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notesMasterIdLst>
    <p:notesMasterId r:id="rId34"/>
  </p:notesMasterIdLst>
  <p:sldIdLst>
    <p:sldId id="304" r:id="rId10"/>
    <p:sldId id="305" r:id="rId11"/>
    <p:sldId id="267" r:id="rId12"/>
    <p:sldId id="256" r:id="rId13"/>
    <p:sldId id="257" r:id="rId14"/>
    <p:sldId id="258" r:id="rId15"/>
    <p:sldId id="285" r:id="rId16"/>
    <p:sldId id="260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20" r:id="rId27"/>
    <p:sldId id="321" r:id="rId28"/>
    <p:sldId id="322" r:id="rId29"/>
    <p:sldId id="323" r:id="rId30"/>
    <p:sldId id="315" r:id="rId31"/>
    <p:sldId id="317" r:id="rId32"/>
    <p:sldId id="303" r:id="rId33"/>
  </p:sldIdLst>
  <p:sldSz cx="9144000" cy="5715000" type="screen16x1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66FFFF"/>
    <a:srgbClr val="FFCCCC"/>
    <a:srgbClr val="FFCCFF"/>
    <a:srgbClr val="CCFFFF"/>
    <a:srgbClr val="FF6699"/>
    <a:srgbClr val="00C6FF"/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4" autoAdjust="0"/>
    <p:restoredTop sz="93548" autoAdjust="0"/>
  </p:normalViewPr>
  <p:slideViewPr>
    <p:cSldViewPr>
      <p:cViewPr varScale="1">
        <p:scale>
          <a:sx n="79" d="100"/>
          <a:sy n="79" d="100"/>
        </p:scale>
        <p:origin x="282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419DE-EAEF-4EDF-A86D-056AAA95E66F}" type="datetimeFigureOut">
              <a:rPr lang="vi-VN" smtClean="0"/>
              <a:pPr/>
              <a:t>11/10/2022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0762E-9987-49EB-9189-35266C3CA3C2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6880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485C1E-2A15-4C3E-8A99-6ADBA1522643}" type="slidenum">
              <a:rPr kumimoji="0" lang="en-US" altLang="vi-V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vi-V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vi-VN" smtClean="0">
              <a:latin typeface="Arial" panose="020B0604020202020204" pitchFamily="34" charset="0"/>
            </a:endParaRPr>
          </a:p>
          <a:p>
            <a:pPr eaLnBrk="1" hangingPunct="1"/>
            <a:endParaRPr lang="en-US" altLang="vi-V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89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vi-VN" altLang="vi-VN" smtClean="0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D3C74E-0A06-4A01-B769-48E10E9EC247}" type="slidenum">
              <a:rPr kumimoji="0" lang="en-US" altLang="vi-V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vi-VN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177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D39CC-8574-4A92-9F55-213F1B95D23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89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8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2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9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6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97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68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6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7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32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764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61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74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982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65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30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20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8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406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07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144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215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822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68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594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171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93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8303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286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188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53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689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78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5399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424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331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822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014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4272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7118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201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892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591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3733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094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2627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3116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1820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9754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8636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284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1329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7131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663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848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850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810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509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199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301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0364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696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664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7237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411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458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039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4575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7666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4047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1299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8502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8780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395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9637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0635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7649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4674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856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649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671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2686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5058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2537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1204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7347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45493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F3F7FA8-3565-4DB0-A44B-29A29FDDDD1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0889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1E21963-4A4C-47AC-8010-7C7D6D9DA9F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0666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B29FB7C-FD15-48C2-B822-15B0FBBAAE62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7186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C1F32E-E325-4CA4-8FA8-4F6CCD40F82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5886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D105BAA-45AC-4EAB-8C18-884CA5A126B4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2138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31D14B-2851-499C-A3F2-AC577CF1D7EC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7949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A6172E-AF85-4556-BDAD-C576FC127491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3475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9A92CD-CAA0-42B4-85E7-24DF2C47E59B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32257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04C017D-3BD8-44AA-9C8E-70CEA33ABA1D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92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42F1A7-300C-43B3-9F19-35AC460118F3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96528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F6EFB7A-9A2F-406F-A740-23A215A20E8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5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504A-11D5-4594-99D7-C9A16AF1D067}" type="datetimeFigureOut">
              <a:rPr lang="en-US" smtClean="0"/>
              <a:pPr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553C6-A3D7-405C-ABD2-52B04B23E2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8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0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7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16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98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8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2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90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vi-VN" smtClean="0"/>
              <a:t>Click to edit Master text styles</a:t>
            </a:r>
          </a:p>
          <a:p>
            <a:pPr lvl="1"/>
            <a:r>
              <a:rPr lang="en-US" altLang="vi-VN" smtClean="0"/>
              <a:t>Second level</a:t>
            </a:r>
          </a:p>
          <a:p>
            <a:pPr lvl="2"/>
            <a:r>
              <a:rPr lang="en-US" altLang="vi-VN" smtClean="0"/>
              <a:t>Third level</a:t>
            </a:r>
          </a:p>
          <a:p>
            <a:pPr lvl="3"/>
            <a:r>
              <a:rPr lang="en-US" altLang="vi-VN" smtClean="0"/>
              <a:t>Fourth level</a:t>
            </a:r>
          </a:p>
          <a:p>
            <a:pPr lvl="4"/>
            <a:r>
              <a:rPr lang="en-US" altLang="vi-V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5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51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15F2EB-37B9-4A09-A5B2-79C2972271C6}" type="slidenum">
              <a:rPr lang="en-US" altLang="vi-VN" smtClean="0"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2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wm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8.jpe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7.png"/><Relationship Id="rId18" Type="http://schemas.openxmlformats.org/officeDocument/2006/relationships/image" Target="../media/image20.gif"/><Relationship Id="rId3" Type="http://schemas.openxmlformats.org/officeDocument/2006/relationships/slide" Target="slide8.xml"/><Relationship Id="rId7" Type="http://schemas.openxmlformats.org/officeDocument/2006/relationships/image" Target="../media/image15.png"/><Relationship Id="rId12" Type="http://schemas.openxmlformats.org/officeDocument/2006/relationships/slide" Target="slide6.xml"/><Relationship Id="rId17" Type="http://schemas.openxmlformats.org/officeDocument/2006/relationships/image" Target="../media/image19.gif"/><Relationship Id="rId2" Type="http://schemas.openxmlformats.org/officeDocument/2006/relationships/image" Target="../media/image13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microsoft.com/office/2007/relationships/hdphoto" Target="../media/hdphoto6.wdp"/><Relationship Id="rId5" Type="http://schemas.microsoft.com/office/2007/relationships/hdphoto" Target="../media/hdphoto4.wdp"/><Relationship Id="rId15" Type="http://schemas.openxmlformats.org/officeDocument/2006/relationships/image" Target="../media/image18.png"/><Relationship Id="rId10" Type="http://schemas.openxmlformats.org/officeDocument/2006/relationships/image" Target="../media/image16.png"/><Relationship Id="rId19" Type="http://schemas.openxmlformats.org/officeDocument/2006/relationships/slide" Target="slide9.xml"/><Relationship Id="rId4" Type="http://schemas.openxmlformats.org/officeDocument/2006/relationships/image" Target="../media/image14.png"/><Relationship Id="rId9" Type="http://schemas.openxmlformats.org/officeDocument/2006/relationships/slide" Target="slide5.xml"/><Relationship Id="rId1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slide" Target="slide4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microsoft.com/office/2007/relationships/hdphoto" Target="../media/hdphoto1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colours052k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0"/>
            <a:ext cx="914400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400000">
            <a:off x="307182" y="3820319"/>
            <a:ext cx="158750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8" descr="2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65500"/>
            <a:ext cx="2133600" cy="154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4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81200" cy="164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2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7331869" y="-161131"/>
            <a:ext cx="1651000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3" descr="POINSET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0" y="4188355"/>
            <a:ext cx="2000250" cy="1526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16" descr="CHIM BAY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23825" y="904875"/>
            <a:ext cx="103822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7" descr="CON SOC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57400" y="4762500"/>
            <a:ext cx="914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WordArt 18"/>
          <p:cNvSpPr>
            <a:spLocks noChangeArrowheads="1" noChangeShapeType="1" noTextEdit="1"/>
          </p:cNvSpPr>
          <p:nvPr/>
        </p:nvSpPr>
        <p:spPr bwMode="auto">
          <a:xfrm>
            <a:off x="1250951" y="423334"/>
            <a:ext cx="6022975" cy="46434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29692"/>
              </a:avLst>
            </a:prstTxWarp>
          </a:bodyPr>
          <a:lstStyle/>
          <a:p>
            <a:pPr algn="ctr"/>
            <a:endParaRPr lang="en-US" sz="3600" kern="10" dirty="0">
              <a:ln w="9525">
                <a:solidFill>
                  <a:srgbClr val="003300"/>
                </a:solidFill>
                <a:round/>
                <a:headEnd/>
                <a:tailEnd/>
              </a:ln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sp>
        <p:nvSpPr>
          <p:cNvPr id="11276" name="WordArt 20"/>
          <p:cNvSpPr>
            <a:spLocks noChangeArrowheads="1" noChangeShapeType="1" noTextEdit="1"/>
          </p:cNvSpPr>
          <p:nvPr/>
        </p:nvSpPr>
        <p:spPr bwMode="auto">
          <a:xfrm>
            <a:off x="2590800" y="1397000"/>
            <a:ext cx="3200400" cy="1428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b="1" kern="10" dirty="0" err="1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Môn</a:t>
            </a:r>
            <a:r>
              <a:rPr lang="en-US" sz="6000" b="1" kern="10" dirty="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b="1" kern="10" dirty="0" err="1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Toán</a:t>
            </a:r>
            <a:endParaRPr lang="en-US" sz="6000" b="1" kern="10" dirty="0">
              <a:ln w="19050">
                <a:solidFill>
                  <a:srgbClr val="FFCC00"/>
                </a:solidFill>
                <a:round/>
                <a:headEnd/>
                <a:tailEnd/>
              </a:ln>
              <a:solidFill>
                <a:srgbClr val="00008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en-US" sz="6000" b="1" kern="10" dirty="0">
              <a:ln w="19050">
                <a:solidFill>
                  <a:srgbClr val="FFCC00"/>
                </a:solidFill>
                <a:round/>
                <a:headEnd/>
                <a:tailEnd/>
              </a:ln>
              <a:solidFill>
                <a:srgbClr val="00008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F1072D3-7EAA-47EB-B883-9DA228F7F5B2}"/>
              </a:ext>
            </a:extLst>
          </p:cNvPr>
          <p:cNvSpPr/>
          <p:nvPr/>
        </p:nvSpPr>
        <p:spPr>
          <a:xfrm>
            <a:off x="1511262" y="2876086"/>
            <a:ext cx="5762664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kern="10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Tiết</a:t>
            </a:r>
            <a:r>
              <a:rPr lang="en-US" sz="5400" b="1" kern="1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 27: HÉC-TA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Oval 20"/>
          <p:cNvSpPr>
            <a:spLocks noChangeArrowheads="1"/>
          </p:cNvSpPr>
          <p:nvPr/>
        </p:nvSpPr>
        <p:spPr bwMode="auto">
          <a:xfrm>
            <a:off x="1447800" y="2171700"/>
            <a:ext cx="6500813" cy="1666875"/>
          </a:xfrm>
          <a:prstGeom prst="ellipse">
            <a:avLst/>
          </a:prstGeom>
          <a:gradFill rotWithShape="1">
            <a:gsLst>
              <a:gs pos="0">
                <a:srgbClr val="CCFFFF"/>
              </a:gs>
              <a:gs pos="100000">
                <a:srgbClr val="CCFF33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Arial" pitchFamily="34" charset="0"/>
              <a:buNone/>
            </a:pPr>
            <a:r>
              <a:rPr lang="en-US" altLang="vi-VN" sz="5400" b="1" dirty="0" err="1">
                <a:solidFill>
                  <a:srgbClr val="FF0000"/>
                </a:solidFill>
                <a:latin typeface="Times New Roman" pitchFamily="18" charset="0"/>
              </a:rPr>
              <a:t>KHỞI</a:t>
            </a:r>
            <a:r>
              <a:rPr lang="en-US" altLang="vi-VN" sz="54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vi-VN" sz="5400" b="1" dirty="0" err="1">
                <a:solidFill>
                  <a:srgbClr val="FF0000"/>
                </a:solidFill>
                <a:latin typeface="Times New Roman" pitchFamily="18" charset="0"/>
              </a:rPr>
              <a:t>ĐỘNG</a:t>
            </a:r>
            <a:endParaRPr lang="en-US" altLang="vi-VN" sz="5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5128217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1684" y1="5882" x2="42505" y2="12745"/>
                        <a14:foregroundMark x1="55236" y1="3922" x2="55647" y2="12745"/>
                        <a14:foregroundMark x1="45380" y1="1634" x2="45380" y2="12418"/>
                        <a14:foregroundMark x1="35113" y1="92647" x2="36756" y2="95425"/>
                        <a14:foregroundMark x1="65914" y1="92320" x2="62218" y2="946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71700"/>
            <a:ext cx="2319337" cy="291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453552345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2" y="-465987"/>
            <a:ext cx="3613657" cy="28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00400" y="571500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UTM Azuki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C00000"/>
                </a:solidFill>
                <a:latin typeface="UTM Azuki" panose="02040603050506020204" pitchFamily="18" charset="0"/>
                <a:cs typeface="Arial" panose="020B0604020202020204" pitchFamily="34" charset="0"/>
              </a:rPr>
              <a:t>KHỉ</a:t>
            </a:r>
            <a:r>
              <a:rPr lang="en-US" sz="4400" dirty="0">
                <a:solidFill>
                  <a:srgbClr val="C00000"/>
                </a:solidFill>
                <a:latin typeface="UTM Azuki" panose="02040603050506020204" pitchFamily="18" charset="0"/>
                <a:cs typeface="Arial" panose="020B0604020202020204" pitchFamily="34" charset="0"/>
              </a:rPr>
              <a:t> CON </a:t>
            </a:r>
          </a:p>
          <a:p>
            <a:pPr algn="ctr"/>
            <a:r>
              <a:rPr lang="en-US" sz="4400" dirty="0">
                <a:solidFill>
                  <a:srgbClr val="C00000"/>
                </a:solidFill>
                <a:latin typeface="UTM Azuki" panose="02040603050506020204" pitchFamily="18" charset="0"/>
                <a:cs typeface="Arial" panose="020B0604020202020204" pitchFamily="34" charset="0"/>
              </a:rPr>
              <a:t>QUA SÔNG</a:t>
            </a:r>
          </a:p>
        </p:txBody>
      </p:sp>
      <p:pic>
        <p:nvPicPr>
          <p:cNvPr id="3075" name="Picture 3" descr="C:\Users\ADMIN\Desktop\Tai nguyen thiet ke tro choi\Bảng gỗ\bat dau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8" y="4634942"/>
            <a:ext cx="2124074" cy="90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Loonbo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9372600" y="50863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3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esktop\4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657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05" y="1926165"/>
            <a:ext cx="1186543" cy="98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3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534" y="2348849"/>
            <a:ext cx="1179966" cy="98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939150" y="2053307"/>
            <a:ext cx="5422154" cy="3603130"/>
          </a:xfrm>
          <a:custGeom>
            <a:avLst/>
            <a:gdLst>
              <a:gd name="connsiteX0" fmla="*/ 0 w 3696832"/>
              <a:gd name="connsiteY0" fmla="*/ 495310 h 2971800"/>
              <a:gd name="connsiteX1" fmla="*/ 495310 w 3696832"/>
              <a:gd name="connsiteY1" fmla="*/ 0 h 2971800"/>
              <a:gd name="connsiteX2" fmla="*/ 3201522 w 3696832"/>
              <a:gd name="connsiteY2" fmla="*/ 0 h 2971800"/>
              <a:gd name="connsiteX3" fmla="*/ 3696832 w 3696832"/>
              <a:gd name="connsiteY3" fmla="*/ 495310 h 2971800"/>
              <a:gd name="connsiteX4" fmla="*/ 3696832 w 3696832"/>
              <a:gd name="connsiteY4" fmla="*/ 2476490 h 2971800"/>
              <a:gd name="connsiteX5" fmla="*/ 3201522 w 3696832"/>
              <a:gd name="connsiteY5" fmla="*/ 2971800 h 2971800"/>
              <a:gd name="connsiteX6" fmla="*/ 495310 w 3696832"/>
              <a:gd name="connsiteY6" fmla="*/ 2971800 h 2971800"/>
              <a:gd name="connsiteX7" fmla="*/ 0 w 3696832"/>
              <a:gd name="connsiteY7" fmla="*/ 2476490 h 2971800"/>
              <a:gd name="connsiteX8" fmla="*/ 0 w 3696832"/>
              <a:gd name="connsiteY8" fmla="*/ 495310 h 2971800"/>
              <a:gd name="connsiteX0" fmla="*/ 201404 w 3898236"/>
              <a:gd name="connsiteY0" fmla="*/ 495310 h 2971800"/>
              <a:gd name="connsiteX1" fmla="*/ 696714 w 3898236"/>
              <a:gd name="connsiteY1" fmla="*/ 0 h 2971800"/>
              <a:gd name="connsiteX2" fmla="*/ 3402926 w 3898236"/>
              <a:gd name="connsiteY2" fmla="*/ 0 h 2971800"/>
              <a:gd name="connsiteX3" fmla="*/ 3898236 w 3898236"/>
              <a:gd name="connsiteY3" fmla="*/ 495310 h 2971800"/>
              <a:gd name="connsiteX4" fmla="*/ 3898236 w 3898236"/>
              <a:gd name="connsiteY4" fmla="*/ 2476490 h 2971800"/>
              <a:gd name="connsiteX5" fmla="*/ 3402926 w 3898236"/>
              <a:gd name="connsiteY5" fmla="*/ 2971800 h 2971800"/>
              <a:gd name="connsiteX6" fmla="*/ 696714 w 3898236"/>
              <a:gd name="connsiteY6" fmla="*/ 2971800 h 2971800"/>
              <a:gd name="connsiteX7" fmla="*/ 201404 w 3898236"/>
              <a:gd name="connsiteY7" fmla="*/ 2476490 h 2971800"/>
              <a:gd name="connsiteX8" fmla="*/ 4 w 3898236"/>
              <a:gd name="connsiteY8" fmla="*/ 1590174 h 2971800"/>
              <a:gd name="connsiteX9" fmla="*/ 201404 w 3898236"/>
              <a:gd name="connsiteY9" fmla="*/ 495310 h 2971800"/>
              <a:gd name="connsiteX0" fmla="*/ 201404 w 3898236"/>
              <a:gd name="connsiteY0" fmla="*/ 495310 h 2971800"/>
              <a:gd name="connsiteX1" fmla="*/ 696714 w 3898236"/>
              <a:gd name="connsiteY1" fmla="*/ 0 h 2971800"/>
              <a:gd name="connsiteX2" fmla="*/ 3475115 w 3898236"/>
              <a:gd name="connsiteY2" fmla="*/ 240631 h 2971800"/>
              <a:gd name="connsiteX3" fmla="*/ 3898236 w 3898236"/>
              <a:gd name="connsiteY3" fmla="*/ 495310 h 2971800"/>
              <a:gd name="connsiteX4" fmla="*/ 3898236 w 3898236"/>
              <a:gd name="connsiteY4" fmla="*/ 2476490 h 2971800"/>
              <a:gd name="connsiteX5" fmla="*/ 3402926 w 3898236"/>
              <a:gd name="connsiteY5" fmla="*/ 2971800 h 2971800"/>
              <a:gd name="connsiteX6" fmla="*/ 696714 w 3898236"/>
              <a:gd name="connsiteY6" fmla="*/ 2971800 h 2971800"/>
              <a:gd name="connsiteX7" fmla="*/ 201404 w 3898236"/>
              <a:gd name="connsiteY7" fmla="*/ 2476490 h 2971800"/>
              <a:gd name="connsiteX8" fmla="*/ 4 w 3898236"/>
              <a:gd name="connsiteY8" fmla="*/ 1590174 h 2971800"/>
              <a:gd name="connsiteX9" fmla="*/ 201404 w 3898236"/>
              <a:gd name="connsiteY9" fmla="*/ 495310 h 2971800"/>
              <a:gd name="connsiteX0" fmla="*/ 201404 w 3898236"/>
              <a:gd name="connsiteY0" fmla="*/ 495310 h 2971800"/>
              <a:gd name="connsiteX1" fmla="*/ 696714 w 3898236"/>
              <a:gd name="connsiteY1" fmla="*/ 0 h 2971800"/>
              <a:gd name="connsiteX2" fmla="*/ 3475115 w 3898236"/>
              <a:gd name="connsiteY2" fmla="*/ 240631 h 2971800"/>
              <a:gd name="connsiteX3" fmla="*/ 3898236 w 3898236"/>
              <a:gd name="connsiteY3" fmla="*/ 495310 h 2971800"/>
              <a:gd name="connsiteX4" fmla="*/ 3898236 w 3898236"/>
              <a:gd name="connsiteY4" fmla="*/ 2476490 h 2971800"/>
              <a:gd name="connsiteX5" fmla="*/ 3402926 w 3898236"/>
              <a:gd name="connsiteY5" fmla="*/ 2971800 h 2971800"/>
              <a:gd name="connsiteX6" fmla="*/ 696714 w 3898236"/>
              <a:gd name="connsiteY6" fmla="*/ 2971800 h 2971800"/>
              <a:gd name="connsiteX7" fmla="*/ 201404 w 3898236"/>
              <a:gd name="connsiteY7" fmla="*/ 2476490 h 2971800"/>
              <a:gd name="connsiteX8" fmla="*/ 4 w 3898236"/>
              <a:gd name="connsiteY8" fmla="*/ 1590174 h 2971800"/>
              <a:gd name="connsiteX9" fmla="*/ 201404 w 3898236"/>
              <a:gd name="connsiteY9" fmla="*/ 495310 h 2971800"/>
              <a:gd name="connsiteX0" fmla="*/ 201404 w 3898236"/>
              <a:gd name="connsiteY0" fmla="*/ 495310 h 2971800"/>
              <a:gd name="connsiteX1" fmla="*/ 696714 w 3898236"/>
              <a:gd name="connsiteY1" fmla="*/ 0 h 2971800"/>
              <a:gd name="connsiteX2" fmla="*/ 3475115 w 3898236"/>
              <a:gd name="connsiteY2" fmla="*/ 240631 h 2971800"/>
              <a:gd name="connsiteX3" fmla="*/ 3898236 w 3898236"/>
              <a:gd name="connsiteY3" fmla="*/ 495310 h 2971800"/>
              <a:gd name="connsiteX4" fmla="*/ 3898236 w 3898236"/>
              <a:gd name="connsiteY4" fmla="*/ 2476490 h 2971800"/>
              <a:gd name="connsiteX5" fmla="*/ 3402926 w 3898236"/>
              <a:gd name="connsiteY5" fmla="*/ 2971800 h 2971800"/>
              <a:gd name="connsiteX6" fmla="*/ 696714 w 3898236"/>
              <a:gd name="connsiteY6" fmla="*/ 2971800 h 2971800"/>
              <a:gd name="connsiteX7" fmla="*/ 201404 w 3898236"/>
              <a:gd name="connsiteY7" fmla="*/ 2476490 h 2971800"/>
              <a:gd name="connsiteX8" fmla="*/ 4 w 3898236"/>
              <a:gd name="connsiteY8" fmla="*/ 1590174 h 2971800"/>
              <a:gd name="connsiteX9" fmla="*/ 201404 w 3898236"/>
              <a:gd name="connsiteY9" fmla="*/ 495310 h 2971800"/>
              <a:gd name="connsiteX0" fmla="*/ 201404 w 3898236"/>
              <a:gd name="connsiteY0" fmla="*/ 495310 h 2971800"/>
              <a:gd name="connsiteX1" fmla="*/ 696714 w 3898236"/>
              <a:gd name="connsiteY1" fmla="*/ 0 h 2971800"/>
              <a:gd name="connsiteX2" fmla="*/ 3475115 w 3898236"/>
              <a:gd name="connsiteY2" fmla="*/ 240631 h 2971800"/>
              <a:gd name="connsiteX3" fmla="*/ 3898236 w 3898236"/>
              <a:gd name="connsiteY3" fmla="*/ 495310 h 2971800"/>
              <a:gd name="connsiteX4" fmla="*/ 3898236 w 3898236"/>
              <a:gd name="connsiteY4" fmla="*/ 2476490 h 2971800"/>
              <a:gd name="connsiteX5" fmla="*/ 3402926 w 3898236"/>
              <a:gd name="connsiteY5" fmla="*/ 2971800 h 2971800"/>
              <a:gd name="connsiteX6" fmla="*/ 696714 w 3898236"/>
              <a:gd name="connsiteY6" fmla="*/ 2971800 h 2971800"/>
              <a:gd name="connsiteX7" fmla="*/ 201404 w 3898236"/>
              <a:gd name="connsiteY7" fmla="*/ 2476490 h 2971800"/>
              <a:gd name="connsiteX8" fmla="*/ 4 w 3898236"/>
              <a:gd name="connsiteY8" fmla="*/ 1590174 h 2971800"/>
              <a:gd name="connsiteX9" fmla="*/ 201404 w 3898236"/>
              <a:gd name="connsiteY9" fmla="*/ 495310 h 2971800"/>
              <a:gd name="connsiteX0" fmla="*/ 201404 w 3898236"/>
              <a:gd name="connsiteY0" fmla="*/ 495310 h 3356811"/>
              <a:gd name="connsiteX1" fmla="*/ 696714 w 3898236"/>
              <a:gd name="connsiteY1" fmla="*/ 0 h 3356811"/>
              <a:gd name="connsiteX2" fmla="*/ 3475115 w 3898236"/>
              <a:gd name="connsiteY2" fmla="*/ 240631 h 3356811"/>
              <a:gd name="connsiteX3" fmla="*/ 3898236 w 3898236"/>
              <a:gd name="connsiteY3" fmla="*/ 495310 h 3356811"/>
              <a:gd name="connsiteX4" fmla="*/ 3898236 w 3898236"/>
              <a:gd name="connsiteY4" fmla="*/ 2476490 h 3356811"/>
              <a:gd name="connsiteX5" fmla="*/ 3126200 w 3898236"/>
              <a:gd name="connsiteY5" fmla="*/ 3356811 h 3356811"/>
              <a:gd name="connsiteX6" fmla="*/ 696714 w 3898236"/>
              <a:gd name="connsiteY6" fmla="*/ 2971800 h 3356811"/>
              <a:gd name="connsiteX7" fmla="*/ 201404 w 3898236"/>
              <a:gd name="connsiteY7" fmla="*/ 2476490 h 3356811"/>
              <a:gd name="connsiteX8" fmla="*/ 4 w 3898236"/>
              <a:gd name="connsiteY8" fmla="*/ 1590174 h 3356811"/>
              <a:gd name="connsiteX9" fmla="*/ 201404 w 3898236"/>
              <a:gd name="connsiteY9" fmla="*/ 495310 h 3356811"/>
              <a:gd name="connsiteX0" fmla="*/ 201404 w 3898236"/>
              <a:gd name="connsiteY0" fmla="*/ 520406 h 3381907"/>
              <a:gd name="connsiteX1" fmla="*/ 696714 w 3898236"/>
              <a:gd name="connsiteY1" fmla="*/ 25096 h 3381907"/>
              <a:gd name="connsiteX2" fmla="*/ 2546554 w 3898236"/>
              <a:gd name="connsiteY2" fmla="*/ 75410 h 3381907"/>
              <a:gd name="connsiteX3" fmla="*/ 3475115 w 3898236"/>
              <a:gd name="connsiteY3" fmla="*/ 265727 h 3381907"/>
              <a:gd name="connsiteX4" fmla="*/ 3898236 w 3898236"/>
              <a:gd name="connsiteY4" fmla="*/ 520406 h 3381907"/>
              <a:gd name="connsiteX5" fmla="*/ 3898236 w 3898236"/>
              <a:gd name="connsiteY5" fmla="*/ 2501586 h 3381907"/>
              <a:gd name="connsiteX6" fmla="*/ 3126200 w 3898236"/>
              <a:gd name="connsiteY6" fmla="*/ 3381907 h 3381907"/>
              <a:gd name="connsiteX7" fmla="*/ 696714 w 3898236"/>
              <a:gd name="connsiteY7" fmla="*/ 2996896 h 3381907"/>
              <a:gd name="connsiteX8" fmla="*/ 201404 w 3898236"/>
              <a:gd name="connsiteY8" fmla="*/ 2501586 h 3381907"/>
              <a:gd name="connsiteX9" fmla="*/ 4 w 3898236"/>
              <a:gd name="connsiteY9" fmla="*/ 1615270 h 3381907"/>
              <a:gd name="connsiteX10" fmla="*/ 201404 w 3898236"/>
              <a:gd name="connsiteY10" fmla="*/ 520406 h 3381907"/>
              <a:gd name="connsiteX0" fmla="*/ 201404 w 3898236"/>
              <a:gd name="connsiteY0" fmla="*/ 520406 h 3381907"/>
              <a:gd name="connsiteX1" fmla="*/ 733793 w 3898236"/>
              <a:gd name="connsiteY1" fmla="*/ 844494 h 3381907"/>
              <a:gd name="connsiteX2" fmla="*/ 696714 w 3898236"/>
              <a:gd name="connsiteY2" fmla="*/ 25096 h 3381907"/>
              <a:gd name="connsiteX3" fmla="*/ 2546554 w 3898236"/>
              <a:gd name="connsiteY3" fmla="*/ 75410 h 3381907"/>
              <a:gd name="connsiteX4" fmla="*/ 3475115 w 3898236"/>
              <a:gd name="connsiteY4" fmla="*/ 265727 h 3381907"/>
              <a:gd name="connsiteX5" fmla="*/ 3898236 w 3898236"/>
              <a:gd name="connsiteY5" fmla="*/ 520406 h 3381907"/>
              <a:gd name="connsiteX6" fmla="*/ 3898236 w 3898236"/>
              <a:gd name="connsiteY6" fmla="*/ 2501586 h 3381907"/>
              <a:gd name="connsiteX7" fmla="*/ 3126200 w 3898236"/>
              <a:gd name="connsiteY7" fmla="*/ 3381907 h 3381907"/>
              <a:gd name="connsiteX8" fmla="*/ 696714 w 3898236"/>
              <a:gd name="connsiteY8" fmla="*/ 2996896 h 3381907"/>
              <a:gd name="connsiteX9" fmla="*/ 201404 w 3898236"/>
              <a:gd name="connsiteY9" fmla="*/ 2501586 h 3381907"/>
              <a:gd name="connsiteX10" fmla="*/ 4 w 3898236"/>
              <a:gd name="connsiteY10" fmla="*/ 1615270 h 3381907"/>
              <a:gd name="connsiteX11" fmla="*/ 201404 w 3898236"/>
              <a:gd name="connsiteY11" fmla="*/ 520406 h 3381907"/>
              <a:gd name="connsiteX0" fmla="*/ 201404 w 3898236"/>
              <a:gd name="connsiteY0" fmla="*/ 448827 h 3310328"/>
              <a:gd name="connsiteX1" fmla="*/ 733793 w 3898236"/>
              <a:gd name="connsiteY1" fmla="*/ 772915 h 3310328"/>
              <a:gd name="connsiteX2" fmla="*/ 950476 w 3898236"/>
              <a:gd name="connsiteY2" fmla="*/ 314464 h 3310328"/>
              <a:gd name="connsiteX3" fmla="*/ 2546554 w 3898236"/>
              <a:gd name="connsiteY3" fmla="*/ 3831 h 3310328"/>
              <a:gd name="connsiteX4" fmla="*/ 3475115 w 3898236"/>
              <a:gd name="connsiteY4" fmla="*/ 194148 h 3310328"/>
              <a:gd name="connsiteX5" fmla="*/ 3898236 w 3898236"/>
              <a:gd name="connsiteY5" fmla="*/ 448827 h 3310328"/>
              <a:gd name="connsiteX6" fmla="*/ 3898236 w 3898236"/>
              <a:gd name="connsiteY6" fmla="*/ 2430007 h 3310328"/>
              <a:gd name="connsiteX7" fmla="*/ 3126200 w 3898236"/>
              <a:gd name="connsiteY7" fmla="*/ 3310328 h 3310328"/>
              <a:gd name="connsiteX8" fmla="*/ 696714 w 3898236"/>
              <a:gd name="connsiteY8" fmla="*/ 2925317 h 3310328"/>
              <a:gd name="connsiteX9" fmla="*/ 201404 w 3898236"/>
              <a:gd name="connsiteY9" fmla="*/ 2430007 h 3310328"/>
              <a:gd name="connsiteX10" fmla="*/ 4 w 3898236"/>
              <a:gd name="connsiteY10" fmla="*/ 1543691 h 3310328"/>
              <a:gd name="connsiteX11" fmla="*/ 201404 w 3898236"/>
              <a:gd name="connsiteY11" fmla="*/ 448827 h 3310328"/>
              <a:gd name="connsiteX0" fmla="*/ 344833 w 3898236"/>
              <a:gd name="connsiteY0" fmla="*/ 737585 h 3310328"/>
              <a:gd name="connsiteX1" fmla="*/ 733793 w 3898236"/>
              <a:gd name="connsiteY1" fmla="*/ 772915 h 3310328"/>
              <a:gd name="connsiteX2" fmla="*/ 950476 w 3898236"/>
              <a:gd name="connsiteY2" fmla="*/ 314464 h 3310328"/>
              <a:gd name="connsiteX3" fmla="*/ 2546554 w 3898236"/>
              <a:gd name="connsiteY3" fmla="*/ 3831 h 3310328"/>
              <a:gd name="connsiteX4" fmla="*/ 3475115 w 3898236"/>
              <a:gd name="connsiteY4" fmla="*/ 194148 h 3310328"/>
              <a:gd name="connsiteX5" fmla="*/ 3898236 w 3898236"/>
              <a:gd name="connsiteY5" fmla="*/ 448827 h 3310328"/>
              <a:gd name="connsiteX6" fmla="*/ 3898236 w 3898236"/>
              <a:gd name="connsiteY6" fmla="*/ 2430007 h 3310328"/>
              <a:gd name="connsiteX7" fmla="*/ 3126200 w 3898236"/>
              <a:gd name="connsiteY7" fmla="*/ 3310328 h 3310328"/>
              <a:gd name="connsiteX8" fmla="*/ 696714 w 3898236"/>
              <a:gd name="connsiteY8" fmla="*/ 2925317 h 3310328"/>
              <a:gd name="connsiteX9" fmla="*/ 201404 w 3898236"/>
              <a:gd name="connsiteY9" fmla="*/ 2430007 h 3310328"/>
              <a:gd name="connsiteX10" fmla="*/ 4 w 3898236"/>
              <a:gd name="connsiteY10" fmla="*/ 1543691 h 3310328"/>
              <a:gd name="connsiteX11" fmla="*/ 344833 w 3898236"/>
              <a:gd name="connsiteY11" fmla="*/ 737585 h 3310328"/>
              <a:gd name="connsiteX0" fmla="*/ 344833 w 3898236"/>
              <a:gd name="connsiteY0" fmla="*/ 988545 h 3561288"/>
              <a:gd name="connsiteX1" fmla="*/ 733793 w 3898236"/>
              <a:gd name="connsiteY1" fmla="*/ 1023875 h 3561288"/>
              <a:gd name="connsiteX2" fmla="*/ 950476 w 3898236"/>
              <a:gd name="connsiteY2" fmla="*/ 565424 h 3561288"/>
              <a:gd name="connsiteX3" fmla="*/ 2182462 w 3898236"/>
              <a:gd name="connsiteY3" fmla="*/ 2128 h 3561288"/>
              <a:gd name="connsiteX4" fmla="*/ 3475115 w 3898236"/>
              <a:gd name="connsiteY4" fmla="*/ 445108 h 3561288"/>
              <a:gd name="connsiteX5" fmla="*/ 3898236 w 3898236"/>
              <a:gd name="connsiteY5" fmla="*/ 699787 h 3561288"/>
              <a:gd name="connsiteX6" fmla="*/ 3898236 w 3898236"/>
              <a:gd name="connsiteY6" fmla="*/ 2680967 h 3561288"/>
              <a:gd name="connsiteX7" fmla="*/ 3126200 w 3898236"/>
              <a:gd name="connsiteY7" fmla="*/ 3561288 h 3561288"/>
              <a:gd name="connsiteX8" fmla="*/ 696714 w 3898236"/>
              <a:gd name="connsiteY8" fmla="*/ 3176277 h 3561288"/>
              <a:gd name="connsiteX9" fmla="*/ 201404 w 3898236"/>
              <a:gd name="connsiteY9" fmla="*/ 2680967 h 3561288"/>
              <a:gd name="connsiteX10" fmla="*/ 4 w 3898236"/>
              <a:gd name="connsiteY10" fmla="*/ 1794651 h 3561288"/>
              <a:gd name="connsiteX11" fmla="*/ 344833 w 3898236"/>
              <a:gd name="connsiteY11" fmla="*/ 988545 h 3561288"/>
              <a:gd name="connsiteX0" fmla="*/ 344833 w 3898236"/>
              <a:gd name="connsiteY0" fmla="*/ 1030387 h 3603130"/>
              <a:gd name="connsiteX1" fmla="*/ 733793 w 3898236"/>
              <a:gd name="connsiteY1" fmla="*/ 1065717 h 3603130"/>
              <a:gd name="connsiteX2" fmla="*/ 950476 w 3898236"/>
              <a:gd name="connsiteY2" fmla="*/ 607266 h 3603130"/>
              <a:gd name="connsiteX3" fmla="*/ 1648076 w 3898236"/>
              <a:gd name="connsiteY3" fmla="*/ 64251 h 3603130"/>
              <a:gd name="connsiteX4" fmla="*/ 2182462 w 3898236"/>
              <a:gd name="connsiteY4" fmla="*/ 43970 h 3603130"/>
              <a:gd name="connsiteX5" fmla="*/ 3475115 w 3898236"/>
              <a:gd name="connsiteY5" fmla="*/ 486950 h 3603130"/>
              <a:gd name="connsiteX6" fmla="*/ 3898236 w 3898236"/>
              <a:gd name="connsiteY6" fmla="*/ 741629 h 3603130"/>
              <a:gd name="connsiteX7" fmla="*/ 3898236 w 3898236"/>
              <a:gd name="connsiteY7" fmla="*/ 2722809 h 3603130"/>
              <a:gd name="connsiteX8" fmla="*/ 3126200 w 3898236"/>
              <a:gd name="connsiteY8" fmla="*/ 3603130 h 3603130"/>
              <a:gd name="connsiteX9" fmla="*/ 696714 w 3898236"/>
              <a:gd name="connsiteY9" fmla="*/ 3218119 h 3603130"/>
              <a:gd name="connsiteX10" fmla="*/ 201404 w 3898236"/>
              <a:gd name="connsiteY10" fmla="*/ 2722809 h 3603130"/>
              <a:gd name="connsiteX11" fmla="*/ 4 w 3898236"/>
              <a:gd name="connsiteY11" fmla="*/ 1836493 h 3603130"/>
              <a:gd name="connsiteX12" fmla="*/ 344833 w 3898236"/>
              <a:gd name="connsiteY12" fmla="*/ 1030387 h 3603130"/>
              <a:gd name="connsiteX0" fmla="*/ 918105 w 4471508"/>
              <a:gd name="connsiteY0" fmla="*/ 1030387 h 3603130"/>
              <a:gd name="connsiteX1" fmla="*/ 1307065 w 4471508"/>
              <a:gd name="connsiteY1" fmla="*/ 1065717 h 3603130"/>
              <a:gd name="connsiteX2" fmla="*/ 1523748 w 4471508"/>
              <a:gd name="connsiteY2" fmla="*/ 607266 h 3603130"/>
              <a:gd name="connsiteX3" fmla="*/ 2221348 w 4471508"/>
              <a:gd name="connsiteY3" fmla="*/ 64251 h 3603130"/>
              <a:gd name="connsiteX4" fmla="*/ 2755734 w 4471508"/>
              <a:gd name="connsiteY4" fmla="*/ 43970 h 3603130"/>
              <a:gd name="connsiteX5" fmla="*/ 4048387 w 4471508"/>
              <a:gd name="connsiteY5" fmla="*/ 486950 h 3603130"/>
              <a:gd name="connsiteX6" fmla="*/ 4471508 w 4471508"/>
              <a:gd name="connsiteY6" fmla="*/ 741629 h 3603130"/>
              <a:gd name="connsiteX7" fmla="*/ 4471508 w 4471508"/>
              <a:gd name="connsiteY7" fmla="*/ 2722809 h 3603130"/>
              <a:gd name="connsiteX8" fmla="*/ 3699472 w 4471508"/>
              <a:gd name="connsiteY8" fmla="*/ 3603130 h 3603130"/>
              <a:gd name="connsiteX9" fmla="*/ 1269986 w 4471508"/>
              <a:gd name="connsiteY9" fmla="*/ 3218119 h 3603130"/>
              <a:gd name="connsiteX10" fmla="*/ 774676 w 4471508"/>
              <a:gd name="connsiteY10" fmla="*/ 2722809 h 3603130"/>
              <a:gd name="connsiteX11" fmla="*/ 573276 w 4471508"/>
              <a:gd name="connsiteY11" fmla="*/ 1836493 h 3603130"/>
              <a:gd name="connsiteX12" fmla="*/ 3700 w 4471508"/>
              <a:gd name="connsiteY12" fmla="*/ 401135 h 3603130"/>
              <a:gd name="connsiteX13" fmla="*/ 918105 w 4471508"/>
              <a:gd name="connsiteY13" fmla="*/ 1030387 h 3603130"/>
              <a:gd name="connsiteX0" fmla="*/ 1391555 w 4944958"/>
              <a:gd name="connsiteY0" fmla="*/ 1030387 h 3603130"/>
              <a:gd name="connsiteX1" fmla="*/ 1780515 w 4944958"/>
              <a:gd name="connsiteY1" fmla="*/ 1065717 h 3603130"/>
              <a:gd name="connsiteX2" fmla="*/ 1997198 w 4944958"/>
              <a:gd name="connsiteY2" fmla="*/ 607266 h 3603130"/>
              <a:gd name="connsiteX3" fmla="*/ 2694798 w 4944958"/>
              <a:gd name="connsiteY3" fmla="*/ 64251 h 3603130"/>
              <a:gd name="connsiteX4" fmla="*/ 3229184 w 4944958"/>
              <a:gd name="connsiteY4" fmla="*/ 43970 h 3603130"/>
              <a:gd name="connsiteX5" fmla="*/ 4521837 w 4944958"/>
              <a:gd name="connsiteY5" fmla="*/ 486950 h 3603130"/>
              <a:gd name="connsiteX6" fmla="*/ 4944958 w 4944958"/>
              <a:gd name="connsiteY6" fmla="*/ 741629 h 3603130"/>
              <a:gd name="connsiteX7" fmla="*/ 4944958 w 4944958"/>
              <a:gd name="connsiteY7" fmla="*/ 2722809 h 3603130"/>
              <a:gd name="connsiteX8" fmla="*/ 4172922 w 4944958"/>
              <a:gd name="connsiteY8" fmla="*/ 3603130 h 3603130"/>
              <a:gd name="connsiteX9" fmla="*/ 1743436 w 4944958"/>
              <a:gd name="connsiteY9" fmla="*/ 3218119 h 3603130"/>
              <a:gd name="connsiteX10" fmla="*/ 1248126 w 4944958"/>
              <a:gd name="connsiteY10" fmla="*/ 2722809 h 3603130"/>
              <a:gd name="connsiteX11" fmla="*/ 1046726 w 4944958"/>
              <a:gd name="connsiteY11" fmla="*/ 1836493 h 3603130"/>
              <a:gd name="connsiteX12" fmla="*/ 13761 w 4944958"/>
              <a:gd name="connsiteY12" fmla="*/ 870367 h 3603130"/>
              <a:gd name="connsiteX13" fmla="*/ 477150 w 4944958"/>
              <a:gd name="connsiteY13" fmla="*/ 401135 h 3603130"/>
              <a:gd name="connsiteX14" fmla="*/ 1391555 w 4944958"/>
              <a:gd name="connsiteY14" fmla="*/ 1030387 h 3603130"/>
              <a:gd name="connsiteX0" fmla="*/ 2508804 w 6062207"/>
              <a:gd name="connsiteY0" fmla="*/ 1030387 h 3603130"/>
              <a:gd name="connsiteX1" fmla="*/ 2897764 w 6062207"/>
              <a:gd name="connsiteY1" fmla="*/ 1065717 h 3603130"/>
              <a:gd name="connsiteX2" fmla="*/ 3114447 w 6062207"/>
              <a:gd name="connsiteY2" fmla="*/ 607266 h 3603130"/>
              <a:gd name="connsiteX3" fmla="*/ 3812047 w 6062207"/>
              <a:gd name="connsiteY3" fmla="*/ 64251 h 3603130"/>
              <a:gd name="connsiteX4" fmla="*/ 4346433 w 6062207"/>
              <a:gd name="connsiteY4" fmla="*/ 43970 h 3603130"/>
              <a:gd name="connsiteX5" fmla="*/ 5639086 w 6062207"/>
              <a:gd name="connsiteY5" fmla="*/ 486950 h 3603130"/>
              <a:gd name="connsiteX6" fmla="*/ 6062207 w 6062207"/>
              <a:gd name="connsiteY6" fmla="*/ 741629 h 3603130"/>
              <a:gd name="connsiteX7" fmla="*/ 6062207 w 6062207"/>
              <a:gd name="connsiteY7" fmla="*/ 2722809 h 3603130"/>
              <a:gd name="connsiteX8" fmla="*/ 5290171 w 6062207"/>
              <a:gd name="connsiteY8" fmla="*/ 3603130 h 3603130"/>
              <a:gd name="connsiteX9" fmla="*/ 2860685 w 6062207"/>
              <a:gd name="connsiteY9" fmla="*/ 3218119 h 3603130"/>
              <a:gd name="connsiteX10" fmla="*/ 2365375 w 6062207"/>
              <a:gd name="connsiteY10" fmla="*/ 2722809 h 3603130"/>
              <a:gd name="connsiteX11" fmla="*/ 2163975 w 6062207"/>
              <a:gd name="connsiteY11" fmla="*/ 1836493 h 3603130"/>
              <a:gd name="connsiteX12" fmla="*/ 16668 w 6062207"/>
              <a:gd name="connsiteY12" fmla="*/ 966619 h 3603130"/>
              <a:gd name="connsiteX13" fmla="*/ 1131010 w 6062207"/>
              <a:gd name="connsiteY13" fmla="*/ 870367 h 3603130"/>
              <a:gd name="connsiteX14" fmla="*/ 1594399 w 6062207"/>
              <a:gd name="connsiteY14" fmla="*/ 401135 h 3603130"/>
              <a:gd name="connsiteX15" fmla="*/ 2508804 w 6062207"/>
              <a:gd name="connsiteY15" fmla="*/ 1030387 h 3603130"/>
              <a:gd name="connsiteX0" fmla="*/ 1465393 w 5018796"/>
              <a:gd name="connsiteY0" fmla="*/ 1030387 h 3603130"/>
              <a:gd name="connsiteX1" fmla="*/ 1854353 w 5018796"/>
              <a:gd name="connsiteY1" fmla="*/ 1065717 h 3603130"/>
              <a:gd name="connsiteX2" fmla="*/ 2071036 w 5018796"/>
              <a:gd name="connsiteY2" fmla="*/ 607266 h 3603130"/>
              <a:gd name="connsiteX3" fmla="*/ 2768636 w 5018796"/>
              <a:gd name="connsiteY3" fmla="*/ 64251 h 3603130"/>
              <a:gd name="connsiteX4" fmla="*/ 3303022 w 5018796"/>
              <a:gd name="connsiteY4" fmla="*/ 43970 h 3603130"/>
              <a:gd name="connsiteX5" fmla="*/ 4595675 w 5018796"/>
              <a:gd name="connsiteY5" fmla="*/ 486950 h 3603130"/>
              <a:gd name="connsiteX6" fmla="*/ 5018796 w 5018796"/>
              <a:gd name="connsiteY6" fmla="*/ 741629 h 3603130"/>
              <a:gd name="connsiteX7" fmla="*/ 5018796 w 5018796"/>
              <a:gd name="connsiteY7" fmla="*/ 2722809 h 3603130"/>
              <a:gd name="connsiteX8" fmla="*/ 4246760 w 5018796"/>
              <a:gd name="connsiteY8" fmla="*/ 3603130 h 3603130"/>
              <a:gd name="connsiteX9" fmla="*/ 1817274 w 5018796"/>
              <a:gd name="connsiteY9" fmla="*/ 3218119 h 3603130"/>
              <a:gd name="connsiteX10" fmla="*/ 1321964 w 5018796"/>
              <a:gd name="connsiteY10" fmla="*/ 2722809 h 3603130"/>
              <a:gd name="connsiteX11" fmla="*/ 1120564 w 5018796"/>
              <a:gd name="connsiteY11" fmla="*/ 1836493 h 3603130"/>
              <a:gd name="connsiteX12" fmla="*/ 98631 w 5018796"/>
              <a:gd name="connsiteY12" fmla="*/ 846303 h 3603130"/>
              <a:gd name="connsiteX13" fmla="*/ 87599 w 5018796"/>
              <a:gd name="connsiteY13" fmla="*/ 870367 h 3603130"/>
              <a:gd name="connsiteX14" fmla="*/ 550988 w 5018796"/>
              <a:gd name="connsiteY14" fmla="*/ 401135 h 3603130"/>
              <a:gd name="connsiteX15" fmla="*/ 1465393 w 5018796"/>
              <a:gd name="connsiteY15" fmla="*/ 1030387 h 3603130"/>
              <a:gd name="connsiteX0" fmla="*/ 1465393 w 5018796"/>
              <a:gd name="connsiteY0" fmla="*/ 1030387 h 3603130"/>
              <a:gd name="connsiteX1" fmla="*/ 1854353 w 5018796"/>
              <a:gd name="connsiteY1" fmla="*/ 1065717 h 3603130"/>
              <a:gd name="connsiteX2" fmla="*/ 2071036 w 5018796"/>
              <a:gd name="connsiteY2" fmla="*/ 607266 h 3603130"/>
              <a:gd name="connsiteX3" fmla="*/ 2768636 w 5018796"/>
              <a:gd name="connsiteY3" fmla="*/ 64251 h 3603130"/>
              <a:gd name="connsiteX4" fmla="*/ 3303022 w 5018796"/>
              <a:gd name="connsiteY4" fmla="*/ 43970 h 3603130"/>
              <a:gd name="connsiteX5" fmla="*/ 4595675 w 5018796"/>
              <a:gd name="connsiteY5" fmla="*/ 486950 h 3603130"/>
              <a:gd name="connsiteX6" fmla="*/ 5018796 w 5018796"/>
              <a:gd name="connsiteY6" fmla="*/ 741629 h 3603130"/>
              <a:gd name="connsiteX7" fmla="*/ 5018796 w 5018796"/>
              <a:gd name="connsiteY7" fmla="*/ 2722809 h 3603130"/>
              <a:gd name="connsiteX8" fmla="*/ 4246760 w 5018796"/>
              <a:gd name="connsiteY8" fmla="*/ 3603130 h 3603130"/>
              <a:gd name="connsiteX9" fmla="*/ 1817274 w 5018796"/>
              <a:gd name="connsiteY9" fmla="*/ 3218119 h 3603130"/>
              <a:gd name="connsiteX10" fmla="*/ 1321964 w 5018796"/>
              <a:gd name="connsiteY10" fmla="*/ 2722809 h 3603130"/>
              <a:gd name="connsiteX11" fmla="*/ 1120564 w 5018796"/>
              <a:gd name="connsiteY11" fmla="*/ 1836493 h 3603130"/>
              <a:gd name="connsiteX12" fmla="*/ 98631 w 5018796"/>
              <a:gd name="connsiteY12" fmla="*/ 846303 h 3603130"/>
              <a:gd name="connsiteX13" fmla="*/ 87599 w 5018796"/>
              <a:gd name="connsiteY13" fmla="*/ 870367 h 3603130"/>
              <a:gd name="connsiteX14" fmla="*/ 407559 w 5018796"/>
              <a:gd name="connsiteY14" fmla="*/ 425198 h 3603130"/>
              <a:gd name="connsiteX15" fmla="*/ 1465393 w 5018796"/>
              <a:gd name="connsiteY15" fmla="*/ 1030387 h 3603130"/>
              <a:gd name="connsiteX0" fmla="*/ 1465393 w 5018796"/>
              <a:gd name="connsiteY0" fmla="*/ 1030387 h 3603130"/>
              <a:gd name="connsiteX1" fmla="*/ 1854353 w 5018796"/>
              <a:gd name="connsiteY1" fmla="*/ 1065717 h 3603130"/>
              <a:gd name="connsiteX2" fmla="*/ 2071036 w 5018796"/>
              <a:gd name="connsiteY2" fmla="*/ 607266 h 3603130"/>
              <a:gd name="connsiteX3" fmla="*/ 2768636 w 5018796"/>
              <a:gd name="connsiteY3" fmla="*/ 64251 h 3603130"/>
              <a:gd name="connsiteX4" fmla="*/ 3303022 w 5018796"/>
              <a:gd name="connsiteY4" fmla="*/ 43970 h 3603130"/>
              <a:gd name="connsiteX5" fmla="*/ 4595675 w 5018796"/>
              <a:gd name="connsiteY5" fmla="*/ 486950 h 3603130"/>
              <a:gd name="connsiteX6" fmla="*/ 5018796 w 5018796"/>
              <a:gd name="connsiteY6" fmla="*/ 741629 h 3603130"/>
              <a:gd name="connsiteX7" fmla="*/ 5018796 w 5018796"/>
              <a:gd name="connsiteY7" fmla="*/ 2722809 h 3603130"/>
              <a:gd name="connsiteX8" fmla="*/ 4246760 w 5018796"/>
              <a:gd name="connsiteY8" fmla="*/ 3603130 h 3603130"/>
              <a:gd name="connsiteX9" fmla="*/ 1817274 w 5018796"/>
              <a:gd name="connsiteY9" fmla="*/ 3218119 h 3603130"/>
              <a:gd name="connsiteX10" fmla="*/ 1321964 w 5018796"/>
              <a:gd name="connsiteY10" fmla="*/ 2722809 h 3603130"/>
              <a:gd name="connsiteX11" fmla="*/ 1120564 w 5018796"/>
              <a:gd name="connsiteY11" fmla="*/ 1836493 h 3603130"/>
              <a:gd name="connsiteX12" fmla="*/ 98631 w 5018796"/>
              <a:gd name="connsiteY12" fmla="*/ 846303 h 3603130"/>
              <a:gd name="connsiteX13" fmla="*/ 87599 w 5018796"/>
              <a:gd name="connsiteY13" fmla="*/ 870367 h 3603130"/>
              <a:gd name="connsiteX14" fmla="*/ 407559 w 5018796"/>
              <a:gd name="connsiteY14" fmla="*/ 425198 h 3603130"/>
              <a:gd name="connsiteX15" fmla="*/ 826814 w 5018796"/>
              <a:gd name="connsiteY15" fmla="*/ 485356 h 3603130"/>
              <a:gd name="connsiteX16" fmla="*/ 1465393 w 5018796"/>
              <a:gd name="connsiteY16" fmla="*/ 1030387 h 3603130"/>
              <a:gd name="connsiteX0" fmla="*/ 1453677 w 5007080"/>
              <a:gd name="connsiteY0" fmla="*/ 1030387 h 3603130"/>
              <a:gd name="connsiteX1" fmla="*/ 1842637 w 5007080"/>
              <a:gd name="connsiteY1" fmla="*/ 1065717 h 3603130"/>
              <a:gd name="connsiteX2" fmla="*/ 2059320 w 5007080"/>
              <a:gd name="connsiteY2" fmla="*/ 607266 h 3603130"/>
              <a:gd name="connsiteX3" fmla="*/ 2756920 w 5007080"/>
              <a:gd name="connsiteY3" fmla="*/ 64251 h 3603130"/>
              <a:gd name="connsiteX4" fmla="*/ 3291306 w 5007080"/>
              <a:gd name="connsiteY4" fmla="*/ 43970 h 3603130"/>
              <a:gd name="connsiteX5" fmla="*/ 4583959 w 5007080"/>
              <a:gd name="connsiteY5" fmla="*/ 486950 h 3603130"/>
              <a:gd name="connsiteX6" fmla="*/ 5007080 w 5007080"/>
              <a:gd name="connsiteY6" fmla="*/ 741629 h 3603130"/>
              <a:gd name="connsiteX7" fmla="*/ 5007080 w 5007080"/>
              <a:gd name="connsiteY7" fmla="*/ 2722809 h 3603130"/>
              <a:gd name="connsiteX8" fmla="*/ 4235044 w 5007080"/>
              <a:gd name="connsiteY8" fmla="*/ 3603130 h 3603130"/>
              <a:gd name="connsiteX9" fmla="*/ 1805558 w 5007080"/>
              <a:gd name="connsiteY9" fmla="*/ 3218119 h 3603130"/>
              <a:gd name="connsiteX10" fmla="*/ 1310248 w 5007080"/>
              <a:gd name="connsiteY10" fmla="*/ 2722809 h 3603130"/>
              <a:gd name="connsiteX11" fmla="*/ 1108848 w 5007080"/>
              <a:gd name="connsiteY11" fmla="*/ 1836493 h 3603130"/>
              <a:gd name="connsiteX12" fmla="*/ 86915 w 5007080"/>
              <a:gd name="connsiteY12" fmla="*/ 846303 h 3603130"/>
              <a:gd name="connsiteX13" fmla="*/ 75883 w 5007080"/>
              <a:gd name="connsiteY13" fmla="*/ 870367 h 3603130"/>
              <a:gd name="connsiteX14" fmla="*/ 164146 w 5007080"/>
              <a:gd name="connsiteY14" fmla="*/ 569577 h 3603130"/>
              <a:gd name="connsiteX15" fmla="*/ 395843 w 5007080"/>
              <a:gd name="connsiteY15" fmla="*/ 425198 h 3603130"/>
              <a:gd name="connsiteX16" fmla="*/ 815098 w 5007080"/>
              <a:gd name="connsiteY16" fmla="*/ 485356 h 3603130"/>
              <a:gd name="connsiteX17" fmla="*/ 1453677 w 5007080"/>
              <a:gd name="connsiteY17" fmla="*/ 1030387 h 3603130"/>
              <a:gd name="connsiteX0" fmla="*/ 1418768 w 4972171"/>
              <a:gd name="connsiteY0" fmla="*/ 1030387 h 3603130"/>
              <a:gd name="connsiteX1" fmla="*/ 1807728 w 4972171"/>
              <a:gd name="connsiteY1" fmla="*/ 1065717 h 3603130"/>
              <a:gd name="connsiteX2" fmla="*/ 2024411 w 4972171"/>
              <a:gd name="connsiteY2" fmla="*/ 607266 h 3603130"/>
              <a:gd name="connsiteX3" fmla="*/ 2722011 w 4972171"/>
              <a:gd name="connsiteY3" fmla="*/ 64251 h 3603130"/>
              <a:gd name="connsiteX4" fmla="*/ 3256397 w 4972171"/>
              <a:gd name="connsiteY4" fmla="*/ 43970 h 3603130"/>
              <a:gd name="connsiteX5" fmla="*/ 4549050 w 4972171"/>
              <a:gd name="connsiteY5" fmla="*/ 486950 h 3603130"/>
              <a:gd name="connsiteX6" fmla="*/ 4972171 w 4972171"/>
              <a:gd name="connsiteY6" fmla="*/ 741629 h 3603130"/>
              <a:gd name="connsiteX7" fmla="*/ 4972171 w 4972171"/>
              <a:gd name="connsiteY7" fmla="*/ 2722809 h 3603130"/>
              <a:gd name="connsiteX8" fmla="*/ 4200135 w 4972171"/>
              <a:gd name="connsiteY8" fmla="*/ 3603130 h 3603130"/>
              <a:gd name="connsiteX9" fmla="*/ 1770649 w 4972171"/>
              <a:gd name="connsiteY9" fmla="*/ 3218119 h 3603130"/>
              <a:gd name="connsiteX10" fmla="*/ 1275339 w 4972171"/>
              <a:gd name="connsiteY10" fmla="*/ 2722809 h 3603130"/>
              <a:gd name="connsiteX11" fmla="*/ 1073939 w 4972171"/>
              <a:gd name="connsiteY11" fmla="*/ 1836493 h 3603130"/>
              <a:gd name="connsiteX12" fmla="*/ 74072 w 4972171"/>
              <a:gd name="connsiteY12" fmla="*/ 1159125 h 3603130"/>
              <a:gd name="connsiteX13" fmla="*/ 52006 w 4972171"/>
              <a:gd name="connsiteY13" fmla="*/ 846303 h 3603130"/>
              <a:gd name="connsiteX14" fmla="*/ 40974 w 4972171"/>
              <a:gd name="connsiteY14" fmla="*/ 870367 h 3603130"/>
              <a:gd name="connsiteX15" fmla="*/ 129237 w 4972171"/>
              <a:gd name="connsiteY15" fmla="*/ 569577 h 3603130"/>
              <a:gd name="connsiteX16" fmla="*/ 360934 w 4972171"/>
              <a:gd name="connsiteY16" fmla="*/ 425198 h 3603130"/>
              <a:gd name="connsiteX17" fmla="*/ 780189 w 4972171"/>
              <a:gd name="connsiteY17" fmla="*/ 485356 h 3603130"/>
              <a:gd name="connsiteX18" fmla="*/ 1418768 w 4972171"/>
              <a:gd name="connsiteY18" fmla="*/ 1030387 h 3603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72171" h="3603130">
                <a:moveTo>
                  <a:pt x="1418768" y="1030387"/>
                </a:moveTo>
                <a:cubicBezTo>
                  <a:pt x="1471190" y="793640"/>
                  <a:pt x="1725176" y="1148269"/>
                  <a:pt x="1807728" y="1065717"/>
                </a:cubicBezTo>
                <a:cubicBezTo>
                  <a:pt x="1890280" y="983165"/>
                  <a:pt x="1872031" y="754124"/>
                  <a:pt x="2024411" y="607266"/>
                </a:cubicBezTo>
                <a:cubicBezTo>
                  <a:pt x="2176792" y="460408"/>
                  <a:pt x="2516680" y="158134"/>
                  <a:pt x="2722011" y="64251"/>
                </a:cubicBezTo>
                <a:cubicBezTo>
                  <a:pt x="2927342" y="-29632"/>
                  <a:pt x="2951891" y="-6427"/>
                  <a:pt x="3256397" y="43970"/>
                </a:cubicBezTo>
                <a:cubicBezTo>
                  <a:pt x="3560904" y="94367"/>
                  <a:pt x="4323770" y="422810"/>
                  <a:pt x="4549050" y="486950"/>
                </a:cubicBezTo>
                <a:cubicBezTo>
                  <a:pt x="4822602" y="631329"/>
                  <a:pt x="4972171" y="468077"/>
                  <a:pt x="4972171" y="741629"/>
                </a:cubicBezTo>
                <a:lnTo>
                  <a:pt x="4972171" y="2722809"/>
                </a:lnTo>
                <a:cubicBezTo>
                  <a:pt x="4972171" y="2996361"/>
                  <a:pt x="4473687" y="3603130"/>
                  <a:pt x="4200135" y="3603130"/>
                </a:cubicBezTo>
                <a:lnTo>
                  <a:pt x="1770649" y="3218119"/>
                </a:lnTo>
                <a:cubicBezTo>
                  <a:pt x="1497097" y="3218119"/>
                  <a:pt x="1275339" y="2996361"/>
                  <a:pt x="1275339" y="2722809"/>
                </a:cubicBezTo>
                <a:cubicBezTo>
                  <a:pt x="1276385" y="2391275"/>
                  <a:pt x="1072893" y="2168027"/>
                  <a:pt x="1073939" y="1836493"/>
                </a:cubicBezTo>
                <a:cubicBezTo>
                  <a:pt x="901311" y="1551816"/>
                  <a:pt x="244394" y="1324157"/>
                  <a:pt x="74072" y="1159125"/>
                </a:cubicBezTo>
                <a:cubicBezTo>
                  <a:pt x="-96250" y="994093"/>
                  <a:pt x="85105" y="870366"/>
                  <a:pt x="52006" y="846303"/>
                </a:cubicBezTo>
                <a:cubicBezTo>
                  <a:pt x="18907" y="822240"/>
                  <a:pt x="11553" y="918493"/>
                  <a:pt x="40974" y="870367"/>
                </a:cubicBezTo>
                <a:cubicBezTo>
                  <a:pt x="70395" y="822241"/>
                  <a:pt x="75910" y="643772"/>
                  <a:pt x="129237" y="569577"/>
                </a:cubicBezTo>
                <a:cubicBezTo>
                  <a:pt x="182564" y="495382"/>
                  <a:pt x="268992" y="437230"/>
                  <a:pt x="360934" y="425198"/>
                </a:cubicBezTo>
                <a:cubicBezTo>
                  <a:pt x="452876" y="413166"/>
                  <a:pt x="603883" y="384491"/>
                  <a:pt x="780189" y="485356"/>
                </a:cubicBezTo>
                <a:cubicBezTo>
                  <a:pt x="956495" y="586221"/>
                  <a:pt x="1243834" y="957723"/>
                  <a:pt x="1418768" y="1030387"/>
                </a:cubicBezTo>
                <a:close/>
              </a:path>
            </a:pathLst>
          </a:custGeom>
          <a:solidFill>
            <a:srgbClr val="00C6FF"/>
          </a:solidFill>
          <a:ln>
            <a:solidFill>
              <a:srgbClr val="00C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027" name="Picture 3" descr="C:\Users\ADMIN\Desktop\11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589" b="100000" l="95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468" y="3810001"/>
            <a:ext cx="1140732" cy="95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2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26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914951"/>
            <a:ext cx="1238250" cy="103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\Desktop\51282172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44969" y1="5882" x2="42300" y2="10131"/>
                        <a14:foregroundMark x1="52772" y1="5065" x2="54825" y2="12908"/>
                        <a14:foregroundMark x1="57084" y1="3758" x2="56057" y2="9967"/>
                        <a14:foregroundMark x1="34021" y1="91667" x2="37629" y2="94118"/>
                        <a14:foregroundMark x1="64433" y1="92157" x2="62371" y2="946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57" y="4079875"/>
            <a:ext cx="808845" cy="84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861277" y="2230560"/>
            <a:ext cx="60292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CHÚC MỪNG</a:t>
            </a:r>
          </a:p>
        </p:txBody>
      </p:sp>
      <p:pic>
        <p:nvPicPr>
          <p:cNvPr id="18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86" y="0"/>
            <a:ext cx="5192360" cy="394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 noCrop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677" y="1746249"/>
            <a:ext cx="476250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ction Button: Forward or Next 2">
            <a:hlinkClick r:id="rId19" action="ppaction://hlinksldjump" highlightClick="1"/>
          </p:cNvPr>
          <p:cNvSpPr/>
          <p:nvPr/>
        </p:nvSpPr>
        <p:spPr>
          <a:xfrm>
            <a:off x="8534400" y="25400"/>
            <a:ext cx="609600" cy="609600"/>
          </a:xfrm>
          <a:prstGeom prst="actionButtonForwardNex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8893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-0.01296 L 0.03802 -0.05856 C 0.04305 -0.06875 0.0526 -0.07824 0.06336 -0.08565 C 0.07586 -0.09421 0.08663 -0.09861 0.09583 -0.09815 L 0.13819 -0.09838 " pathEditMode="relative" rAng="-1629776" ptsTypes="FffFF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33 -0.0975 L 0.12066 -0.2441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7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66 -0.24417 L 0.20677 -0.3547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-5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77 -0.35473 L 0.42343 -0.42195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3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343 -0.42195 L 0.64079 -0.57361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079 -0.57362 L 0.63645 -0.47473 L 0.63246 -0.57362 L 0.62829 -0.47473 L 0.62413 -0.57362 L 0.62013 -0.47473 L 0.61579 -0.57362 L 0.6118 -0.47473 L 0.60746 -0.57362 L 0.60312 -0.47473 L 0.59913 -0.57362 L 0.59496 -0.47473 L 0.59097 -0.57362 L 0.5868 -0.47473 L 0.58246 -0.57362 L 0.57847 -0.47473 L 0.57413 -0.57362 " pathEditMode="relative" rAng="0" ptsTypes="FFFFFFFFFFFFFFFFF">
                                      <p:cBhvr>
                                        <p:cTn id="3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49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cau ho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2159001"/>
            <a:ext cx="9818114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453552345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-465987"/>
            <a:ext cx="6248400" cy="28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tro ve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9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7172"/>
            <a:ext cx="1657350" cy="5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4000500"/>
            <a:ext cx="5553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en-US" sz="4000" b="1" baseline="30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vi-VN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062" y="548672"/>
            <a:ext cx="5553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Nêu</a:t>
            </a:r>
            <a:r>
              <a:rPr lang="en-US" sz="3200" b="1" dirty="0"/>
              <a:t> </a:t>
            </a:r>
            <a:r>
              <a:rPr lang="en-US" sz="3200" b="1" dirty="0" err="1"/>
              <a:t>các</a:t>
            </a:r>
            <a:r>
              <a:rPr lang="en-US" sz="3200" b="1" dirty="0"/>
              <a:t> </a:t>
            </a:r>
            <a:r>
              <a:rPr lang="en-US" sz="3200" b="1" dirty="0" err="1"/>
              <a:t>đơn</a:t>
            </a:r>
            <a:r>
              <a:rPr lang="en-US" sz="3200" b="1" dirty="0"/>
              <a:t> </a:t>
            </a:r>
            <a:r>
              <a:rPr lang="en-US" sz="3200" b="1" dirty="0" err="1"/>
              <a:t>vị</a:t>
            </a:r>
            <a:r>
              <a:rPr lang="en-US" sz="3200" b="1" dirty="0"/>
              <a:t> </a:t>
            </a:r>
            <a:r>
              <a:rPr lang="en-US" sz="3200" b="1" dirty="0" err="1"/>
              <a:t>đo</a:t>
            </a:r>
            <a:r>
              <a:rPr lang="en-US" sz="3200" b="1" dirty="0"/>
              <a:t> </a:t>
            </a:r>
            <a:r>
              <a:rPr lang="en-US" sz="3200" b="1" dirty="0" err="1"/>
              <a:t>diện</a:t>
            </a:r>
            <a:r>
              <a:rPr lang="en-US" sz="3200" b="1" dirty="0"/>
              <a:t> </a:t>
            </a:r>
            <a:r>
              <a:rPr lang="en-US" sz="3200" b="1" dirty="0" err="1"/>
              <a:t>tích</a:t>
            </a:r>
            <a:r>
              <a:rPr lang="en-US" sz="3200" b="1" dirty="0"/>
              <a:t> </a:t>
            </a:r>
            <a:r>
              <a:rPr lang="en-US" sz="3200" b="1" dirty="0" err="1"/>
              <a:t>đã</a:t>
            </a:r>
            <a:r>
              <a:rPr lang="en-US" sz="3200" b="1" dirty="0"/>
              <a:t> </a:t>
            </a:r>
            <a:r>
              <a:rPr lang="en-US" sz="3200" b="1" dirty="0" err="1"/>
              <a:t>học</a:t>
            </a:r>
            <a:r>
              <a:rPr lang="en-US" sz="3200" b="1" dirty="0"/>
              <a:t> </a:t>
            </a:r>
            <a:r>
              <a:rPr lang="en-US" sz="3200" b="1" dirty="0" err="1"/>
              <a:t>từ</a:t>
            </a:r>
            <a:r>
              <a:rPr lang="en-US" sz="3200" b="1" dirty="0"/>
              <a:t> </a:t>
            </a:r>
            <a:r>
              <a:rPr lang="en-US" sz="3200" b="1" dirty="0" err="1"/>
              <a:t>lớn</a:t>
            </a:r>
            <a:r>
              <a:rPr lang="en-US" sz="3200" b="1" dirty="0"/>
              <a:t> </a:t>
            </a:r>
            <a:r>
              <a:rPr lang="en-US" sz="3200" b="1" dirty="0" err="1"/>
              <a:t>đến</a:t>
            </a:r>
            <a:r>
              <a:rPr lang="en-US" sz="3200" b="1" dirty="0"/>
              <a:t> </a:t>
            </a:r>
            <a:r>
              <a:rPr lang="en-US" sz="3200" b="1" dirty="0" err="1"/>
              <a:t>bé</a:t>
            </a:r>
            <a:r>
              <a:rPr lang="vi-VN" sz="32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3195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cau ho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2159001"/>
            <a:ext cx="9818114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453552345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-465987"/>
            <a:ext cx="6477000" cy="28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tro ve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9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7172"/>
            <a:ext cx="1657350" cy="5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7725" y="4097117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vi-V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723900"/>
            <a:ext cx="5553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đơn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diện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liền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gấp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kém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bao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vi-VN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03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0209E-18 -4.44444E-6 L 0.16076 -0.51889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-26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cau ho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2159001"/>
            <a:ext cx="9818114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453552345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-465987"/>
            <a:ext cx="6477000" cy="28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tro ve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9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7172"/>
            <a:ext cx="1657350" cy="5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47725" y="4097117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30000</a:t>
            </a:r>
            <a:endParaRPr lang="vi-VN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723900"/>
            <a:ext cx="5553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3h</a:t>
            </a:r>
            <a:r>
              <a:rPr lang="vi-VN" sz="3200" b="1" dirty="0"/>
              <a:t>m</a:t>
            </a:r>
            <a:r>
              <a:rPr lang="vi-VN" sz="3200" b="1" baseline="30000" dirty="0"/>
              <a:t>2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= ………. </a:t>
            </a:r>
            <a:r>
              <a:rPr lang="en-US" sz="3200" b="1" dirty="0"/>
              <a:t> </a:t>
            </a:r>
            <a:r>
              <a:rPr lang="vi-VN" sz="3200" b="1" dirty="0"/>
              <a:t>m</a:t>
            </a:r>
            <a:r>
              <a:rPr lang="vi-VN" sz="3200" b="1" baseline="30000" dirty="0"/>
              <a:t>2</a:t>
            </a:r>
            <a:endParaRPr lang="vi-VN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70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84786E-6 L 0.16788 -0.50721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0" y="-2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cau ho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2159001"/>
            <a:ext cx="9818114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453552345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465987"/>
            <a:ext cx="6019800" cy="28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tro ve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9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57350" cy="5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85962" y="487414"/>
            <a:ext cx="5553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2d</a:t>
            </a:r>
            <a:r>
              <a:rPr lang="vi-VN" sz="3200" b="1" dirty="0"/>
              <a:t>m</a:t>
            </a:r>
            <a:r>
              <a:rPr lang="vi-VN" sz="3200" b="1" baseline="30000" dirty="0"/>
              <a:t>2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=……  </a:t>
            </a:r>
            <a:r>
              <a:rPr lang="vi-VN" sz="3200" b="1" dirty="0"/>
              <a:t>m</a:t>
            </a:r>
            <a:r>
              <a:rPr lang="vi-VN" sz="3200" b="1" baseline="30000" dirty="0"/>
              <a:t>2</a:t>
            </a:r>
            <a:endParaRPr lang="vi-VN" sz="4800" b="1" dirty="0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96873868-EAB2-473F-9308-C8ADBE73A98B}"/>
                  </a:ext>
                </a:extLst>
              </p:cNvPr>
              <p:cNvSpPr txBox="1"/>
              <p:nvPr/>
            </p:nvSpPr>
            <p:spPr>
              <a:xfrm>
                <a:off x="3124200" y="3607134"/>
                <a:ext cx="838200" cy="10407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6873868-EAB2-473F-9308-C8ADBE73A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3607134"/>
                <a:ext cx="838200" cy="10407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03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0.17917 -0.5155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-25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52400" y="108014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28600" y="1562100"/>
            <a:ext cx="8534400" cy="3657600"/>
            <a:chOff x="228600" y="1276350"/>
            <a:chExt cx="8534400" cy="3657600"/>
          </a:xfrm>
        </p:grpSpPr>
        <p:pic>
          <p:nvPicPr>
            <p:cNvPr id="18449" name="Picture 4" descr="Thương mùa lúa trổ đòng đòng… - Báo Pháp Luật Việt Na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276350"/>
              <a:ext cx="8534400" cy="365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0" name="Text Box 5"/>
            <p:cNvSpPr txBox="1">
              <a:spLocks noChangeArrowheads="1"/>
            </p:cNvSpPr>
            <p:nvPr/>
          </p:nvSpPr>
          <p:spPr bwMode="auto">
            <a:xfrm>
              <a:off x="609600" y="4260738"/>
              <a:ext cx="2748915" cy="520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Cánh đồng lúa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52400" y="1658938"/>
            <a:ext cx="8686800" cy="3560762"/>
            <a:chOff x="152400" y="1373351"/>
            <a:chExt cx="8686800" cy="3560599"/>
          </a:xfrm>
        </p:grpSpPr>
        <p:pic>
          <p:nvPicPr>
            <p:cNvPr id="18447" name="Picture 2" descr="Ước mơ trên những vuông tô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373351"/>
              <a:ext cx="8686800" cy="3560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8" name="Text Box 6"/>
            <p:cNvSpPr txBox="1">
              <a:spLocks noChangeArrowheads="1"/>
            </p:cNvSpPr>
            <p:nvPr/>
          </p:nvSpPr>
          <p:spPr bwMode="auto">
            <a:xfrm>
              <a:off x="609600" y="4171950"/>
              <a:ext cx="3352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b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Vuông nuôi tôm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76200" y="1562100"/>
            <a:ext cx="8763000" cy="3638550"/>
            <a:chOff x="228600" y="1276350"/>
            <a:chExt cx="8610600" cy="3638356"/>
          </a:xfrm>
        </p:grpSpPr>
        <p:pic>
          <p:nvPicPr>
            <p:cNvPr id="18445" name="Picture 6" descr="Quảng Ninh đẩy mạnh công tác bảo vệ, phát triển rừng và rừng ngập mặ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276350"/>
              <a:ext cx="8610600" cy="3638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6" name="Text Box 6"/>
            <p:cNvSpPr txBox="1">
              <a:spLocks noChangeArrowheads="1"/>
            </p:cNvSpPr>
            <p:nvPr/>
          </p:nvSpPr>
          <p:spPr bwMode="auto">
            <a:xfrm>
              <a:off x="533400" y="3714750"/>
              <a:ext cx="3352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b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 cánh rừng</a:t>
              </a:r>
            </a:p>
          </p:txBody>
        </p:sp>
      </p:grp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152400" y="1562100"/>
            <a:ext cx="8839200" cy="3790950"/>
            <a:chOff x="-49" y="524"/>
            <a:chExt cx="5760" cy="4320"/>
          </a:xfrm>
        </p:grpSpPr>
        <p:pic>
          <p:nvPicPr>
            <p:cNvPr id="18443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9" y="524"/>
              <a:ext cx="576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4" name="Text Box 5"/>
            <p:cNvSpPr txBox="1">
              <a:spLocks noChangeArrowheads="1"/>
            </p:cNvSpPr>
            <p:nvPr/>
          </p:nvSpPr>
          <p:spPr bwMode="auto">
            <a:xfrm>
              <a:off x="309" y="3737"/>
              <a:ext cx="2325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b="1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 đồi chè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56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sun14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85750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-228600" y="826295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Héc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-ta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1428750"/>
            <a:ext cx="5486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r>
              <a:rPr lang="en-US" altLang="en-US" sz="40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Héc-ta viết tắt là: </a:t>
            </a: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>
            <a:off x="3124200" y="2149476"/>
            <a:ext cx="2971800" cy="708025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0000FF"/>
              </a:buClr>
              <a:buSzPct val="80000"/>
              <a:buNone/>
            </a:pP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ha = 1hm</a:t>
            </a:r>
            <a:r>
              <a:rPr lang="en-US" altLang="en-US" sz="40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40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990600" y="3087688"/>
            <a:ext cx="62484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u="sng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</a:t>
            </a:r>
            <a:r>
              <a:rPr lang="en-US" alt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 ha = ……hm</a:t>
            </a:r>
            <a:r>
              <a:rPr lang="en-US" altLang="en-US" b="1" baseline="30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4724400" y="3162300"/>
            <a:ext cx="53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0000FF"/>
              </a:buClr>
              <a:buSzPct val="80000"/>
              <a:buNone/>
            </a:pP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3048000" y="3721100"/>
            <a:ext cx="4114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16ha = ….   hm</a:t>
            </a:r>
            <a:r>
              <a:rPr lang="en-US" altLang="en-US" b="1" baseline="30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4572000" y="3721100"/>
            <a:ext cx="144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9466" name="Text Box 13"/>
          <p:cNvSpPr txBox="1">
            <a:spLocks noChangeArrowheads="1"/>
          </p:cNvSpPr>
          <p:nvPr/>
        </p:nvSpPr>
        <p:spPr bwMode="auto">
          <a:xfrm>
            <a:off x="3695700" y="363539"/>
            <a:ext cx="129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GB" altLang="en-US" sz="28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GB" altLang="en-US" sz="28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8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8" grpId="0"/>
      <p:bldP spid="21507" grpId="0" build="p"/>
      <p:bldP spid="21520" grpId="0" animBg="1"/>
      <p:bldP spid="21521" grpId="0"/>
      <p:bldP spid="21522" grpId="0"/>
      <p:bldP spid="22537" grpId="0"/>
      <p:bldP spid="225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819401" y="971551"/>
            <a:ext cx="297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2400" b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altLang="vi-VN" sz="2400" b="1">
              <a:solidFill>
                <a:srgbClr val="33CC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36" name="Text Box 8"/>
          <p:cNvSpPr txBox="1">
            <a:spLocks noChangeArrowheads="1"/>
          </p:cNvSpPr>
          <p:nvPr/>
        </p:nvSpPr>
        <p:spPr bwMode="auto">
          <a:xfrm>
            <a:off x="304800" y="3619501"/>
            <a:ext cx="3124200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1ha = 1hm</a:t>
            </a:r>
            <a:r>
              <a:rPr lang="en-US" altLang="vi-VN" sz="3600" baseline="300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vi-VN" sz="3600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ext Box 9"/>
          <p:cNvSpPr txBox="1">
            <a:spLocks noChangeArrowheads="1"/>
          </p:cNvSpPr>
          <p:nvPr/>
        </p:nvSpPr>
        <p:spPr bwMode="auto">
          <a:xfrm>
            <a:off x="1839913" y="3619500"/>
            <a:ext cx="266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endParaRPr lang="vi-VN" altLang="vi-VN" sz="1600" b="1">
              <a:solidFill>
                <a:srgbClr val="FF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28600" y="4533901"/>
            <a:ext cx="3848100" cy="646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1ha =  ……… m</a:t>
            </a:r>
            <a:r>
              <a:rPr lang="en-US" altLang="vi-VN" sz="3600" baseline="300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vi-VN" sz="360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524000" y="4533901"/>
            <a:ext cx="1893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572000" y="4229101"/>
            <a:ext cx="449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9ha  =   ……….m</a:t>
            </a:r>
            <a:r>
              <a:rPr lang="en-US" altLang="vi-VN" sz="3600" baseline="30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vi-VN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343400" y="4762501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120 000 m</a:t>
            </a:r>
            <a:r>
              <a:rPr lang="en-US" altLang="vi-VN" sz="3600" baseline="30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  …ha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210300" y="4229101"/>
            <a:ext cx="2019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90 000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 rot="10857370" flipV="1">
            <a:off x="7396164" y="4772026"/>
            <a:ext cx="1076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graphicFrame>
        <p:nvGraphicFramePr>
          <p:cNvPr id="6193" name="Group 49"/>
          <p:cNvGraphicFramePr>
            <a:graphicFrameLocks noGrp="1"/>
          </p:cNvGraphicFramePr>
          <p:nvPr>
            <p:ph type="tbl" idx="1"/>
          </p:nvPr>
        </p:nvGraphicFramePr>
        <p:xfrm>
          <a:off x="228601" y="1104900"/>
          <a:ext cx="8762997" cy="2438400"/>
        </p:xfrm>
        <a:graphic>
          <a:graphicData uri="http://schemas.openxmlformats.org/drawingml/2006/table">
            <a:tbl>
              <a:tblPr/>
              <a:tblGrid>
                <a:gridCol w="1252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21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30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90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521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5219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521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434236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Lớn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hơn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mét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vuông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Mét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vuông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Bé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hơn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mét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vuông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41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km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1524000" y="5429251"/>
            <a:ext cx="838200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304800" y="44450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Bảng đơn vị đo diện tích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038600" y="3619501"/>
            <a:ext cx="4800600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cs typeface="Times New Roman" pitchFamily="18" charset="0"/>
              </a:rPr>
              <a:t>    1 hm</a:t>
            </a:r>
            <a:r>
              <a:rPr lang="en-US" altLang="en-US" sz="3600" baseline="300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cs typeface="Times New Roman" pitchFamily="18" charset="0"/>
              </a:rPr>
              <a:t>2</a:t>
            </a:r>
            <a:r>
              <a:rPr lang="en-US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cs typeface="Times New Roman" pitchFamily="18" charset="0"/>
              </a:rPr>
              <a:t> = ………….m</a:t>
            </a:r>
            <a:r>
              <a:rPr lang="en-US" altLang="en-US" sz="3600" baseline="300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cs typeface="Times New Roman" pitchFamily="18" charset="0"/>
              </a:rPr>
              <a:t>2</a:t>
            </a:r>
            <a:endParaRPr lang="en-US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/>
              <a:cs typeface="Times New Roman" pitchFamily="18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6248400" y="3619501"/>
            <a:ext cx="1893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</a:t>
            </a:r>
          </a:p>
        </p:txBody>
      </p:sp>
    </p:spTree>
    <p:extLst>
      <p:ext uri="{BB962C8B-B14F-4D97-AF65-F5344CB8AC3E}">
        <p14:creationId xmlns:p14="http://schemas.microsoft.com/office/powerpoint/2010/main" val="383739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5611 C 0.00468 -0.14916 0.00972 -0.35194 0.01215 -0.4322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-24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3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" grpId="0" animBg="1"/>
      <p:bldP spid="6154" grpId="0" animBg="1"/>
      <p:bldP spid="6155" grpId="0"/>
      <p:bldP spid="6157" grpId="0"/>
      <p:bldP spid="6158" grpId="0"/>
      <p:bldP spid="6159" grpId="0"/>
      <p:bldP spid="6160" grpId="0"/>
      <p:bldP spid="6188" grpId="0" build="allAtOnce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819401" y="971551"/>
            <a:ext cx="297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2400" b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altLang="vi-VN" sz="2400" b="1">
              <a:solidFill>
                <a:srgbClr val="33CC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Text Box 9"/>
          <p:cNvSpPr txBox="1">
            <a:spLocks noChangeArrowheads="1"/>
          </p:cNvSpPr>
          <p:nvPr/>
        </p:nvSpPr>
        <p:spPr bwMode="auto">
          <a:xfrm>
            <a:off x="1839913" y="3619500"/>
            <a:ext cx="266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endParaRPr lang="vi-VN" altLang="vi-VN" sz="1600" b="1">
              <a:solidFill>
                <a:srgbClr val="FF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28600" y="4533901"/>
            <a:ext cx="3848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6ha =  ……… m</a:t>
            </a:r>
            <a:r>
              <a:rPr lang="en-US" altLang="vi-VN" sz="3600" baseline="30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vi-VN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524000" y="4533901"/>
            <a:ext cx="1893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60 000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4267200" y="4533901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120 000 m</a:t>
            </a:r>
            <a:r>
              <a:rPr lang="en-US" altLang="vi-VN" sz="3600" baseline="30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  …ha</a:t>
            </a:r>
          </a:p>
        </p:txBody>
      </p:sp>
      <p:graphicFrame>
        <p:nvGraphicFramePr>
          <p:cNvPr id="6193" name="Group 49"/>
          <p:cNvGraphicFramePr>
            <a:graphicFrameLocks noGrp="1"/>
          </p:cNvGraphicFramePr>
          <p:nvPr>
            <p:ph type="tbl" idx="1"/>
          </p:nvPr>
        </p:nvGraphicFramePr>
        <p:xfrm>
          <a:off x="228601" y="1104900"/>
          <a:ext cx="8762997" cy="3352800"/>
        </p:xfrm>
        <a:graphic>
          <a:graphicData uri="http://schemas.openxmlformats.org/drawingml/2006/table">
            <a:tbl>
              <a:tblPr/>
              <a:tblGrid>
                <a:gridCol w="1252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521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30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90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521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5219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521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53918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Lớn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hơn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mét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vuông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Mét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vuông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Bé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hơn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mét</a:t>
                      </a:r>
                      <a:r>
                        <a:rPr kumimoji="0" 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3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vuông</a:t>
                      </a:r>
                      <a:endParaRPr kumimoji="0" 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3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km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mm</a:t>
                      </a:r>
                      <a:r>
                        <a:rPr kumimoji="0" lang="en-US" sz="3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1600200" y="2973388"/>
            <a:ext cx="838200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ha</a:t>
            </a:r>
          </a:p>
        </p:txBody>
      </p:sp>
      <p:sp>
        <p:nvSpPr>
          <p:cNvPr id="21534" name="Text Box 7"/>
          <p:cNvSpPr txBox="1">
            <a:spLocks noChangeArrowheads="1"/>
          </p:cNvSpPr>
          <p:nvPr/>
        </p:nvSpPr>
        <p:spPr bwMode="auto">
          <a:xfrm>
            <a:off x="304800" y="44450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Bảng đơn vị đo diện tích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676400" y="3430588"/>
            <a:ext cx="53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2895600" y="3390901"/>
            <a:ext cx="76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4114800" y="3390901"/>
            <a:ext cx="76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4114800" y="3887788"/>
            <a:ext cx="76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2895600" y="3887788"/>
            <a:ext cx="76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1600200" y="3887788"/>
            <a:ext cx="76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 rot="10857370" flipV="1">
            <a:off x="1597026" y="3868738"/>
            <a:ext cx="1076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6108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7727E-6 L 0.61649 0.12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16" y="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/>
      <p:bldP spid="6155" grpId="0"/>
      <p:bldP spid="6158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2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26"/>
          <p:cNvSpPr txBox="1">
            <a:spLocks noChangeArrowheads="1"/>
          </p:cNvSpPr>
          <p:nvPr/>
        </p:nvSpPr>
        <p:spPr bwMode="auto">
          <a:xfrm>
            <a:off x="0" y="1439864"/>
            <a:ext cx="9144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None/>
            </a:pPr>
            <a:r>
              <a:rPr lang="en-US" altLang="en-US" sz="2800" b="1" u="sng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Bài 1</a:t>
            </a:r>
            <a:r>
              <a:rPr lang="en-US" alt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Viết số thích hợp vào chỗ chấm:</a:t>
            </a:r>
          </a:p>
        </p:txBody>
      </p:sp>
      <p:sp>
        <p:nvSpPr>
          <p:cNvPr id="1031" name="Text Box 27"/>
          <p:cNvSpPr txBox="1">
            <a:spLocks noChangeArrowheads="1"/>
          </p:cNvSpPr>
          <p:nvPr/>
        </p:nvSpPr>
        <p:spPr bwMode="auto">
          <a:xfrm>
            <a:off x="0" y="1885950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 4 ha =    ……   m</a:t>
            </a:r>
            <a:r>
              <a:rPr lang="en-US" altLang="en-US" baseline="30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32" name="Text Box 28"/>
          <p:cNvSpPr txBox="1">
            <a:spLocks noChangeArrowheads="1"/>
          </p:cNvSpPr>
          <p:nvPr/>
        </p:nvSpPr>
        <p:spPr bwMode="auto">
          <a:xfrm>
            <a:off x="381000" y="2730500"/>
            <a:ext cx="3581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ha =    …        m</a:t>
            </a:r>
            <a:r>
              <a:rPr lang="en-US" altLang="en-US" baseline="30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aphicFrame>
        <p:nvGraphicFramePr>
          <p:cNvPr id="55319" name="Object 23"/>
          <p:cNvGraphicFramePr>
            <a:graphicFrameLocks noChangeAspect="1"/>
          </p:cNvGraphicFramePr>
          <p:nvPr/>
        </p:nvGraphicFramePr>
        <p:xfrm>
          <a:off x="4648200" y="1866900"/>
          <a:ext cx="4292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3" imgW="926698" imgH="393529" progId="Equation.DSMT4">
                  <p:embed/>
                </p:oleObj>
              </mc:Choice>
              <mc:Fallback>
                <p:oleObj name="Equation" r:id="rId3" imgW="926698" imgH="393529" progId="Equation.DSMT4">
                  <p:embed/>
                  <p:pic>
                    <p:nvPicPr>
                      <p:cNvPr id="553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866900"/>
                        <a:ext cx="4292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7" name="Object 21"/>
          <p:cNvGraphicFramePr>
            <a:graphicFrameLocks noChangeAspect="1"/>
          </p:cNvGraphicFramePr>
          <p:nvPr/>
        </p:nvGraphicFramePr>
        <p:xfrm>
          <a:off x="4724400" y="26289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5" imgW="1066337" imgH="393529" progId="Equation.DSMT4">
                  <p:embed/>
                </p:oleObj>
              </mc:Choice>
              <mc:Fallback>
                <p:oleObj name="Equation" r:id="rId5" imgW="1066337" imgH="393529" progId="Equation.DSMT4">
                  <p:embed/>
                  <p:pic>
                    <p:nvPicPr>
                      <p:cNvPr id="553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628900"/>
                        <a:ext cx="3429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7" name="Text Box 33"/>
          <p:cNvSpPr txBox="1">
            <a:spLocks noChangeArrowheads="1"/>
          </p:cNvSpPr>
          <p:nvPr/>
        </p:nvSpPr>
        <p:spPr bwMode="auto">
          <a:xfrm>
            <a:off x="1828800" y="1866900"/>
            <a:ext cx="167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</a:rPr>
              <a:t>40 000</a:t>
            </a:r>
          </a:p>
        </p:txBody>
      </p:sp>
      <p:sp>
        <p:nvSpPr>
          <p:cNvPr id="1061" name="Text Box 37"/>
          <p:cNvSpPr txBox="1">
            <a:spLocks noChangeArrowheads="1"/>
          </p:cNvSpPr>
          <p:nvPr/>
        </p:nvSpPr>
        <p:spPr bwMode="auto">
          <a:xfrm>
            <a:off x="6705600" y="1992313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</a:rPr>
              <a:t>5 000</a:t>
            </a:r>
          </a:p>
        </p:txBody>
      </p:sp>
      <p:sp>
        <p:nvSpPr>
          <p:cNvPr id="1038" name="Text Box 8"/>
          <p:cNvSpPr txBox="1">
            <a:spLocks noChangeArrowheads="1"/>
          </p:cNvSpPr>
          <p:nvPr/>
        </p:nvSpPr>
        <p:spPr bwMode="auto">
          <a:xfrm>
            <a:off x="76200" y="3568700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   1 km</a:t>
            </a:r>
            <a:r>
              <a:rPr lang="en-US" altLang="vi-VN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= ………. ha</a:t>
            </a:r>
          </a:p>
        </p:txBody>
      </p:sp>
      <p:sp>
        <p:nvSpPr>
          <p:cNvPr id="1039" name="Text Box 9"/>
          <p:cNvSpPr txBox="1">
            <a:spLocks noChangeArrowheads="1"/>
          </p:cNvSpPr>
          <p:nvPr/>
        </p:nvSpPr>
        <p:spPr bwMode="auto">
          <a:xfrm>
            <a:off x="381000" y="4457700"/>
            <a:ext cx="365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15km</a:t>
            </a:r>
            <a:r>
              <a:rPr lang="en-US" altLang="vi-VN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= ………. ha</a:t>
            </a:r>
          </a:p>
        </p:txBody>
      </p:sp>
      <p:sp>
        <p:nvSpPr>
          <p:cNvPr id="22540" name="Rectangle 22"/>
          <p:cNvSpPr>
            <a:spLocks noChangeArrowheads="1"/>
          </p:cNvSpPr>
          <p:nvPr/>
        </p:nvSpPr>
        <p:spPr bwMode="auto">
          <a:xfrm>
            <a:off x="1" y="1010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vi-VN" altLang="vi-V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028" name="Object 21"/>
          <p:cNvGraphicFramePr>
            <a:graphicFrameLocks noChangeAspect="1"/>
          </p:cNvGraphicFramePr>
          <p:nvPr/>
        </p:nvGraphicFramePr>
        <p:xfrm>
          <a:off x="4648201" y="3467100"/>
          <a:ext cx="5445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7" imgW="203112" imgH="393529" progId="Equation.3">
                  <p:embed/>
                </p:oleObj>
              </mc:Choice>
              <mc:Fallback>
                <p:oleObj name="Equation" r:id="rId7" imgW="203112" imgH="393529" progId="Equation.3">
                  <p:embed/>
                  <p:pic>
                    <p:nvPicPr>
                      <p:cNvPr id="1028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1" y="3467100"/>
                        <a:ext cx="5445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Text Box 8"/>
          <p:cNvSpPr txBox="1">
            <a:spLocks noChangeArrowheads="1"/>
          </p:cNvSpPr>
          <p:nvPr/>
        </p:nvSpPr>
        <p:spPr bwMode="auto">
          <a:xfrm>
            <a:off x="4953000" y="3619500"/>
            <a:ext cx="342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   km</a:t>
            </a:r>
            <a:r>
              <a:rPr lang="en-US" altLang="vi-VN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= ………. ha</a:t>
            </a:r>
          </a:p>
        </p:txBody>
      </p:sp>
      <p:sp>
        <p:nvSpPr>
          <p:cNvPr id="22543" name="Rectangle 24"/>
          <p:cNvSpPr>
            <a:spLocks noChangeArrowheads="1"/>
          </p:cNvSpPr>
          <p:nvPr/>
        </p:nvSpPr>
        <p:spPr bwMode="auto">
          <a:xfrm>
            <a:off x="1" y="1010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vi-VN" altLang="vi-V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029" name="Object 23"/>
          <p:cNvGraphicFramePr>
            <a:graphicFrameLocks noChangeAspect="1"/>
          </p:cNvGraphicFramePr>
          <p:nvPr/>
        </p:nvGraphicFramePr>
        <p:xfrm>
          <a:off x="4648200" y="4371976"/>
          <a:ext cx="6858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9" imgW="152334" imgH="393529" progId="Equation.3">
                  <p:embed/>
                </p:oleObj>
              </mc:Choice>
              <mc:Fallback>
                <p:oleObj name="Equation" r:id="rId9" imgW="152334" imgH="393529" progId="Equation.3">
                  <p:embed/>
                  <p:pic>
                    <p:nvPicPr>
                      <p:cNvPr id="102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371976"/>
                        <a:ext cx="6858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Text Box 8"/>
          <p:cNvSpPr txBox="1">
            <a:spLocks noChangeArrowheads="1"/>
          </p:cNvSpPr>
          <p:nvPr/>
        </p:nvSpPr>
        <p:spPr bwMode="auto">
          <a:xfrm>
            <a:off x="4876800" y="4559300"/>
            <a:ext cx="3429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   km</a:t>
            </a:r>
            <a:r>
              <a:rPr lang="en-US" altLang="vi-VN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>
                <a:solidFill>
                  <a:prstClr val="black"/>
                </a:solidFill>
                <a:latin typeface="Times New Roman" panose="02020603050405020304" pitchFamily="18" charset="0"/>
              </a:rPr>
              <a:t>= ………. ha</a:t>
            </a:r>
          </a:p>
        </p:txBody>
      </p:sp>
    </p:spTree>
    <p:extLst>
      <p:ext uri="{BB962C8B-B14F-4D97-AF65-F5344CB8AC3E}">
        <p14:creationId xmlns:p14="http://schemas.microsoft.com/office/powerpoint/2010/main" val="215665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  <p:bldP spid="1031" grpId="0"/>
      <p:bldP spid="1032" grpId="0"/>
      <p:bldP spid="1057" grpId="0" autoUpdateAnimBg="0"/>
      <p:bldP spid="1061" grpId="0" autoUpdateAnimBg="0"/>
      <p:bldP spid="1038" grpId="0"/>
      <p:bldP spid="1039" grpId="0"/>
      <p:bldP spid="1041" grpId="0"/>
      <p:bldP spid="10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1219200" y="1714501"/>
            <a:ext cx="518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Times New Roman" panose="02020603050405020304" pitchFamily="18" charset="0"/>
              </a:rPr>
              <a:t>b) 60 000m</a:t>
            </a:r>
            <a:r>
              <a:rPr lang="en-US" altLang="vi-VN" sz="3600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 sz="3600">
                <a:solidFill>
                  <a:prstClr val="black"/>
                </a:solidFill>
                <a:latin typeface="Times New Roman" panose="02020603050405020304" pitchFamily="18" charset="0"/>
              </a:rPr>
              <a:t>= ……. ha  </a:t>
            </a: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1524000" y="2552701"/>
            <a:ext cx="487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Times New Roman" panose="02020603050405020304" pitchFamily="18" charset="0"/>
              </a:rPr>
              <a:t>800 000m</a:t>
            </a:r>
            <a:r>
              <a:rPr lang="en-US" altLang="vi-VN" sz="3600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 sz="3600">
                <a:solidFill>
                  <a:prstClr val="black"/>
                </a:solidFill>
                <a:latin typeface="Times New Roman" panose="02020603050405020304" pitchFamily="18" charset="0"/>
              </a:rPr>
              <a:t>= ……. ha</a:t>
            </a:r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1905000" y="3314701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Times New Roman" panose="02020603050405020304" pitchFamily="18" charset="0"/>
              </a:rPr>
              <a:t> 1 800ha = ..….. km</a:t>
            </a:r>
            <a:r>
              <a:rPr lang="en-US" altLang="vi-VN" sz="3600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1676400" y="4076701"/>
            <a:ext cx="4953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3600">
                <a:solidFill>
                  <a:prstClr val="black"/>
                </a:solidFill>
                <a:latin typeface="Times New Roman" panose="02020603050405020304" pitchFamily="18" charset="0"/>
              </a:rPr>
              <a:t>27 000ha = ..….. km</a:t>
            </a:r>
            <a:r>
              <a:rPr lang="en-US" altLang="vi-VN" sz="3600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" name="Text Box 26"/>
          <p:cNvSpPr txBox="1">
            <a:spLocks noChangeArrowheads="1"/>
          </p:cNvSpPr>
          <p:nvPr/>
        </p:nvSpPr>
        <p:spPr bwMode="auto">
          <a:xfrm>
            <a:off x="0" y="1028700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None/>
            </a:pPr>
            <a:r>
              <a:rPr lang="en-US" altLang="en-US" sz="2800" b="1" u="sng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Bài 1</a:t>
            </a:r>
            <a:r>
              <a:rPr lang="en-US" alt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Viết số thích hợp vào chỗ chấm:</a:t>
            </a: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4343400" y="1714501"/>
            <a:ext cx="45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7270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7" grpId="0"/>
      <p:bldP spid="12318" grpId="0"/>
      <p:bldP spid="12319" grpId="0"/>
      <p:bldP spid="12320" grpId="0"/>
      <p:bldP spid="6" grpId="0"/>
      <p:bldP spid="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9"/>
          <p:cNvSpPr>
            <a:spLocks noChangeArrowheads="1"/>
          </p:cNvSpPr>
          <p:nvPr/>
        </p:nvSpPr>
        <p:spPr bwMode="auto">
          <a:xfrm>
            <a:off x="0" y="1371600"/>
            <a:ext cx="830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endParaRPr lang="vi-VN" altLang="en-US" sz="2800" u="sng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Rectangle 20"/>
          <p:cNvSpPr>
            <a:spLocks noChangeArrowheads="1"/>
          </p:cNvSpPr>
          <p:nvPr/>
        </p:nvSpPr>
        <p:spPr bwMode="auto">
          <a:xfrm>
            <a:off x="304800" y="1771650"/>
            <a:ext cx="4343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endParaRPr lang="en-US" altLang="en-US" sz="2800" b="1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r>
              <a:rPr lang="en-US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</a:p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r>
              <a:rPr lang="en-US" altLang="en-US" sz="2800" b="1">
                <a:solidFill>
                  <a:prstClr val="black"/>
                </a:solidFill>
                <a:latin typeface="Times New Roman" panose="02020603050405020304" pitchFamily="18" charset="0"/>
              </a:rPr>
              <a:t>   </a:t>
            </a:r>
          </a:p>
        </p:txBody>
      </p:sp>
      <p:sp>
        <p:nvSpPr>
          <p:cNvPr id="25604" name="Rectangle 26"/>
          <p:cNvSpPr>
            <a:spLocks noChangeArrowheads="1"/>
          </p:cNvSpPr>
          <p:nvPr/>
        </p:nvSpPr>
        <p:spPr bwMode="auto">
          <a:xfrm>
            <a:off x="1676400" y="1885951"/>
            <a:ext cx="1752600" cy="142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endParaRPr lang="vi-VN" altLang="en-US" sz="2800" b="1" baseline="30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5" name="Rectangle 28"/>
          <p:cNvSpPr>
            <a:spLocks noChangeArrowheads="1"/>
          </p:cNvSpPr>
          <p:nvPr/>
        </p:nvSpPr>
        <p:spPr bwMode="auto">
          <a:xfrm>
            <a:off x="1981200" y="2628900"/>
            <a:ext cx="1752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Clr>
                <a:srgbClr val="4F81BD"/>
              </a:buClr>
              <a:buNone/>
            </a:pPr>
            <a:endParaRPr lang="vi-VN" altLang="en-US" sz="2800" b="1" baseline="30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0" y="571500"/>
            <a:ext cx="89916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Aft>
                <a:spcPct val="0"/>
              </a:spcAft>
              <a:buNone/>
            </a:pPr>
            <a:r>
              <a:rPr lang="en-US" altLang="en-US" sz="3600" u="sng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2</a:t>
            </a:r>
            <a:r>
              <a:rPr lang="en-US" altLang="en-US" sz="36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Diện tích rừng Cúc Phương là 22 200 ha. Hãy viết số đo diện tích khu rừng đó dưới dạng số đo có đơn vị là ki-lô-mét vuông.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1905000" y="2400301"/>
            <a:ext cx="609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22 200 ha = ……..km</a:t>
            </a:r>
            <a:r>
              <a:rPr lang="en-US" altLang="en-US" sz="4000" b="1" baseline="30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en-US" sz="40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533400" y="3278188"/>
            <a:ext cx="8001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 diện tích khu rừng đó là: 222km</a:t>
            </a:r>
            <a:r>
              <a:rPr lang="en-US" altLang="en-US" sz="36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800600" y="2400301"/>
            <a:ext cx="152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222</a:t>
            </a:r>
            <a:endParaRPr lang="en-US" altLang="vi-VN" sz="4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43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3" grpId="0"/>
      <p:bldP spid="9245" grpId="0"/>
      <p:bldP spid="924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62000" y="1333501"/>
            <a:ext cx="472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4000">
                <a:solidFill>
                  <a:prstClr val="black"/>
                </a:solidFill>
                <a:latin typeface="Times New Roman" panose="02020603050405020304" pitchFamily="18" charset="0"/>
              </a:rPr>
              <a:t>a) 85 km</a:t>
            </a:r>
            <a:r>
              <a:rPr lang="en-US" altLang="vi-VN" sz="4000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 </a:t>
            </a:r>
            <a:r>
              <a:rPr lang="en-US" altLang="vi-VN" sz="4000">
                <a:solidFill>
                  <a:prstClr val="black"/>
                </a:solidFill>
                <a:latin typeface="Times New Roman" panose="02020603050405020304" pitchFamily="18" charset="0"/>
              </a:rPr>
              <a:t>&lt; 850 ha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22313" y="2454276"/>
            <a:ext cx="518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4000">
                <a:solidFill>
                  <a:prstClr val="black"/>
                </a:solidFill>
                <a:latin typeface="Times New Roman" panose="02020603050405020304" pitchFamily="18" charset="0"/>
              </a:rPr>
              <a:t>b) 51ha  &gt;  60 000m</a:t>
            </a:r>
            <a:r>
              <a:rPr lang="en-US" altLang="vi-VN" sz="4000" baseline="3000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85800" y="3467101"/>
            <a:ext cx="5257800" cy="1317625"/>
            <a:chOff x="762000" y="3638550"/>
            <a:chExt cx="5257799" cy="1317486"/>
          </a:xfrm>
        </p:grpSpPr>
        <p:sp>
          <p:nvSpPr>
            <p:cNvPr id="15364" name="Text Box 4"/>
            <p:cNvSpPr txBox="1">
              <a:spLocks noChangeArrowheads="1"/>
            </p:cNvSpPr>
            <p:nvPr/>
          </p:nvSpPr>
          <p:spPr bwMode="auto">
            <a:xfrm>
              <a:off x="762000" y="3943318"/>
              <a:ext cx="4724399" cy="64604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sz="4000" dirty="0">
                  <a:solidFill>
                    <a:prstClr val="black"/>
                  </a:solidFill>
                  <a:latin typeface="Times New Roman" pitchFamily="18" charset="0"/>
                </a:rPr>
                <a:t>c) 4dm</a:t>
              </a:r>
              <a:r>
                <a:rPr lang="en-US" sz="4000" baseline="30000" dirty="0">
                  <a:solidFill>
                    <a:prstClr val="black"/>
                  </a:solidFill>
                  <a:latin typeface="Times New Roman" pitchFamily="18" charset="0"/>
                </a:rPr>
                <a:t>2 </a:t>
              </a:r>
              <a:r>
                <a:rPr lang="en-US" sz="4000" dirty="0">
                  <a:solidFill>
                    <a:prstClr val="black"/>
                  </a:solidFill>
                  <a:latin typeface="Times New Roman" pitchFamily="18" charset="0"/>
                </a:rPr>
                <a:t>7cm</a:t>
              </a:r>
              <a:r>
                <a:rPr lang="en-US" sz="4000" baseline="30000" dirty="0">
                  <a:solidFill>
                    <a:prstClr val="black"/>
                  </a:solidFill>
                  <a:latin typeface="Times New Roman" pitchFamily="18" charset="0"/>
                </a:rPr>
                <a:t>2</a:t>
              </a:r>
              <a:r>
                <a:rPr lang="en-US" sz="4000" dirty="0">
                  <a:solidFill>
                    <a:prstClr val="black"/>
                  </a:solidFill>
                  <a:latin typeface="Times New Roman" pitchFamily="18" charset="0"/>
                </a:rPr>
                <a:t> = 4</a:t>
              </a:r>
              <a:r>
                <a:rPr lang="en-US" sz="4000" baseline="30000" dirty="0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  <a:r>
                <a:rPr lang="en-US" sz="4000" dirty="0">
                  <a:solidFill>
                    <a:prstClr val="black"/>
                  </a:solidFill>
                  <a:latin typeface="Times New Roman" pitchFamily="18" charset="0"/>
                </a:rPr>
                <a:t> </a:t>
              </a:r>
              <a:endParaRPr lang="en-US" sz="4000" u="sng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4267199" y="3638550"/>
              <a:ext cx="958850" cy="7079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4000" u="sng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27672" name="Text Box 7"/>
            <p:cNvSpPr txBox="1">
              <a:spLocks noChangeArrowheads="1"/>
            </p:cNvSpPr>
            <p:nvPr/>
          </p:nvSpPr>
          <p:spPr bwMode="auto">
            <a:xfrm>
              <a:off x="4114800" y="4248150"/>
              <a:ext cx="96043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en-US" altLang="vi-VN" sz="4000">
                  <a:solidFill>
                    <a:prstClr val="black"/>
                  </a:solidFill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27673" name="Text Box 8"/>
            <p:cNvSpPr txBox="1">
              <a:spLocks noChangeArrowheads="1"/>
            </p:cNvSpPr>
            <p:nvPr/>
          </p:nvSpPr>
          <p:spPr bwMode="auto">
            <a:xfrm>
              <a:off x="4648200" y="3867150"/>
              <a:ext cx="137159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en-US" altLang="vi-VN" sz="4000">
                  <a:solidFill>
                    <a:prstClr val="black"/>
                  </a:solidFill>
                  <a:latin typeface="Times New Roman" panose="02020603050405020304" pitchFamily="18" charset="0"/>
                </a:rPr>
                <a:t>dm</a:t>
              </a:r>
              <a:r>
                <a:rPr lang="en-US" altLang="vi-VN" sz="4000" baseline="30000">
                  <a:solidFill>
                    <a:prstClr val="black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33400" y="571501"/>
            <a:ext cx="6934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vi-VN" sz="4000" u="sng">
                <a:solidFill>
                  <a:srgbClr val="0000FF"/>
                </a:solidFill>
                <a:latin typeface="Times New Roman" panose="02020603050405020304" pitchFamily="18" charset="0"/>
              </a:rPr>
              <a:t>Bài 3</a:t>
            </a:r>
            <a:r>
              <a:rPr lang="en-US" altLang="vi-VN" sz="4000">
                <a:solidFill>
                  <a:srgbClr val="0000FF"/>
                </a:solidFill>
                <a:latin typeface="Times New Roman" panose="02020603050405020304" pitchFamily="18" charset="0"/>
              </a:rPr>
              <a:t>. Đúng ghi Đ, sai ghi S</a:t>
            </a:r>
          </a:p>
        </p:txBody>
      </p:sp>
      <p:sp>
        <p:nvSpPr>
          <p:cNvPr id="7179" name="Rectangle 12"/>
          <p:cNvSpPr>
            <a:spLocks noChangeArrowheads="1"/>
          </p:cNvSpPr>
          <p:nvPr/>
        </p:nvSpPr>
        <p:spPr bwMode="auto">
          <a:xfrm>
            <a:off x="6019800" y="1333500"/>
            <a:ext cx="762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vi-VN" altLang="vi-V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096000" y="1333501"/>
            <a:ext cx="68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400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400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vi-VN" sz="4000">
                <a:solidFill>
                  <a:srgbClr val="0000FF"/>
                </a:solidFill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6019800" y="2476501"/>
            <a:ext cx="838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4000">
                <a:solidFill>
                  <a:srgbClr val="FF0000"/>
                </a:solidFill>
                <a:latin typeface="Times New Roman" panose="02020603050405020304" pitchFamily="18" charset="0"/>
              </a:rPr>
              <a:t> Đ</a:t>
            </a:r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6096000" y="3673476"/>
            <a:ext cx="68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vi-VN" sz="400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6019800" y="2476500"/>
            <a:ext cx="762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vi-VN" altLang="vi-V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6019800" y="3695700"/>
            <a:ext cx="7620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vi-VN" altLang="vi-V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5" name="Right Brace 24"/>
          <p:cNvSpPr/>
          <p:nvPr/>
        </p:nvSpPr>
        <p:spPr>
          <a:xfrm rot="5400000">
            <a:off x="1752600" y="1485900"/>
            <a:ext cx="228600" cy="990600"/>
          </a:xfrm>
          <a:prstGeom prst="rightBrace">
            <a:avLst>
              <a:gd name="adj1" fmla="val 14742"/>
              <a:gd name="adj2" fmla="val 48198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219201" y="1968500"/>
            <a:ext cx="1598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vi-VN">
                <a:solidFill>
                  <a:srgbClr val="0000FF"/>
                </a:solidFill>
                <a:latin typeface="Times New Roman" panose="02020603050405020304" pitchFamily="18" charset="0"/>
              </a:rPr>
              <a:t>8 500ha </a:t>
            </a:r>
            <a:endParaRPr lang="en-US" altLang="vi-VN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7" name="Right Brace 26"/>
          <p:cNvSpPr/>
          <p:nvPr/>
        </p:nvSpPr>
        <p:spPr>
          <a:xfrm rot="5400000">
            <a:off x="3886200" y="2324100"/>
            <a:ext cx="228600" cy="1600200"/>
          </a:xfrm>
          <a:prstGeom prst="rightBrace">
            <a:avLst>
              <a:gd name="adj1" fmla="val 14742"/>
              <a:gd name="adj2" fmla="val 48198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690938" y="3111500"/>
            <a:ext cx="881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vi-VN">
                <a:solidFill>
                  <a:srgbClr val="0000FF"/>
                </a:solidFill>
                <a:latin typeface="Times New Roman" panose="02020603050405020304" pitchFamily="18" charset="0"/>
              </a:rPr>
              <a:t>6ha </a:t>
            </a:r>
            <a:endParaRPr lang="en-US" altLang="vi-VN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9" name="Right Brace 28"/>
          <p:cNvSpPr/>
          <p:nvPr/>
        </p:nvSpPr>
        <p:spPr>
          <a:xfrm rot="5400000">
            <a:off x="2057400" y="3543300"/>
            <a:ext cx="228600" cy="1600200"/>
          </a:xfrm>
          <a:prstGeom prst="rightBrace">
            <a:avLst>
              <a:gd name="adj1" fmla="val 14742"/>
              <a:gd name="adj2" fmla="val 48198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600200" y="4330700"/>
            <a:ext cx="1752600" cy="1117600"/>
            <a:chOff x="7273031" y="3968175"/>
            <a:chExt cx="1751864" cy="1118175"/>
          </a:xfrm>
        </p:grpSpPr>
        <p:sp>
          <p:nvSpPr>
            <p:cNvPr id="27666" name="Rectangle 29"/>
            <p:cNvSpPr>
              <a:spLocks noChangeArrowheads="1"/>
            </p:cNvSpPr>
            <p:nvPr/>
          </p:nvSpPr>
          <p:spPr bwMode="auto">
            <a:xfrm>
              <a:off x="7654031" y="3968175"/>
              <a:ext cx="8041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vi-VN" u="sng">
                  <a:solidFill>
                    <a:srgbClr val="0000FF"/>
                  </a:solidFill>
                  <a:latin typeface="Times New Roman" panose="02020603050405020304" pitchFamily="18" charset="0"/>
                </a:rPr>
                <a:t>7</a:t>
              </a:r>
              <a:r>
                <a:rPr lang="en-US" altLang="vi-VN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endParaRPr lang="en-US" altLang="vi-VN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7" name="Rectangle 30"/>
            <p:cNvSpPr>
              <a:spLocks noChangeArrowheads="1"/>
            </p:cNvSpPr>
            <p:nvPr/>
          </p:nvSpPr>
          <p:spPr bwMode="auto">
            <a:xfrm>
              <a:off x="8077200" y="4171950"/>
              <a:ext cx="9476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vi-VN">
                  <a:solidFill>
                    <a:prstClr val="black"/>
                  </a:solidFill>
                  <a:latin typeface="Times New Roman" panose="02020603050405020304" pitchFamily="18" charset="0"/>
                </a:rPr>
                <a:t>dm</a:t>
              </a:r>
              <a:r>
                <a:rPr lang="en-US" altLang="vi-VN" baseline="30000">
                  <a:solidFill>
                    <a:prstClr val="black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vi-VN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endParaRPr lang="en-US" altLang="vi-VN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8" name="Rectangle 31"/>
            <p:cNvSpPr>
              <a:spLocks noChangeArrowheads="1"/>
            </p:cNvSpPr>
            <p:nvPr/>
          </p:nvSpPr>
          <p:spPr bwMode="auto">
            <a:xfrm>
              <a:off x="7479189" y="4501575"/>
              <a:ext cx="90281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vi-VN">
                  <a:solidFill>
                    <a:srgbClr val="0000FF"/>
                  </a:solidFill>
                  <a:latin typeface="Times New Roman" panose="02020603050405020304" pitchFamily="18" charset="0"/>
                </a:rPr>
                <a:t>100 </a:t>
              </a:r>
              <a:endParaRPr lang="en-US" altLang="vi-VN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69" name="Rectangle 32"/>
            <p:cNvSpPr>
              <a:spLocks noChangeArrowheads="1"/>
            </p:cNvSpPr>
            <p:nvPr/>
          </p:nvSpPr>
          <p:spPr bwMode="auto">
            <a:xfrm>
              <a:off x="7273031" y="4272975"/>
              <a:ext cx="49244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vi-VN">
                  <a:solidFill>
                    <a:srgbClr val="0000FF"/>
                  </a:solidFill>
                  <a:latin typeface="Times New Roman" panose="02020603050405020304" pitchFamily="18" charset="0"/>
                </a:rPr>
                <a:t>4 </a:t>
              </a:r>
              <a:endParaRPr lang="en-US" altLang="vi-VN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20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71" grpId="0"/>
      <p:bldP spid="7179" grpId="0" animBg="1"/>
      <p:bldP spid="15379" grpId="0"/>
      <p:bldP spid="15380" grpId="0"/>
      <p:bldP spid="15381" grpId="0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11"/>
              <p:cNvSpPr txBox="1">
                <a:spLocks noChangeArrowheads="1"/>
              </p:cNvSpPr>
              <p:nvPr/>
            </p:nvSpPr>
            <p:spPr bwMode="auto">
              <a:xfrm>
                <a:off x="152400" y="342900"/>
                <a:ext cx="8686800" cy="211917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just">
                  <a:defRPr/>
                </a:pPr>
                <a:r>
                  <a:rPr lang="en-US" altLang="en-US" sz="3600" kern="0" dirty="0" smtClean="0">
                    <a:solidFill>
                      <a:srgbClr val="0000FF"/>
                    </a:solidFill>
                  </a:rPr>
                  <a:t>   </a:t>
                </a:r>
                <a:r>
                  <a:rPr lang="en-US" altLang="en-US" sz="2800" u="sng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Bài</a:t>
                </a:r>
                <a:r>
                  <a:rPr lang="en-US" altLang="en-US" sz="2800" u="sng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trường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đại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12 ha.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Toà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nhà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chính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trường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xây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dựng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mảnh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đất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altLang="en-US" sz="2800" kern="0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altLang="en-US" sz="2800" kern="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800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2800" b="0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altLang="en-US" sz="2800" kern="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trường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Hỏi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mảnh</a:t>
                </a:r>
                <a:r>
                  <a:rPr lang="en-US" altLang="en-US" sz="2800" kern="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đất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dùng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để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xây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tòa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nhà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bao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nhiêu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mét</a:t>
                </a:r>
                <a:r>
                  <a:rPr lang="en-US" altLang="en-US" sz="2800" kern="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kern="0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vuông</a:t>
                </a:r>
                <a:r>
                  <a:rPr lang="en-US" altLang="en-US" sz="2800" kern="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US" altLang="en-US" sz="2800" kern="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342900"/>
                <a:ext cx="8686800" cy="2119170"/>
              </a:xfrm>
              <a:prstGeom prst="rect">
                <a:avLst/>
              </a:prstGeom>
              <a:blipFill>
                <a:blip r:embed="rId4"/>
                <a:stretch>
                  <a:fillRect l="-1404" r="-1404" b="-718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14400" y="25527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62000" y="3314700"/>
                <a:ext cx="6629400" cy="16020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 </a:t>
                </a:r>
                <a:r>
                  <a:rPr lang="en-US" sz="280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trường        :      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 ha</a:t>
                </a:r>
              </a:p>
              <a:p>
                <a:r>
                  <a:rPr lang="en-US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xây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toà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nhà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den>
                    </m:f>
                    <m:r>
                      <a:rPr lang="en-US" sz="28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DT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tr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ườ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ng</m:t>
                    </m:r>
                  </m:oMath>
                </a14:m>
                <a:endParaRPr lang="en-US" sz="28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Diện </a:t>
                </a:r>
                <a:r>
                  <a:rPr lang="en-US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xây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toà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nhà :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….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314700"/>
                <a:ext cx="6629400" cy="1602042"/>
              </a:xfrm>
              <a:prstGeom prst="rect">
                <a:avLst/>
              </a:prstGeom>
              <a:blipFill rotWithShape="0">
                <a:blip r:embed="rId5"/>
                <a:stretch>
                  <a:fillRect l="-1838" t="-4183" b="-76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699775"/>
      </p:ext>
    </p:extLst>
  </p:cSld>
  <p:clrMapOvr>
    <a:masterClrMapping/>
  </p:clrMapOvr>
  <p:transition>
    <p:wheel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nen 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057400" y="254000"/>
            <a:ext cx="472440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 dirty="0" err="1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VNI-Times" pitchFamily="2" charset="0"/>
              </a:rPr>
              <a:t>Troø</a:t>
            </a:r>
            <a:r>
              <a:rPr lang="en-US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VNI-Times" pitchFamily="2" charset="0"/>
              </a:rPr>
              <a:t> </a:t>
            </a:r>
            <a:r>
              <a:rPr lang="en-US" sz="3600" kern="10" spc="720" dirty="0" err="1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VNI-Times" pitchFamily="2" charset="0"/>
              </a:rPr>
              <a:t>chôi</a:t>
            </a:r>
            <a:endParaRPr lang="en-US" sz="3600" kern="10" spc="72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VNI-Times" pitchFamily="2" charset="0"/>
            </a:endParaRPr>
          </a:p>
        </p:txBody>
      </p:sp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1524000" y="1524000"/>
            <a:ext cx="670560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Rung cây diệt sâu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1.gstatic.com/images?q=tbn:ANd9GcQd5xCYPjvQ1z7xUVWMk7JJpPy_9FGZw58fuSfmYephrdrPu6m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2850" y="1143000"/>
            <a:ext cx="226695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ay xanh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0"/>
            <a:ext cx="449580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4229100"/>
            <a:ext cx="59912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1:</a:t>
            </a:r>
            <a:r>
              <a:rPr lang="en-US" sz="4000" dirty="0"/>
              <a:t>   </a:t>
            </a:r>
          </a:p>
          <a:p>
            <a:pPr>
              <a:spcBef>
                <a:spcPct val="50000"/>
              </a:spcBef>
            </a:pP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90600" y="4457700"/>
            <a:ext cx="7924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Gươm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12ha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Lải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khoảng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5km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5911C41-9DCA-4543-B221-8369E265868E}"/>
              </a:ext>
            </a:extLst>
          </p:cNvPr>
          <p:cNvSpPr txBox="1"/>
          <p:nvPr/>
        </p:nvSpPr>
        <p:spPr>
          <a:xfrm>
            <a:off x="6781800" y="519178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Lải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09 -0.04671 C -0.00625 -0.05111 0.03802 -0.05573 0.03802 -0.05712 C 0.03802 -0.05874 -0.00642 -0.05689 -0.06944 -0.05296 C -0.00659 -0.05827 0.03785 -0.06244 0.03785 -0.06383 C 0.03768 -0.06568 -0.00711 -0.06406 -0.06961 -0.05989 C -0.00677 -0.06498 0.0375 -0.06938 0.0375 -0.07076 C 0.0375 -0.07261 -0.00694 -0.07099 -0.06996 -0.06706 C -0.00711 -0.07192 0.03733 -0.07631 0.03716 -0.07793 C 0.03716 -0.07932 -0.00729 -0.07793 -0.07083 -0.074 C -0.00729 -0.07863 0.03698 -0.08325 0.03698 -0.08487 C 0.03698 -0.08626 -0.00746 -0.08464 -0.07048 -0.08071 C -0.00764 -0.0858 0.03681 -0.09019 0.03664 -0.09181 C 0.03664 -0.0932 -0.00781 -0.09158 -0.07083 -0.08788 C -0.00781 -0.09273 0.03646 -0.0969 0.03646 -0.09852 C 0.03629 -0.10013 -0.00816 -0.09852 -0.071 -0.09458 C -0.00816 -0.09944 0.03629 -0.10383 0.03611 -0.10568 C 0.03611 -0.1073 -0.00833 -0.10545 -0.07135 -0.10175 " pathEditMode="relative" rAng="16023294" ptsTypes="ffffffffffff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C 0.02275 -0.02315 0.04653 -0.03241 0.05591 -0.02014 C 0.0658 -0.00671 0.05955 0.02431 0.04254 0.0544 C 0.06667 0.03287 0.08924 0.02292 0.09913 0.03542 C 0.10886 0.04815 0.10261 0.07801 0.0849 0.10949 C 0.10938 0.08588 0.13195 0.07824 0.1415 0.09005 C 0.15122 0.10209 0.14653 0.13426 0.12917 0.16597 C 0.15244 0.14213 0.17483 0.13172 0.18594 0.14607 C 0.1941 0.15648 0.18941 0.18866 0.17223 0.22014 C 0.19497 0.19722 0.21893 0.18843 0.2283 0.20162 C 0.23785 0.2125 0.23195 0.24375 0.21494 0.275 C 0.23872 0.25278 0.26198 0.24306 0.27136 0.25556 C 0.28056 0.26852 0.27483 0.29838 0.25903 0.33172 C 0.2816 0.30695 0.30435 0.29792 0.31337 0.31019 C 0.32327 0.32222 0.3191 0.3544 0.30174 0.38588 C 0.32466 0.36227 0.34723 0.35209 0.35851 0.3669 C 0.36737 0.37894 0.36164 0.40903 0.34428 0.44097 " pathEditMode="relative" rAng="2631400" ptsTypes="ffffffffffff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1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happylilac.net/silhouette/img-an/silhouette-an-3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1" y="1270000"/>
            <a:ext cx="2047875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cay xanh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8425" y="381000"/>
            <a:ext cx="449580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04800" y="4838700"/>
            <a:ext cx="8839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Xuân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859ha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3276600" y="5219700"/>
            <a:ext cx="2438400" cy="349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8590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000m</a:t>
            </a:r>
            <a:r>
              <a:rPr lang="en-US" sz="2800" b="1" baseline="30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09 -0.04671 C -0.00625 -0.05111 0.03802 -0.05573 0.03802 -0.05712 C 0.03802 -0.05874 -0.00642 -0.05689 -0.06944 -0.05296 C -0.00659 -0.05827 0.03785 -0.06244 0.03785 -0.06383 C 0.03768 -0.06568 -0.00711 -0.06406 -0.06961 -0.05989 C -0.00677 -0.06498 0.0375 -0.06938 0.0375 -0.07076 C 0.0375 -0.07261 -0.00694 -0.07099 -0.06996 -0.06706 C -0.00711 -0.07192 0.03733 -0.07631 0.03716 -0.07793 C 0.03716 -0.07932 -0.00729 -0.07793 -0.07083 -0.074 C -0.00729 -0.07863 0.03698 -0.08325 0.03698 -0.08487 C 0.03698 -0.08626 -0.00746 -0.08464 -0.07048 -0.08071 C -0.00764 -0.0858 0.03681 -0.09019 0.03664 -0.09181 C 0.03664 -0.0932 -0.00781 -0.09158 -0.07083 -0.08788 C -0.00781 -0.09273 0.03646 -0.0969 0.03646 -0.09852 C 0.03629 -0.10013 -0.00816 -0.09852 -0.071 -0.09458 C -0.00816 -0.09944 0.03629 -0.10383 0.03611 -0.10568 C 0.03611 -0.1073 -0.00833 -0.10545 -0.07135 -0.10175 " pathEditMode="relative" rAng="16023294" ptsTypes="fffffffffffffffff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3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25 -0.11482 L 0.04184 -0.01898 L 0.12118 -0.0419 L 0.08177 0.0537 L 0.16181 0.03217 L 0.12101 0.12546 L 0.20157 0.10463 L 0.16094 0.19861 L 0.24132 0.17754 L 0.20157 0.27268 L 0.28091 0.25 L 0.2415 0.3456 L 0.32032 0.32222 L 0.28125 0.41805 L 0.36163 0.39745 L 0.32066 0.49028 L 0.40139 0.46967 " pathEditMode="relative" rAng="3235995" ptsTypes="FFFFFFFFFFFFFFFFF">
                                      <p:cBhvr>
                                        <p:cTn id="9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0" y="3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previews.123rf.com/images/tigatelu/tigatelu1305/tigatelu130500116/19583346-Cute-green-caterpillar-cartoon-Stock-Vector-wo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1" y="1143000"/>
            <a:ext cx="1516063" cy="139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cay xanh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0"/>
            <a:ext cx="449580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0" y="4457700"/>
            <a:ext cx="100584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Tiểu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Xuân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10.680m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10.680m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…….ha ………..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30000" dirty="0" err="1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en-US" sz="280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4038600" y="5067300"/>
            <a:ext cx="1066800" cy="349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680</a:t>
            </a:r>
            <a:endParaRPr lang="en-US" sz="2800" b="1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3048000" y="5067300"/>
            <a:ext cx="457200" cy="349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b="1" baseline="3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09 -0.04671 C -0.00625 -0.05111 0.03802 -0.05573 0.03802 -0.05712 C 0.03802 -0.05874 -0.00642 -0.05689 -0.06944 -0.05296 C -0.00659 -0.05827 0.03785 -0.06244 0.03785 -0.06383 C 0.03768 -0.06568 -0.00711 -0.06406 -0.06961 -0.05989 C -0.00677 -0.06498 0.0375 -0.06938 0.0375 -0.07076 C 0.0375 -0.07261 -0.00694 -0.07099 -0.06996 -0.06706 C -0.00711 -0.07192 0.03733 -0.07631 0.03716 -0.07793 C 0.03716 -0.07932 -0.00729 -0.07793 -0.07083 -0.074 C -0.00729 -0.07863 0.03698 -0.08325 0.03698 -0.08487 C 0.03698 -0.08626 -0.00746 -0.08464 -0.07048 -0.08071 C -0.00764 -0.0858 0.03681 -0.09019 0.03664 -0.09181 C 0.03664 -0.0932 -0.00781 -0.09158 -0.07083 -0.08788 C -0.00781 -0.09273 0.03646 -0.0969 0.03646 -0.09852 C 0.03629 -0.10013 -0.00816 -0.09852 -0.071 -0.09458 C -0.00816 -0.09944 0.03629 -0.10383 0.03611 -0.10568 C 0.03611 -0.1073 -0.00833 -0.10545 -0.07135 -0.10175 " pathEditMode="relative" rAng="16023294" ptsTypes="fffffffffffffffff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02 0.00116 C -0.00313 -0.00694 0.01215 -0.01273 0.025 0.00278 C 0.03975 0.02107 0.03541 0.04051 0.03055 0.05996 C 0.02621 0.08357 0.02013 0.10463 0.03611 0.12454 C 0.05121 0.14306 0.06649 0.13357 0.08368 0.12616 C 0.09618 0.11551 0.11145 0.10973 0.12604 0.12778 C 0.13871 0.14352 0.13628 0.16482 0.13177 0.18542 C 0.12517 0.20625 0.12118 0.22963 0.13576 0.24723 C 0.15034 0.26528 0.18263 0.24838 0.18246 0.24838 C 0.19704 0.24005 0.21128 0.23334 0.22552 0.25093 C 0.2401 0.26875 0.23576 0.2875 0.2309 0.30811 C 0.22621 0.33102 0.22083 0.35232 0.23715 0.37223 C 0.25121 0.38982 0.26649 0.38033 0.28194 0.37084 C 0.29774 0.36436 0.31198 0.35764 0.32621 0.37524 C 0.33941 0.39144 0.33628 0.4125 0.33177 0.43264 C 0.32604 0.45394 0.3217 0.47732 0.33593 0.49422 C 0.35052 0.51297 0.36597 0.50324 0.38316 0.49607 " pathEditMode="relative" rAng="2570717" ptsTypes="fffffffffffffffff">
                                      <p:cBhvr>
                                        <p:cTn id="9" dur="2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00" y="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0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1943100"/>
            <a:ext cx="4217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mẫu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10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sào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0,36 ha.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1409700"/>
            <a:ext cx="4381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sào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15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thước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360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30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800100"/>
            <a:ext cx="2690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thước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24m</a:t>
            </a:r>
            <a:r>
              <a:rPr lang="en-US" sz="2800" b="1" baseline="30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3086100"/>
            <a:ext cx="4650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1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sào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15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thước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500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30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1" y="3746501"/>
            <a:ext cx="47211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1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sào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= 1000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30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baseline="30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1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1296 </a:t>
            </a:r>
            <a:r>
              <a:rPr lang="en-US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30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266700"/>
            <a:ext cx="1479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Bắc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086100"/>
            <a:ext cx="1853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3924300"/>
            <a:ext cx="16417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" name="Picture 2" descr="Ngày Lao động Bác Nông Dân Hình ảnh | Định dạng hình ảnh PSD 401112870|  vn.lovepik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11512" cy="3211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3" descr="91020101748333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4" descr="yeu ngh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8213" y="2292616"/>
            <a:ext cx="2057400" cy="134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manh kho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1900" y="1281907"/>
            <a:ext cx="3048000" cy="97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HANH PHUC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1" y="3577167"/>
            <a:ext cx="2295525" cy="104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2209800" y="625740"/>
            <a:ext cx="6172200" cy="937948"/>
          </a:xfrm>
          <a:prstGeom prst="rect">
            <a:avLst/>
          </a:prstGeom>
        </p:spPr>
        <p:txBody>
          <a:bodyPr wrap="none" fromWordArt="1">
            <a:prstTxWarp prst="textDeflateInflateDeflate">
              <a:avLst>
                <a:gd name="adj" fmla="val 28028"/>
              </a:avLst>
            </a:prstTxWarp>
          </a:bodyPr>
          <a:lstStyle/>
          <a:p>
            <a:pPr algn="ctr"/>
            <a:r>
              <a:rPr lang="en-US" sz="3600" kern="10" dirty="0" err="1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KÍNH</a:t>
            </a:r>
            <a:r>
              <a:rPr lang="en-US" sz="3600" kern="10" dirty="0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CHÚC</a:t>
            </a:r>
            <a:r>
              <a:rPr lang="en-US" sz="3600" kern="10" dirty="0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CÁC</a:t>
            </a:r>
            <a:r>
              <a:rPr lang="en-US" sz="3600" kern="10" dirty="0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THẦY</a:t>
            </a:r>
            <a:r>
              <a:rPr lang="en-US" sz="3600" kern="10" dirty="0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9050">
                  <a:solidFill>
                    <a:srgbClr val="EE127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7" dist="17961" dir="13500000">
                    <a:srgbClr val="8F0B43"/>
                  </a:prstShdw>
                </a:effectLst>
                <a:latin typeface="Times New Roman"/>
                <a:cs typeface="Times New Roman"/>
              </a:rPr>
              <a:t>CÔ</a:t>
            </a:r>
            <a:endParaRPr lang="en-US" sz="3600" kern="10" dirty="0">
              <a:ln w="19050">
                <a:solidFill>
                  <a:srgbClr val="EE127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prstShdw prst="shdw17" dist="17961" dir="13500000">
                  <a:srgbClr val="8F0B43"/>
                </a:prst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backgroun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1257300"/>
            <a:ext cx="815676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Xin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chân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thành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cám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ơn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các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thầy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cô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và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các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em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đã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lắng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i="1" dirty="0" err="1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nghe</a:t>
            </a:r>
            <a:r>
              <a:rPr lang="en-US" sz="5000" b="1" i="1" dirty="0">
                <a:solidFill>
                  <a:srgbClr val="7030A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!</a:t>
            </a:r>
            <a:endParaRPr lang="en-US" sz="4500" b="1" i="1" dirty="0">
              <a:solidFill>
                <a:srgbClr val="7030A0"/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0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3082"/>
    </mc:Choice>
    <mc:Fallback xmlns="">
      <p:transition advTm="63082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3297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5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0" presetClass="exit" presetSubtype="0" accel="100000" fill="hold" grpId="1" nodeType="withEffect">
                                      <p:stCondLst>
                                        <p:cond delay="5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+.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2" nodeType="withEffect" p14:presetBounceEnd="74000">
                                      <p:stCondLst>
                                        <p:cond delay="8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3" nodeType="withEffect">
                                      <p:stCondLst>
                                        <p:cond delay="8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1" presetClass="exit" presetSubtype="4" fill="hold" grpId="4" nodeType="withEffect">
                                      <p:stCondLst>
                                        <p:cond delay="14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wheel(4)">
                                          <p:cBhvr>
                                            <p:cTn id="25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56" presetClass="entr" presetSubtype="0" fill="hold" grpId="5" nodeType="withEffect">
                                      <p:stCondLst>
                                        <p:cond delay="18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10" fill="hold" grpId="6" nodeType="withEffect">
                                      <p:stCondLst>
                                        <p:cond delay="18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31" presetClass="exit" presetSubtype="0" fill="hold" grpId="7" nodeType="withEffect">
                                      <p:stCondLst>
                                        <p:cond delay="2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38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1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25" presetClass="entr" presetSubtype="0" fill="hold" grpId="8" nodeType="withEffect">
                                      <p:stCondLst>
                                        <p:cond delay="26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75" accel="50000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75" accel="50000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75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9" nodeType="withEffect">
                                      <p:stCondLst>
                                        <p:cond delay="26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3" presetClass="exit" presetSubtype="544" fill="hold" grpId="10" nodeType="withEffect">
                                      <p:stCondLst>
                                        <p:cond delay="3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57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41" presetClass="entr" presetSubtype="0" fill="hold" grpId="11" nodeType="withEffect">
                                      <p:stCondLst>
                                        <p:cond delay="35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75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5" presetClass="entr" presetSubtype="0" fill="hold" grpId="18" nodeType="withEffect">
                                      <p:stCondLst>
                                        <p:cond delay="35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49" presetClass="exit" presetSubtype="0" accel="100000" fill="hold" grpId="12" nodeType="withEffect">
                                      <p:stCondLst>
                                        <p:cond delay="40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75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36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26" presetClass="entr" presetSubtype="0" fill="hold" grpId="13" nodeType="withEffect">
                                      <p:stCondLst>
                                        <p:cond delay="44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9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41" presetClass="exit" presetSubtype="0" fill="hold" grpId="14" nodeType="withEffect">
                                      <p:stCondLst>
                                        <p:cond delay="49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97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/1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/1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1" dur="750" tmFilter="0,0; .5, 0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30" presetClass="exit" presetSubtype="0" fill="hold" grpId="15" nodeType="withEffect">
                                      <p:stCondLst>
                                        <p:cond delay="49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04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-9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" decel="100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" decel="100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0.4+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0.4-0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38" presetClass="entr" presetSubtype="0" accel="50000" fill="hold" grpId="16" nodeType="withEffect">
                                      <p:stCondLst>
                                        <p:cond delay="54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13" dur="34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41" fill="hold">
                                              <p:stCondLst>
                                                <p:cond delay="34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4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17" decel="50000" autoRev="1" fill="hold">
                                              <p:stCondLst>
                                                <p:cond delay="34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2" fill="hold">
                                              <p:stCondLst>
                                                <p:cond delay="64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5" presetClass="exit" presetSubtype="0" fill="hold" grpId="17" nodeType="withEffect">
                                      <p:stCondLst>
                                        <p:cond delay="58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11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x+-0.0500*(ppt_x*0.9511+(1-ppt_y)*0.3090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x+-0.1000*(ppt_x*0.8090+(1-ppt_y)*0.5878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x+-0.1500*(ppt_x*0.5878+(1-ppt_y)*0.8090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x+-0.2000*(ppt_x*0.3090+(1-ppt_y)*0.9511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x+-0.2500*(ppt_x*-0.0000+(1-ppt_y)*1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x+-0.3000*(ppt_x*-0.3090+(1-ppt_y)*0.9511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x+-0.3500*(ppt_x*-0.5878+(1-ppt_y)*0.8090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x+-0.4000*(ppt_x*-0.8090+(1-ppt_y)*0.5878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x+-0.4500*(ppt_x*-0.9511+(1-ppt_y)*0.3090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-0.5000*(ppt_x*-1.0000+(1-ppt_y)*-0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x+-0.5500*(ppt_x*-0.9511+(1-ppt_y)*-0.3090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x+-0.6000*(ppt_x*-0.8090+(1-ppt_y)*-0.5878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x+-0.6500*(ppt_x*-0.5878+(1-ppt_y)*-0.8090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x+-0.7000*(ppt_x*-0.3090+(1-ppt_y)*-0.9511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x+-0.7500*(ppt_x*0.0000+(1-ppt_y)*-1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x+-0.8000*(ppt_x*0.3090+(1-ppt_y)*-0.9511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x+-0.8500*(ppt_x*0.5878+(1-ppt_y)*-0.8090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x+-0.9000*(ppt_x*0.8090+(1-ppt_y)*-0.5878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x+-0.9500*(ppt_x*0.9511+(1-ppt_y)*-0.3090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-1.0000*(ppt_x*1.0000+(1-ppt_y)*0.0000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y+-0.0500*(ppt_x*0.3090-(1-ppt_y)*0.9511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y+-0.1000*(ppt_x*0.5878-(1-ppt_y)*0.8090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y+-0.1500*(ppt_x*0.8090-(1-ppt_y)*0.5878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y+-0.2000*(ppt_x*0.9511-(1-ppt_y)*0.3090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y+-0.2500*(ppt_x*1.0000-(1-ppt_y)*-0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y+-0.3000*(ppt_x*0.9511-(1-ppt_y)*-0.3090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y+-0.3500*(ppt_x*0.8090-(1-ppt_y)*-0.5878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y+-0.4000*(ppt_x*0.5878-(1-ppt_y)*-0.8090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y+-0.4500*(ppt_x*0.3090-(1-ppt_y)*-0.9511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y+-0.5000*(ppt_x*-0.0000-(1-ppt_y)*-1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y+-0.5500*(ppt_x*-0.3090-(1-ppt_y)*-0.9511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y+-0.6000*(ppt_x*-0.5878-(1-ppt_y)*-0.8090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y+-0.6500*(ppt_x*-0.8090-(1-ppt_y)*-0.5878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y+-0.7000*(ppt_x*-0.9511-(1-ppt_y)*-0.3090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y+-0.7500*(ppt_x*-1.0000-(1-ppt_y)*0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y+-0.8000*(ppt_x*-0.9511-(1-ppt_y)*0.3090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y+-0.8500*(ppt_x*-0.8090-(1-ppt_y)*0.5878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y+-0.9000*(ppt_x*-0.5878-(1-ppt_y)*0.8090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y+-0.9500*(ppt_x*-0.3090-(1-ppt_y)*0.9511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-1.0000*(ppt_x*0.0000-(1-ppt_y)*1.0000)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24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</p:childTnLst>
            </p:cTn>
          </p:par>
        </p:tnLst>
        <p:bldLst>
          <p:bldP spid="4" grpId="0"/>
          <p:bldP spid="4" grpId="1"/>
          <p:bldP spid="4" grpId="2"/>
          <p:bldP spid="4" grpId="3"/>
          <p:bldP spid="4" grpId="4"/>
          <p:bldP spid="4" grpId="5"/>
          <p:bldP spid="4" grpId="6"/>
          <p:bldP spid="4" grpId="7"/>
          <p:bldP spid="4" grpId="8"/>
          <p:bldP spid="4" grpId="9"/>
          <p:bldP spid="4" grpId="10"/>
          <p:bldP spid="4" grpId="11"/>
          <p:bldP spid="4" grpId="12"/>
          <p:bldP spid="4" grpId="13"/>
          <p:bldP spid="4" grpId="14"/>
          <p:bldP spid="4" grpId="15"/>
          <p:bldP spid="4" grpId="16"/>
          <p:bldP spid="4" grpId="17"/>
          <p:bldP spid="4" grpId="18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3297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5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0" presetClass="exit" presetSubtype="0" accel="100000" fill="hold" grpId="1" nodeType="withEffect">
                                      <p:stCondLst>
                                        <p:cond delay="5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+.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2" nodeType="withEffect">
                                      <p:stCondLst>
                                        <p:cond delay="8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3" nodeType="withEffect">
                                      <p:stCondLst>
                                        <p:cond delay="8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1" presetClass="exit" presetSubtype="4" fill="hold" grpId="4" nodeType="withEffect">
                                      <p:stCondLst>
                                        <p:cond delay="14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wheel(4)">
                                          <p:cBhvr>
                                            <p:cTn id="25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56" presetClass="entr" presetSubtype="0" fill="hold" grpId="5" nodeType="withEffect">
                                      <p:stCondLst>
                                        <p:cond delay="18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10" fill="hold" grpId="6" nodeType="withEffect">
                                      <p:stCondLst>
                                        <p:cond delay="18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31" presetClass="exit" presetSubtype="0" fill="hold" grpId="7" nodeType="withEffect">
                                      <p:stCondLst>
                                        <p:cond delay="2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38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1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25" presetClass="entr" presetSubtype="0" fill="hold" grpId="8" nodeType="withEffect">
                                      <p:stCondLst>
                                        <p:cond delay="26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75" accel="50000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75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75" accel="50000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75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9" nodeType="withEffect">
                                      <p:stCondLst>
                                        <p:cond delay="26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3" presetClass="exit" presetSubtype="544" fill="hold" grpId="10" nodeType="withEffect">
                                      <p:stCondLst>
                                        <p:cond delay="3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57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41" presetClass="entr" presetSubtype="0" fill="hold" grpId="11" nodeType="withEffect">
                                      <p:stCondLst>
                                        <p:cond delay="35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75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5" presetClass="entr" presetSubtype="0" fill="hold" grpId="18" nodeType="withEffect">
                                      <p:stCondLst>
                                        <p:cond delay="35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49" presetClass="exit" presetSubtype="0" accel="100000" fill="hold" grpId="12" nodeType="withEffect">
                                      <p:stCondLst>
                                        <p:cond delay="40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75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36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26" presetClass="entr" presetSubtype="0" fill="hold" grpId="13" nodeType="withEffect">
                                      <p:stCondLst>
                                        <p:cond delay="44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9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41" presetClass="exit" presetSubtype="0" fill="hold" grpId="14" nodeType="withEffect">
                                      <p:stCondLst>
                                        <p:cond delay="49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97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/1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/1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1" dur="750" tmFilter="0,0; .5, 0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30" presetClass="exit" presetSubtype="0" fill="hold" grpId="15" nodeType="withEffect">
                                      <p:stCondLst>
                                        <p:cond delay="49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04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-9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" decel="100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" decel="100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0.4+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600" accel="100000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0.4-0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38" presetClass="entr" presetSubtype="0" accel="50000" fill="hold" grpId="16" nodeType="withEffect">
                                      <p:stCondLst>
                                        <p:cond delay="54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13" dur="34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41" fill="hold">
                                              <p:stCondLst>
                                                <p:cond delay="34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4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17" decel="50000" autoRev="1" fill="hold">
                                              <p:stCondLst>
                                                <p:cond delay="34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2" fill="hold">
                                              <p:stCondLst>
                                                <p:cond delay="64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5" presetClass="exit" presetSubtype="0" fill="hold" grpId="17" nodeType="withEffect">
                                      <p:stCondLst>
                                        <p:cond delay="58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119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x+-0.0500*(ppt_x*0.9511+(1-ppt_y)*0.3090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x+-0.1000*(ppt_x*0.8090+(1-ppt_y)*0.5878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x+-0.1500*(ppt_x*0.5878+(1-ppt_y)*0.8090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x+-0.2000*(ppt_x*0.3090+(1-ppt_y)*0.9511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x+-0.2500*(ppt_x*-0.0000+(1-ppt_y)*1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x+-0.3000*(ppt_x*-0.3090+(1-ppt_y)*0.9511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x+-0.3500*(ppt_x*-0.5878+(1-ppt_y)*0.8090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x+-0.4000*(ppt_x*-0.8090+(1-ppt_y)*0.5878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x+-0.4500*(ppt_x*-0.9511+(1-ppt_y)*0.3090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-0.5000*(ppt_x*-1.0000+(1-ppt_y)*-0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x+-0.5500*(ppt_x*-0.9511+(1-ppt_y)*-0.3090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x+-0.6000*(ppt_x*-0.8090+(1-ppt_y)*-0.5878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x+-0.6500*(ppt_x*-0.5878+(1-ppt_y)*-0.8090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x+-0.7000*(ppt_x*-0.3090+(1-ppt_y)*-0.9511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x+-0.7500*(ppt_x*0.0000+(1-ppt_y)*-1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x+-0.8000*(ppt_x*0.3090+(1-ppt_y)*-0.9511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x+-0.8500*(ppt_x*0.5878+(1-ppt_y)*-0.8090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x+-0.9000*(ppt_x*0.8090+(1-ppt_y)*-0.5878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x+-0.9500*(ppt_x*0.9511+(1-ppt_y)*-0.3090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-1.0000*(ppt_x*1.0000+(1-ppt_y)*0.0000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y+-0.0500*(ppt_x*0.3090-(1-ppt_y)*0.9511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y+-0.1000*(ppt_x*0.5878-(1-ppt_y)*0.8090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y+-0.1500*(ppt_x*0.8090-(1-ppt_y)*0.5878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y+-0.2000*(ppt_x*0.9511-(1-ppt_y)*0.3090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y+-0.2500*(ppt_x*1.0000-(1-ppt_y)*-0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y+-0.3000*(ppt_x*0.9511-(1-ppt_y)*-0.3090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y+-0.3500*(ppt_x*0.8090-(1-ppt_y)*-0.5878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y+-0.4000*(ppt_x*0.5878-(1-ppt_y)*-0.8090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y+-0.4500*(ppt_x*0.3090-(1-ppt_y)*-0.9511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y+-0.5000*(ppt_x*-0.0000-(1-ppt_y)*-1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y+-0.5500*(ppt_x*-0.3090-(1-ppt_y)*-0.9511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y+-0.6000*(ppt_x*-0.5878-(1-ppt_y)*-0.8090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y+-0.6500*(ppt_x*-0.8090-(1-ppt_y)*-0.5878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y+-0.7000*(ppt_x*-0.9511-(1-ppt_y)*-0.3090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y+-0.7500*(ppt_x*-1.0000-(1-ppt_y)*0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y+-0.8000*(ppt_x*-0.9511-(1-ppt_y)*0.3090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y+-0.8500*(ppt_x*-0.8090-(1-ppt_y)*0.5878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y+-0.9000*(ppt_x*-0.5878-(1-ppt_y)*0.8090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y+-0.9500*(ppt_x*-0.3090-(1-ppt_y)*0.9511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-1.0000*(ppt_x*0.0000-(1-ppt_y)*1.0000)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74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24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</p:childTnLst>
            </p:cTn>
          </p:par>
        </p:tnLst>
        <p:bldLst>
          <p:bldP spid="4" grpId="0"/>
          <p:bldP spid="4" grpId="1"/>
          <p:bldP spid="4" grpId="2"/>
          <p:bldP spid="4" grpId="3"/>
          <p:bldP spid="4" grpId="4"/>
          <p:bldP spid="4" grpId="5"/>
          <p:bldP spid="4" grpId="6"/>
          <p:bldP spid="4" grpId="7"/>
          <p:bldP spid="4" grpId="8"/>
          <p:bldP spid="4" grpId="9"/>
          <p:bldP spid="4" grpId="10"/>
          <p:bldP spid="4" grpId="11"/>
          <p:bldP spid="4" grpId="12"/>
          <p:bldP spid="4" grpId="13"/>
          <p:bldP spid="4" grpId="14"/>
          <p:bldP spid="4" grpId="15"/>
          <p:bldP spid="4" grpId="16"/>
          <p:bldP spid="4" grpId="17"/>
          <p:bldP spid="4" grpId="18"/>
        </p:bldLst>
      </p:timing>
    </mc:Fallback>
  </mc:AlternateContent>
  <p:extLst>
    <p:ext uri="{E180D4A7-C9FB-4DFB-919C-405C955672EB}">
      <p14:showEvtLst xmlns:p14="http://schemas.microsoft.com/office/powerpoint/2010/main">
        <p14:playEvt time="0" objId="6"/>
        <p14:playEvt time="21054" objId="6"/>
        <p14:playEvt time="41339" objId="6"/>
        <p14:playEvt time="61658" objId="6"/>
        <p14:stopEvt time="63082" objId="6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304&quot;/&gt;&lt;/object&gt;&lt;object type=&quot;3&quot; unique_id=&quot;10004&quot;&gt;&lt;property id=&quot;20148&quot; value=&quot;5&quot;/&gt;&lt;property id=&quot;20300&quot; value=&quot;Slide 2&quot;/&gt;&lt;property id=&quot;20307&quot; value=&quot;305&quot;/&gt;&lt;/object&gt;&lt;object type=&quot;3&quot; unique_id=&quot;10005&quot;&gt;&lt;property id=&quot;20148&quot; value=&quot;5&quot;/&gt;&lt;property id=&quot;20300&quot; value=&quot;Slide 3&quot;/&gt;&lt;property id=&quot;20307&quot; value=&quot;267&quot;/&gt;&lt;/object&gt;&lt;object type=&quot;3&quot; unique_id=&quot;10006&quot;&gt;&lt;property id=&quot;20148&quot; value=&quot;5&quot;/&gt;&lt;property id=&quot;20300&quot; value=&quot;Slide 4&quot;/&gt;&lt;property id=&quot;20307&quot; value=&quot;256&quot;/&gt;&lt;/object&gt;&lt;object type=&quot;3&quot; unique_id=&quot;10007&quot;&gt;&lt;property id=&quot;20148&quot; value=&quot;5&quot;/&gt;&lt;property id=&quot;20300&quot; value=&quot;Slide 5&quot;/&gt;&lt;property id=&quot;20307&quot; value=&quot;257&quot;/&gt;&lt;/object&gt;&lt;object type=&quot;3&quot; unique_id=&quot;10008&quot;&gt;&lt;property id=&quot;20148&quot; value=&quot;5&quot;/&gt;&lt;property id=&quot;20300&quot; value=&quot;Slide 6&quot;/&gt;&lt;property id=&quot;20307&quot; value=&quot;258&quot;/&gt;&lt;/object&gt;&lt;object type=&quot;3&quot; unique_id=&quot;10009&quot;&gt;&lt;property id=&quot;20148&quot; value=&quot;5&quot;/&gt;&lt;property id=&quot;20300&quot; value=&quot;Slide 7&quot;/&gt;&lt;property id=&quot;20307&quot; value=&quot;285&quot;/&gt;&lt;/object&gt;&lt;object type=&quot;3&quot; unique_id=&quot;10010&quot;&gt;&lt;property id=&quot;20148&quot; value=&quot;5&quot;/&gt;&lt;property id=&quot;20300&quot; value=&quot;Slide 8&quot;/&gt;&lt;property id=&quot;20307&quot; value=&quot;260&quot;/&gt;&lt;/object&gt;&lt;object type=&quot;3&quot; unique_id=&quot;10018&quot;&gt;&lt;property id=&quot;20148&quot; value=&quot;5&quot;/&gt;&lt;property id=&quot;20300&quot; value=&quot;Slide 18&quot;/&gt;&lt;property id=&quot;20307&quot; value=&quot;320&quot;/&gt;&lt;/object&gt;&lt;object type=&quot;3&quot; unique_id=&quot;10019&quot;&gt;&lt;property id=&quot;20148&quot; value=&quot;5&quot;/&gt;&lt;property id=&quot;20300&quot; value=&quot;Slide 19&quot;/&gt;&lt;property id=&quot;20307&quot; value=&quot;321&quot;/&gt;&lt;/object&gt;&lt;object type=&quot;3&quot; unique_id=&quot;10020&quot;&gt;&lt;property id=&quot;20148&quot; value=&quot;5&quot;/&gt;&lt;property id=&quot;20300&quot; value=&quot;Slide 20&quot;/&gt;&lt;property id=&quot;20307&quot; value=&quot;322&quot;/&gt;&lt;/object&gt;&lt;object type=&quot;3&quot; unique_id=&quot;10021&quot;&gt;&lt;property id=&quot;20148&quot; value=&quot;5&quot;/&gt;&lt;property id=&quot;20300&quot; value=&quot;Slide 21&quot;/&gt;&lt;property id=&quot;20307&quot; value=&quot;323&quot;/&gt;&lt;/object&gt;&lt;object type=&quot;3&quot; unique_id=&quot;10022&quot;&gt;&lt;property id=&quot;20148&quot; value=&quot;5&quot;/&gt;&lt;property id=&quot;20300&quot; value=&quot;Slide 22&quot;/&gt;&lt;property id=&quot;20307&quot; value=&quot;315&quot;/&gt;&lt;/object&gt;&lt;object type=&quot;3&quot; unique_id=&quot;10023&quot;&gt;&lt;property id=&quot;20148&quot; value=&quot;5&quot;/&gt;&lt;property id=&quot;20300&quot; value=&quot;Slide 23&quot;/&gt;&lt;property id=&quot;20307&quot; value=&quot;317&quot;/&gt;&lt;/object&gt;&lt;object type=&quot;3&quot; unique_id=&quot;10024&quot;&gt;&lt;property id=&quot;20148&quot; value=&quot;5&quot;/&gt;&lt;property id=&quot;20300&quot; value=&quot;Slide 24&quot;/&gt;&lt;property id=&quot;20307&quot; value=&quot;303&quot;/&gt;&lt;/object&gt;&lt;object type=&quot;3&quot; unique_id=&quot;10311&quot;&gt;&lt;property id=&quot;20148&quot; value=&quot;5&quot;/&gt;&lt;property id=&quot;20300&quot; value=&quot;Slide 9&quot;/&gt;&lt;property id=&quot;20307&quot; value=&quot;324&quot;/&gt;&lt;/object&gt;&lt;object type=&quot;3&quot; unique_id=&quot;10312&quot;&gt;&lt;property id=&quot;20148&quot; value=&quot;5&quot;/&gt;&lt;property id=&quot;20300&quot; value=&quot;Slide 10&quot;/&gt;&lt;property id=&quot;20307&quot; value=&quot;325&quot;/&gt;&lt;/object&gt;&lt;object type=&quot;3&quot; unique_id=&quot;10313&quot;&gt;&lt;property id=&quot;20148&quot; value=&quot;5&quot;/&gt;&lt;property id=&quot;20300&quot; value=&quot;Slide 11&quot;/&gt;&lt;property id=&quot;20307&quot; value=&quot;326&quot;/&gt;&lt;/object&gt;&lt;object type=&quot;3&quot; unique_id=&quot;10314&quot;&gt;&lt;property id=&quot;20148&quot; value=&quot;5&quot;/&gt;&lt;property id=&quot;20300&quot; value=&quot;Slide 12&quot;/&gt;&lt;property id=&quot;20307&quot; value=&quot;327&quot;/&gt;&lt;/object&gt;&lt;object type=&quot;3&quot; unique_id=&quot;10315&quot;&gt;&lt;property id=&quot;20148&quot; value=&quot;5&quot;/&gt;&lt;property id=&quot;20300&quot; value=&quot;Slide 13&quot;/&gt;&lt;property id=&quot;20307&quot; value=&quot;328&quot;/&gt;&lt;/object&gt;&lt;object type=&quot;3&quot; unique_id=&quot;10452&quot;&gt;&lt;property id=&quot;20148&quot; value=&quot;5&quot;/&gt;&lt;property id=&quot;20300&quot; value=&quot;Slide 14&quot;/&gt;&lt;property id=&quot;20307&quot; value=&quot;329&quot;/&gt;&lt;/object&gt;&lt;object type=&quot;3&quot; unique_id=&quot;10453&quot;&gt;&lt;property id=&quot;20148&quot; value=&quot;5&quot;/&gt;&lt;property id=&quot;20300&quot; value=&quot;Slide 15&quot;/&gt;&lt;property id=&quot;20307&quot; value=&quot;330&quot;/&gt;&lt;/object&gt;&lt;object type=&quot;3&quot; unique_id=&quot;10454&quot;&gt;&lt;property id=&quot;20148&quot; value=&quot;5&quot;/&gt;&lt;property id=&quot;20300&quot; value=&quot;Slide 16&quot;/&gt;&lt;property id=&quot;20307&quot; value=&quot;331&quot;/&gt;&lt;/object&gt;&lt;object type=&quot;3&quot; unique_id=&quot;10455&quot;&gt;&lt;property id=&quot;20148&quot; value=&quot;5&quot;/&gt;&lt;property id=&quot;20300&quot; value=&quot;Slide 17&quot;/&gt;&lt;property id=&quot;20307&quot; value=&quot;332&quot;/&gt;&lt;/object&gt;&lt;/object&gt;&lt;object type=&quot;8&quot; unique_id=&quot;1004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1845</TotalTime>
  <Words>627</Words>
  <Application>Microsoft Office PowerPoint</Application>
  <PresentationFormat>On-screen Show (16:10)</PresentationFormat>
  <Paragraphs>142</Paragraphs>
  <Slides>24</Slides>
  <Notes>3</Notes>
  <HiddenSlides>0</HiddenSlides>
  <MMClips>2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42" baseType="lpstr">
      <vt:lpstr>Arial</vt:lpstr>
      <vt:lpstr>Calibri</vt:lpstr>
      <vt:lpstr>Cambria Math</vt:lpstr>
      <vt:lpstr>Segoe UI</vt:lpstr>
      <vt:lpstr>Times New Roman</vt:lpstr>
      <vt:lpstr>UTM Azuki</vt:lpstr>
      <vt:lpstr>VNI-Times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Huong</cp:lastModifiedBy>
  <cp:revision>126</cp:revision>
  <dcterms:created xsi:type="dcterms:W3CDTF">2017-12-31T23:29:53Z</dcterms:created>
  <dcterms:modified xsi:type="dcterms:W3CDTF">2022-10-11T03:02:49Z</dcterms:modified>
</cp:coreProperties>
</file>