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4" r:id="rId1"/>
  </p:sldMasterIdLst>
  <p:notesMasterIdLst>
    <p:notesMasterId r:id="rId33"/>
  </p:notesMasterIdLst>
  <p:sldIdLst>
    <p:sldId id="325" r:id="rId2"/>
    <p:sldId id="352" r:id="rId3"/>
    <p:sldId id="257" r:id="rId4"/>
    <p:sldId id="326" r:id="rId5"/>
    <p:sldId id="341" r:id="rId6"/>
    <p:sldId id="345" r:id="rId7"/>
    <p:sldId id="346" r:id="rId8"/>
    <p:sldId id="353" r:id="rId9"/>
    <p:sldId id="342" r:id="rId10"/>
    <p:sldId id="347" r:id="rId11"/>
    <p:sldId id="343" r:id="rId12"/>
    <p:sldId id="358" r:id="rId13"/>
    <p:sldId id="329" r:id="rId14"/>
    <p:sldId id="331" r:id="rId15"/>
    <p:sldId id="330" r:id="rId16"/>
    <p:sldId id="332" r:id="rId17"/>
    <p:sldId id="354" r:id="rId18"/>
    <p:sldId id="334" r:id="rId19"/>
    <p:sldId id="361" r:id="rId20"/>
    <p:sldId id="360" r:id="rId21"/>
    <p:sldId id="362" r:id="rId22"/>
    <p:sldId id="348" r:id="rId23"/>
    <p:sldId id="363" r:id="rId24"/>
    <p:sldId id="355" r:id="rId25"/>
    <p:sldId id="356" r:id="rId26"/>
    <p:sldId id="350" r:id="rId27"/>
    <p:sldId id="351" r:id="rId28"/>
    <p:sldId id="357" r:id="rId29"/>
    <p:sldId id="339" r:id="rId30"/>
    <p:sldId id="349" r:id="rId31"/>
    <p:sldId id="340" r:id="rId32"/>
  </p:sldIdLst>
  <p:sldSz cx="9144000" cy="5143500" type="screen16x9"/>
  <p:notesSz cx="6858000" cy="9144000"/>
  <p:embeddedFontLst>
    <p:embeddedFont>
      <p:font typeface="VNI-Times" pitchFamily="2" charset="0"/>
      <p:regular r:id="rId34"/>
      <p:bold r:id="rId35"/>
      <p:italic r:id="rId36"/>
      <p:boldItalic r:id="rId37"/>
    </p:embeddedFont>
    <p:embeddedFont>
      <p:font typeface="Shrikhand" charset="0"/>
      <p:regular r:id="rId38"/>
    </p:embeddedFont>
    <p:embeddedFont>
      <p:font typeface="Montserrat Medium" charset="0"/>
      <p:regular r:id="rId39"/>
      <p:bold r:id="rId40"/>
      <p:italic r:id="rId41"/>
      <p:boldItalic r:id="rId42"/>
    </p:embeddedFont>
  </p:embeddedFontLst>
  <p:custDataLst>
    <p:tags r:id="rId43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2E81CA6-CAEB-4588-BCE3-AB86AB59B501}">
  <a:tblStyle styleId="{B2E81CA6-CAEB-4588-BCE3-AB86AB59B50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1" name="Google Shape;1941;g11fba705b9b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2" name="Google Shape;1942;g11fba705b9b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1" name="Google Shape;1941;g11fba705b9b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2" name="Google Shape;1942;g11fba705b9b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accent1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"/>
          <p:cNvSpPr/>
          <p:nvPr/>
        </p:nvSpPr>
        <p:spPr>
          <a:xfrm>
            <a:off x="-22000" y="0"/>
            <a:ext cx="9166037" cy="5143515"/>
          </a:xfrm>
          <a:custGeom>
            <a:avLst/>
            <a:gdLst/>
            <a:ahLst/>
            <a:cxnLst/>
            <a:rect l="l" t="t" r="r" b="b"/>
            <a:pathLst>
              <a:path w="67671" h="50710" extrusionOk="0">
                <a:moveTo>
                  <a:pt x="3343" y="1568"/>
                </a:moveTo>
                <a:lnTo>
                  <a:pt x="3343" y="3343"/>
                </a:lnTo>
                <a:lnTo>
                  <a:pt x="1568" y="3343"/>
                </a:lnTo>
                <a:lnTo>
                  <a:pt x="1568" y="1568"/>
                </a:lnTo>
                <a:close/>
                <a:moveTo>
                  <a:pt x="5192" y="1568"/>
                </a:moveTo>
                <a:lnTo>
                  <a:pt x="5192" y="3343"/>
                </a:lnTo>
                <a:lnTo>
                  <a:pt x="3418" y="3343"/>
                </a:lnTo>
                <a:lnTo>
                  <a:pt x="3418" y="1568"/>
                </a:lnTo>
                <a:close/>
                <a:moveTo>
                  <a:pt x="7047" y="1568"/>
                </a:moveTo>
                <a:lnTo>
                  <a:pt x="7047" y="3343"/>
                </a:lnTo>
                <a:lnTo>
                  <a:pt x="5267" y="3343"/>
                </a:lnTo>
                <a:lnTo>
                  <a:pt x="5267" y="1568"/>
                </a:lnTo>
                <a:close/>
                <a:moveTo>
                  <a:pt x="8896" y="1568"/>
                </a:moveTo>
                <a:lnTo>
                  <a:pt x="8896" y="3343"/>
                </a:lnTo>
                <a:lnTo>
                  <a:pt x="7123" y="3343"/>
                </a:lnTo>
                <a:lnTo>
                  <a:pt x="7123" y="1568"/>
                </a:lnTo>
                <a:close/>
                <a:moveTo>
                  <a:pt x="10746" y="1568"/>
                </a:moveTo>
                <a:lnTo>
                  <a:pt x="10746" y="3343"/>
                </a:lnTo>
                <a:lnTo>
                  <a:pt x="8972" y="3343"/>
                </a:lnTo>
                <a:lnTo>
                  <a:pt x="8972" y="1568"/>
                </a:lnTo>
                <a:close/>
                <a:moveTo>
                  <a:pt x="12601" y="1568"/>
                </a:moveTo>
                <a:lnTo>
                  <a:pt x="12601" y="3343"/>
                </a:lnTo>
                <a:lnTo>
                  <a:pt x="10827" y="3343"/>
                </a:lnTo>
                <a:lnTo>
                  <a:pt x="10827" y="1568"/>
                </a:lnTo>
                <a:close/>
                <a:moveTo>
                  <a:pt x="14451" y="1568"/>
                </a:moveTo>
                <a:lnTo>
                  <a:pt x="14451" y="3343"/>
                </a:lnTo>
                <a:lnTo>
                  <a:pt x="12676" y="3343"/>
                </a:lnTo>
                <a:lnTo>
                  <a:pt x="12676" y="1568"/>
                </a:lnTo>
                <a:close/>
                <a:moveTo>
                  <a:pt x="16305" y="1568"/>
                </a:moveTo>
                <a:lnTo>
                  <a:pt x="16305" y="3343"/>
                </a:lnTo>
                <a:lnTo>
                  <a:pt x="14526" y="3343"/>
                </a:lnTo>
                <a:lnTo>
                  <a:pt x="14526" y="1568"/>
                </a:lnTo>
                <a:close/>
                <a:moveTo>
                  <a:pt x="18089" y="1568"/>
                </a:moveTo>
                <a:lnTo>
                  <a:pt x="18089" y="3343"/>
                </a:lnTo>
                <a:lnTo>
                  <a:pt x="16381" y="3343"/>
                </a:lnTo>
                <a:lnTo>
                  <a:pt x="16381" y="1568"/>
                </a:lnTo>
                <a:close/>
                <a:moveTo>
                  <a:pt x="19945" y="1568"/>
                </a:moveTo>
                <a:lnTo>
                  <a:pt x="19945" y="3343"/>
                </a:lnTo>
                <a:lnTo>
                  <a:pt x="18166" y="3343"/>
                </a:lnTo>
                <a:lnTo>
                  <a:pt x="18166" y="1568"/>
                </a:lnTo>
                <a:close/>
                <a:moveTo>
                  <a:pt x="21795" y="1568"/>
                </a:moveTo>
                <a:lnTo>
                  <a:pt x="21795" y="3343"/>
                </a:lnTo>
                <a:lnTo>
                  <a:pt x="20020" y="3343"/>
                </a:lnTo>
                <a:lnTo>
                  <a:pt x="20020" y="1568"/>
                </a:lnTo>
                <a:close/>
                <a:moveTo>
                  <a:pt x="23644" y="1568"/>
                </a:moveTo>
                <a:lnTo>
                  <a:pt x="23644" y="3343"/>
                </a:lnTo>
                <a:lnTo>
                  <a:pt x="21870" y="3343"/>
                </a:lnTo>
                <a:lnTo>
                  <a:pt x="21870" y="1568"/>
                </a:lnTo>
                <a:close/>
                <a:moveTo>
                  <a:pt x="25498" y="1568"/>
                </a:moveTo>
                <a:lnTo>
                  <a:pt x="25498" y="3343"/>
                </a:lnTo>
                <a:lnTo>
                  <a:pt x="23719" y="3343"/>
                </a:lnTo>
                <a:lnTo>
                  <a:pt x="23719" y="1568"/>
                </a:lnTo>
                <a:close/>
                <a:moveTo>
                  <a:pt x="27348" y="1568"/>
                </a:moveTo>
                <a:lnTo>
                  <a:pt x="27348" y="3343"/>
                </a:lnTo>
                <a:lnTo>
                  <a:pt x="25575" y="3343"/>
                </a:lnTo>
                <a:lnTo>
                  <a:pt x="25575" y="1568"/>
                </a:lnTo>
                <a:close/>
                <a:moveTo>
                  <a:pt x="29204" y="1568"/>
                </a:moveTo>
                <a:lnTo>
                  <a:pt x="29204" y="3343"/>
                </a:lnTo>
                <a:lnTo>
                  <a:pt x="27424" y="3343"/>
                </a:lnTo>
                <a:lnTo>
                  <a:pt x="27424" y="1568"/>
                </a:lnTo>
                <a:close/>
                <a:moveTo>
                  <a:pt x="31053" y="1568"/>
                </a:moveTo>
                <a:lnTo>
                  <a:pt x="31053" y="3343"/>
                </a:lnTo>
                <a:lnTo>
                  <a:pt x="29279" y="3343"/>
                </a:lnTo>
                <a:lnTo>
                  <a:pt x="29279" y="1568"/>
                </a:lnTo>
                <a:close/>
                <a:moveTo>
                  <a:pt x="32903" y="1568"/>
                </a:moveTo>
                <a:lnTo>
                  <a:pt x="32903" y="3343"/>
                </a:lnTo>
                <a:lnTo>
                  <a:pt x="31128" y="3343"/>
                </a:lnTo>
                <a:lnTo>
                  <a:pt x="31128" y="1568"/>
                </a:lnTo>
                <a:close/>
                <a:moveTo>
                  <a:pt x="34692" y="1568"/>
                </a:moveTo>
                <a:lnTo>
                  <a:pt x="34692" y="3343"/>
                </a:lnTo>
                <a:lnTo>
                  <a:pt x="32979" y="3343"/>
                </a:lnTo>
                <a:lnTo>
                  <a:pt x="32979" y="1568"/>
                </a:lnTo>
                <a:close/>
                <a:moveTo>
                  <a:pt x="36541" y="1568"/>
                </a:moveTo>
                <a:lnTo>
                  <a:pt x="36541" y="3343"/>
                </a:lnTo>
                <a:lnTo>
                  <a:pt x="34768" y="3343"/>
                </a:lnTo>
                <a:lnTo>
                  <a:pt x="34768" y="1568"/>
                </a:lnTo>
                <a:close/>
                <a:moveTo>
                  <a:pt x="38397" y="1568"/>
                </a:moveTo>
                <a:lnTo>
                  <a:pt x="38397" y="3343"/>
                </a:lnTo>
                <a:lnTo>
                  <a:pt x="36618" y="3343"/>
                </a:lnTo>
                <a:lnTo>
                  <a:pt x="36618" y="1568"/>
                </a:lnTo>
                <a:close/>
                <a:moveTo>
                  <a:pt x="40246" y="1568"/>
                </a:moveTo>
                <a:lnTo>
                  <a:pt x="40246" y="3343"/>
                </a:lnTo>
                <a:lnTo>
                  <a:pt x="38472" y="3343"/>
                </a:lnTo>
                <a:lnTo>
                  <a:pt x="38472" y="1568"/>
                </a:lnTo>
                <a:close/>
                <a:moveTo>
                  <a:pt x="42096" y="1568"/>
                </a:moveTo>
                <a:lnTo>
                  <a:pt x="42096" y="3343"/>
                </a:lnTo>
                <a:lnTo>
                  <a:pt x="40321" y="3343"/>
                </a:lnTo>
                <a:lnTo>
                  <a:pt x="40321" y="1568"/>
                </a:lnTo>
                <a:close/>
                <a:moveTo>
                  <a:pt x="43950" y="1568"/>
                </a:moveTo>
                <a:lnTo>
                  <a:pt x="43950" y="3343"/>
                </a:lnTo>
                <a:lnTo>
                  <a:pt x="42172" y="3343"/>
                </a:lnTo>
                <a:lnTo>
                  <a:pt x="42172" y="1568"/>
                </a:lnTo>
                <a:close/>
                <a:moveTo>
                  <a:pt x="45801" y="1568"/>
                </a:moveTo>
                <a:lnTo>
                  <a:pt x="45801" y="3343"/>
                </a:lnTo>
                <a:lnTo>
                  <a:pt x="44027" y="3343"/>
                </a:lnTo>
                <a:lnTo>
                  <a:pt x="44027" y="1568"/>
                </a:lnTo>
                <a:close/>
                <a:moveTo>
                  <a:pt x="47656" y="1568"/>
                </a:moveTo>
                <a:lnTo>
                  <a:pt x="47656" y="3343"/>
                </a:lnTo>
                <a:lnTo>
                  <a:pt x="45876" y="3343"/>
                </a:lnTo>
                <a:lnTo>
                  <a:pt x="45876" y="1568"/>
                </a:lnTo>
                <a:close/>
                <a:moveTo>
                  <a:pt x="49505" y="1568"/>
                </a:moveTo>
                <a:lnTo>
                  <a:pt x="49505" y="3343"/>
                </a:lnTo>
                <a:lnTo>
                  <a:pt x="47731" y="3343"/>
                </a:lnTo>
                <a:lnTo>
                  <a:pt x="47731" y="1568"/>
                </a:lnTo>
                <a:close/>
                <a:moveTo>
                  <a:pt x="51289" y="1568"/>
                </a:moveTo>
                <a:lnTo>
                  <a:pt x="51289" y="3343"/>
                </a:lnTo>
                <a:lnTo>
                  <a:pt x="49581" y="3343"/>
                </a:lnTo>
                <a:lnTo>
                  <a:pt x="49581" y="1568"/>
                </a:lnTo>
                <a:close/>
                <a:moveTo>
                  <a:pt x="53144" y="1568"/>
                </a:moveTo>
                <a:lnTo>
                  <a:pt x="53144" y="3343"/>
                </a:lnTo>
                <a:lnTo>
                  <a:pt x="51370" y="3343"/>
                </a:lnTo>
                <a:lnTo>
                  <a:pt x="51370" y="1568"/>
                </a:lnTo>
                <a:close/>
                <a:moveTo>
                  <a:pt x="54995" y="1568"/>
                </a:moveTo>
                <a:lnTo>
                  <a:pt x="54995" y="3343"/>
                </a:lnTo>
                <a:lnTo>
                  <a:pt x="53220" y="3343"/>
                </a:lnTo>
                <a:lnTo>
                  <a:pt x="53220" y="1568"/>
                </a:lnTo>
                <a:close/>
                <a:moveTo>
                  <a:pt x="56849" y="1568"/>
                </a:moveTo>
                <a:lnTo>
                  <a:pt x="56849" y="3343"/>
                </a:lnTo>
                <a:lnTo>
                  <a:pt x="55070" y="3343"/>
                </a:lnTo>
                <a:lnTo>
                  <a:pt x="55070" y="1568"/>
                </a:lnTo>
                <a:close/>
                <a:moveTo>
                  <a:pt x="58698" y="1568"/>
                </a:moveTo>
                <a:lnTo>
                  <a:pt x="58698" y="3343"/>
                </a:lnTo>
                <a:lnTo>
                  <a:pt x="56924" y="3343"/>
                </a:lnTo>
                <a:lnTo>
                  <a:pt x="56924" y="1568"/>
                </a:lnTo>
                <a:close/>
                <a:moveTo>
                  <a:pt x="60548" y="1568"/>
                </a:moveTo>
                <a:lnTo>
                  <a:pt x="60548" y="3343"/>
                </a:lnTo>
                <a:lnTo>
                  <a:pt x="58775" y="3343"/>
                </a:lnTo>
                <a:lnTo>
                  <a:pt x="58775" y="1568"/>
                </a:lnTo>
                <a:close/>
                <a:moveTo>
                  <a:pt x="62404" y="1568"/>
                </a:moveTo>
                <a:lnTo>
                  <a:pt x="62404" y="3343"/>
                </a:lnTo>
                <a:lnTo>
                  <a:pt x="60629" y="3343"/>
                </a:lnTo>
                <a:lnTo>
                  <a:pt x="60629" y="1568"/>
                </a:lnTo>
                <a:close/>
                <a:moveTo>
                  <a:pt x="64253" y="1568"/>
                </a:moveTo>
                <a:lnTo>
                  <a:pt x="64253" y="3343"/>
                </a:lnTo>
                <a:lnTo>
                  <a:pt x="62479" y="3343"/>
                </a:lnTo>
                <a:lnTo>
                  <a:pt x="62479" y="1568"/>
                </a:lnTo>
                <a:close/>
                <a:moveTo>
                  <a:pt x="66108" y="1568"/>
                </a:moveTo>
                <a:lnTo>
                  <a:pt x="66108" y="3343"/>
                </a:lnTo>
                <a:lnTo>
                  <a:pt x="64328" y="3343"/>
                </a:lnTo>
                <a:lnTo>
                  <a:pt x="64328" y="1568"/>
                </a:lnTo>
                <a:close/>
                <a:moveTo>
                  <a:pt x="3343" y="3422"/>
                </a:moveTo>
                <a:lnTo>
                  <a:pt x="3343" y="5197"/>
                </a:lnTo>
                <a:lnTo>
                  <a:pt x="1568" y="5197"/>
                </a:lnTo>
                <a:lnTo>
                  <a:pt x="1568" y="3422"/>
                </a:lnTo>
                <a:close/>
                <a:moveTo>
                  <a:pt x="5192" y="3422"/>
                </a:moveTo>
                <a:lnTo>
                  <a:pt x="5192" y="5197"/>
                </a:lnTo>
                <a:lnTo>
                  <a:pt x="3418" y="5197"/>
                </a:lnTo>
                <a:lnTo>
                  <a:pt x="3418" y="3422"/>
                </a:lnTo>
                <a:close/>
                <a:moveTo>
                  <a:pt x="7047" y="3422"/>
                </a:moveTo>
                <a:lnTo>
                  <a:pt x="7047" y="5197"/>
                </a:lnTo>
                <a:lnTo>
                  <a:pt x="5267" y="5197"/>
                </a:lnTo>
                <a:lnTo>
                  <a:pt x="5267" y="3422"/>
                </a:lnTo>
                <a:close/>
                <a:moveTo>
                  <a:pt x="8896" y="3422"/>
                </a:moveTo>
                <a:lnTo>
                  <a:pt x="8896" y="5197"/>
                </a:lnTo>
                <a:lnTo>
                  <a:pt x="7123" y="5197"/>
                </a:lnTo>
                <a:lnTo>
                  <a:pt x="7123" y="3422"/>
                </a:lnTo>
                <a:close/>
                <a:moveTo>
                  <a:pt x="10746" y="3422"/>
                </a:moveTo>
                <a:lnTo>
                  <a:pt x="10746" y="5197"/>
                </a:lnTo>
                <a:lnTo>
                  <a:pt x="8972" y="5197"/>
                </a:lnTo>
                <a:lnTo>
                  <a:pt x="8972" y="3422"/>
                </a:lnTo>
                <a:close/>
                <a:moveTo>
                  <a:pt x="12601" y="3422"/>
                </a:moveTo>
                <a:lnTo>
                  <a:pt x="12601" y="5197"/>
                </a:lnTo>
                <a:lnTo>
                  <a:pt x="10827" y="5197"/>
                </a:lnTo>
                <a:lnTo>
                  <a:pt x="10827" y="3422"/>
                </a:lnTo>
                <a:close/>
                <a:moveTo>
                  <a:pt x="14451" y="3422"/>
                </a:moveTo>
                <a:lnTo>
                  <a:pt x="14451" y="5197"/>
                </a:lnTo>
                <a:lnTo>
                  <a:pt x="12676" y="5197"/>
                </a:lnTo>
                <a:lnTo>
                  <a:pt x="12676" y="3422"/>
                </a:lnTo>
                <a:close/>
                <a:moveTo>
                  <a:pt x="16305" y="3422"/>
                </a:moveTo>
                <a:lnTo>
                  <a:pt x="16305" y="5197"/>
                </a:lnTo>
                <a:lnTo>
                  <a:pt x="14526" y="5197"/>
                </a:lnTo>
                <a:lnTo>
                  <a:pt x="14526" y="3422"/>
                </a:lnTo>
                <a:close/>
                <a:moveTo>
                  <a:pt x="18089" y="3422"/>
                </a:moveTo>
                <a:lnTo>
                  <a:pt x="18089" y="5197"/>
                </a:lnTo>
                <a:lnTo>
                  <a:pt x="16381" y="5197"/>
                </a:lnTo>
                <a:lnTo>
                  <a:pt x="16381" y="3422"/>
                </a:lnTo>
                <a:close/>
                <a:moveTo>
                  <a:pt x="19945" y="3422"/>
                </a:moveTo>
                <a:lnTo>
                  <a:pt x="19945" y="5197"/>
                </a:lnTo>
                <a:lnTo>
                  <a:pt x="18166" y="5197"/>
                </a:lnTo>
                <a:lnTo>
                  <a:pt x="18166" y="3422"/>
                </a:lnTo>
                <a:close/>
                <a:moveTo>
                  <a:pt x="21795" y="3422"/>
                </a:moveTo>
                <a:lnTo>
                  <a:pt x="21795" y="5197"/>
                </a:lnTo>
                <a:lnTo>
                  <a:pt x="20020" y="5197"/>
                </a:lnTo>
                <a:lnTo>
                  <a:pt x="20020" y="3422"/>
                </a:lnTo>
                <a:close/>
                <a:moveTo>
                  <a:pt x="23644" y="3422"/>
                </a:moveTo>
                <a:lnTo>
                  <a:pt x="23644" y="5197"/>
                </a:lnTo>
                <a:lnTo>
                  <a:pt x="21870" y="5197"/>
                </a:lnTo>
                <a:lnTo>
                  <a:pt x="21870" y="3422"/>
                </a:lnTo>
                <a:close/>
                <a:moveTo>
                  <a:pt x="25498" y="3422"/>
                </a:moveTo>
                <a:lnTo>
                  <a:pt x="25498" y="5197"/>
                </a:lnTo>
                <a:lnTo>
                  <a:pt x="23719" y="5197"/>
                </a:lnTo>
                <a:lnTo>
                  <a:pt x="23719" y="3422"/>
                </a:lnTo>
                <a:close/>
                <a:moveTo>
                  <a:pt x="27348" y="3422"/>
                </a:moveTo>
                <a:lnTo>
                  <a:pt x="27348" y="5197"/>
                </a:lnTo>
                <a:lnTo>
                  <a:pt x="25575" y="5197"/>
                </a:lnTo>
                <a:lnTo>
                  <a:pt x="25575" y="3422"/>
                </a:lnTo>
                <a:close/>
                <a:moveTo>
                  <a:pt x="29204" y="3422"/>
                </a:moveTo>
                <a:lnTo>
                  <a:pt x="29204" y="5197"/>
                </a:lnTo>
                <a:lnTo>
                  <a:pt x="27424" y="5197"/>
                </a:lnTo>
                <a:lnTo>
                  <a:pt x="27424" y="3422"/>
                </a:lnTo>
                <a:close/>
                <a:moveTo>
                  <a:pt x="31053" y="3422"/>
                </a:moveTo>
                <a:lnTo>
                  <a:pt x="31053" y="5197"/>
                </a:lnTo>
                <a:lnTo>
                  <a:pt x="29279" y="5197"/>
                </a:lnTo>
                <a:lnTo>
                  <a:pt x="29279" y="3422"/>
                </a:lnTo>
                <a:close/>
                <a:moveTo>
                  <a:pt x="32903" y="3422"/>
                </a:moveTo>
                <a:lnTo>
                  <a:pt x="32903" y="5197"/>
                </a:lnTo>
                <a:lnTo>
                  <a:pt x="31128" y="5197"/>
                </a:lnTo>
                <a:lnTo>
                  <a:pt x="31128" y="3422"/>
                </a:lnTo>
                <a:close/>
                <a:moveTo>
                  <a:pt x="34692" y="3422"/>
                </a:moveTo>
                <a:lnTo>
                  <a:pt x="34692" y="5197"/>
                </a:lnTo>
                <a:lnTo>
                  <a:pt x="32979" y="5197"/>
                </a:lnTo>
                <a:lnTo>
                  <a:pt x="32979" y="3422"/>
                </a:lnTo>
                <a:close/>
                <a:moveTo>
                  <a:pt x="36541" y="3422"/>
                </a:moveTo>
                <a:lnTo>
                  <a:pt x="36541" y="5197"/>
                </a:lnTo>
                <a:lnTo>
                  <a:pt x="34768" y="5197"/>
                </a:lnTo>
                <a:lnTo>
                  <a:pt x="34768" y="3422"/>
                </a:lnTo>
                <a:close/>
                <a:moveTo>
                  <a:pt x="38397" y="3422"/>
                </a:moveTo>
                <a:lnTo>
                  <a:pt x="38397" y="5197"/>
                </a:lnTo>
                <a:lnTo>
                  <a:pt x="36618" y="5197"/>
                </a:lnTo>
                <a:lnTo>
                  <a:pt x="36618" y="3422"/>
                </a:lnTo>
                <a:close/>
                <a:moveTo>
                  <a:pt x="40246" y="3422"/>
                </a:moveTo>
                <a:lnTo>
                  <a:pt x="40246" y="5197"/>
                </a:lnTo>
                <a:lnTo>
                  <a:pt x="38472" y="5197"/>
                </a:lnTo>
                <a:lnTo>
                  <a:pt x="38472" y="3422"/>
                </a:lnTo>
                <a:close/>
                <a:moveTo>
                  <a:pt x="42096" y="3422"/>
                </a:moveTo>
                <a:lnTo>
                  <a:pt x="42096" y="5197"/>
                </a:lnTo>
                <a:lnTo>
                  <a:pt x="40321" y="5197"/>
                </a:lnTo>
                <a:lnTo>
                  <a:pt x="40321" y="3422"/>
                </a:lnTo>
                <a:close/>
                <a:moveTo>
                  <a:pt x="43950" y="3422"/>
                </a:moveTo>
                <a:lnTo>
                  <a:pt x="43950" y="5197"/>
                </a:lnTo>
                <a:lnTo>
                  <a:pt x="42172" y="5197"/>
                </a:lnTo>
                <a:lnTo>
                  <a:pt x="42172" y="3422"/>
                </a:lnTo>
                <a:close/>
                <a:moveTo>
                  <a:pt x="45801" y="3422"/>
                </a:moveTo>
                <a:lnTo>
                  <a:pt x="45801" y="5197"/>
                </a:lnTo>
                <a:lnTo>
                  <a:pt x="44027" y="5197"/>
                </a:lnTo>
                <a:lnTo>
                  <a:pt x="44027" y="3422"/>
                </a:lnTo>
                <a:close/>
                <a:moveTo>
                  <a:pt x="47656" y="3422"/>
                </a:moveTo>
                <a:lnTo>
                  <a:pt x="47656" y="5197"/>
                </a:lnTo>
                <a:lnTo>
                  <a:pt x="45876" y="5197"/>
                </a:lnTo>
                <a:lnTo>
                  <a:pt x="45876" y="3422"/>
                </a:lnTo>
                <a:close/>
                <a:moveTo>
                  <a:pt x="49505" y="3422"/>
                </a:moveTo>
                <a:lnTo>
                  <a:pt x="49505" y="5197"/>
                </a:lnTo>
                <a:lnTo>
                  <a:pt x="47731" y="5197"/>
                </a:lnTo>
                <a:lnTo>
                  <a:pt x="47731" y="3422"/>
                </a:lnTo>
                <a:close/>
                <a:moveTo>
                  <a:pt x="51289" y="3422"/>
                </a:moveTo>
                <a:lnTo>
                  <a:pt x="51289" y="5197"/>
                </a:lnTo>
                <a:lnTo>
                  <a:pt x="49581" y="5197"/>
                </a:lnTo>
                <a:lnTo>
                  <a:pt x="49581" y="3422"/>
                </a:lnTo>
                <a:close/>
                <a:moveTo>
                  <a:pt x="53144" y="3422"/>
                </a:moveTo>
                <a:lnTo>
                  <a:pt x="53144" y="5197"/>
                </a:lnTo>
                <a:lnTo>
                  <a:pt x="51370" y="5197"/>
                </a:lnTo>
                <a:lnTo>
                  <a:pt x="51370" y="3422"/>
                </a:lnTo>
                <a:close/>
                <a:moveTo>
                  <a:pt x="54995" y="3422"/>
                </a:moveTo>
                <a:lnTo>
                  <a:pt x="54995" y="5197"/>
                </a:lnTo>
                <a:lnTo>
                  <a:pt x="53220" y="5197"/>
                </a:lnTo>
                <a:lnTo>
                  <a:pt x="53220" y="3422"/>
                </a:lnTo>
                <a:close/>
                <a:moveTo>
                  <a:pt x="56849" y="3422"/>
                </a:moveTo>
                <a:lnTo>
                  <a:pt x="56849" y="5197"/>
                </a:lnTo>
                <a:lnTo>
                  <a:pt x="55070" y="5197"/>
                </a:lnTo>
                <a:lnTo>
                  <a:pt x="55070" y="3422"/>
                </a:lnTo>
                <a:close/>
                <a:moveTo>
                  <a:pt x="58698" y="3422"/>
                </a:moveTo>
                <a:lnTo>
                  <a:pt x="58698" y="5197"/>
                </a:lnTo>
                <a:lnTo>
                  <a:pt x="56924" y="5197"/>
                </a:lnTo>
                <a:lnTo>
                  <a:pt x="56924" y="3422"/>
                </a:lnTo>
                <a:close/>
                <a:moveTo>
                  <a:pt x="60548" y="3422"/>
                </a:moveTo>
                <a:lnTo>
                  <a:pt x="60548" y="5197"/>
                </a:lnTo>
                <a:lnTo>
                  <a:pt x="58775" y="5197"/>
                </a:lnTo>
                <a:lnTo>
                  <a:pt x="58775" y="3422"/>
                </a:lnTo>
                <a:close/>
                <a:moveTo>
                  <a:pt x="62404" y="3422"/>
                </a:moveTo>
                <a:lnTo>
                  <a:pt x="62404" y="5197"/>
                </a:lnTo>
                <a:lnTo>
                  <a:pt x="60629" y="5197"/>
                </a:lnTo>
                <a:lnTo>
                  <a:pt x="60629" y="3422"/>
                </a:lnTo>
                <a:close/>
                <a:moveTo>
                  <a:pt x="64253" y="3422"/>
                </a:moveTo>
                <a:lnTo>
                  <a:pt x="64253" y="5197"/>
                </a:lnTo>
                <a:lnTo>
                  <a:pt x="62479" y="5197"/>
                </a:lnTo>
                <a:lnTo>
                  <a:pt x="62479" y="3422"/>
                </a:lnTo>
                <a:close/>
                <a:moveTo>
                  <a:pt x="66108" y="3422"/>
                </a:moveTo>
                <a:lnTo>
                  <a:pt x="66108" y="5197"/>
                </a:lnTo>
                <a:lnTo>
                  <a:pt x="64328" y="5197"/>
                </a:lnTo>
                <a:lnTo>
                  <a:pt x="64328" y="3422"/>
                </a:lnTo>
                <a:close/>
                <a:moveTo>
                  <a:pt x="3343" y="5273"/>
                </a:moveTo>
                <a:lnTo>
                  <a:pt x="3343" y="7047"/>
                </a:lnTo>
                <a:lnTo>
                  <a:pt x="1568" y="7047"/>
                </a:lnTo>
                <a:lnTo>
                  <a:pt x="1568" y="5273"/>
                </a:lnTo>
                <a:close/>
                <a:moveTo>
                  <a:pt x="5192" y="5273"/>
                </a:moveTo>
                <a:lnTo>
                  <a:pt x="5192" y="7047"/>
                </a:lnTo>
                <a:lnTo>
                  <a:pt x="3418" y="7047"/>
                </a:lnTo>
                <a:lnTo>
                  <a:pt x="3418" y="5273"/>
                </a:lnTo>
                <a:close/>
                <a:moveTo>
                  <a:pt x="7047" y="5273"/>
                </a:moveTo>
                <a:lnTo>
                  <a:pt x="7047" y="7047"/>
                </a:lnTo>
                <a:lnTo>
                  <a:pt x="5267" y="7047"/>
                </a:lnTo>
                <a:lnTo>
                  <a:pt x="5267" y="5273"/>
                </a:lnTo>
                <a:close/>
                <a:moveTo>
                  <a:pt x="8896" y="5273"/>
                </a:moveTo>
                <a:lnTo>
                  <a:pt x="8896" y="7047"/>
                </a:lnTo>
                <a:lnTo>
                  <a:pt x="7123" y="7047"/>
                </a:lnTo>
                <a:lnTo>
                  <a:pt x="7123" y="5273"/>
                </a:lnTo>
                <a:close/>
                <a:moveTo>
                  <a:pt x="10746" y="5273"/>
                </a:moveTo>
                <a:lnTo>
                  <a:pt x="10746" y="7047"/>
                </a:lnTo>
                <a:lnTo>
                  <a:pt x="8972" y="7047"/>
                </a:lnTo>
                <a:lnTo>
                  <a:pt x="8972" y="5273"/>
                </a:lnTo>
                <a:close/>
                <a:moveTo>
                  <a:pt x="12601" y="5273"/>
                </a:moveTo>
                <a:lnTo>
                  <a:pt x="12601" y="7047"/>
                </a:lnTo>
                <a:lnTo>
                  <a:pt x="10827" y="7047"/>
                </a:lnTo>
                <a:lnTo>
                  <a:pt x="10827" y="5273"/>
                </a:lnTo>
                <a:close/>
                <a:moveTo>
                  <a:pt x="14451" y="5273"/>
                </a:moveTo>
                <a:lnTo>
                  <a:pt x="14451" y="7047"/>
                </a:lnTo>
                <a:lnTo>
                  <a:pt x="12676" y="7047"/>
                </a:lnTo>
                <a:lnTo>
                  <a:pt x="12676" y="5273"/>
                </a:lnTo>
                <a:close/>
                <a:moveTo>
                  <a:pt x="16305" y="5273"/>
                </a:moveTo>
                <a:lnTo>
                  <a:pt x="16305" y="7047"/>
                </a:lnTo>
                <a:lnTo>
                  <a:pt x="14526" y="7047"/>
                </a:lnTo>
                <a:lnTo>
                  <a:pt x="14526" y="5273"/>
                </a:lnTo>
                <a:close/>
                <a:moveTo>
                  <a:pt x="18089" y="5273"/>
                </a:moveTo>
                <a:lnTo>
                  <a:pt x="18089" y="7047"/>
                </a:lnTo>
                <a:lnTo>
                  <a:pt x="16381" y="7047"/>
                </a:lnTo>
                <a:lnTo>
                  <a:pt x="16381" y="5273"/>
                </a:lnTo>
                <a:close/>
                <a:moveTo>
                  <a:pt x="19945" y="5273"/>
                </a:moveTo>
                <a:lnTo>
                  <a:pt x="19945" y="7047"/>
                </a:lnTo>
                <a:lnTo>
                  <a:pt x="18166" y="7047"/>
                </a:lnTo>
                <a:lnTo>
                  <a:pt x="18166" y="5273"/>
                </a:lnTo>
                <a:close/>
                <a:moveTo>
                  <a:pt x="21795" y="5273"/>
                </a:moveTo>
                <a:lnTo>
                  <a:pt x="21795" y="7047"/>
                </a:lnTo>
                <a:lnTo>
                  <a:pt x="20020" y="7047"/>
                </a:lnTo>
                <a:lnTo>
                  <a:pt x="20020" y="5273"/>
                </a:lnTo>
                <a:close/>
                <a:moveTo>
                  <a:pt x="23644" y="5273"/>
                </a:moveTo>
                <a:lnTo>
                  <a:pt x="23644" y="7047"/>
                </a:lnTo>
                <a:lnTo>
                  <a:pt x="21870" y="7047"/>
                </a:lnTo>
                <a:lnTo>
                  <a:pt x="21870" y="5273"/>
                </a:lnTo>
                <a:close/>
                <a:moveTo>
                  <a:pt x="25498" y="5273"/>
                </a:moveTo>
                <a:lnTo>
                  <a:pt x="25498" y="7047"/>
                </a:lnTo>
                <a:lnTo>
                  <a:pt x="23719" y="7047"/>
                </a:lnTo>
                <a:lnTo>
                  <a:pt x="23719" y="5273"/>
                </a:lnTo>
                <a:close/>
                <a:moveTo>
                  <a:pt x="27348" y="5273"/>
                </a:moveTo>
                <a:lnTo>
                  <a:pt x="27348" y="7047"/>
                </a:lnTo>
                <a:lnTo>
                  <a:pt x="25575" y="7047"/>
                </a:lnTo>
                <a:lnTo>
                  <a:pt x="25575" y="5273"/>
                </a:lnTo>
                <a:close/>
                <a:moveTo>
                  <a:pt x="29204" y="5273"/>
                </a:moveTo>
                <a:lnTo>
                  <a:pt x="29204" y="7047"/>
                </a:lnTo>
                <a:lnTo>
                  <a:pt x="27424" y="7047"/>
                </a:lnTo>
                <a:lnTo>
                  <a:pt x="27424" y="5273"/>
                </a:lnTo>
                <a:close/>
                <a:moveTo>
                  <a:pt x="31053" y="5273"/>
                </a:moveTo>
                <a:lnTo>
                  <a:pt x="31053" y="7047"/>
                </a:lnTo>
                <a:lnTo>
                  <a:pt x="29279" y="7047"/>
                </a:lnTo>
                <a:lnTo>
                  <a:pt x="29279" y="5273"/>
                </a:lnTo>
                <a:close/>
                <a:moveTo>
                  <a:pt x="32903" y="5273"/>
                </a:moveTo>
                <a:lnTo>
                  <a:pt x="32903" y="7047"/>
                </a:lnTo>
                <a:lnTo>
                  <a:pt x="31128" y="7047"/>
                </a:lnTo>
                <a:lnTo>
                  <a:pt x="31128" y="5273"/>
                </a:lnTo>
                <a:close/>
                <a:moveTo>
                  <a:pt x="34692" y="5273"/>
                </a:moveTo>
                <a:lnTo>
                  <a:pt x="34692" y="7047"/>
                </a:lnTo>
                <a:lnTo>
                  <a:pt x="32979" y="7047"/>
                </a:lnTo>
                <a:lnTo>
                  <a:pt x="32979" y="5273"/>
                </a:lnTo>
                <a:close/>
                <a:moveTo>
                  <a:pt x="36541" y="5273"/>
                </a:moveTo>
                <a:lnTo>
                  <a:pt x="36541" y="7047"/>
                </a:lnTo>
                <a:lnTo>
                  <a:pt x="34768" y="7047"/>
                </a:lnTo>
                <a:lnTo>
                  <a:pt x="34768" y="5273"/>
                </a:lnTo>
                <a:close/>
                <a:moveTo>
                  <a:pt x="38397" y="5273"/>
                </a:moveTo>
                <a:lnTo>
                  <a:pt x="38397" y="7047"/>
                </a:lnTo>
                <a:lnTo>
                  <a:pt x="36618" y="7047"/>
                </a:lnTo>
                <a:lnTo>
                  <a:pt x="36618" y="5273"/>
                </a:lnTo>
                <a:close/>
                <a:moveTo>
                  <a:pt x="40246" y="5273"/>
                </a:moveTo>
                <a:lnTo>
                  <a:pt x="40246" y="7047"/>
                </a:lnTo>
                <a:lnTo>
                  <a:pt x="38472" y="7047"/>
                </a:lnTo>
                <a:lnTo>
                  <a:pt x="38472" y="5273"/>
                </a:lnTo>
                <a:close/>
                <a:moveTo>
                  <a:pt x="42096" y="5273"/>
                </a:moveTo>
                <a:lnTo>
                  <a:pt x="42096" y="7047"/>
                </a:lnTo>
                <a:lnTo>
                  <a:pt x="40321" y="7047"/>
                </a:lnTo>
                <a:lnTo>
                  <a:pt x="40321" y="5273"/>
                </a:lnTo>
                <a:close/>
                <a:moveTo>
                  <a:pt x="43950" y="5273"/>
                </a:moveTo>
                <a:lnTo>
                  <a:pt x="43950" y="7047"/>
                </a:lnTo>
                <a:lnTo>
                  <a:pt x="42172" y="7047"/>
                </a:lnTo>
                <a:lnTo>
                  <a:pt x="42172" y="5273"/>
                </a:lnTo>
                <a:close/>
                <a:moveTo>
                  <a:pt x="45801" y="5273"/>
                </a:moveTo>
                <a:lnTo>
                  <a:pt x="45801" y="7047"/>
                </a:lnTo>
                <a:lnTo>
                  <a:pt x="44027" y="7047"/>
                </a:lnTo>
                <a:lnTo>
                  <a:pt x="44027" y="5273"/>
                </a:lnTo>
                <a:close/>
                <a:moveTo>
                  <a:pt x="47656" y="5273"/>
                </a:moveTo>
                <a:lnTo>
                  <a:pt x="47656" y="7047"/>
                </a:lnTo>
                <a:lnTo>
                  <a:pt x="45876" y="7047"/>
                </a:lnTo>
                <a:lnTo>
                  <a:pt x="45876" y="5273"/>
                </a:lnTo>
                <a:close/>
                <a:moveTo>
                  <a:pt x="49505" y="5273"/>
                </a:moveTo>
                <a:lnTo>
                  <a:pt x="49505" y="7047"/>
                </a:lnTo>
                <a:lnTo>
                  <a:pt x="47731" y="7047"/>
                </a:lnTo>
                <a:lnTo>
                  <a:pt x="47731" y="5273"/>
                </a:lnTo>
                <a:close/>
                <a:moveTo>
                  <a:pt x="51289" y="5273"/>
                </a:moveTo>
                <a:lnTo>
                  <a:pt x="51289" y="7047"/>
                </a:lnTo>
                <a:lnTo>
                  <a:pt x="49581" y="7047"/>
                </a:lnTo>
                <a:lnTo>
                  <a:pt x="49581" y="5273"/>
                </a:lnTo>
                <a:close/>
                <a:moveTo>
                  <a:pt x="53144" y="5273"/>
                </a:moveTo>
                <a:lnTo>
                  <a:pt x="53144" y="7047"/>
                </a:lnTo>
                <a:lnTo>
                  <a:pt x="51370" y="7047"/>
                </a:lnTo>
                <a:lnTo>
                  <a:pt x="51370" y="5273"/>
                </a:lnTo>
                <a:close/>
                <a:moveTo>
                  <a:pt x="54995" y="5273"/>
                </a:moveTo>
                <a:lnTo>
                  <a:pt x="54995" y="7047"/>
                </a:lnTo>
                <a:lnTo>
                  <a:pt x="53220" y="7047"/>
                </a:lnTo>
                <a:lnTo>
                  <a:pt x="53220" y="5273"/>
                </a:lnTo>
                <a:close/>
                <a:moveTo>
                  <a:pt x="56849" y="5273"/>
                </a:moveTo>
                <a:lnTo>
                  <a:pt x="56849" y="7047"/>
                </a:lnTo>
                <a:lnTo>
                  <a:pt x="55070" y="7047"/>
                </a:lnTo>
                <a:lnTo>
                  <a:pt x="55070" y="5273"/>
                </a:lnTo>
                <a:close/>
                <a:moveTo>
                  <a:pt x="58698" y="5273"/>
                </a:moveTo>
                <a:lnTo>
                  <a:pt x="58698" y="7047"/>
                </a:lnTo>
                <a:lnTo>
                  <a:pt x="56924" y="7047"/>
                </a:lnTo>
                <a:lnTo>
                  <a:pt x="56924" y="5273"/>
                </a:lnTo>
                <a:close/>
                <a:moveTo>
                  <a:pt x="60548" y="5273"/>
                </a:moveTo>
                <a:lnTo>
                  <a:pt x="60548" y="7047"/>
                </a:lnTo>
                <a:lnTo>
                  <a:pt x="58775" y="7047"/>
                </a:lnTo>
                <a:lnTo>
                  <a:pt x="58775" y="5273"/>
                </a:lnTo>
                <a:close/>
                <a:moveTo>
                  <a:pt x="62404" y="5273"/>
                </a:moveTo>
                <a:lnTo>
                  <a:pt x="62404" y="7047"/>
                </a:lnTo>
                <a:lnTo>
                  <a:pt x="60629" y="7047"/>
                </a:lnTo>
                <a:lnTo>
                  <a:pt x="60629" y="5273"/>
                </a:lnTo>
                <a:close/>
                <a:moveTo>
                  <a:pt x="64253" y="5273"/>
                </a:moveTo>
                <a:lnTo>
                  <a:pt x="64253" y="7047"/>
                </a:lnTo>
                <a:lnTo>
                  <a:pt x="62479" y="7047"/>
                </a:lnTo>
                <a:lnTo>
                  <a:pt x="62479" y="5273"/>
                </a:lnTo>
                <a:close/>
                <a:moveTo>
                  <a:pt x="66108" y="5273"/>
                </a:moveTo>
                <a:lnTo>
                  <a:pt x="66108" y="7047"/>
                </a:lnTo>
                <a:lnTo>
                  <a:pt x="64328" y="7047"/>
                </a:lnTo>
                <a:lnTo>
                  <a:pt x="64328" y="5273"/>
                </a:lnTo>
                <a:close/>
                <a:moveTo>
                  <a:pt x="3343" y="7123"/>
                </a:moveTo>
                <a:lnTo>
                  <a:pt x="3343" y="8902"/>
                </a:lnTo>
                <a:lnTo>
                  <a:pt x="1568" y="8902"/>
                </a:lnTo>
                <a:lnTo>
                  <a:pt x="1568" y="7123"/>
                </a:lnTo>
                <a:close/>
                <a:moveTo>
                  <a:pt x="5192" y="7123"/>
                </a:moveTo>
                <a:lnTo>
                  <a:pt x="5192" y="8902"/>
                </a:lnTo>
                <a:lnTo>
                  <a:pt x="3418" y="8902"/>
                </a:lnTo>
                <a:lnTo>
                  <a:pt x="3418" y="7123"/>
                </a:lnTo>
                <a:close/>
                <a:moveTo>
                  <a:pt x="7047" y="7123"/>
                </a:moveTo>
                <a:lnTo>
                  <a:pt x="7047" y="8902"/>
                </a:lnTo>
                <a:lnTo>
                  <a:pt x="5267" y="8902"/>
                </a:lnTo>
                <a:lnTo>
                  <a:pt x="5267" y="7123"/>
                </a:lnTo>
                <a:close/>
                <a:moveTo>
                  <a:pt x="8896" y="7123"/>
                </a:moveTo>
                <a:lnTo>
                  <a:pt x="8896" y="8902"/>
                </a:lnTo>
                <a:lnTo>
                  <a:pt x="7123" y="8902"/>
                </a:lnTo>
                <a:lnTo>
                  <a:pt x="7123" y="7123"/>
                </a:lnTo>
                <a:close/>
                <a:moveTo>
                  <a:pt x="10746" y="7123"/>
                </a:moveTo>
                <a:lnTo>
                  <a:pt x="10746" y="8902"/>
                </a:lnTo>
                <a:lnTo>
                  <a:pt x="8972" y="8902"/>
                </a:lnTo>
                <a:lnTo>
                  <a:pt x="8972" y="7123"/>
                </a:lnTo>
                <a:close/>
                <a:moveTo>
                  <a:pt x="12601" y="7123"/>
                </a:moveTo>
                <a:lnTo>
                  <a:pt x="12601" y="8902"/>
                </a:lnTo>
                <a:lnTo>
                  <a:pt x="10827" y="8902"/>
                </a:lnTo>
                <a:lnTo>
                  <a:pt x="10827" y="7123"/>
                </a:lnTo>
                <a:close/>
                <a:moveTo>
                  <a:pt x="14451" y="7123"/>
                </a:moveTo>
                <a:lnTo>
                  <a:pt x="14451" y="8902"/>
                </a:lnTo>
                <a:lnTo>
                  <a:pt x="12676" y="8902"/>
                </a:lnTo>
                <a:lnTo>
                  <a:pt x="12676" y="7123"/>
                </a:lnTo>
                <a:close/>
                <a:moveTo>
                  <a:pt x="16305" y="7123"/>
                </a:moveTo>
                <a:lnTo>
                  <a:pt x="16305" y="8902"/>
                </a:lnTo>
                <a:lnTo>
                  <a:pt x="14526" y="8902"/>
                </a:lnTo>
                <a:lnTo>
                  <a:pt x="14526" y="7123"/>
                </a:lnTo>
                <a:close/>
                <a:moveTo>
                  <a:pt x="18089" y="7123"/>
                </a:moveTo>
                <a:lnTo>
                  <a:pt x="18089" y="8902"/>
                </a:lnTo>
                <a:lnTo>
                  <a:pt x="16381" y="8902"/>
                </a:lnTo>
                <a:lnTo>
                  <a:pt x="16381" y="7123"/>
                </a:lnTo>
                <a:close/>
                <a:moveTo>
                  <a:pt x="19945" y="7123"/>
                </a:moveTo>
                <a:lnTo>
                  <a:pt x="19945" y="8902"/>
                </a:lnTo>
                <a:lnTo>
                  <a:pt x="18166" y="8902"/>
                </a:lnTo>
                <a:lnTo>
                  <a:pt x="18166" y="7123"/>
                </a:lnTo>
                <a:close/>
                <a:moveTo>
                  <a:pt x="21795" y="7123"/>
                </a:moveTo>
                <a:lnTo>
                  <a:pt x="21795" y="8902"/>
                </a:lnTo>
                <a:lnTo>
                  <a:pt x="20020" y="8902"/>
                </a:lnTo>
                <a:lnTo>
                  <a:pt x="20020" y="7123"/>
                </a:lnTo>
                <a:close/>
                <a:moveTo>
                  <a:pt x="23644" y="7123"/>
                </a:moveTo>
                <a:lnTo>
                  <a:pt x="23644" y="8902"/>
                </a:lnTo>
                <a:lnTo>
                  <a:pt x="21870" y="8902"/>
                </a:lnTo>
                <a:lnTo>
                  <a:pt x="21870" y="7123"/>
                </a:lnTo>
                <a:close/>
                <a:moveTo>
                  <a:pt x="25498" y="7123"/>
                </a:moveTo>
                <a:lnTo>
                  <a:pt x="25498" y="8902"/>
                </a:lnTo>
                <a:lnTo>
                  <a:pt x="23719" y="8902"/>
                </a:lnTo>
                <a:lnTo>
                  <a:pt x="23719" y="7123"/>
                </a:lnTo>
                <a:close/>
                <a:moveTo>
                  <a:pt x="27348" y="7123"/>
                </a:moveTo>
                <a:lnTo>
                  <a:pt x="27348" y="8902"/>
                </a:lnTo>
                <a:lnTo>
                  <a:pt x="25575" y="8902"/>
                </a:lnTo>
                <a:lnTo>
                  <a:pt x="25575" y="7123"/>
                </a:lnTo>
                <a:close/>
                <a:moveTo>
                  <a:pt x="29204" y="7123"/>
                </a:moveTo>
                <a:lnTo>
                  <a:pt x="29204" y="8902"/>
                </a:lnTo>
                <a:lnTo>
                  <a:pt x="27424" y="8902"/>
                </a:lnTo>
                <a:lnTo>
                  <a:pt x="27424" y="7123"/>
                </a:lnTo>
                <a:close/>
                <a:moveTo>
                  <a:pt x="31053" y="7123"/>
                </a:moveTo>
                <a:lnTo>
                  <a:pt x="31053" y="8902"/>
                </a:lnTo>
                <a:lnTo>
                  <a:pt x="29279" y="8902"/>
                </a:lnTo>
                <a:lnTo>
                  <a:pt x="29279" y="7123"/>
                </a:lnTo>
                <a:close/>
                <a:moveTo>
                  <a:pt x="32903" y="7123"/>
                </a:moveTo>
                <a:lnTo>
                  <a:pt x="32903" y="8902"/>
                </a:lnTo>
                <a:lnTo>
                  <a:pt x="31128" y="8902"/>
                </a:lnTo>
                <a:lnTo>
                  <a:pt x="31128" y="7123"/>
                </a:lnTo>
                <a:close/>
                <a:moveTo>
                  <a:pt x="34692" y="7123"/>
                </a:moveTo>
                <a:lnTo>
                  <a:pt x="34692" y="8902"/>
                </a:lnTo>
                <a:lnTo>
                  <a:pt x="32979" y="8902"/>
                </a:lnTo>
                <a:lnTo>
                  <a:pt x="32979" y="7123"/>
                </a:lnTo>
                <a:close/>
                <a:moveTo>
                  <a:pt x="36541" y="7123"/>
                </a:moveTo>
                <a:lnTo>
                  <a:pt x="36541" y="8902"/>
                </a:lnTo>
                <a:lnTo>
                  <a:pt x="34768" y="8902"/>
                </a:lnTo>
                <a:lnTo>
                  <a:pt x="34768" y="7123"/>
                </a:lnTo>
                <a:close/>
                <a:moveTo>
                  <a:pt x="38397" y="7123"/>
                </a:moveTo>
                <a:lnTo>
                  <a:pt x="38397" y="8902"/>
                </a:lnTo>
                <a:lnTo>
                  <a:pt x="36618" y="8902"/>
                </a:lnTo>
                <a:lnTo>
                  <a:pt x="36618" y="7123"/>
                </a:lnTo>
                <a:close/>
                <a:moveTo>
                  <a:pt x="40246" y="7123"/>
                </a:moveTo>
                <a:lnTo>
                  <a:pt x="40246" y="8902"/>
                </a:lnTo>
                <a:lnTo>
                  <a:pt x="38472" y="8902"/>
                </a:lnTo>
                <a:lnTo>
                  <a:pt x="38472" y="7123"/>
                </a:lnTo>
                <a:close/>
                <a:moveTo>
                  <a:pt x="42096" y="7123"/>
                </a:moveTo>
                <a:lnTo>
                  <a:pt x="42096" y="8902"/>
                </a:lnTo>
                <a:lnTo>
                  <a:pt x="40321" y="8902"/>
                </a:lnTo>
                <a:lnTo>
                  <a:pt x="40321" y="7123"/>
                </a:lnTo>
                <a:close/>
                <a:moveTo>
                  <a:pt x="43950" y="7123"/>
                </a:moveTo>
                <a:lnTo>
                  <a:pt x="43950" y="8902"/>
                </a:lnTo>
                <a:lnTo>
                  <a:pt x="42172" y="8902"/>
                </a:lnTo>
                <a:lnTo>
                  <a:pt x="42172" y="7123"/>
                </a:lnTo>
                <a:close/>
                <a:moveTo>
                  <a:pt x="45801" y="7123"/>
                </a:moveTo>
                <a:lnTo>
                  <a:pt x="45801" y="8902"/>
                </a:lnTo>
                <a:lnTo>
                  <a:pt x="44027" y="8902"/>
                </a:lnTo>
                <a:lnTo>
                  <a:pt x="44027" y="7123"/>
                </a:lnTo>
                <a:close/>
                <a:moveTo>
                  <a:pt x="47656" y="7123"/>
                </a:moveTo>
                <a:lnTo>
                  <a:pt x="47656" y="8902"/>
                </a:lnTo>
                <a:lnTo>
                  <a:pt x="45876" y="8902"/>
                </a:lnTo>
                <a:lnTo>
                  <a:pt x="45876" y="7123"/>
                </a:lnTo>
                <a:close/>
                <a:moveTo>
                  <a:pt x="49505" y="7123"/>
                </a:moveTo>
                <a:lnTo>
                  <a:pt x="49505" y="8902"/>
                </a:lnTo>
                <a:lnTo>
                  <a:pt x="47731" y="8902"/>
                </a:lnTo>
                <a:lnTo>
                  <a:pt x="47731" y="7123"/>
                </a:lnTo>
                <a:close/>
                <a:moveTo>
                  <a:pt x="51289" y="7123"/>
                </a:moveTo>
                <a:lnTo>
                  <a:pt x="51289" y="8902"/>
                </a:lnTo>
                <a:lnTo>
                  <a:pt x="49581" y="8902"/>
                </a:lnTo>
                <a:lnTo>
                  <a:pt x="49581" y="7123"/>
                </a:lnTo>
                <a:close/>
                <a:moveTo>
                  <a:pt x="53144" y="7123"/>
                </a:moveTo>
                <a:lnTo>
                  <a:pt x="53144" y="8902"/>
                </a:lnTo>
                <a:lnTo>
                  <a:pt x="51370" y="8902"/>
                </a:lnTo>
                <a:lnTo>
                  <a:pt x="51370" y="7123"/>
                </a:lnTo>
                <a:close/>
                <a:moveTo>
                  <a:pt x="54995" y="7123"/>
                </a:moveTo>
                <a:lnTo>
                  <a:pt x="54995" y="8902"/>
                </a:lnTo>
                <a:lnTo>
                  <a:pt x="53220" y="8902"/>
                </a:lnTo>
                <a:lnTo>
                  <a:pt x="53220" y="7123"/>
                </a:lnTo>
                <a:close/>
                <a:moveTo>
                  <a:pt x="56849" y="7123"/>
                </a:moveTo>
                <a:lnTo>
                  <a:pt x="56849" y="8902"/>
                </a:lnTo>
                <a:lnTo>
                  <a:pt x="55070" y="8902"/>
                </a:lnTo>
                <a:lnTo>
                  <a:pt x="55070" y="7123"/>
                </a:lnTo>
                <a:close/>
                <a:moveTo>
                  <a:pt x="58698" y="7123"/>
                </a:moveTo>
                <a:lnTo>
                  <a:pt x="58698" y="8902"/>
                </a:lnTo>
                <a:lnTo>
                  <a:pt x="56924" y="8902"/>
                </a:lnTo>
                <a:lnTo>
                  <a:pt x="56924" y="7123"/>
                </a:lnTo>
                <a:close/>
                <a:moveTo>
                  <a:pt x="60548" y="7123"/>
                </a:moveTo>
                <a:lnTo>
                  <a:pt x="60548" y="8902"/>
                </a:lnTo>
                <a:lnTo>
                  <a:pt x="58775" y="8902"/>
                </a:lnTo>
                <a:lnTo>
                  <a:pt x="58775" y="7123"/>
                </a:lnTo>
                <a:close/>
                <a:moveTo>
                  <a:pt x="62404" y="7123"/>
                </a:moveTo>
                <a:lnTo>
                  <a:pt x="62404" y="8902"/>
                </a:lnTo>
                <a:lnTo>
                  <a:pt x="60629" y="8902"/>
                </a:lnTo>
                <a:lnTo>
                  <a:pt x="60629" y="7123"/>
                </a:lnTo>
                <a:close/>
                <a:moveTo>
                  <a:pt x="64253" y="7123"/>
                </a:moveTo>
                <a:lnTo>
                  <a:pt x="64253" y="8902"/>
                </a:lnTo>
                <a:lnTo>
                  <a:pt x="62479" y="8902"/>
                </a:lnTo>
                <a:lnTo>
                  <a:pt x="62479" y="7123"/>
                </a:lnTo>
                <a:close/>
                <a:moveTo>
                  <a:pt x="66108" y="7123"/>
                </a:moveTo>
                <a:lnTo>
                  <a:pt x="66108" y="8902"/>
                </a:lnTo>
                <a:lnTo>
                  <a:pt x="64328" y="8902"/>
                </a:lnTo>
                <a:lnTo>
                  <a:pt x="64328" y="7123"/>
                </a:lnTo>
                <a:close/>
                <a:moveTo>
                  <a:pt x="3343" y="8977"/>
                </a:moveTo>
                <a:lnTo>
                  <a:pt x="3343" y="10752"/>
                </a:lnTo>
                <a:lnTo>
                  <a:pt x="1568" y="10752"/>
                </a:lnTo>
                <a:lnTo>
                  <a:pt x="1568" y="8977"/>
                </a:lnTo>
                <a:close/>
                <a:moveTo>
                  <a:pt x="5192" y="8977"/>
                </a:moveTo>
                <a:lnTo>
                  <a:pt x="5192" y="10752"/>
                </a:lnTo>
                <a:lnTo>
                  <a:pt x="3418" y="10752"/>
                </a:lnTo>
                <a:lnTo>
                  <a:pt x="3418" y="8977"/>
                </a:lnTo>
                <a:close/>
                <a:moveTo>
                  <a:pt x="7047" y="8977"/>
                </a:moveTo>
                <a:lnTo>
                  <a:pt x="7047" y="10752"/>
                </a:lnTo>
                <a:lnTo>
                  <a:pt x="5267" y="10752"/>
                </a:lnTo>
                <a:lnTo>
                  <a:pt x="5267" y="8977"/>
                </a:lnTo>
                <a:close/>
                <a:moveTo>
                  <a:pt x="8896" y="8977"/>
                </a:moveTo>
                <a:lnTo>
                  <a:pt x="8896" y="10752"/>
                </a:lnTo>
                <a:lnTo>
                  <a:pt x="7123" y="10752"/>
                </a:lnTo>
                <a:lnTo>
                  <a:pt x="7123" y="8977"/>
                </a:lnTo>
                <a:close/>
                <a:moveTo>
                  <a:pt x="10746" y="8977"/>
                </a:moveTo>
                <a:lnTo>
                  <a:pt x="10746" y="10752"/>
                </a:lnTo>
                <a:lnTo>
                  <a:pt x="8972" y="10752"/>
                </a:lnTo>
                <a:lnTo>
                  <a:pt x="8972" y="8977"/>
                </a:lnTo>
                <a:close/>
                <a:moveTo>
                  <a:pt x="12601" y="8977"/>
                </a:moveTo>
                <a:lnTo>
                  <a:pt x="12601" y="10752"/>
                </a:lnTo>
                <a:lnTo>
                  <a:pt x="10827" y="10752"/>
                </a:lnTo>
                <a:lnTo>
                  <a:pt x="10827" y="8977"/>
                </a:lnTo>
                <a:close/>
                <a:moveTo>
                  <a:pt x="14451" y="8977"/>
                </a:moveTo>
                <a:lnTo>
                  <a:pt x="14451" y="10752"/>
                </a:lnTo>
                <a:lnTo>
                  <a:pt x="12676" y="10752"/>
                </a:lnTo>
                <a:lnTo>
                  <a:pt x="12676" y="8977"/>
                </a:lnTo>
                <a:close/>
                <a:moveTo>
                  <a:pt x="16305" y="8977"/>
                </a:moveTo>
                <a:lnTo>
                  <a:pt x="16305" y="10752"/>
                </a:lnTo>
                <a:lnTo>
                  <a:pt x="14526" y="10752"/>
                </a:lnTo>
                <a:lnTo>
                  <a:pt x="14526" y="8977"/>
                </a:lnTo>
                <a:close/>
                <a:moveTo>
                  <a:pt x="18089" y="8977"/>
                </a:moveTo>
                <a:lnTo>
                  <a:pt x="18089" y="10752"/>
                </a:lnTo>
                <a:lnTo>
                  <a:pt x="16381" y="10752"/>
                </a:lnTo>
                <a:lnTo>
                  <a:pt x="16381" y="8977"/>
                </a:lnTo>
                <a:close/>
                <a:moveTo>
                  <a:pt x="19945" y="8977"/>
                </a:moveTo>
                <a:lnTo>
                  <a:pt x="19945" y="10752"/>
                </a:lnTo>
                <a:lnTo>
                  <a:pt x="18166" y="10752"/>
                </a:lnTo>
                <a:lnTo>
                  <a:pt x="18166" y="8977"/>
                </a:lnTo>
                <a:close/>
                <a:moveTo>
                  <a:pt x="21795" y="8977"/>
                </a:moveTo>
                <a:lnTo>
                  <a:pt x="21795" y="10752"/>
                </a:lnTo>
                <a:lnTo>
                  <a:pt x="20020" y="10752"/>
                </a:lnTo>
                <a:lnTo>
                  <a:pt x="20020" y="8977"/>
                </a:lnTo>
                <a:close/>
                <a:moveTo>
                  <a:pt x="23644" y="8977"/>
                </a:moveTo>
                <a:lnTo>
                  <a:pt x="23644" y="10752"/>
                </a:lnTo>
                <a:lnTo>
                  <a:pt x="21870" y="10752"/>
                </a:lnTo>
                <a:lnTo>
                  <a:pt x="21870" y="8977"/>
                </a:lnTo>
                <a:close/>
                <a:moveTo>
                  <a:pt x="25498" y="8977"/>
                </a:moveTo>
                <a:lnTo>
                  <a:pt x="25498" y="10752"/>
                </a:lnTo>
                <a:lnTo>
                  <a:pt x="23719" y="10752"/>
                </a:lnTo>
                <a:lnTo>
                  <a:pt x="23719" y="8977"/>
                </a:lnTo>
                <a:close/>
                <a:moveTo>
                  <a:pt x="27348" y="8977"/>
                </a:moveTo>
                <a:lnTo>
                  <a:pt x="27348" y="10752"/>
                </a:lnTo>
                <a:lnTo>
                  <a:pt x="25575" y="10752"/>
                </a:lnTo>
                <a:lnTo>
                  <a:pt x="25575" y="8977"/>
                </a:lnTo>
                <a:close/>
                <a:moveTo>
                  <a:pt x="29204" y="8977"/>
                </a:moveTo>
                <a:lnTo>
                  <a:pt x="29204" y="10752"/>
                </a:lnTo>
                <a:lnTo>
                  <a:pt x="27424" y="10752"/>
                </a:lnTo>
                <a:lnTo>
                  <a:pt x="27424" y="8977"/>
                </a:lnTo>
                <a:close/>
                <a:moveTo>
                  <a:pt x="31053" y="8977"/>
                </a:moveTo>
                <a:lnTo>
                  <a:pt x="31053" y="10752"/>
                </a:lnTo>
                <a:lnTo>
                  <a:pt x="29279" y="10752"/>
                </a:lnTo>
                <a:lnTo>
                  <a:pt x="29279" y="8977"/>
                </a:lnTo>
                <a:close/>
                <a:moveTo>
                  <a:pt x="32903" y="8977"/>
                </a:moveTo>
                <a:lnTo>
                  <a:pt x="32903" y="10752"/>
                </a:lnTo>
                <a:lnTo>
                  <a:pt x="31128" y="10752"/>
                </a:lnTo>
                <a:lnTo>
                  <a:pt x="31128" y="8977"/>
                </a:lnTo>
                <a:close/>
                <a:moveTo>
                  <a:pt x="34692" y="8977"/>
                </a:moveTo>
                <a:lnTo>
                  <a:pt x="34692" y="10752"/>
                </a:lnTo>
                <a:lnTo>
                  <a:pt x="32979" y="10752"/>
                </a:lnTo>
                <a:lnTo>
                  <a:pt x="32979" y="8977"/>
                </a:lnTo>
                <a:close/>
                <a:moveTo>
                  <a:pt x="36541" y="8977"/>
                </a:moveTo>
                <a:lnTo>
                  <a:pt x="36541" y="10752"/>
                </a:lnTo>
                <a:lnTo>
                  <a:pt x="34768" y="10752"/>
                </a:lnTo>
                <a:lnTo>
                  <a:pt x="34768" y="8977"/>
                </a:lnTo>
                <a:close/>
                <a:moveTo>
                  <a:pt x="38397" y="8977"/>
                </a:moveTo>
                <a:lnTo>
                  <a:pt x="38397" y="10752"/>
                </a:lnTo>
                <a:lnTo>
                  <a:pt x="36618" y="10752"/>
                </a:lnTo>
                <a:lnTo>
                  <a:pt x="36618" y="8977"/>
                </a:lnTo>
                <a:close/>
                <a:moveTo>
                  <a:pt x="40246" y="8977"/>
                </a:moveTo>
                <a:lnTo>
                  <a:pt x="40246" y="10752"/>
                </a:lnTo>
                <a:lnTo>
                  <a:pt x="38472" y="10752"/>
                </a:lnTo>
                <a:lnTo>
                  <a:pt x="38472" y="8977"/>
                </a:lnTo>
                <a:close/>
                <a:moveTo>
                  <a:pt x="42096" y="8977"/>
                </a:moveTo>
                <a:lnTo>
                  <a:pt x="42096" y="10752"/>
                </a:lnTo>
                <a:lnTo>
                  <a:pt x="40321" y="10752"/>
                </a:lnTo>
                <a:lnTo>
                  <a:pt x="40321" y="8977"/>
                </a:lnTo>
                <a:close/>
                <a:moveTo>
                  <a:pt x="43950" y="8977"/>
                </a:moveTo>
                <a:lnTo>
                  <a:pt x="43950" y="10752"/>
                </a:lnTo>
                <a:lnTo>
                  <a:pt x="42172" y="10752"/>
                </a:lnTo>
                <a:lnTo>
                  <a:pt x="42172" y="8977"/>
                </a:lnTo>
                <a:close/>
                <a:moveTo>
                  <a:pt x="45801" y="8977"/>
                </a:moveTo>
                <a:lnTo>
                  <a:pt x="45801" y="10752"/>
                </a:lnTo>
                <a:lnTo>
                  <a:pt x="44027" y="10752"/>
                </a:lnTo>
                <a:lnTo>
                  <a:pt x="44027" y="8977"/>
                </a:lnTo>
                <a:close/>
                <a:moveTo>
                  <a:pt x="47656" y="8977"/>
                </a:moveTo>
                <a:lnTo>
                  <a:pt x="47656" y="10752"/>
                </a:lnTo>
                <a:lnTo>
                  <a:pt x="45876" y="10752"/>
                </a:lnTo>
                <a:lnTo>
                  <a:pt x="45876" y="8977"/>
                </a:lnTo>
                <a:close/>
                <a:moveTo>
                  <a:pt x="49505" y="8977"/>
                </a:moveTo>
                <a:lnTo>
                  <a:pt x="49505" y="10752"/>
                </a:lnTo>
                <a:lnTo>
                  <a:pt x="47731" y="10752"/>
                </a:lnTo>
                <a:lnTo>
                  <a:pt x="47731" y="8977"/>
                </a:lnTo>
                <a:close/>
                <a:moveTo>
                  <a:pt x="51289" y="8977"/>
                </a:moveTo>
                <a:lnTo>
                  <a:pt x="51289" y="10752"/>
                </a:lnTo>
                <a:lnTo>
                  <a:pt x="49581" y="10752"/>
                </a:lnTo>
                <a:lnTo>
                  <a:pt x="49581" y="8977"/>
                </a:lnTo>
                <a:close/>
                <a:moveTo>
                  <a:pt x="53144" y="8977"/>
                </a:moveTo>
                <a:lnTo>
                  <a:pt x="53144" y="10752"/>
                </a:lnTo>
                <a:lnTo>
                  <a:pt x="51370" y="10752"/>
                </a:lnTo>
                <a:lnTo>
                  <a:pt x="51370" y="8977"/>
                </a:lnTo>
                <a:close/>
                <a:moveTo>
                  <a:pt x="54995" y="8977"/>
                </a:moveTo>
                <a:lnTo>
                  <a:pt x="54995" y="10752"/>
                </a:lnTo>
                <a:lnTo>
                  <a:pt x="53220" y="10752"/>
                </a:lnTo>
                <a:lnTo>
                  <a:pt x="53220" y="8977"/>
                </a:lnTo>
                <a:close/>
                <a:moveTo>
                  <a:pt x="56849" y="8977"/>
                </a:moveTo>
                <a:lnTo>
                  <a:pt x="56849" y="10752"/>
                </a:lnTo>
                <a:lnTo>
                  <a:pt x="55070" y="10752"/>
                </a:lnTo>
                <a:lnTo>
                  <a:pt x="55070" y="8977"/>
                </a:lnTo>
                <a:close/>
                <a:moveTo>
                  <a:pt x="58698" y="8977"/>
                </a:moveTo>
                <a:lnTo>
                  <a:pt x="58698" y="10752"/>
                </a:lnTo>
                <a:lnTo>
                  <a:pt x="56924" y="10752"/>
                </a:lnTo>
                <a:lnTo>
                  <a:pt x="56924" y="8977"/>
                </a:lnTo>
                <a:close/>
                <a:moveTo>
                  <a:pt x="60548" y="8977"/>
                </a:moveTo>
                <a:lnTo>
                  <a:pt x="60548" y="10752"/>
                </a:lnTo>
                <a:lnTo>
                  <a:pt x="58775" y="10752"/>
                </a:lnTo>
                <a:lnTo>
                  <a:pt x="58775" y="8977"/>
                </a:lnTo>
                <a:close/>
                <a:moveTo>
                  <a:pt x="62404" y="8977"/>
                </a:moveTo>
                <a:lnTo>
                  <a:pt x="62404" y="10752"/>
                </a:lnTo>
                <a:lnTo>
                  <a:pt x="60629" y="10752"/>
                </a:lnTo>
                <a:lnTo>
                  <a:pt x="60629" y="8977"/>
                </a:lnTo>
                <a:close/>
                <a:moveTo>
                  <a:pt x="64253" y="8977"/>
                </a:moveTo>
                <a:lnTo>
                  <a:pt x="64253" y="10752"/>
                </a:lnTo>
                <a:lnTo>
                  <a:pt x="62479" y="10752"/>
                </a:lnTo>
                <a:lnTo>
                  <a:pt x="62479" y="8977"/>
                </a:lnTo>
                <a:close/>
                <a:moveTo>
                  <a:pt x="66108" y="8977"/>
                </a:moveTo>
                <a:lnTo>
                  <a:pt x="66108" y="10752"/>
                </a:lnTo>
                <a:lnTo>
                  <a:pt x="64328" y="10752"/>
                </a:lnTo>
                <a:lnTo>
                  <a:pt x="64328" y="8977"/>
                </a:lnTo>
                <a:close/>
                <a:moveTo>
                  <a:pt x="3343" y="10827"/>
                </a:moveTo>
                <a:lnTo>
                  <a:pt x="3343" y="12601"/>
                </a:lnTo>
                <a:lnTo>
                  <a:pt x="1568" y="12601"/>
                </a:lnTo>
                <a:lnTo>
                  <a:pt x="1568" y="10827"/>
                </a:lnTo>
                <a:close/>
                <a:moveTo>
                  <a:pt x="5192" y="10827"/>
                </a:moveTo>
                <a:lnTo>
                  <a:pt x="5192" y="12601"/>
                </a:lnTo>
                <a:lnTo>
                  <a:pt x="3418" y="12601"/>
                </a:lnTo>
                <a:lnTo>
                  <a:pt x="3418" y="10827"/>
                </a:lnTo>
                <a:close/>
                <a:moveTo>
                  <a:pt x="7047" y="10827"/>
                </a:moveTo>
                <a:lnTo>
                  <a:pt x="7047" y="12601"/>
                </a:lnTo>
                <a:lnTo>
                  <a:pt x="5267" y="12601"/>
                </a:lnTo>
                <a:lnTo>
                  <a:pt x="5267" y="10827"/>
                </a:lnTo>
                <a:close/>
                <a:moveTo>
                  <a:pt x="8896" y="10827"/>
                </a:moveTo>
                <a:lnTo>
                  <a:pt x="8896" y="12601"/>
                </a:lnTo>
                <a:lnTo>
                  <a:pt x="7123" y="12601"/>
                </a:lnTo>
                <a:lnTo>
                  <a:pt x="7123" y="10827"/>
                </a:lnTo>
                <a:close/>
                <a:moveTo>
                  <a:pt x="10746" y="10827"/>
                </a:moveTo>
                <a:lnTo>
                  <a:pt x="10746" y="12601"/>
                </a:lnTo>
                <a:lnTo>
                  <a:pt x="8972" y="12601"/>
                </a:lnTo>
                <a:lnTo>
                  <a:pt x="8972" y="10827"/>
                </a:lnTo>
                <a:close/>
                <a:moveTo>
                  <a:pt x="12601" y="10827"/>
                </a:moveTo>
                <a:lnTo>
                  <a:pt x="12601" y="12601"/>
                </a:lnTo>
                <a:lnTo>
                  <a:pt x="10827" y="12601"/>
                </a:lnTo>
                <a:lnTo>
                  <a:pt x="10827" y="10827"/>
                </a:lnTo>
                <a:close/>
                <a:moveTo>
                  <a:pt x="14451" y="10827"/>
                </a:moveTo>
                <a:lnTo>
                  <a:pt x="14451" y="12601"/>
                </a:lnTo>
                <a:lnTo>
                  <a:pt x="12676" y="12601"/>
                </a:lnTo>
                <a:lnTo>
                  <a:pt x="12676" y="10827"/>
                </a:lnTo>
                <a:close/>
                <a:moveTo>
                  <a:pt x="16305" y="10827"/>
                </a:moveTo>
                <a:lnTo>
                  <a:pt x="16305" y="12601"/>
                </a:lnTo>
                <a:lnTo>
                  <a:pt x="14526" y="12601"/>
                </a:lnTo>
                <a:lnTo>
                  <a:pt x="14526" y="10827"/>
                </a:lnTo>
                <a:close/>
                <a:moveTo>
                  <a:pt x="18089" y="10827"/>
                </a:moveTo>
                <a:lnTo>
                  <a:pt x="18089" y="12601"/>
                </a:lnTo>
                <a:lnTo>
                  <a:pt x="16381" y="12601"/>
                </a:lnTo>
                <a:lnTo>
                  <a:pt x="16381" y="10827"/>
                </a:lnTo>
                <a:close/>
                <a:moveTo>
                  <a:pt x="19945" y="10827"/>
                </a:moveTo>
                <a:lnTo>
                  <a:pt x="19945" y="12601"/>
                </a:lnTo>
                <a:lnTo>
                  <a:pt x="18166" y="12601"/>
                </a:lnTo>
                <a:lnTo>
                  <a:pt x="18166" y="10827"/>
                </a:lnTo>
                <a:close/>
                <a:moveTo>
                  <a:pt x="21795" y="10827"/>
                </a:moveTo>
                <a:lnTo>
                  <a:pt x="21795" y="12601"/>
                </a:lnTo>
                <a:lnTo>
                  <a:pt x="20020" y="12601"/>
                </a:lnTo>
                <a:lnTo>
                  <a:pt x="20020" y="10827"/>
                </a:lnTo>
                <a:close/>
                <a:moveTo>
                  <a:pt x="23644" y="10827"/>
                </a:moveTo>
                <a:lnTo>
                  <a:pt x="23644" y="12601"/>
                </a:lnTo>
                <a:lnTo>
                  <a:pt x="21870" y="12601"/>
                </a:lnTo>
                <a:lnTo>
                  <a:pt x="21870" y="10827"/>
                </a:lnTo>
                <a:close/>
                <a:moveTo>
                  <a:pt x="25498" y="10827"/>
                </a:moveTo>
                <a:lnTo>
                  <a:pt x="25498" y="12601"/>
                </a:lnTo>
                <a:lnTo>
                  <a:pt x="23719" y="12601"/>
                </a:lnTo>
                <a:lnTo>
                  <a:pt x="23719" y="10827"/>
                </a:lnTo>
                <a:close/>
                <a:moveTo>
                  <a:pt x="27348" y="10827"/>
                </a:moveTo>
                <a:lnTo>
                  <a:pt x="27348" y="12601"/>
                </a:lnTo>
                <a:lnTo>
                  <a:pt x="25575" y="12601"/>
                </a:lnTo>
                <a:lnTo>
                  <a:pt x="25575" y="10827"/>
                </a:lnTo>
                <a:close/>
                <a:moveTo>
                  <a:pt x="29204" y="10827"/>
                </a:moveTo>
                <a:lnTo>
                  <a:pt x="29204" y="12601"/>
                </a:lnTo>
                <a:lnTo>
                  <a:pt x="27424" y="12601"/>
                </a:lnTo>
                <a:lnTo>
                  <a:pt x="27424" y="10827"/>
                </a:lnTo>
                <a:close/>
                <a:moveTo>
                  <a:pt x="31053" y="10827"/>
                </a:moveTo>
                <a:lnTo>
                  <a:pt x="31053" y="12601"/>
                </a:lnTo>
                <a:lnTo>
                  <a:pt x="29279" y="12601"/>
                </a:lnTo>
                <a:lnTo>
                  <a:pt x="29279" y="10827"/>
                </a:lnTo>
                <a:close/>
                <a:moveTo>
                  <a:pt x="32903" y="10827"/>
                </a:moveTo>
                <a:lnTo>
                  <a:pt x="32903" y="12601"/>
                </a:lnTo>
                <a:lnTo>
                  <a:pt x="31128" y="12601"/>
                </a:lnTo>
                <a:lnTo>
                  <a:pt x="31128" y="10827"/>
                </a:lnTo>
                <a:close/>
                <a:moveTo>
                  <a:pt x="34692" y="10827"/>
                </a:moveTo>
                <a:lnTo>
                  <a:pt x="34692" y="12601"/>
                </a:lnTo>
                <a:lnTo>
                  <a:pt x="32979" y="12601"/>
                </a:lnTo>
                <a:lnTo>
                  <a:pt x="32979" y="10827"/>
                </a:lnTo>
                <a:close/>
                <a:moveTo>
                  <a:pt x="36541" y="10827"/>
                </a:moveTo>
                <a:lnTo>
                  <a:pt x="36541" y="12601"/>
                </a:lnTo>
                <a:lnTo>
                  <a:pt x="34768" y="12601"/>
                </a:lnTo>
                <a:lnTo>
                  <a:pt x="34768" y="10827"/>
                </a:lnTo>
                <a:close/>
                <a:moveTo>
                  <a:pt x="38397" y="10827"/>
                </a:moveTo>
                <a:lnTo>
                  <a:pt x="38397" y="12601"/>
                </a:lnTo>
                <a:lnTo>
                  <a:pt x="36618" y="12601"/>
                </a:lnTo>
                <a:lnTo>
                  <a:pt x="36618" y="10827"/>
                </a:lnTo>
                <a:close/>
                <a:moveTo>
                  <a:pt x="40246" y="10827"/>
                </a:moveTo>
                <a:lnTo>
                  <a:pt x="40246" y="12601"/>
                </a:lnTo>
                <a:lnTo>
                  <a:pt x="38472" y="12601"/>
                </a:lnTo>
                <a:lnTo>
                  <a:pt x="38472" y="10827"/>
                </a:lnTo>
                <a:close/>
                <a:moveTo>
                  <a:pt x="42096" y="10827"/>
                </a:moveTo>
                <a:lnTo>
                  <a:pt x="42096" y="12601"/>
                </a:lnTo>
                <a:lnTo>
                  <a:pt x="40321" y="12601"/>
                </a:lnTo>
                <a:lnTo>
                  <a:pt x="40321" y="10827"/>
                </a:lnTo>
                <a:close/>
                <a:moveTo>
                  <a:pt x="43950" y="10827"/>
                </a:moveTo>
                <a:lnTo>
                  <a:pt x="43950" y="12601"/>
                </a:lnTo>
                <a:lnTo>
                  <a:pt x="42172" y="12601"/>
                </a:lnTo>
                <a:lnTo>
                  <a:pt x="42172" y="10827"/>
                </a:lnTo>
                <a:close/>
                <a:moveTo>
                  <a:pt x="45801" y="10827"/>
                </a:moveTo>
                <a:lnTo>
                  <a:pt x="45801" y="12601"/>
                </a:lnTo>
                <a:lnTo>
                  <a:pt x="44027" y="12601"/>
                </a:lnTo>
                <a:lnTo>
                  <a:pt x="44027" y="10827"/>
                </a:lnTo>
                <a:close/>
                <a:moveTo>
                  <a:pt x="47656" y="10827"/>
                </a:moveTo>
                <a:lnTo>
                  <a:pt x="47656" y="12601"/>
                </a:lnTo>
                <a:lnTo>
                  <a:pt x="45876" y="12601"/>
                </a:lnTo>
                <a:lnTo>
                  <a:pt x="45876" y="10827"/>
                </a:lnTo>
                <a:close/>
                <a:moveTo>
                  <a:pt x="49505" y="10827"/>
                </a:moveTo>
                <a:lnTo>
                  <a:pt x="49505" y="12601"/>
                </a:lnTo>
                <a:lnTo>
                  <a:pt x="47731" y="12601"/>
                </a:lnTo>
                <a:lnTo>
                  <a:pt x="47731" y="10827"/>
                </a:lnTo>
                <a:close/>
                <a:moveTo>
                  <a:pt x="51289" y="10827"/>
                </a:moveTo>
                <a:lnTo>
                  <a:pt x="51289" y="12601"/>
                </a:lnTo>
                <a:lnTo>
                  <a:pt x="49581" y="12601"/>
                </a:lnTo>
                <a:lnTo>
                  <a:pt x="49581" y="10827"/>
                </a:lnTo>
                <a:close/>
                <a:moveTo>
                  <a:pt x="53144" y="10827"/>
                </a:moveTo>
                <a:lnTo>
                  <a:pt x="53144" y="12601"/>
                </a:lnTo>
                <a:lnTo>
                  <a:pt x="51370" y="12601"/>
                </a:lnTo>
                <a:lnTo>
                  <a:pt x="51370" y="10827"/>
                </a:lnTo>
                <a:close/>
                <a:moveTo>
                  <a:pt x="54995" y="10827"/>
                </a:moveTo>
                <a:lnTo>
                  <a:pt x="54995" y="12601"/>
                </a:lnTo>
                <a:lnTo>
                  <a:pt x="53220" y="12601"/>
                </a:lnTo>
                <a:lnTo>
                  <a:pt x="53220" y="10827"/>
                </a:lnTo>
                <a:close/>
                <a:moveTo>
                  <a:pt x="56849" y="10827"/>
                </a:moveTo>
                <a:lnTo>
                  <a:pt x="56849" y="12601"/>
                </a:lnTo>
                <a:lnTo>
                  <a:pt x="55070" y="12601"/>
                </a:lnTo>
                <a:lnTo>
                  <a:pt x="55070" y="10827"/>
                </a:lnTo>
                <a:close/>
                <a:moveTo>
                  <a:pt x="58698" y="10827"/>
                </a:moveTo>
                <a:lnTo>
                  <a:pt x="58698" y="12601"/>
                </a:lnTo>
                <a:lnTo>
                  <a:pt x="56924" y="12601"/>
                </a:lnTo>
                <a:lnTo>
                  <a:pt x="56924" y="10827"/>
                </a:lnTo>
                <a:close/>
                <a:moveTo>
                  <a:pt x="60548" y="10827"/>
                </a:moveTo>
                <a:lnTo>
                  <a:pt x="60548" y="12601"/>
                </a:lnTo>
                <a:lnTo>
                  <a:pt x="58775" y="12601"/>
                </a:lnTo>
                <a:lnTo>
                  <a:pt x="58775" y="10827"/>
                </a:lnTo>
                <a:close/>
                <a:moveTo>
                  <a:pt x="62404" y="10827"/>
                </a:moveTo>
                <a:lnTo>
                  <a:pt x="62404" y="12601"/>
                </a:lnTo>
                <a:lnTo>
                  <a:pt x="60629" y="12601"/>
                </a:lnTo>
                <a:lnTo>
                  <a:pt x="60629" y="10827"/>
                </a:lnTo>
                <a:close/>
                <a:moveTo>
                  <a:pt x="64253" y="10827"/>
                </a:moveTo>
                <a:lnTo>
                  <a:pt x="64253" y="12601"/>
                </a:lnTo>
                <a:lnTo>
                  <a:pt x="62479" y="12601"/>
                </a:lnTo>
                <a:lnTo>
                  <a:pt x="62479" y="10827"/>
                </a:lnTo>
                <a:close/>
                <a:moveTo>
                  <a:pt x="66108" y="10827"/>
                </a:moveTo>
                <a:lnTo>
                  <a:pt x="66108" y="12601"/>
                </a:lnTo>
                <a:lnTo>
                  <a:pt x="64328" y="12601"/>
                </a:lnTo>
                <a:lnTo>
                  <a:pt x="64328" y="10827"/>
                </a:lnTo>
                <a:close/>
                <a:moveTo>
                  <a:pt x="3343" y="12682"/>
                </a:moveTo>
                <a:lnTo>
                  <a:pt x="3343" y="14456"/>
                </a:lnTo>
                <a:lnTo>
                  <a:pt x="1568" y="14456"/>
                </a:lnTo>
                <a:lnTo>
                  <a:pt x="1568" y="12682"/>
                </a:lnTo>
                <a:close/>
                <a:moveTo>
                  <a:pt x="5192" y="12682"/>
                </a:moveTo>
                <a:lnTo>
                  <a:pt x="5192" y="14456"/>
                </a:lnTo>
                <a:lnTo>
                  <a:pt x="3418" y="14456"/>
                </a:lnTo>
                <a:lnTo>
                  <a:pt x="3418" y="12682"/>
                </a:lnTo>
                <a:close/>
                <a:moveTo>
                  <a:pt x="7047" y="12682"/>
                </a:moveTo>
                <a:lnTo>
                  <a:pt x="7047" y="14456"/>
                </a:lnTo>
                <a:lnTo>
                  <a:pt x="5267" y="14456"/>
                </a:lnTo>
                <a:lnTo>
                  <a:pt x="5267" y="12682"/>
                </a:lnTo>
                <a:close/>
                <a:moveTo>
                  <a:pt x="8896" y="12682"/>
                </a:moveTo>
                <a:lnTo>
                  <a:pt x="8896" y="14456"/>
                </a:lnTo>
                <a:lnTo>
                  <a:pt x="7123" y="14456"/>
                </a:lnTo>
                <a:lnTo>
                  <a:pt x="7123" y="12682"/>
                </a:lnTo>
                <a:close/>
                <a:moveTo>
                  <a:pt x="10746" y="12682"/>
                </a:moveTo>
                <a:lnTo>
                  <a:pt x="10746" y="14456"/>
                </a:lnTo>
                <a:lnTo>
                  <a:pt x="8972" y="14456"/>
                </a:lnTo>
                <a:lnTo>
                  <a:pt x="8972" y="12682"/>
                </a:lnTo>
                <a:close/>
                <a:moveTo>
                  <a:pt x="12601" y="12682"/>
                </a:moveTo>
                <a:lnTo>
                  <a:pt x="12601" y="14456"/>
                </a:lnTo>
                <a:lnTo>
                  <a:pt x="10827" y="14456"/>
                </a:lnTo>
                <a:lnTo>
                  <a:pt x="10827" y="12682"/>
                </a:lnTo>
                <a:close/>
                <a:moveTo>
                  <a:pt x="14451" y="12682"/>
                </a:moveTo>
                <a:lnTo>
                  <a:pt x="14451" y="14456"/>
                </a:lnTo>
                <a:lnTo>
                  <a:pt x="12676" y="14456"/>
                </a:lnTo>
                <a:lnTo>
                  <a:pt x="12676" y="12682"/>
                </a:lnTo>
                <a:close/>
                <a:moveTo>
                  <a:pt x="16305" y="12682"/>
                </a:moveTo>
                <a:lnTo>
                  <a:pt x="16305" y="14456"/>
                </a:lnTo>
                <a:lnTo>
                  <a:pt x="14526" y="14456"/>
                </a:lnTo>
                <a:lnTo>
                  <a:pt x="14526" y="12682"/>
                </a:lnTo>
                <a:close/>
                <a:moveTo>
                  <a:pt x="18089" y="12682"/>
                </a:moveTo>
                <a:lnTo>
                  <a:pt x="18089" y="14456"/>
                </a:lnTo>
                <a:lnTo>
                  <a:pt x="16381" y="14456"/>
                </a:lnTo>
                <a:lnTo>
                  <a:pt x="16381" y="12682"/>
                </a:lnTo>
                <a:close/>
                <a:moveTo>
                  <a:pt x="19945" y="12682"/>
                </a:moveTo>
                <a:lnTo>
                  <a:pt x="19945" y="14456"/>
                </a:lnTo>
                <a:lnTo>
                  <a:pt x="18166" y="14456"/>
                </a:lnTo>
                <a:lnTo>
                  <a:pt x="18166" y="12682"/>
                </a:lnTo>
                <a:close/>
                <a:moveTo>
                  <a:pt x="21795" y="12682"/>
                </a:moveTo>
                <a:lnTo>
                  <a:pt x="21795" y="14456"/>
                </a:lnTo>
                <a:lnTo>
                  <a:pt x="20020" y="14456"/>
                </a:lnTo>
                <a:lnTo>
                  <a:pt x="20020" y="12682"/>
                </a:lnTo>
                <a:close/>
                <a:moveTo>
                  <a:pt x="23644" y="12682"/>
                </a:moveTo>
                <a:lnTo>
                  <a:pt x="23644" y="14456"/>
                </a:lnTo>
                <a:lnTo>
                  <a:pt x="21870" y="14456"/>
                </a:lnTo>
                <a:lnTo>
                  <a:pt x="21870" y="12682"/>
                </a:lnTo>
                <a:close/>
                <a:moveTo>
                  <a:pt x="25498" y="12682"/>
                </a:moveTo>
                <a:lnTo>
                  <a:pt x="25498" y="14456"/>
                </a:lnTo>
                <a:lnTo>
                  <a:pt x="23719" y="14456"/>
                </a:lnTo>
                <a:lnTo>
                  <a:pt x="23719" y="12682"/>
                </a:lnTo>
                <a:close/>
                <a:moveTo>
                  <a:pt x="27348" y="12682"/>
                </a:moveTo>
                <a:lnTo>
                  <a:pt x="27348" y="14456"/>
                </a:lnTo>
                <a:lnTo>
                  <a:pt x="25575" y="14456"/>
                </a:lnTo>
                <a:lnTo>
                  <a:pt x="25575" y="12682"/>
                </a:lnTo>
                <a:close/>
                <a:moveTo>
                  <a:pt x="29204" y="12682"/>
                </a:moveTo>
                <a:lnTo>
                  <a:pt x="29204" y="14456"/>
                </a:lnTo>
                <a:lnTo>
                  <a:pt x="27424" y="14456"/>
                </a:lnTo>
                <a:lnTo>
                  <a:pt x="27424" y="12682"/>
                </a:lnTo>
                <a:close/>
                <a:moveTo>
                  <a:pt x="31053" y="12682"/>
                </a:moveTo>
                <a:lnTo>
                  <a:pt x="31053" y="14456"/>
                </a:lnTo>
                <a:lnTo>
                  <a:pt x="29279" y="14456"/>
                </a:lnTo>
                <a:lnTo>
                  <a:pt x="29279" y="12682"/>
                </a:lnTo>
                <a:close/>
                <a:moveTo>
                  <a:pt x="32903" y="12682"/>
                </a:moveTo>
                <a:lnTo>
                  <a:pt x="32903" y="14456"/>
                </a:lnTo>
                <a:lnTo>
                  <a:pt x="31128" y="14456"/>
                </a:lnTo>
                <a:lnTo>
                  <a:pt x="31128" y="12682"/>
                </a:lnTo>
                <a:close/>
                <a:moveTo>
                  <a:pt x="34692" y="12682"/>
                </a:moveTo>
                <a:lnTo>
                  <a:pt x="34692" y="14456"/>
                </a:lnTo>
                <a:lnTo>
                  <a:pt x="32979" y="14456"/>
                </a:lnTo>
                <a:lnTo>
                  <a:pt x="32979" y="12682"/>
                </a:lnTo>
                <a:close/>
                <a:moveTo>
                  <a:pt x="36541" y="12682"/>
                </a:moveTo>
                <a:lnTo>
                  <a:pt x="36541" y="14456"/>
                </a:lnTo>
                <a:lnTo>
                  <a:pt x="34768" y="14456"/>
                </a:lnTo>
                <a:lnTo>
                  <a:pt x="34768" y="12682"/>
                </a:lnTo>
                <a:close/>
                <a:moveTo>
                  <a:pt x="38397" y="12682"/>
                </a:moveTo>
                <a:lnTo>
                  <a:pt x="38397" y="14456"/>
                </a:lnTo>
                <a:lnTo>
                  <a:pt x="36618" y="14456"/>
                </a:lnTo>
                <a:lnTo>
                  <a:pt x="36618" y="12682"/>
                </a:lnTo>
                <a:close/>
                <a:moveTo>
                  <a:pt x="40246" y="12682"/>
                </a:moveTo>
                <a:lnTo>
                  <a:pt x="40246" y="14456"/>
                </a:lnTo>
                <a:lnTo>
                  <a:pt x="38472" y="14456"/>
                </a:lnTo>
                <a:lnTo>
                  <a:pt x="38472" y="12682"/>
                </a:lnTo>
                <a:close/>
                <a:moveTo>
                  <a:pt x="42096" y="12682"/>
                </a:moveTo>
                <a:lnTo>
                  <a:pt x="42096" y="14456"/>
                </a:lnTo>
                <a:lnTo>
                  <a:pt x="40321" y="14456"/>
                </a:lnTo>
                <a:lnTo>
                  <a:pt x="40321" y="12682"/>
                </a:lnTo>
                <a:close/>
                <a:moveTo>
                  <a:pt x="43950" y="12682"/>
                </a:moveTo>
                <a:lnTo>
                  <a:pt x="43950" y="14456"/>
                </a:lnTo>
                <a:lnTo>
                  <a:pt x="42172" y="14456"/>
                </a:lnTo>
                <a:lnTo>
                  <a:pt x="42172" y="12682"/>
                </a:lnTo>
                <a:close/>
                <a:moveTo>
                  <a:pt x="45801" y="12682"/>
                </a:moveTo>
                <a:lnTo>
                  <a:pt x="45801" y="14456"/>
                </a:lnTo>
                <a:lnTo>
                  <a:pt x="44027" y="14456"/>
                </a:lnTo>
                <a:lnTo>
                  <a:pt x="44027" y="12682"/>
                </a:lnTo>
                <a:close/>
                <a:moveTo>
                  <a:pt x="47656" y="12682"/>
                </a:moveTo>
                <a:lnTo>
                  <a:pt x="47656" y="14456"/>
                </a:lnTo>
                <a:lnTo>
                  <a:pt x="45876" y="14456"/>
                </a:lnTo>
                <a:lnTo>
                  <a:pt x="45876" y="12682"/>
                </a:lnTo>
                <a:close/>
                <a:moveTo>
                  <a:pt x="49505" y="12682"/>
                </a:moveTo>
                <a:lnTo>
                  <a:pt x="49505" y="14456"/>
                </a:lnTo>
                <a:lnTo>
                  <a:pt x="47731" y="14456"/>
                </a:lnTo>
                <a:lnTo>
                  <a:pt x="47731" y="12682"/>
                </a:lnTo>
                <a:close/>
                <a:moveTo>
                  <a:pt x="51289" y="12682"/>
                </a:moveTo>
                <a:lnTo>
                  <a:pt x="51289" y="14456"/>
                </a:lnTo>
                <a:lnTo>
                  <a:pt x="49581" y="14456"/>
                </a:lnTo>
                <a:lnTo>
                  <a:pt x="49581" y="12682"/>
                </a:lnTo>
                <a:close/>
                <a:moveTo>
                  <a:pt x="53144" y="12682"/>
                </a:moveTo>
                <a:lnTo>
                  <a:pt x="53144" y="14456"/>
                </a:lnTo>
                <a:lnTo>
                  <a:pt x="51370" y="14456"/>
                </a:lnTo>
                <a:lnTo>
                  <a:pt x="51370" y="12682"/>
                </a:lnTo>
                <a:close/>
                <a:moveTo>
                  <a:pt x="54995" y="12682"/>
                </a:moveTo>
                <a:lnTo>
                  <a:pt x="54995" y="14456"/>
                </a:lnTo>
                <a:lnTo>
                  <a:pt x="53220" y="14456"/>
                </a:lnTo>
                <a:lnTo>
                  <a:pt x="53220" y="12682"/>
                </a:lnTo>
                <a:close/>
                <a:moveTo>
                  <a:pt x="56849" y="12682"/>
                </a:moveTo>
                <a:lnTo>
                  <a:pt x="56849" y="14456"/>
                </a:lnTo>
                <a:lnTo>
                  <a:pt x="55070" y="14456"/>
                </a:lnTo>
                <a:lnTo>
                  <a:pt x="55070" y="12682"/>
                </a:lnTo>
                <a:close/>
                <a:moveTo>
                  <a:pt x="58698" y="12682"/>
                </a:moveTo>
                <a:lnTo>
                  <a:pt x="58698" y="14456"/>
                </a:lnTo>
                <a:lnTo>
                  <a:pt x="56924" y="14456"/>
                </a:lnTo>
                <a:lnTo>
                  <a:pt x="56924" y="12682"/>
                </a:lnTo>
                <a:close/>
                <a:moveTo>
                  <a:pt x="60548" y="12682"/>
                </a:moveTo>
                <a:lnTo>
                  <a:pt x="60548" y="14456"/>
                </a:lnTo>
                <a:lnTo>
                  <a:pt x="58775" y="14456"/>
                </a:lnTo>
                <a:lnTo>
                  <a:pt x="58775" y="12682"/>
                </a:lnTo>
                <a:close/>
                <a:moveTo>
                  <a:pt x="62404" y="12682"/>
                </a:moveTo>
                <a:lnTo>
                  <a:pt x="62404" y="14456"/>
                </a:lnTo>
                <a:lnTo>
                  <a:pt x="60629" y="14456"/>
                </a:lnTo>
                <a:lnTo>
                  <a:pt x="60629" y="12682"/>
                </a:lnTo>
                <a:close/>
                <a:moveTo>
                  <a:pt x="64253" y="12682"/>
                </a:moveTo>
                <a:lnTo>
                  <a:pt x="64253" y="14456"/>
                </a:lnTo>
                <a:lnTo>
                  <a:pt x="62479" y="14456"/>
                </a:lnTo>
                <a:lnTo>
                  <a:pt x="62479" y="12682"/>
                </a:lnTo>
                <a:close/>
                <a:moveTo>
                  <a:pt x="66108" y="12682"/>
                </a:moveTo>
                <a:lnTo>
                  <a:pt x="66108" y="14456"/>
                </a:lnTo>
                <a:lnTo>
                  <a:pt x="64328" y="14456"/>
                </a:lnTo>
                <a:lnTo>
                  <a:pt x="64328" y="12682"/>
                </a:lnTo>
                <a:close/>
                <a:moveTo>
                  <a:pt x="3343" y="14532"/>
                </a:moveTo>
                <a:lnTo>
                  <a:pt x="3343" y="16305"/>
                </a:lnTo>
                <a:lnTo>
                  <a:pt x="1568" y="16305"/>
                </a:lnTo>
                <a:lnTo>
                  <a:pt x="1568" y="14532"/>
                </a:lnTo>
                <a:close/>
                <a:moveTo>
                  <a:pt x="5192" y="14532"/>
                </a:moveTo>
                <a:lnTo>
                  <a:pt x="5192" y="16305"/>
                </a:lnTo>
                <a:lnTo>
                  <a:pt x="3418" y="16305"/>
                </a:lnTo>
                <a:lnTo>
                  <a:pt x="3418" y="14532"/>
                </a:lnTo>
                <a:close/>
                <a:moveTo>
                  <a:pt x="7047" y="14532"/>
                </a:moveTo>
                <a:lnTo>
                  <a:pt x="7047" y="16305"/>
                </a:lnTo>
                <a:lnTo>
                  <a:pt x="5267" y="16305"/>
                </a:lnTo>
                <a:lnTo>
                  <a:pt x="5267" y="14532"/>
                </a:lnTo>
                <a:close/>
                <a:moveTo>
                  <a:pt x="8896" y="14532"/>
                </a:moveTo>
                <a:lnTo>
                  <a:pt x="8896" y="16305"/>
                </a:lnTo>
                <a:lnTo>
                  <a:pt x="7123" y="16305"/>
                </a:lnTo>
                <a:lnTo>
                  <a:pt x="7123" y="14532"/>
                </a:lnTo>
                <a:close/>
                <a:moveTo>
                  <a:pt x="10746" y="14532"/>
                </a:moveTo>
                <a:lnTo>
                  <a:pt x="10746" y="16305"/>
                </a:lnTo>
                <a:lnTo>
                  <a:pt x="8972" y="16305"/>
                </a:lnTo>
                <a:lnTo>
                  <a:pt x="8972" y="14532"/>
                </a:lnTo>
                <a:close/>
                <a:moveTo>
                  <a:pt x="12601" y="14532"/>
                </a:moveTo>
                <a:lnTo>
                  <a:pt x="12601" y="16305"/>
                </a:lnTo>
                <a:lnTo>
                  <a:pt x="10827" y="16305"/>
                </a:lnTo>
                <a:lnTo>
                  <a:pt x="10827" y="14532"/>
                </a:lnTo>
                <a:close/>
                <a:moveTo>
                  <a:pt x="14451" y="14532"/>
                </a:moveTo>
                <a:lnTo>
                  <a:pt x="14451" y="16305"/>
                </a:lnTo>
                <a:lnTo>
                  <a:pt x="12676" y="16305"/>
                </a:lnTo>
                <a:lnTo>
                  <a:pt x="12676" y="14532"/>
                </a:lnTo>
                <a:close/>
                <a:moveTo>
                  <a:pt x="16305" y="14532"/>
                </a:moveTo>
                <a:lnTo>
                  <a:pt x="16305" y="16305"/>
                </a:lnTo>
                <a:lnTo>
                  <a:pt x="14526" y="16305"/>
                </a:lnTo>
                <a:lnTo>
                  <a:pt x="14526" y="14532"/>
                </a:lnTo>
                <a:close/>
                <a:moveTo>
                  <a:pt x="18089" y="14532"/>
                </a:moveTo>
                <a:lnTo>
                  <a:pt x="18089" y="16305"/>
                </a:lnTo>
                <a:lnTo>
                  <a:pt x="16381" y="16305"/>
                </a:lnTo>
                <a:lnTo>
                  <a:pt x="16381" y="14532"/>
                </a:lnTo>
                <a:close/>
                <a:moveTo>
                  <a:pt x="19945" y="14532"/>
                </a:moveTo>
                <a:lnTo>
                  <a:pt x="19945" y="16305"/>
                </a:lnTo>
                <a:lnTo>
                  <a:pt x="18166" y="16305"/>
                </a:lnTo>
                <a:lnTo>
                  <a:pt x="18166" y="14532"/>
                </a:lnTo>
                <a:close/>
                <a:moveTo>
                  <a:pt x="21795" y="14532"/>
                </a:moveTo>
                <a:lnTo>
                  <a:pt x="21795" y="16305"/>
                </a:lnTo>
                <a:lnTo>
                  <a:pt x="20020" y="16305"/>
                </a:lnTo>
                <a:lnTo>
                  <a:pt x="20020" y="14532"/>
                </a:lnTo>
                <a:close/>
                <a:moveTo>
                  <a:pt x="23644" y="14532"/>
                </a:moveTo>
                <a:lnTo>
                  <a:pt x="23644" y="16305"/>
                </a:lnTo>
                <a:lnTo>
                  <a:pt x="21870" y="16305"/>
                </a:lnTo>
                <a:lnTo>
                  <a:pt x="21870" y="14532"/>
                </a:lnTo>
                <a:close/>
                <a:moveTo>
                  <a:pt x="25498" y="14532"/>
                </a:moveTo>
                <a:lnTo>
                  <a:pt x="25498" y="16305"/>
                </a:lnTo>
                <a:lnTo>
                  <a:pt x="23719" y="16305"/>
                </a:lnTo>
                <a:lnTo>
                  <a:pt x="23719" y="14532"/>
                </a:lnTo>
                <a:close/>
                <a:moveTo>
                  <a:pt x="27348" y="14532"/>
                </a:moveTo>
                <a:lnTo>
                  <a:pt x="27348" y="16305"/>
                </a:lnTo>
                <a:lnTo>
                  <a:pt x="25575" y="16305"/>
                </a:lnTo>
                <a:lnTo>
                  <a:pt x="25575" y="14532"/>
                </a:lnTo>
                <a:close/>
                <a:moveTo>
                  <a:pt x="29204" y="14532"/>
                </a:moveTo>
                <a:lnTo>
                  <a:pt x="29204" y="16305"/>
                </a:lnTo>
                <a:lnTo>
                  <a:pt x="27424" y="16305"/>
                </a:lnTo>
                <a:lnTo>
                  <a:pt x="27424" y="14532"/>
                </a:lnTo>
                <a:close/>
                <a:moveTo>
                  <a:pt x="31053" y="14532"/>
                </a:moveTo>
                <a:lnTo>
                  <a:pt x="31053" y="16305"/>
                </a:lnTo>
                <a:lnTo>
                  <a:pt x="29279" y="16305"/>
                </a:lnTo>
                <a:lnTo>
                  <a:pt x="29279" y="14532"/>
                </a:lnTo>
                <a:close/>
                <a:moveTo>
                  <a:pt x="32903" y="14532"/>
                </a:moveTo>
                <a:lnTo>
                  <a:pt x="32903" y="16305"/>
                </a:lnTo>
                <a:lnTo>
                  <a:pt x="31128" y="16305"/>
                </a:lnTo>
                <a:lnTo>
                  <a:pt x="31128" y="14532"/>
                </a:lnTo>
                <a:close/>
                <a:moveTo>
                  <a:pt x="34692" y="14532"/>
                </a:moveTo>
                <a:lnTo>
                  <a:pt x="34692" y="16305"/>
                </a:lnTo>
                <a:lnTo>
                  <a:pt x="32979" y="16305"/>
                </a:lnTo>
                <a:lnTo>
                  <a:pt x="32979" y="14532"/>
                </a:lnTo>
                <a:close/>
                <a:moveTo>
                  <a:pt x="36541" y="14532"/>
                </a:moveTo>
                <a:lnTo>
                  <a:pt x="36541" y="16305"/>
                </a:lnTo>
                <a:lnTo>
                  <a:pt x="34768" y="16305"/>
                </a:lnTo>
                <a:lnTo>
                  <a:pt x="34768" y="14532"/>
                </a:lnTo>
                <a:close/>
                <a:moveTo>
                  <a:pt x="38397" y="14532"/>
                </a:moveTo>
                <a:lnTo>
                  <a:pt x="38397" y="16305"/>
                </a:lnTo>
                <a:lnTo>
                  <a:pt x="36618" y="16305"/>
                </a:lnTo>
                <a:lnTo>
                  <a:pt x="36618" y="14532"/>
                </a:lnTo>
                <a:close/>
                <a:moveTo>
                  <a:pt x="40246" y="14532"/>
                </a:moveTo>
                <a:lnTo>
                  <a:pt x="40246" y="16305"/>
                </a:lnTo>
                <a:lnTo>
                  <a:pt x="38472" y="16305"/>
                </a:lnTo>
                <a:lnTo>
                  <a:pt x="38472" y="14532"/>
                </a:lnTo>
                <a:close/>
                <a:moveTo>
                  <a:pt x="42096" y="14532"/>
                </a:moveTo>
                <a:lnTo>
                  <a:pt x="42096" y="16305"/>
                </a:lnTo>
                <a:lnTo>
                  <a:pt x="40321" y="16305"/>
                </a:lnTo>
                <a:lnTo>
                  <a:pt x="40321" y="14532"/>
                </a:lnTo>
                <a:close/>
                <a:moveTo>
                  <a:pt x="43950" y="14532"/>
                </a:moveTo>
                <a:lnTo>
                  <a:pt x="43950" y="16305"/>
                </a:lnTo>
                <a:lnTo>
                  <a:pt x="42172" y="16305"/>
                </a:lnTo>
                <a:lnTo>
                  <a:pt x="42172" y="14532"/>
                </a:lnTo>
                <a:close/>
                <a:moveTo>
                  <a:pt x="45801" y="14532"/>
                </a:moveTo>
                <a:lnTo>
                  <a:pt x="45801" y="16305"/>
                </a:lnTo>
                <a:lnTo>
                  <a:pt x="44027" y="16305"/>
                </a:lnTo>
                <a:lnTo>
                  <a:pt x="44027" y="14532"/>
                </a:lnTo>
                <a:close/>
                <a:moveTo>
                  <a:pt x="47656" y="14532"/>
                </a:moveTo>
                <a:lnTo>
                  <a:pt x="47656" y="16305"/>
                </a:lnTo>
                <a:lnTo>
                  <a:pt x="45876" y="16305"/>
                </a:lnTo>
                <a:lnTo>
                  <a:pt x="45876" y="14532"/>
                </a:lnTo>
                <a:close/>
                <a:moveTo>
                  <a:pt x="49505" y="14532"/>
                </a:moveTo>
                <a:lnTo>
                  <a:pt x="49505" y="16305"/>
                </a:lnTo>
                <a:lnTo>
                  <a:pt x="47731" y="16305"/>
                </a:lnTo>
                <a:lnTo>
                  <a:pt x="47731" y="14532"/>
                </a:lnTo>
                <a:close/>
                <a:moveTo>
                  <a:pt x="51289" y="14532"/>
                </a:moveTo>
                <a:lnTo>
                  <a:pt x="51289" y="16305"/>
                </a:lnTo>
                <a:lnTo>
                  <a:pt x="49581" y="16305"/>
                </a:lnTo>
                <a:lnTo>
                  <a:pt x="49581" y="14532"/>
                </a:lnTo>
                <a:close/>
                <a:moveTo>
                  <a:pt x="53144" y="14532"/>
                </a:moveTo>
                <a:lnTo>
                  <a:pt x="53144" y="16305"/>
                </a:lnTo>
                <a:lnTo>
                  <a:pt x="51370" y="16305"/>
                </a:lnTo>
                <a:lnTo>
                  <a:pt x="51370" y="14532"/>
                </a:lnTo>
                <a:close/>
                <a:moveTo>
                  <a:pt x="54995" y="14532"/>
                </a:moveTo>
                <a:lnTo>
                  <a:pt x="54995" y="16305"/>
                </a:lnTo>
                <a:lnTo>
                  <a:pt x="53220" y="16305"/>
                </a:lnTo>
                <a:lnTo>
                  <a:pt x="53220" y="14532"/>
                </a:lnTo>
                <a:close/>
                <a:moveTo>
                  <a:pt x="56849" y="14532"/>
                </a:moveTo>
                <a:lnTo>
                  <a:pt x="56849" y="16305"/>
                </a:lnTo>
                <a:lnTo>
                  <a:pt x="55070" y="16305"/>
                </a:lnTo>
                <a:lnTo>
                  <a:pt x="55070" y="14532"/>
                </a:lnTo>
                <a:close/>
                <a:moveTo>
                  <a:pt x="58698" y="14532"/>
                </a:moveTo>
                <a:lnTo>
                  <a:pt x="58698" y="16305"/>
                </a:lnTo>
                <a:lnTo>
                  <a:pt x="56924" y="16305"/>
                </a:lnTo>
                <a:lnTo>
                  <a:pt x="56924" y="14532"/>
                </a:lnTo>
                <a:close/>
                <a:moveTo>
                  <a:pt x="60548" y="14532"/>
                </a:moveTo>
                <a:lnTo>
                  <a:pt x="60548" y="16305"/>
                </a:lnTo>
                <a:lnTo>
                  <a:pt x="58775" y="16305"/>
                </a:lnTo>
                <a:lnTo>
                  <a:pt x="58775" y="14532"/>
                </a:lnTo>
                <a:close/>
                <a:moveTo>
                  <a:pt x="62404" y="14532"/>
                </a:moveTo>
                <a:lnTo>
                  <a:pt x="62404" y="16305"/>
                </a:lnTo>
                <a:lnTo>
                  <a:pt x="60629" y="16305"/>
                </a:lnTo>
                <a:lnTo>
                  <a:pt x="60629" y="14532"/>
                </a:lnTo>
                <a:close/>
                <a:moveTo>
                  <a:pt x="64253" y="14532"/>
                </a:moveTo>
                <a:lnTo>
                  <a:pt x="64253" y="16305"/>
                </a:lnTo>
                <a:lnTo>
                  <a:pt x="62479" y="16305"/>
                </a:lnTo>
                <a:lnTo>
                  <a:pt x="62479" y="14532"/>
                </a:lnTo>
                <a:close/>
                <a:moveTo>
                  <a:pt x="66108" y="14532"/>
                </a:moveTo>
                <a:lnTo>
                  <a:pt x="66108" y="16305"/>
                </a:lnTo>
                <a:lnTo>
                  <a:pt x="64328" y="16305"/>
                </a:lnTo>
                <a:lnTo>
                  <a:pt x="64328" y="14532"/>
                </a:lnTo>
                <a:close/>
                <a:moveTo>
                  <a:pt x="3343" y="16381"/>
                </a:moveTo>
                <a:lnTo>
                  <a:pt x="3343" y="16421"/>
                </a:lnTo>
                <a:lnTo>
                  <a:pt x="3343" y="17873"/>
                </a:lnTo>
                <a:lnTo>
                  <a:pt x="3343" y="17914"/>
                </a:lnTo>
                <a:lnTo>
                  <a:pt x="1568" y="17914"/>
                </a:lnTo>
                <a:lnTo>
                  <a:pt x="1568" y="17873"/>
                </a:lnTo>
                <a:lnTo>
                  <a:pt x="1568" y="16421"/>
                </a:lnTo>
                <a:lnTo>
                  <a:pt x="1568" y="16381"/>
                </a:lnTo>
                <a:close/>
                <a:moveTo>
                  <a:pt x="5192" y="16381"/>
                </a:moveTo>
                <a:lnTo>
                  <a:pt x="5192" y="16421"/>
                </a:lnTo>
                <a:lnTo>
                  <a:pt x="5192" y="17873"/>
                </a:lnTo>
                <a:lnTo>
                  <a:pt x="5192" y="17914"/>
                </a:lnTo>
                <a:lnTo>
                  <a:pt x="3418" y="17914"/>
                </a:lnTo>
                <a:lnTo>
                  <a:pt x="3418" y="17873"/>
                </a:lnTo>
                <a:lnTo>
                  <a:pt x="3418" y="16421"/>
                </a:lnTo>
                <a:lnTo>
                  <a:pt x="3418" y="16381"/>
                </a:lnTo>
                <a:close/>
                <a:moveTo>
                  <a:pt x="7047" y="16381"/>
                </a:moveTo>
                <a:lnTo>
                  <a:pt x="7047" y="16421"/>
                </a:lnTo>
                <a:lnTo>
                  <a:pt x="7047" y="17873"/>
                </a:lnTo>
                <a:lnTo>
                  <a:pt x="7047" y="17914"/>
                </a:lnTo>
                <a:lnTo>
                  <a:pt x="5267" y="17914"/>
                </a:lnTo>
                <a:lnTo>
                  <a:pt x="5267" y="17873"/>
                </a:lnTo>
                <a:lnTo>
                  <a:pt x="5267" y="16421"/>
                </a:lnTo>
                <a:lnTo>
                  <a:pt x="5267" y="16381"/>
                </a:lnTo>
                <a:close/>
                <a:moveTo>
                  <a:pt x="8896" y="16381"/>
                </a:moveTo>
                <a:lnTo>
                  <a:pt x="8896" y="16421"/>
                </a:lnTo>
                <a:lnTo>
                  <a:pt x="8896" y="17873"/>
                </a:lnTo>
                <a:lnTo>
                  <a:pt x="8896" y="17914"/>
                </a:lnTo>
                <a:lnTo>
                  <a:pt x="7123" y="17914"/>
                </a:lnTo>
                <a:lnTo>
                  <a:pt x="7123" y="17873"/>
                </a:lnTo>
                <a:lnTo>
                  <a:pt x="7123" y="16421"/>
                </a:lnTo>
                <a:lnTo>
                  <a:pt x="7123" y="16381"/>
                </a:lnTo>
                <a:close/>
                <a:moveTo>
                  <a:pt x="10746" y="16381"/>
                </a:moveTo>
                <a:lnTo>
                  <a:pt x="10746" y="16421"/>
                </a:lnTo>
                <a:lnTo>
                  <a:pt x="10746" y="17873"/>
                </a:lnTo>
                <a:lnTo>
                  <a:pt x="10746" y="17914"/>
                </a:lnTo>
                <a:lnTo>
                  <a:pt x="8972" y="17914"/>
                </a:lnTo>
                <a:lnTo>
                  <a:pt x="8972" y="17873"/>
                </a:lnTo>
                <a:lnTo>
                  <a:pt x="8972" y="16421"/>
                </a:lnTo>
                <a:lnTo>
                  <a:pt x="8972" y="16381"/>
                </a:lnTo>
                <a:close/>
                <a:moveTo>
                  <a:pt x="12601" y="16381"/>
                </a:moveTo>
                <a:lnTo>
                  <a:pt x="12601" y="16421"/>
                </a:lnTo>
                <a:lnTo>
                  <a:pt x="12601" y="17873"/>
                </a:lnTo>
                <a:lnTo>
                  <a:pt x="12601" y="17914"/>
                </a:lnTo>
                <a:lnTo>
                  <a:pt x="10827" y="17914"/>
                </a:lnTo>
                <a:lnTo>
                  <a:pt x="10827" y="17873"/>
                </a:lnTo>
                <a:lnTo>
                  <a:pt x="10827" y="16421"/>
                </a:lnTo>
                <a:lnTo>
                  <a:pt x="10827" y="16381"/>
                </a:lnTo>
                <a:close/>
                <a:moveTo>
                  <a:pt x="14451" y="16381"/>
                </a:moveTo>
                <a:lnTo>
                  <a:pt x="14451" y="16421"/>
                </a:lnTo>
                <a:lnTo>
                  <a:pt x="14451" y="17873"/>
                </a:lnTo>
                <a:lnTo>
                  <a:pt x="14451" y="17914"/>
                </a:lnTo>
                <a:lnTo>
                  <a:pt x="12676" y="17914"/>
                </a:lnTo>
                <a:lnTo>
                  <a:pt x="12676" y="17873"/>
                </a:lnTo>
                <a:lnTo>
                  <a:pt x="12676" y="16421"/>
                </a:lnTo>
                <a:lnTo>
                  <a:pt x="12676" y="16381"/>
                </a:lnTo>
                <a:close/>
                <a:moveTo>
                  <a:pt x="16305" y="16381"/>
                </a:moveTo>
                <a:lnTo>
                  <a:pt x="16305" y="16421"/>
                </a:lnTo>
                <a:lnTo>
                  <a:pt x="16305" y="17873"/>
                </a:lnTo>
                <a:lnTo>
                  <a:pt x="16305" y="17914"/>
                </a:lnTo>
                <a:lnTo>
                  <a:pt x="14526" y="17914"/>
                </a:lnTo>
                <a:lnTo>
                  <a:pt x="14526" y="17873"/>
                </a:lnTo>
                <a:lnTo>
                  <a:pt x="14526" y="16421"/>
                </a:lnTo>
                <a:lnTo>
                  <a:pt x="14526" y="16381"/>
                </a:lnTo>
                <a:close/>
                <a:moveTo>
                  <a:pt x="18089" y="16381"/>
                </a:moveTo>
                <a:lnTo>
                  <a:pt x="18089" y="16421"/>
                </a:lnTo>
                <a:lnTo>
                  <a:pt x="18089" y="17873"/>
                </a:lnTo>
                <a:lnTo>
                  <a:pt x="18089" y="17914"/>
                </a:lnTo>
                <a:lnTo>
                  <a:pt x="16381" y="17914"/>
                </a:lnTo>
                <a:lnTo>
                  <a:pt x="16381" y="17873"/>
                </a:lnTo>
                <a:lnTo>
                  <a:pt x="16381" y="16421"/>
                </a:lnTo>
                <a:lnTo>
                  <a:pt x="16381" y="16381"/>
                </a:lnTo>
                <a:close/>
                <a:moveTo>
                  <a:pt x="19945" y="16381"/>
                </a:moveTo>
                <a:lnTo>
                  <a:pt x="19945" y="16421"/>
                </a:lnTo>
                <a:lnTo>
                  <a:pt x="19945" y="17873"/>
                </a:lnTo>
                <a:lnTo>
                  <a:pt x="19945" y="17914"/>
                </a:lnTo>
                <a:lnTo>
                  <a:pt x="18166" y="17914"/>
                </a:lnTo>
                <a:lnTo>
                  <a:pt x="18166" y="17873"/>
                </a:lnTo>
                <a:lnTo>
                  <a:pt x="18166" y="16421"/>
                </a:lnTo>
                <a:lnTo>
                  <a:pt x="18166" y="16381"/>
                </a:lnTo>
                <a:close/>
                <a:moveTo>
                  <a:pt x="21795" y="16381"/>
                </a:moveTo>
                <a:lnTo>
                  <a:pt x="21795" y="16421"/>
                </a:lnTo>
                <a:lnTo>
                  <a:pt x="21795" y="17873"/>
                </a:lnTo>
                <a:lnTo>
                  <a:pt x="21795" y="17914"/>
                </a:lnTo>
                <a:lnTo>
                  <a:pt x="20020" y="17914"/>
                </a:lnTo>
                <a:lnTo>
                  <a:pt x="20020" y="17873"/>
                </a:lnTo>
                <a:lnTo>
                  <a:pt x="20020" y="16421"/>
                </a:lnTo>
                <a:lnTo>
                  <a:pt x="20020" y="16381"/>
                </a:lnTo>
                <a:close/>
                <a:moveTo>
                  <a:pt x="23644" y="16381"/>
                </a:moveTo>
                <a:lnTo>
                  <a:pt x="23644" y="16421"/>
                </a:lnTo>
                <a:lnTo>
                  <a:pt x="23644" y="17873"/>
                </a:lnTo>
                <a:lnTo>
                  <a:pt x="23644" y="17914"/>
                </a:lnTo>
                <a:lnTo>
                  <a:pt x="21870" y="17914"/>
                </a:lnTo>
                <a:lnTo>
                  <a:pt x="21870" y="17873"/>
                </a:lnTo>
                <a:lnTo>
                  <a:pt x="21870" y="16421"/>
                </a:lnTo>
                <a:lnTo>
                  <a:pt x="21870" y="16381"/>
                </a:lnTo>
                <a:close/>
                <a:moveTo>
                  <a:pt x="25498" y="16381"/>
                </a:moveTo>
                <a:lnTo>
                  <a:pt x="25498" y="16421"/>
                </a:lnTo>
                <a:lnTo>
                  <a:pt x="25498" y="17873"/>
                </a:lnTo>
                <a:lnTo>
                  <a:pt x="25498" y="17914"/>
                </a:lnTo>
                <a:lnTo>
                  <a:pt x="23719" y="17914"/>
                </a:lnTo>
                <a:lnTo>
                  <a:pt x="23719" y="17873"/>
                </a:lnTo>
                <a:lnTo>
                  <a:pt x="23719" y="16421"/>
                </a:lnTo>
                <a:lnTo>
                  <a:pt x="23719" y="16381"/>
                </a:lnTo>
                <a:close/>
                <a:moveTo>
                  <a:pt x="27348" y="16381"/>
                </a:moveTo>
                <a:lnTo>
                  <a:pt x="27348" y="16421"/>
                </a:lnTo>
                <a:lnTo>
                  <a:pt x="27348" y="17873"/>
                </a:lnTo>
                <a:lnTo>
                  <a:pt x="27348" y="17914"/>
                </a:lnTo>
                <a:lnTo>
                  <a:pt x="25575" y="17914"/>
                </a:lnTo>
                <a:lnTo>
                  <a:pt x="25575" y="17873"/>
                </a:lnTo>
                <a:lnTo>
                  <a:pt x="25575" y="16421"/>
                </a:lnTo>
                <a:lnTo>
                  <a:pt x="25575" y="16381"/>
                </a:lnTo>
                <a:close/>
                <a:moveTo>
                  <a:pt x="29204" y="16381"/>
                </a:moveTo>
                <a:lnTo>
                  <a:pt x="29204" y="16421"/>
                </a:lnTo>
                <a:lnTo>
                  <a:pt x="29204" y="17873"/>
                </a:lnTo>
                <a:lnTo>
                  <a:pt x="29204" y="17914"/>
                </a:lnTo>
                <a:lnTo>
                  <a:pt x="27424" y="17914"/>
                </a:lnTo>
                <a:lnTo>
                  <a:pt x="27424" y="17873"/>
                </a:lnTo>
                <a:lnTo>
                  <a:pt x="27424" y="16421"/>
                </a:lnTo>
                <a:lnTo>
                  <a:pt x="27424" y="16381"/>
                </a:lnTo>
                <a:close/>
                <a:moveTo>
                  <a:pt x="31053" y="16381"/>
                </a:moveTo>
                <a:lnTo>
                  <a:pt x="31053" y="16421"/>
                </a:lnTo>
                <a:lnTo>
                  <a:pt x="31053" y="17873"/>
                </a:lnTo>
                <a:lnTo>
                  <a:pt x="31053" y="17914"/>
                </a:lnTo>
                <a:lnTo>
                  <a:pt x="29279" y="17914"/>
                </a:lnTo>
                <a:lnTo>
                  <a:pt x="29279" y="17873"/>
                </a:lnTo>
                <a:lnTo>
                  <a:pt x="29279" y="16421"/>
                </a:lnTo>
                <a:lnTo>
                  <a:pt x="29279" y="16381"/>
                </a:lnTo>
                <a:close/>
                <a:moveTo>
                  <a:pt x="32903" y="16381"/>
                </a:moveTo>
                <a:lnTo>
                  <a:pt x="32903" y="16421"/>
                </a:lnTo>
                <a:lnTo>
                  <a:pt x="32903" y="17873"/>
                </a:lnTo>
                <a:lnTo>
                  <a:pt x="32903" y="17914"/>
                </a:lnTo>
                <a:lnTo>
                  <a:pt x="31128" y="17914"/>
                </a:lnTo>
                <a:lnTo>
                  <a:pt x="31128" y="17873"/>
                </a:lnTo>
                <a:lnTo>
                  <a:pt x="31128" y="16421"/>
                </a:lnTo>
                <a:lnTo>
                  <a:pt x="31128" y="16381"/>
                </a:lnTo>
                <a:close/>
                <a:moveTo>
                  <a:pt x="34692" y="16381"/>
                </a:moveTo>
                <a:lnTo>
                  <a:pt x="34692" y="16421"/>
                </a:lnTo>
                <a:lnTo>
                  <a:pt x="34692" y="17873"/>
                </a:lnTo>
                <a:lnTo>
                  <a:pt x="34692" y="17914"/>
                </a:lnTo>
                <a:lnTo>
                  <a:pt x="32979" y="17914"/>
                </a:lnTo>
                <a:lnTo>
                  <a:pt x="32979" y="17873"/>
                </a:lnTo>
                <a:lnTo>
                  <a:pt x="32979" y="16421"/>
                </a:lnTo>
                <a:lnTo>
                  <a:pt x="32979" y="16381"/>
                </a:lnTo>
                <a:close/>
                <a:moveTo>
                  <a:pt x="36541" y="16381"/>
                </a:moveTo>
                <a:lnTo>
                  <a:pt x="36541" y="16421"/>
                </a:lnTo>
                <a:lnTo>
                  <a:pt x="36541" y="17873"/>
                </a:lnTo>
                <a:lnTo>
                  <a:pt x="36541" y="17914"/>
                </a:lnTo>
                <a:lnTo>
                  <a:pt x="34768" y="17914"/>
                </a:lnTo>
                <a:lnTo>
                  <a:pt x="34768" y="17873"/>
                </a:lnTo>
                <a:lnTo>
                  <a:pt x="34768" y="16421"/>
                </a:lnTo>
                <a:lnTo>
                  <a:pt x="34768" y="16381"/>
                </a:lnTo>
                <a:close/>
                <a:moveTo>
                  <a:pt x="38397" y="16381"/>
                </a:moveTo>
                <a:lnTo>
                  <a:pt x="38397" y="16421"/>
                </a:lnTo>
                <a:lnTo>
                  <a:pt x="38397" y="17873"/>
                </a:lnTo>
                <a:lnTo>
                  <a:pt x="38397" y="17914"/>
                </a:lnTo>
                <a:lnTo>
                  <a:pt x="36618" y="17914"/>
                </a:lnTo>
                <a:lnTo>
                  <a:pt x="36618" y="17873"/>
                </a:lnTo>
                <a:lnTo>
                  <a:pt x="36618" y="16421"/>
                </a:lnTo>
                <a:lnTo>
                  <a:pt x="36618" y="16381"/>
                </a:lnTo>
                <a:close/>
                <a:moveTo>
                  <a:pt x="40246" y="16381"/>
                </a:moveTo>
                <a:lnTo>
                  <a:pt x="40246" y="16421"/>
                </a:lnTo>
                <a:lnTo>
                  <a:pt x="40246" y="17873"/>
                </a:lnTo>
                <a:lnTo>
                  <a:pt x="40246" y="17914"/>
                </a:lnTo>
                <a:lnTo>
                  <a:pt x="38472" y="17914"/>
                </a:lnTo>
                <a:lnTo>
                  <a:pt x="38472" y="17873"/>
                </a:lnTo>
                <a:lnTo>
                  <a:pt x="38472" y="16421"/>
                </a:lnTo>
                <a:lnTo>
                  <a:pt x="38472" y="16381"/>
                </a:lnTo>
                <a:close/>
                <a:moveTo>
                  <a:pt x="42096" y="16381"/>
                </a:moveTo>
                <a:lnTo>
                  <a:pt x="42096" y="16421"/>
                </a:lnTo>
                <a:lnTo>
                  <a:pt x="42096" y="17873"/>
                </a:lnTo>
                <a:lnTo>
                  <a:pt x="42096" y="17914"/>
                </a:lnTo>
                <a:lnTo>
                  <a:pt x="40321" y="17914"/>
                </a:lnTo>
                <a:lnTo>
                  <a:pt x="40321" y="17873"/>
                </a:lnTo>
                <a:lnTo>
                  <a:pt x="40321" y="16421"/>
                </a:lnTo>
                <a:lnTo>
                  <a:pt x="40321" y="16381"/>
                </a:lnTo>
                <a:close/>
                <a:moveTo>
                  <a:pt x="43950" y="16381"/>
                </a:moveTo>
                <a:lnTo>
                  <a:pt x="43950" y="16421"/>
                </a:lnTo>
                <a:lnTo>
                  <a:pt x="43950" y="17873"/>
                </a:lnTo>
                <a:lnTo>
                  <a:pt x="43950" y="17914"/>
                </a:lnTo>
                <a:lnTo>
                  <a:pt x="42172" y="17914"/>
                </a:lnTo>
                <a:lnTo>
                  <a:pt x="42172" y="17873"/>
                </a:lnTo>
                <a:lnTo>
                  <a:pt x="42172" y="16421"/>
                </a:lnTo>
                <a:lnTo>
                  <a:pt x="42172" y="16381"/>
                </a:lnTo>
                <a:close/>
                <a:moveTo>
                  <a:pt x="45801" y="16381"/>
                </a:moveTo>
                <a:lnTo>
                  <a:pt x="45801" y="16421"/>
                </a:lnTo>
                <a:lnTo>
                  <a:pt x="45801" y="17873"/>
                </a:lnTo>
                <a:lnTo>
                  <a:pt x="45801" y="17914"/>
                </a:lnTo>
                <a:lnTo>
                  <a:pt x="44027" y="17914"/>
                </a:lnTo>
                <a:lnTo>
                  <a:pt x="44027" y="17873"/>
                </a:lnTo>
                <a:lnTo>
                  <a:pt x="44027" y="16421"/>
                </a:lnTo>
                <a:lnTo>
                  <a:pt x="44027" y="16381"/>
                </a:lnTo>
                <a:close/>
                <a:moveTo>
                  <a:pt x="47656" y="16381"/>
                </a:moveTo>
                <a:lnTo>
                  <a:pt x="47656" y="16421"/>
                </a:lnTo>
                <a:lnTo>
                  <a:pt x="47656" y="17873"/>
                </a:lnTo>
                <a:lnTo>
                  <a:pt x="47656" y="17914"/>
                </a:lnTo>
                <a:lnTo>
                  <a:pt x="45876" y="17914"/>
                </a:lnTo>
                <a:lnTo>
                  <a:pt x="45876" y="17873"/>
                </a:lnTo>
                <a:lnTo>
                  <a:pt x="45876" y="16421"/>
                </a:lnTo>
                <a:lnTo>
                  <a:pt x="45876" y="16381"/>
                </a:lnTo>
                <a:close/>
                <a:moveTo>
                  <a:pt x="49505" y="16381"/>
                </a:moveTo>
                <a:lnTo>
                  <a:pt x="49505" y="16421"/>
                </a:lnTo>
                <a:lnTo>
                  <a:pt x="49505" y="17873"/>
                </a:lnTo>
                <a:lnTo>
                  <a:pt x="49505" y="17914"/>
                </a:lnTo>
                <a:lnTo>
                  <a:pt x="47731" y="17914"/>
                </a:lnTo>
                <a:lnTo>
                  <a:pt x="47731" y="17873"/>
                </a:lnTo>
                <a:lnTo>
                  <a:pt x="47731" y="16421"/>
                </a:lnTo>
                <a:lnTo>
                  <a:pt x="47731" y="16381"/>
                </a:lnTo>
                <a:close/>
                <a:moveTo>
                  <a:pt x="51289" y="16381"/>
                </a:moveTo>
                <a:lnTo>
                  <a:pt x="51289" y="16421"/>
                </a:lnTo>
                <a:lnTo>
                  <a:pt x="51289" y="17873"/>
                </a:lnTo>
                <a:lnTo>
                  <a:pt x="51289" y="17914"/>
                </a:lnTo>
                <a:lnTo>
                  <a:pt x="49581" y="17914"/>
                </a:lnTo>
                <a:lnTo>
                  <a:pt x="49581" y="17873"/>
                </a:lnTo>
                <a:lnTo>
                  <a:pt x="49581" y="16421"/>
                </a:lnTo>
                <a:lnTo>
                  <a:pt x="49581" y="16381"/>
                </a:lnTo>
                <a:close/>
                <a:moveTo>
                  <a:pt x="53144" y="16381"/>
                </a:moveTo>
                <a:lnTo>
                  <a:pt x="53144" y="16421"/>
                </a:lnTo>
                <a:lnTo>
                  <a:pt x="53144" y="17873"/>
                </a:lnTo>
                <a:lnTo>
                  <a:pt x="53144" y="17914"/>
                </a:lnTo>
                <a:lnTo>
                  <a:pt x="51370" y="17914"/>
                </a:lnTo>
                <a:lnTo>
                  <a:pt x="51370" y="17873"/>
                </a:lnTo>
                <a:lnTo>
                  <a:pt x="51370" y="16421"/>
                </a:lnTo>
                <a:lnTo>
                  <a:pt x="51370" y="16381"/>
                </a:lnTo>
                <a:close/>
                <a:moveTo>
                  <a:pt x="54995" y="16381"/>
                </a:moveTo>
                <a:lnTo>
                  <a:pt x="54995" y="16421"/>
                </a:lnTo>
                <a:lnTo>
                  <a:pt x="54995" y="17873"/>
                </a:lnTo>
                <a:lnTo>
                  <a:pt x="54995" y="17914"/>
                </a:lnTo>
                <a:lnTo>
                  <a:pt x="53220" y="17914"/>
                </a:lnTo>
                <a:lnTo>
                  <a:pt x="53220" y="17873"/>
                </a:lnTo>
                <a:lnTo>
                  <a:pt x="53220" y="16421"/>
                </a:lnTo>
                <a:lnTo>
                  <a:pt x="53220" y="16381"/>
                </a:lnTo>
                <a:close/>
                <a:moveTo>
                  <a:pt x="56849" y="16381"/>
                </a:moveTo>
                <a:lnTo>
                  <a:pt x="56849" y="16421"/>
                </a:lnTo>
                <a:lnTo>
                  <a:pt x="56849" y="17873"/>
                </a:lnTo>
                <a:lnTo>
                  <a:pt x="56849" y="17914"/>
                </a:lnTo>
                <a:lnTo>
                  <a:pt x="55070" y="17914"/>
                </a:lnTo>
                <a:lnTo>
                  <a:pt x="55070" y="17873"/>
                </a:lnTo>
                <a:lnTo>
                  <a:pt x="55070" y="16421"/>
                </a:lnTo>
                <a:lnTo>
                  <a:pt x="55070" y="16381"/>
                </a:lnTo>
                <a:close/>
                <a:moveTo>
                  <a:pt x="58698" y="16381"/>
                </a:moveTo>
                <a:lnTo>
                  <a:pt x="58698" y="16421"/>
                </a:lnTo>
                <a:lnTo>
                  <a:pt x="58698" y="17873"/>
                </a:lnTo>
                <a:lnTo>
                  <a:pt x="58698" y="17914"/>
                </a:lnTo>
                <a:lnTo>
                  <a:pt x="56924" y="17914"/>
                </a:lnTo>
                <a:lnTo>
                  <a:pt x="56924" y="17873"/>
                </a:lnTo>
                <a:lnTo>
                  <a:pt x="56924" y="16421"/>
                </a:lnTo>
                <a:lnTo>
                  <a:pt x="56924" y="16381"/>
                </a:lnTo>
                <a:close/>
                <a:moveTo>
                  <a:pt x="60548" y="16381"/>
                </a:moveTo>
                <a:lnTo>
                  <a:pt x="60548" y="16421"/>
                </a:lnTo>
                <a:lnTo>
                  <a:pt x="60548" y="17873"/>
                </a:lnTo>
                <a:lnTo>
                  <a:pt x="60548" y="17914"/>
                </a:lnTo>
                <a:lnTo>
                  <a:pt x="58775" y="17914"/>
                </a:lnTo>
                <a:lnTo>
                  <a:pt x="58775" y="17873"/>
                </a:lnTo>
                <a:lnTo>
                  <a:pt x="58775" y="16421"/>
                </a:lnTo>
                <a:lnTo>
                  <a:pt x="58775" y="16381"/>
                </a:lnTo>
                <a:close/>
                <a:moveTo>
                  <a:pt x="62404" y="16381"/>
                </a:moveTo>
                <a:lnTo>
                  <a:pt x="62404" y="16421"/>
                </a:lnTo>
                <a:lnTo>
                  <a:pt x="62404" y="17873"/>
                </a:lnTo>
                <a:lnTo>
                  <a:pt x="62404" y="17914"/>
                </a:lnTo>
                <a:lnTo>
                  <a:pt x="60629" y="17914"/>
                </a:lnTo>
                <a:lnTo>
                  <a:pt x="60629" y="17873"/>
                </a:lnTo>
                <a:lnTo>
                  <a:pt x="60629" y="16421"/>
                </a:lnTo>
                <a:lnTo>
                  <a:pt x="60629" y="16381"/>
                </a:lnTo>
                <a:close/>
                <a:moveTo>
                  <a:pt x="64253" y="16381"/>
                </a:moveTo>
                <a:lnTo>
                  <a:pt x="64253" y="16421"/>
                </a:lnTo>
                <a:lnTo>
                  <a:pt x="64253" y="17873"/>
                </a:lnTo>
                <a:lnTo>
                  <a:pt x="64253" y="17914"/>
                </a:lnTo>
                <a:lnTo>
                  <a:pt x="62479" y="17914"/>
                </a:lnTo>
                <a:lnTo>
                  <a:pt x="62479" y="17873"/>
                </a:lnTo>
                <a:lnTo>
                  <a:pt x="62479" y="16421"/>
                </a:lnTo>
                <a:lnTo>
                  <a:pt x="62479" y="16381"/>
                </a:lnTo>
                <a:close/>
                <a:moveTo>
                  <a:pt x="66108" y="16381"/>
                </a:moveTo>
                <a:lnTo>
                  <a:pt x="66108" y="16421"/>
                </a:lnTo>
                <a:lnTo>
                  <a:pt x="66108" y="17873"/>
                </a:lnTo>
                <a:lnTo>
                  <a:pt x="66108" y="17914"/>
                </a:lnTo>
                <a:lnTo>
                  <a:pt x="64328" y="17914"/>
                </a:lnTo>
                <a:lnTo>
                  <a:pt x="64328" y="17873"/>
                </a:lnTo>
                <a:lnTo>
                  <a:pt x="64328" y="16421"/>
                </a:lnTo>
                <a:lnTo>
                  <a:pt x="64328" y="16381"/>
                </a:lnTo>
                <a:close/>
                <a:moveTo>
                  <a:pt x="3343" y="17989"/>
                </a:moveTo>
                <a:lnTo>
                  <a:pt x="3343" y="19763"/>
                </a:lnTo>
                <a:lnTo>
                  <a:pt x="1568" y="19763"/>
                </a:lnTo>
                <a:lnTo>
                  <a:pt x="1568" y="17989"/>
                </a:lnTo>
                <a:close/>
                <a:moveTo>
                  <a:pt x="5192" y="17989"/>
                </a:moveTo>
                <a:lnTo>
                  <a:pt x="5192" y="19763"/>
                </a:lnTo>
                <a:lnTo>
                  <a:pt x="3418" y="19763"/>
                </a:lnTo>
                <a:lnTo>
                  <a:pt x="3418" y="17989"/>
                </a:lnTo>
                <a:close/>
                <a:moveTo>
                  <a:pt x="7047" y="17989"/>
                </a:moveTo>
                <a:lnTo>
                  <a:pt x="7047" y="19763"/>
                </a:lnTo>
                <a:lnTo>
                  <a:pt x="5267" y="19763"/>
                </a:lnTo>
                <a:lnTo>
                  <a:pt x="5267" y="17989"/>
                </a:lnTo>
                <a:close/>
                <a:moveTo>
                  <a:pt x="8896" y="17989"/>
                </a:moveTo>
                <a:lnTo>
                  <a:pt x="8896" y="19763"/>
                </a:lnTo>
                <a:lnTo>
                  <a:pt x="7123" y="19763"/>
                </a:lnTo>
                <a:lnTo>
                  <a:pt x="7123" y="17989"/>
                </a:lnTo>
                <a:close/>
                <a:moveTo>
                  <a:pt x="10746" y="17989"/>
                </a:moveTo>
                <a:lnTo>
                  <a:pt x="10746" y="19763"/>
                </a:lnTo>
                <a:lnTo>
                  <a:pt x="8972" y="19763"/>
                </a:lnTo>
                <a:lnTo>
                  <a:pt x="8972" y="17989"/>
                </a:lnTo>
                <a:close/>
                <a:moveTo>
                  <a:pt x="12601" y="17989"/>
                </a:moveTo>
                <a:lnTo>
                  <a:pt x="12601" y="19763"/>
                </a:lnTo>
                <a:lnTo>
                  <a:pt x="10827" y="19763"/>
                </a:lnTo>
                <a:lnTo>
                  <a:pt x="10827" y="17989"/>
                </a:lnTo>
                <a:close/>
                <a:moveTo>
                  <a:pt x="14451" y="17989"/>
                </a:moveTo>
                <a:lnTo>
                  <a:pt x="14451" y="19763"/>
                </a:lnTo>
                <a:lnTo>
                  <a:pt x="12676" y="19763"/>
                </a:lnTo>
                <a:lnTo>
                  <a:pt x="12676" y="17989"/>
                </a:lnTo>
                <a:close/>
                <a:moveTo>
                  <a:pt x="16305" y="17989"/>
                </a:moveTo>
                <a:lnTo>
                  <a:pt x="16305" y="19763"/>
                </a:lnTo>
                <a:lnTo>
                  <a:pt x="14526" y="19763"/>
                </a:lnTo>
                <a:lnTo>
                  <a:pt x="14526" y="17989"/>
                </a:lnTo>
                <a:close/>
                <a:moveTo>
                  <a:pt x="18089" y="17989"/>
                </a:moveTo>
                <a:lnTo>
                  <a:pt x="18089" y="19763"/>
                </a:lnTo>
                <a:lnTo>
                  <a:pt x="16381" y="19763"/>
                </a:lnTo>
                <a:lnTo>
                  <a:pt x="16381" y="17989"/>
                </a:lnTo>
                <a:close/>
                <a:moveTo>
                  <a:pt x="19945" y="17989"/>
                </a:moveTo>
                <a:lnTo>
                  <a:pt x="19945" y="19763"/>
                </a:lnTo>
                <a:lnTo>
                  <a:pt x="18166" y="19763"/>
                </a:lnTo>
                <a:lnTo>
                  <a:pt x="18166" y="17989"/>
                </a:lnTo>
                <a:close/>
                <a:moveTo>
                  <a:pt x="21795" y="17989"/>
                </a:moveTo>
                <a:lnTo>
                  <a:pt x="21795" y="19763"/>
                </a:lnTo>
                <a:lnTo>
                  <a:pt x="20020" y="19763"/>
                </a:lnTo>
                <a:lnTo>
                  <a:pt x="20020" y="17989"/>
                </a:lnTo>
                <a:close/>
                <a:moveTo>
                  <a:pt x="23644" y="17989"/>
                </a:moveTo>
                <a:lnTo>
                  <a:pt x="23644" y="19763"/>
                </a:lnTo>
                <a:lnTo>
                  <a:pt x="21870" y="19763"/>
                </a:lnTo>
                <a:lnTo>
                  <a:pt x="21870" y="17989"/>
                </a:lnTo>
                <a:close/>
                <a:moveTo>
                  <a:pt x="25498" y="17989"/>
                </a:moveTo>
                <a:lnTo>
                  <a:pt x="25498" y="19763"/>
                </a:lnTo>
                <a:lnTo>
                  <a:pt x="23719" y="19763"/>
                </a:lnTo>
                <a:lnTo>
                  <a:pt x="23719" y="17989"/>
                </a:lnTo>
                <a:close/>
                <a:moveTo>
                  <a:pt x="27348" y="17989"/>
                </a:moveTo>
                <a:lnTo>
                  <a:pt x="27348" y="19763"/>
                </a:lnTo>
                <a:lnTo>
                  <a:pt x="25575" y="19763"/>
                </a:lnTo>
                <a:lnTo>
                  <a:pt x="25575" y="17989"/>
                </a:lnTo>
                <a:close/>
                <a:moveTo>
                  <a:pt x="29204" y="17989"/>
                </a:moveTo>
                <a:lnTo>
                  <a:pt x="29204" y="19763"/>
                </a:lnTo>
                <a:lnTo>
                  <a:pt x="27424" y="19763"/>
                </a:lnTo>
                <a:lnTo>
                  <a:pt x="27424" y="17989"/>
                </a:lnTo>
                <a:close/>
                <a:moveTo>
                  <a:pt x="31053" y="17989"/>
                </a:moveTo>
                <a:lnTo>
                  <a:pt x="31053" y="19763"/>
                </a:lnTo>
                <a:lnTo>
                  <a:pt x="29279" y="19763"/>
                </a:lnTo>
                <a:lnTo>
                  <a:pt x="29279" y="17989"/>
                </a:lnTo>
                <a:close/>
                <a:moveTo>
                  <a:pt x="32903" y="17989"/>
                </a:moveTo>
                <a:lnTo>
                  <a:pt x="32903" y="19763"/>
                </a:lnTo>
                <a:lnTo>
                  <a:pt x="31128" y="19763"/>
                </a:lnTo>
                <a:lnTo>
                  <a:pt x="31128" y="17989"/>
                </a:lnTo>
                <a:close/>
                <a:moveTo>
                  <a:pt x="34692" y="17989"/>
                </a:moveTo>
                <a:lnTo>
                  <a:pt x="34692" y="19763"/>
                </a:lnTo>
                <a:lnTo>
                  <a:pt x="32979" y="19763"/>
                </a:lnTo>
                <a:lnTo>
                  <a:pt x="32979" y="17989"/>
                </a:lnTo>
                <a:close/>
                <a:moveTo>
                  <a:pt x="36541" y="17989"/>
                </a:moveTo>
                <a:lnTo>
                  <a:pt x="36541" y="19763"/>
                </a:lnTo>
                <a:lnTo>
                  <a:pt x="34768" y="19763"/>
                </a:lnTo>
                <a:lnTo>
                  <a:pt x="34768" y="17989"/>
                </a:lnTo>
                <a:close/>
                <a:moveTo>
                  <a:pt x="38397" y="17989"/>
                </a:moveTo>
                <a:lnTo>
                  <a:pt x="38397" y="19763"/>
                </a:lnTo>
                <a:lnTo>
                  <a:pt x="36618" y="19763"/>
                </a:lnTo>
                <a:lnTo>
                  <a:pt x="36618" y="17989"/>
                </a:lnTo>
                <a:close/>
                <a:moveTo>
                  <a:pt x="40246" y="17989"/>
                </a:moveTo>
                <a:lnTo>
                  <a:pt x="40246" y="19763"/>
                </a:lnTo>
                <a:lnTo>
                  <a:pt x="38472" y="19763"/>
                </a:lnTo>
                <a:lnTo>
                  <a:pt x="38472" y="17989"/>
                </a:lnTo>
                <a:close/>
                <a:moveTo>
                  <a:pt x="42096" y="17989"/>
                </a:moveTo>
                <a:lnTo>
                  <a:pt x="42096" y="19763"/>
                </a:lnTo>
                <a:lnTo>
                  <a:pt x="40321" y="19763"/>
                </a:lnTo>
                <a:lnTo>
                  <a:pt x="40321" y="17989"/>
                </a:lnTo>
                <a:close/>
                <a:moveTo>
                  <a:pt x="43950" y="17989"/>
                </a:moveTo>
                <a:lnTo>
                  <a:pt x="43950" y="19763"/>
                </a:lnTo>
                <a:lnTo>
                  <a:pt x="42172" y="19763"/>
                </a:lnTo>
                <a:lnTo>
                  <a:pt x="42172" y="17989"/>
                </a:lnTo>
                <a:close/>
                <a:moveTo>
                  <a:pt x="45801" y="17989"/>
                </a:moveTo>
                <a:lnTo>
                  <a:pt x="45801" y="19763"/>
                </a:lnTo>
                <a:lnTo>
                  <a:pt x="44027" y="19763"/>
                </a:lnTo>
                <a:lnTo>
                  <a:pt x="44027" y="17989"/>
                </a:lnTo>
                <a:close/>
                <a:moveTo>
                  <a:pt x="47656" y="17989"/>
                </a:moveTo>
                <a:lnTo>
                  <a:pt x="47656" y="19763"/>
                </a:lnTo>
                <a:lnTo>
                  <a:pt x="45876" y="19763"/>
                </a:lnTo>
                <a:lnTo>
                  <a:pt x="45876" y="17989"/>
                </a:lnTo>
                <a:close/>
                <a:moveTo>
                  <a:pt x="49505" y="17989"/>
                </a:moveTo>
                <a:lnTo>
                  <a:pt x="49505" y="19763"/>
                </a:lnTo>
                <a:lnTo>
                  <a:pt x="47731" y="19763"/>
                </a:lnTo>
                <a:lnTo>
                  <a:pt x="47731" y="17989"/>
                </a:lnTo>
                <a:close/>
                <a:moveTo>
                  <a:pt x="51289" y="17989"/>
                </a:moveTo>
                <a:lnTo>
                  <a:pt x="51289" y="19763"/>
                </a:lnTo>
                <a:lnTo>
                  <a:pt x="49581" y="19763"/>
                </a:lnTo>
                <a:lnTo>
                  <a:pt x="49581" y="17989"/>
                </a:lnTo>
                <a:close/>
                <a:moveTo>
                  <a:pt x="53144" y="17989"/>
                </a:moveTo>
                <a:lnTo>
                  <a:pt x="53144" y="19763"/>
                </a:lnTo>
                <a:lnTo>
                  <a:pt x="51370" y="19763"/>
                </a:lnTo>
                <a:lnTo>
                  <a:pt x="51370" y="17989"/>
                </a:lnTo>
                <a:close/>
                <a:moveTo>
                  <a:pt x="54995" y="17989"/>
                </a:moveTo>
                <a:lnTo>
                  <a:pt x="54995" y="19763"/>
                </a:lnTo>
                <a:lnTo>
                  <a:pt x="53220" y="19763"/>
                </a:lnTo>
                <a:lnTo>
                  <a:pt x="53220" y="17989"/>
                </a:lnTo>
                <a:close/>
                <a:moveTo>
                  <a:pt x="56849" y="17989"/>
                </a:moveTo>
                <a:lnTo>
                  <a:pt x="56849" y="19763"/>
                </a:lnTo>
                <a:lnTo>
                  <a:pt x="55070" y="19763"/>
                </a:lnTo>
                <a:lnTo>
                  <a:pt x="55070" y="17989"/>
                </a:lnTo>
                <a:close/>
                <a:moveTo>
                  <a:pt x="58698" y="17989"/>
                </a:moveTo>
                <a:lnTo>
                  <a:pt x="58698" y="19763"/>
                </a:lnTo>
                <a:lnTo>
                  <a:pt x="56924" y="19763"/>
                </a:lnTo>
                <a:lnTo>
                  <a:pt x="56924" y="17989"/>
                </a:lnTo>
                <a:close/>
                <a:moveTo>
                  <a:pt x="60548" y="17989"/>
                </a:moveTo>
                <a:lnTo>
                  <a:pt x="60548" y="19763"/>
                </a:lnTo>
                <a:lnTo>
                  <a:pt x="58775" y="19763"/>
                </a:lnTo>
                <a:lnTo>
                  <a:pt x="58775" y="17989"/>
                </a:lnTo>
                <a:close/>
                <a:moveTo>
                  <a:pt x="62404" y="17989"/>
                </a:moveTo>
                <a:lnTo>
                  <a:pt x="62404" y="19763"/>
                </a:lnTo>
                <a:lnTo>
                  <a:pt x="60629" y="19763"/>
                </a:lnTo>
                <a:lnTo>
                  <a:pt x="60629" y="17989"/>
                </a:lnTo>
                <a:close/>
                <a:moveTo>
                  <a:pt x="64253" y="17989"/>
                </a:moveTo>
                <a:lnTo>
                  <a:pt x="64253" y="19763"/>
                </a:lnTo>
                <a:lnTo>
                  <a:pt x="62479" y="19763"/>
                </a:lnTo>
                <a:lnTo>
                  <a:pt x="62479" y="17989"/>
                </a:lnTo>
                <a:close/>
                <a:moveTo>
                  <a:pt x="66108" y="17989"/>
                </a:moveTo>
                <a:lnTo>
                  <a:pt x="66108" y="19763"/>
                </a:lnTo>
                <a:lnTo>
                  <a:pt x="64328" y="19763"/>
                </a:lnTo>
                <a:lnTo>
                  <a:pt x="64328" y="17989"/>
                </a:lnTo>
                <a:close/>
                <a:moveTo>
                  <a:pt x="3343" y="19838"/>
                </a:moveTo>
                <a:lnTo>
                  <a:pt x="3343" y="21613"/>
                </a:lnTo>
                <a:lnTo>
                  <a:pt x="1568" y="21613"/>
                </a:lnTo>
                <a:lnTo>
                  <a:pt x="1568" y="19838"/>
                </a:lnTo>
                <a:close/>
                <a:moveTo>
                  <a:pt x="5192" y="19838"/>
                </a:moveTo>
                <a:lnTo>
                  <a:pt x="5192" y="21613"/>
                </a:lnTo>
                <a:lnTo>
                  <a:pt x="3418" y="21613"/>
                </a:lnTo>
                <a:lnTo>
                  <a:pt x="3418" y="19838"/>
                </a:lnTo>
                <a:close/>
                <a:moveTo>
                  <a:pt x="7047" y="19838"/>
                </a:moveTo>
                <a:lnTo>
                  <a:pt x="7047" y="21613"/>
                </a:lnTo>
                <a:lnTo>
                  <a:pt x="5267" y="21613"/>
                </a:lnTo>
                <a:lnTo>
                  <a:pt x="5267" y="19838"/>
                </a:lnTo>
                <a:close/>
                <a:moveTo>
                  <a:pt x="8896" y="19838"/>
                </a:moveTo>
                <a:lnTo>
                  <a:pt x="8896" y="21613"/>
                </a:lnTo>
                <a:lnTo>
                  <a:pt x="7123" y="21613"/>
                </a:lnTo>
                <a:lnTo>
                  <a:pt x="7123" y="19838"/>
                </a:lnTo>
                <a:close/>
                <a:moveTo>
                  <a:pt x="10746" y="19838"/>
                </a:moveTo>
                <a:lnTo>
                  <a:pt x="10746" y="21613"/>
                </a:lnTo>
                <a:lnTo>
                  <a:pt x="8972" y="21613"/>
                </a:lnTo>
                <a:lnTo>
                  <a:pt x="8972" y="19838"/>
                </a:lnTo>
                <a:close/>
                <a:moveTo>
                  <a:pt x="12601" y="19838"/>
                </a:moveTo>
                <a:lnTo>
                  <a:pt x="12601" y="21613"/>
                </a:lnTo>
                <a:lnTo>
                  <a:pt x="10827" y="21613"/>
                </a:lnTo>
                <a:lnTo>
                  <a:pt x="10827" y="19838"/>
                </a:lnTo>
                <a:close/>
                <a:moveTo>
                  <a:pt x="14451" y="19838"/>
                </a:moveTo>
                <a:lnTo>
                  <a:pt x="14451" y="21613"/>
                </a:lnTo>
                <a:lnTo>
                  <a:pt x="12676" y="21613"/>
                </a:lnTo>
                <a:lnTo>
                  <a:pt x="12676" y="19838"/>
                </a:lnTo>
                <a:close/>
                <a:moveTo>
                  <a:pt x="16305" y="19838"/>
                </a:moveTo>
                <a:lnTo>
                  <a:pt x="16305" y="21613"/>
                </a:lnTo>
                <a:lnTo>
                  <a:pt x="14526" y="21613"/>
                </a:lnTo>
                <a:lnTo>
                  <a:pt x="14526" y="19838"/>
                </a:lnTo>
                <a:close/>
                <a:moveTo>
                  <a:pt x="18089" y="19838"/>
                </a:moveTo>
                <a:lnTo>
                  <a:pt x="18089" y="21613"/>
                </a:lnTo>
                <a:lnTo>
                  <a:pt x="16381" y="21613"/>
                </a:lnTo>
                <a:lnTo>
                  <a:pt x="16381" y="19838"/>
                </a:lnTo>
                <a:close/>
                <a:moveTo>
                  <a:pt x="19945" y="19838"/>
                </a:moveTo>
                <a:lnTo>
                  <a:pt x="19945" y="21613"/>
                </a:lnTo>
                <a:lnTo>
                  <a:pt x="18166" y="21613"/>
                </a:lnTo>
                <a:lnTo>
                  <a:pt x="18166" y="19838"/>
                </a:lnTo>
                <a:close/>
                <a:moveTo>
                  <a:pt x="21795" y="19838"/>
                </a:moveTo>
                <a:lnTo>
                  <a:pt x="21795" y="21613"/>
                </a:lnTo>
                <a:lnTo>
                  <a:pt x="20020" y="21613"/>
                </a:lnTo>
                <a:lnTo>
                  <a:pt x="20020" y="19838"/>
                </a:lnTo>
                <a:close/>
                <a:moveTo>
                  <a:pt x="23644" y="19838"/>
                </a:moveTo>
                <a:lnTo>
                  <a:pt x="23644" y="21613"/>
                </a:lnTo>
                <a:lnTo>
                  <a:pt x="21870" y="21613"/>
                </a:lnTo>
                <a:lnTo>
                  <a:pt x="21870" y="19838"/>
                </a:lnTo>
                <a:close/>
                <a:moveTo>
                  <a:pt x="25498" y="19838"/>
                </a:moveTo>
                <a:lnTo>
                  <a:pt x="25498" y="21613"/>
                </a:lnTo>
                <a:lnTo>
                  <a:pt x="23719" y="21613"/>
                </a:lnTo>
                <a:lnTo>
                  <a:pt x="23719" y="19838"/>
                </a:lnTo>
                <a:close/>
                <a:moveTo>
                  <a:pt x="27348" y="19838"/>
                </a:moveTo>
                <a:lnTo>
                  <a:pt x="27348" y="21613"/>
                </a:lnTo>
                <a:lnTo>
                  <a:pt x="25575" y="21613"/>
                </a:lnTo>
                <a:lnTo>
                  <a:pt x="25575" y="19838"/>
                </a:lnTo>
                <a:close/>
                <a:moveTo>
                  <a:pt x="29204" y="19838"/>
                </a:moveTo>
                <a:lnTo>
                  <a:pt x="29204" y="21613"/>
                </a:lnTo>
                <a:lnTo>
                  <a:pt x="27424" y="21613"/>
                </a:lnTo>
                <a:lnTo>
                  <a:pt x="27424" y="19838"/>
                </a:lnTo>
                <a:close/>
                <a:moveTo>
                  <a:pt x="31053" y="19838"/>
                </a:moveTo>
                <a:lnTo>
                  <a:pt x="31053" y="21613"/>
                </a:lnTo>
                <a:lnTo>
                  <a:pt x="29279" y="21613"/>
                </a:lnTo>
                <a:lnTo>
                  <a:pt x="29279" y="19838"/>
                </a:lnTo>
                <a:close/>
                <a:moveTo>
                  <a:pt x="32903" y="19838"/>
                </a:moveTo>
                <a:lnTo>
                  <a:pt x="32903" y="21613"/>
                </a:lnTo>
                <a:lnTo>
                  <a:pt x="31128" y="21613"/>
                </a:lnTo>
                <a:lnTo>
                  <a:pt x="31128" y="19838"/>
                </a:lnTo>
                <a:close/>
                <a:moveTo>
                  <a:pt x="34692" y="19838"/>
                </a:moveTo>
                <a:lnTo>
                  <a:pt x="34692" y="21613"/>
                </a:lnTo>
                <a:lnTo>
                  <a:pt x="32979" y="21613"/>
                </a:lnTo>
                <a:lnTo>
                  <a:pt x="32979" y="19838"/>
                </a:lnTo>
                <a:close/>
                <a:moveTo>
                  <a:pt x="36541" y="19838"/>
                </a:moveTo>
                <a:lnTo>
                  <a:pt x="36541" y="21613"/>
                </a:lnTo>
                <a:lnTo>
                  <a:pt x="34768" y="21613"/>
                </a:lnTo>
                <a:lnTo>
                  <a:pt x="34768" y="19838"/>
                </a:lnTo>
                <a:close/>
                <a:moveTo>
                  <a:pt x="38397" y="19838"/>
                </a:moveTo>
                <a:lnTo>
                  <a:pt x="38397" y="21613"/>
                </a:lnTo>
                <a:lnTo>
                  <a:pt x="36618" y="21613"/>
                </a:lnTo>
                <a:lnTo>
                  <a:pt x="36618" y="19838"/>
                </a:lnTo>
                <a:close/>
                <a:moveTo>
                  <a:pt x="40246" y="19838"/>
                </a:moveTo>
                <a:lnTo>
                  <a:pt x="40246" y="21613"/>
                </a:lnTo>
                <a:lnTo>
                  <a:pt x="38472" y="21613"/>
                </a:lnTo>
                <a:lnTo>
                  <a:pt x="38472" y="19838"/>
                </a:lnTo>
                <a:close/>
                <a:moveTo>
                  <a:pt x="42096" y="19838"/>
                </a:moveTo>
                <a:lnTo>
                  <a:pt x="42096" y="21613"/>
                </a:lnTo>
                <a:lnTo>
                  <a:pt x="40321" y="21613"/>
                </a:lnTo>
                <a:lnTo>
                  <a:pt x="40321" y="19838"/>
                </a:lnTo>
                <a:close/>
                <a:moveTo>
                  <a:pt x="43950" y="19838"/>
                </a:moveTo>
                <a:lnTo>
                  <a:pt x="43950" y="21613"/>
                </a:lnTo>
                <a:lnTo>
                  <a:pt x="42172" y="21613"/>
                </a:lnTo>
                <a:lnTo>
                  <a:pt x="42172" y="19838"/>
                </a:lnTo>
                <a:close/>
                <a:moveTo>
                  <a:pt x="45801" y="19838"/>
                </a:moveTo>
                <a:lnTo>
                  <a:pt x="45801" y="21613"/>
                </a:lnTo>
                <a:lnTo>
                  <a:pt x="44027" y="21613"/>
                </a:lnTo>
                <a:lnTo>
                  <a:pt x="44027" y="19838"/>
                </a:lnTo>
                <a:close/>
                <a:moveTo>
                  <a:pt x="47656" y="19838"/>
                </a:moveTo>
                <a:lnTo>
                  <a:pt x="47656" y="21613"/>
                </a:lnTo>
                <a:lnTo>
                  <a:pt x="45876" y="21613"/>
                </a:lnTo>
                <a:lnTo>
                  <a:pt x="45876" y="19838"/>
                </a:lnTo>
                <a:close/>
                <a:moveTo>
                  <a:pt x="49505" y="19838"/>
                </a:moveTo>
                <a:lnTo>
                  <a:pt x="49505" y="21613"/>
                </a:lnTo>
                <a:lnTo>
                  <a:pt x="47731" y="21613"/>
                </a:lnTo>
                <a:lnTo>
                  <a:pt x="47731" y="19838"/>
                </a:lnTo>
                <a:close/>
                <a:moveTo>
                  <a:pt x="51289" y="19838"/>
                </a:moveTo>
                <a:lnTo>
                  <a:pt x="51289" y="21613"/>
                </a:lnTo>
                <a:lnTo>
                  <a:pt x="49581" y="21613"/>
                </a:lnTo>
                <a:lnTo>
                  <a:pt x="49581" y="19838"/>
                </a:lnTo>
                <a:close/>
                <a:moveTo>
                  <a:pt x="53144" y="19838"/>
                </a:moveTo>
                <a:lnTo>
                  <a:pt x="53144" y="21613"/>
                </a:lnTo>
                <a:lnTo>
                  <a:pt x="51370" y="21613"/>
                </a:lnTo>
                <a:lnTo>
                  <a:pt x="51370" y="19838"/>
                </a:lnTo>
                <a:close/>
                <a:moveTo>
                  <a:pt x="54995" y="19838"/>
                </a:moveTo>
                <a:lnTo>
                  <a:pt x="54995" y="21613"/>
                </a:lnTo>
                <a:lnTo>
                  <a:pt x="53220" y="21613"/>
                </a:lnTo>
                <a:lnTo>
                  <a:pt x="53220" y="19838"/>
                </a:lnTo>
                <a:close/>
                <a:moveTo>
                  <a:pt x="56849" y="19838"/>
                </a:moveTo>
                <a:lnTo>
                  <a:pt x="56849" y="21613"/>
                </a:lnTo>
                <a:lnTo>
                  <a:pt x="55070" y="21613"/>
                </a:lnTo>
                <a:lnTo>
                  <a:pt x="55070" y="19838"/>
                </a:lnTo>
                <a:close/>
                <a:moveTo>
                  <a:pt x="58698" y="19838"/>
                </a:moveTo>
                <a:lnTo>
                  <a:pt x="58698" y="21613"/>
                </a:lnTo>
                <a:lnTo>
                  <a:pt x="56924" y="21613"/>
                </a:lnTo>
                <a:lnTo>
                  <a:pt x="56924" y="19838"/>
                </a:lnTo>
                <a:close/>
                <a:moveTo>
                  <a:pt x="60548" y="19838"/>
                </a:moveTo>
                <a:lnTo>
                  <a:pt x="60548" y="21613"/>
                </a:lnTo>
                <a:lnTo>
                  <a:pt x="58775" y="21613"/>
                </a:lnTo>
                <a:lnTo>
                  <a:pt x="58775" y="19838"/>
                </a:lnTo>
                <a:close/>
                <a:moveTo>
                  <a:pt x="62404" y="19838"/>
                </a:moveTo>
                <a:lnTo>
                  <a:pt x="62404" y="21613"/>
                </a:lnTo>
                <a:lnTo>
                  <a:pt x="60629" y="21613"/>
                </a:lnTo>
                <a:lnTo>
                  <a:pt x="60629" y="19838"/>
                </a:lnTo>
                <a:close/>
                <a:moveTo>
                  <a:pt x="64253" y="19838"/>
                </a:moveTo>
                <a:lnTo>
                  <a:pt x="64253" y="21613"/>
                </a:lnTo>
                <a:lnTo>
                  <a:pt x="62479" y="21613"/>
                </a:lnTo>
                <a:lnTo>
                  <a:pt x="62479" y="19838"/>
                </a:lnTo>
                <a:close/>
                <a:moveTo>
                  <a:pt x="66108" y="19838"/>
                </a:moveTo>
                <a:lnTo>
                  <a:pt x="66108" y="21613"/>
                </a:lnTo>
                <a:lnTo>
                  <a:pt x="64328" y="21613"/>
                </a:lnTo>
                <a:lnTo>
                  <a:pt x="64328" y="19838"/>
                </a:lnTo>
                <a:close/>
                <a:moveTo>
                  <a:pt x="3343" y="21688"/>
                </a:moveTo>
                <a:lnTo>
                  <a:pt x="3343" y="23467"/>
                </a:lnTo>
                <a:lnTo>
                  <a:pt x="1568" y="23467"/>
                </a:lnTo>
                <a:lnTo>
                  <a:pt x="1568" y="21688"/>
                </a:lnTo>
                <a:close/>
                <a:moveTo>
                  <a:pt x="5192" y="21688"/>
                </a:moveTo>
                <a:lnTo>
                  <a:pt x="5192" y="23467"/>
                </a:lnTo>
                <a:lnTo>
                  <a:pt x="3418" y="23467"/>
                </a:lnTo>
                <a:lnTo>
                  <a:pt x="3418" y="21688"/>
                </a:lnTo>
                <a:close/>
                <a:moveTo>
                  <a:pt x="7047" y="21688"/>
                </a:moveTo>
                <a:lnTo>
                  <a:pt x="7047" y="23467"/>
                </a:lnTo>
                <a:lnTo>
                  <a:pt x="5267" y="23467"/>
                </a:lnTo>
                <a:lnTo>
                  <a:pt x="5267" y="21688"/>
                </a:lnTo>
                <a:close/>
                <a:moveTo>
                  <a:pt x="8896" y="21688"/>
                </a:moveTo>
                <a:lnTo>
                  <a:pt x="8896" y="23467"/>
                </a:lnTo>
                <a:lnTo>
                  <a:pt x="7123" y="23467"/>
                </a:lnTo>
                <a:lnTo>
                  <a:pt x="7123" y="21688"/>
                </a:lnTo>
                <a:close/>
                <a:moveTo>
                  <a:pt x="10746" y="21688"/>
                </a:moveTo>
                <a:lnTo>
                  <a:pt x="10746" y="23467"/>
                </a:lnTo>
                <a:lnTo>
                  <a:pt x="8972" y="23467"/>
                </a:lnTo>
                <a:lnTo>
                  <a:pt x="8972" y="21688"/>
                </a:lnTo>
                <a:close/>
                <a:moveTo>
                  <a:pt x="12601" y="21688"/>
                </a:moveTo>
                <a:lnTo>
                  <a:pt x="12601" y="23467"/>
                </a:lnTo>
                <a:lnTo>
                  <a:pt x="10827" y="23467"/>
                </a:lnTo>
                <a:lnTo>
                  <a:pt x="10827" y="21688"/>
                </a:lnTo>
                <a:close/>
                <a:moveTo>
                  <a:pt x="14451" y="21688"/>
                </a:moveTo>
                <a:lnTo>
                  <a:pt x="14451" y="23467"/>
                </a:lnTo>
                <a:lnTo>
                  <a:pt x="12676" y="23467"/>
                </a:lnTo>
                <a:lnTo>
                  <a:pt x="12676" y="21688"/>
                </a:lnTo>
                <a:close/>
                <a:moveTo>
                  <a:pt x="16305" y="21688"/>
                </a:moveTo>
                <a:lnTo>
                  <a:pt x="16305" y="23467"/>
                </a:lnTo>
                <a:lnTo>
                  <a:pt x="14526" y="23467"/>
                </a:lnTo>
                <a:lnTo>
                  <a:pt x="14526" y="21688"/>
                </a:lnTo>
                <a:close/>
                <a:moveTo>
                  <a:pt x="18089" y="21688"/>
                </a:moveTo>
                <a:lnTo>
                  <a:pt x="18089" y="23467"/>
                </a:lnTo>
                <a:lnTo>
                  <a:pt x="16381" y="23467"/>
                </a:lnTo>
                <a:lnTo>
                  <a:pt x="16381" y="21688"/>
                </a:lnTo>
                <a:close/>
                <a:moveTo>
                  <a:pt x="19945" y="21688"/>
                </a:moveTo>
                <a:lnTo>
                  <a:pt x="19945" y="23467"/>
                </a:lnTo>
                <a:lnTo>
                  <a:pt x="18166" y="23467"/>
                </a:lnTo>
                <a:lnTo>
                  <a:pt x="18166" y="21688"/>
                </a:lnTo>
                <a:close/>
                <a:moveTo>
                  <a:pt x="21795" y="21688"/>
                </a:moveTo>
                <a:lnTo>
                  <a:pt x="21795" y="23467"/>
                </a:lnTo>
                <a:lnTo>
                  <a:pt x="20020" y="23467"/>
                </a:lnTo>
                <a:lnTo>
                  <a:pt x="20020" y="21688"/>
                </a:lnTo>
                <a:close/>
                <a:moveTo>
                  <a:pt x="23644" y="21688"/>
                </a:moveTo>
                <a:lnTo>
                  <a:pt x="23644" y="23467"/>
                </a:lnTo>
                <a:lnTo>
                  <a:pt x="21870" y="23467"/>
                </a:lnTo>
                <a:lnTo>
                  <a:pt x="21870" y="21688"/>
                </a:lnTo>
                <a:close/>
                <a:moveTo>
                  <a:pt x="25498" y="21688"/>
                </a:moveTo>
                <a:lnTo>
                  <a:pt x="25498" y="23467"/>
                </a:lnTo>
                <a:lnTo>
                  <a:pt x="23719" y="23467"/>
                </a:lnTo>
                <a:lnTo>
                  <a:pt x="23719" y="21688"/>
                </a:lnTo>
                <a:close/>
                <a:moveTo>
                  <a:pt x="27348" y="21688"/>
                </a:moveTo>
                <a:lnTo>
                  <a:pt x="27348" y="23467"/>
                </a:lnTo>
                <a:lnTo>
                  <a:pt x="25575" y="23467"/>
                </a:lnTo>
                <a:lnTo>
                  <a:pt x="25575" y="21688"/>
                </a:lnTo>
                <a:close/>
                <a:moveTo>
                  <a:pt x="29204" y="21688"/>
                </a:moveTo>
                <a:lnTo>
                  <a:pt x="29204" y="23467"/>
                </a:lnTo>
                <a:lnTo>
                  <a:pt x="27424" y="23467"/>
                </a:lnTo>
                <a:lnTo>
                  <a:pt x="27424" y="21688"/>
                </a:lnTo>
                <a:close/>
                <a:moveTo>
                  <a:pt x="31053" y="21688"/>
                </a:moveTo>
                <a:lnTo>
                  <a:pt x="31053" y="23467"/>
                </a:lnTo>
                <a:lnTo>
                  <a:pt x="29279" y="23467"/>
                </a:lnTo>
                <a:lnTo>
                  <a:pt x="29279" y="21688"/>
                </a:lnTo>
                <a:close/>
                <a:moveTo>
                  <a:pt x="32903" y="21688"/>
                </a:moveTo>
                <a:lnTo>
                  <a:pt x="32903" y="23467"/>
                </a:lnTo>
                <a:lnTo>
                  <a:pt x="31128" y="23467"/>
                </a:lnTo>
                <a:lnTo>
                  <a:pt x="31128" y="21688"/>
                </a:lnTo>
                <a:close/>
                <a:moveTo>
                  <a:pt x="34692" y="21688"/>
                </a:moveTo>
                <a:lnTo>
                  <a:pt x="34692" y="23467"/>
                </a:lnTo>
                <a:lnTo>
                  <a:pt x="32979" y="23467"/>
                </a:lnTo>
                <a:lnTo>
                  <a:pt x="32979" y="21688"/>
                </a:lnTo>
                <a:close/>
                <a:moveTo>
                  <a:pt x="36541" y="21688"/>
                </a:moveTo>
                <a:lnTo>
                  <a:pt x="36541" y="23467"/>
                </a:lnTo>
                <a:lnTo>
                  <a:pt x="34768" y="23467"/>
                </a:lnTo>
                <a:lnTo>
                  <a:pt x="34768" y="21688"/>
                </a:lnTo>
                <a:close/>
                <a:moveTo>
                  <a:pt x="38397" y="21688"/>
                </a:moveTo>
                <a:lnTo>
                  <a:pt x="38397" y="23467"/>
                </a:lnTo>
                <a:lnTo>
                  <a:pt x="36618" y="23467"/>
                </a:lnTo>
                <a:lnTo>
                  <a:pt x="36618" y="21688"/>
                </a:lnTo>
                <a:close/>
                <a:moveTo>
                  <a:pt x="40246" y="21688"/>
                </a:moveTo>
                <a:lnTo>
                  <a:pt x="40246" y="23467"/>
                </a:lnTo>
                <a:lnTo>
                  <a:pt x="38472" y="23467"/>
                </a:lnTo>
                <a:lnTo>
                  <a:pt x="38472" y="21688"/>
                </a:lnTo>
                <a:close/>
                <a:moveTo>
                  <a:pt x="42096" y="21688"/>
                </a:moveTo>
                <a:lnTo>
                  <a:pt x="42096" y="23467"/>
                </a:lnTo>
                <a:lnTo>
                  <a:pt x="40321" y="23467"/>
                </a:lnTo>
                <a:lnTo>
                  <a:pt x="40321" y="21688"/>
                </a:lnTo>
                <a:close/>
                <a:moveTo>
                  <a:pt x="43950" y="21688"/>
                </a:moveTo>
                <a:lnTo>
                  <a:pt x="43950" y="23467"/>
                </a:lnTo>
                <a:lnTo>
                  <a:pt x="42172" y="23467"/>
                </a:lnTo>
                <a:lnTo>
                  <a:pt x="42172" y="21688"/>
                </a:lnTo>
                <a:close/>
                <a:moveTo>
                  <a:pt x="45801" y="21688"/>
                </a:moveTo>
                <a:lnTo>
                  <a:pt x="45801" y="23467"/>
                </a:lnTo>
                <a:lnTo>
                  <a:pt x="44027" y="23467"/>
                </a:lnTo>
                <a:lnTo>
                  <a:pt x="44027" y="21688"/>
                </a:lnTo>
                <a:close/>
                <a:moveTo>
                  <a:pt x="47656" y="21688"/>
                </a:moveTo>
                <a:lnTo>
                  <a:pt x="47656" y="23467"/>
                </a:lnTo>
                <a:lnTo>
                  <a:pt x="45876" y="23467"/>
                </a:lnTo>
                <a:lnTo>
                  <a:pt x="45876" y="21688"/>
                </a:lnTo>
                <a:close/>
                <a:moveTo>
                  <a:pt x="49505" y="21688"/>
                </a:moveTo>
                <a:lnTo>
                  <a:pt x="49505" y="23467"/>
                </a:lnTo>
                <a:lnTo>
                  <a:pt x="47731" y="23467"/>
                </a:lnTo>
                <a:lnTo>
                  <a:pt x="47731" y="21688"/>
                </a:lnTo>
                <a:close/>
                <a:moveTo>
                  <a:pt x="51289" y="21688"/>
                </a:moveTo>
                <a:lnTo>
                  <a:pt x="51289" y="23467"/>
                </a:lnTo>
                <a:lnTo>
                  <a:pt x="49581" y="23467"/>
                </a:lnTo>
                <a:lnTo>
                  <a:pt x="49581" y="21688"/>
                </a:lnTo>
                <a:close/>
                <a:moveTo>
                  <a:pt x="53144" y="21688"/>
                </a:moveTo>
                <a:lnTo>
                  <a:pt x="53144" y="23467"/>
                </a:lnTo>
                <a:lnTo>
                  <a:pt x="51370" y="23467"/>
                </a:lnTo>
                <a:lnTo>
                  <a:pt x="51370" y="21688"/>
                </a:lnTo>
                <a:close/>
                <a:moveTo>
                  <a:pt x="54995" y="21688"/>
                </a:moveTo>
                <a:lnTo>
                  <a:pt x="54995" y="23467"/>
                </a:lnTo>
                <a:lnTo>
                  <a:pt x="53220" y="23467"/>
                </a:lnTo>
                <a:lnTo>
                  <a:pt x="53220" y="21688"/>
                </a:lnTo>
                <a:close/>
                <a:moveTo>
                  <a:pt x="56849" y="21688"/>
                </a:moveTo>
                <a:lnTo>
                  <a:pt x="56849" y="23467"/>
                </a:lnTo>
                <a:lnTo>
                  <a:pt x="55070" y="23467"/>
                </a:lnTo>
                <a:lnTo>
                  <a:pt x="55070" y="21688"/>
                </a:lnTo>
                <a:close/>
                <a:moveTo>
                  <a:pt x="58698" y="21688"/>
                </a:moveTo>
                <a:lnTo>
                  <a:pt x="58698" y="23467"/>
                </a:lnTo>
                <a:lnTo>
                  <a:pt x="56924" y="23467"/>
                </a:lnTo>
                <a:lnTo>
                  <a:pt x="56924" y="21688"/>
                </a:lnTo>
                <a:close/>
                <a:moveTo>
                  <a:pt x="60548" y="21688"/>
                </a:moveTo>
                <a:lnTo>
                  <a:pt x="60548" y="23467"/>
                </a:lnTo>
                <a:lnTo>
                  <a:pt x="58775" y="23467"/>
                </a:lnTo>
                <a:lnTo>
                  <a:pt x="58775" y="21688"/>
                </a:lnTo>
                <a:close/>
                <a:moveTo>
                  <a:pt x="62404" y="21688"/>
                </a:moveTo>
                <a:lnTo>
                  <a:pt x="62404" y="23467"/>
                </a:lnTo>
                <a:lnTo>
                  <a:pt x="60629" y="23467"/>
                </a:lnTo>
                <a:lnTo>
                  <a:pt x="60629" y="21688"/>
                </a:lnTo>
                <a:close/>
                <a:moveTo>
                  <a:pt x="64253" y="21688"/>
                </a:moveTo>
                <a:lnTo>
                  <a:pt x="64253" y="23467"/>
                </a:lnTo>
                <a:lnTo>
                  <a:pt x="62479" y="23467"/>
                </a:lnTo>
                <a:lnTo>
                  <a:pt x="62479" y="21688"/>
                </a:lnTo>
                <a:close/>
                <a:moveTo>
                  <a:pt x="66108" y="21688"/>
                </a:moveTo>
                <a:lnTo>
                  <a:pt x="66108" y="23467"/>
                </a:lnTo>
                <a:lnTo>
                  <a:pt x="64328" y="23467"/>
                </a:lnTo>
                <a:lnTo>
                  <a:pt x="64328" y="21688"/>
                </a:lnTo>
                <a:close/>
                <a:moveTo>
                  <a:pt x="3343" y="23544"/>
                </a:moveTo>
                <a:lnTo>
                  <a:pt x="3343" y="25317"/>
                </a:lnTo>
                <a:lnTo>
                  <a:pt x="1568" y="25317"/>
                </a:lnTo>
                <a:lnTo>
                  <a:pt x="1568" y="23544"/>
                </a:lnTo>
                <a:close/>
                <a:moveTo>
                  <a:pt x="5192" y="23544"/>
                </a:moveTo>
                <a:lnTo>
                  <a:pt x="5192" y="25317"/>
                </a:lnTo>
                <a:lnTo>
                  <a:pt x="3418" y="25317"/>
                </a:lnTo>
                <a:lnTo>
                  <a:pt x="3418" y="23544"/>
                </a:lnTo>
                <a:close/>
                <a:moveTo>
                  <a:pt x="7047" y="23544"/>
                </a:moveTo>
                <a:lnTo>
                  <a:pt x="7047" y="25317"/>
                </a:lnTo>
                <a:lnTo>
                  <a:pt x="5267" y="25317"/>
                </a:lnTo>
                <a:lnTo>
                  <a:pt x="5267" y="23544"/>
                </a:lnTo>
                <a:close/>
                <a:moveTo>
                  <a:pt x="8896" y="23544"/>
                </a:moveTo>
                <a:lnTo>
                  <a:pt x="8896" y="25317"/>
                </a:lnTo>
                <a:lnTo>
                  <a:pt x="7123" y="25317"/>
                </a:lnTo>
                <a:lnTo>
                  <a:pt x="7123" y="23544"/>
                </a:lnTo>
                <a:close/>
                <a:moveTo>
                  <a:pt x="10746" y="23544"/>
                </a:moveTo>
                <a:lnTo>
                  <a:pt x="10746" y="25317"/>
                </a:lnTo>
                <a:lnTo>
                  <a:pt x="8972" y="25317"/>
                </a:lnTo>
                <a:lnTo>
                  <a:pt x="8972" y="23544"/>
                </a:lnTo>
                <a:close/>
                <a:moveTo>
                  <a:pt x="12601" y="23544"/>
                </a:moveTo>
                <a:lnTo>
                  <a:pt x="12601" y="25317"/>
                </a:lnTo>
                <a:lnTo>
                  <a:pt x="10827" y="25317"/>
                </a:lnTo>
                <a:lnTo>
                  <a:pt x="10827" y="23544"/>
                </a:lnTo>
                <a:close/>
                <a:moveTo>
                  <a:pt x="14451" y="23544"/>
                </a:moveTo>
                <a:lnTo>
                  <a:pt x="14451" y="25317"/>
                </a:lnTo>
                <a:lnTo>
                  <a:pt x="12676" y="25317"/>
                </a:lnTo>
                <a:lnTo>
                  <a:pt x="12676" y="23544"/>
                </a:lnTo>
                <a:close/>
                <a:moveTo>
                  <a:pt x="16305" y="23544"/>
                </a:moveTo>
                <a:lnTo>
                  <a:pt x="16305" y="25317"/>
                </a:lnTo>
                <a:lnTo>
                  <a:pt x="14526" y="25317"/>
                </a:lnTo>
                <a:lnTo>
                  <a:pt x="14526" y="23544"/>
                </a:lnTo>
                <a:close/>
                <a:moveTo>
                  <a:pt x="18089" y="23544"/>
                </a:moveTo>
                <a:lnTo>
                  <a:pt x="18089" y="25317"/>
                </a:lnTo>
                <a:lnTo>
                  <a:pt x="16381" y="25317"/>
                </a:lnTo>
                <a:lnTo>
                  <a:pt x="16381" y="23544"/>
                </a:lnTo>
                <a:close/>
                <a:moveTo>
                  <a:pt x="19945" y="23544"/>
                </a:moveTo>
                <a:lnTo>
                  <a:pt x="19945" y="25317"/>
                </a:lnTo>
                <a:lnTo>
                  <a:pt x="18166" y="25317"/>
                </a:lnTo>
                <a:lnTo>
                  <a:pt x="18166" y="23544"/>
                </a:lnTo>
                <a:close/>
                <a:moveTo>
                  <a:pt x="21795" y="23544"/>
                </a:moveTo>
                <a:lnTo>
                  <a:pt x="21795" y="25317"/>
                </a:lnTo>
                <a:lnTo>
                  <a:pt x="20020" y="25317"/>
                </a:lnTo>
                <a:lnTo>
                  <a:pt x="20020" y="23544"/>
                </a:lnTo>
                <a:close/>
                <a:moveTo>
                  <a:pt x="23644" y="23544"/>
                </a:moveTo>
                <a:lnTo>
                  <a:pt x="23644" y="25317"/>
                </a:lnTo>
                <a:lnTo>
                  <a:pt x="21870" y="25317"/>
                </a:lnTo>
                <a:lnTo>
                  <a:pt x="21870" y="23544"/>
                </a:lnTo>
                <a:close/>
                <a:moveTo>
                  <a:pt x="25498" y="23544"/>
                </a:moveTo>
                <a:lnTo>
                  <a:pt x="25498" y="25317"/>
                </a:lnTo>
                <a:lnTo>
                  <a:pt x="23719" y="25317"/>
                </a:lnTo>
                <a:lnTo>
                  <a:pt x="23719" y="23544"/>
                </a:lnTo>
                <a:close/>
                <a:moveTo>
                  <a:pt x="27348" y="23544"/>
                </a:moveTo>
                <a:lnTo>
                  <a:pt x="27348" y="25317"/>
                </a:lnTo>
                <a:lnTo>
                  <a:pt x="25575" y="25317"/>
                </a:lnTo>
                <a:lnTo>
                  <a:pt x="25575" y="23544"/>
                </a:lnTo>
                <a:close/>
                <a:moveTo>
                  <a:pt x="29204" y="23544"/>
                </a:moveTo>
                <a:lnTo>
                  <a:pt x="29204" y="25317"/>
                </a:lnTo>
                <a:lnTo>
                  <a:pt x="27424" y="25317"/>
                </a:lnTo>
                <a:lnTo>
                  <a:pt x="27424" y="23544"/>
                </a:lnTo>
                <a:close/>
                <a:moveTo>
                  <a:pt x="31053" y="23544"/>
                </a:moveTo>
                <a:lnTo>
                  <a:pt x="31053" y="25317"/>
                </a:lnTo>
                <a:lnTo>
                  <a:pt x="29279" y="25317"/>
                </a:lnTo>
                <a:lnTo>
                  <a:pt x="29279" y="23544"/>
                </a:lnTo>
                <a:close/>
                <a:moveTo>
                  <a:pt x="32903" y="23544"/>
                </a:moveTo>
                <a:lnTo>
                  <a:pt x="32903" y="25317"/>
                </a:lnTo>
                <a:lnTo>
                  <a:pt x="31128" y="25317"/>
                </a:lnTo>
                <a:lnTo>
                  <a:pt x="31128" y="23544"/>
                </a:lnTo>
                <a:close/>
                <a:moveTo>
                  <a:pt x="34692" y="23544"/>
                </a:moveTo>
                <a:lnTo>
                  <a:pt x="34692" y="25317"/>
                </a:lnTo>
                <a:lnTo>
                  <a:pt x="32979" y="25317"/>
                </a:lnTo>
                <a:lnTo>
                  <a:pt x="32979" y="23544"/>
                </a:lnTo>
                <a:close/>
                <a:moveTo>
                  <a:pt x="36541" y="23544"/>
                </a:moveTo>
                <a:lnTo>
                  <a:pt x="36541" y="25317"/>
                </a:lnTo>
                <a:lnTo>
                  <a:pt x="34768" y="25317"/>
                </a:lnTo>
                <a:lnTo>
                  <a:pt x="34768" y="23544"/>
                </a:lnTo>
                <a:close/>
                <a:moveTo>
                  <a:pt x="38397" y="23544"/>
                </a:moveTo>
                <a:lnTo>
                  <a:pt x="38397" y="25317"/>
                </a:lnTo>
                <a:lnTo>
                  <a:pt x="36618" y="25317"/>
                </a:lnTo>
                <a:lnTo>
                  <a:pt x="36618" y="23544"/>
                </a:lnTo>
                <a:close/>
                <a:moveTo>
                  <a:pt x="40246" y="23544"/>
                </a:moveTo>
                <a:lnTo>
                  <a:pt x="40246" y="25317"/>
                </a:lnTo>
                <a:lnTo>
                  <a:pt x="38472" y="25317"/>
                </a:lnTo>
                <a:lnTo>
                  <a:pt x="38472" y="23544"/>
                </a:lnTo>
                <a:close/>
                <a:moveTo>
                  <a:pt x="42096" y="23544"/>
                </a:moveTo>
                <a:lnTo>
                  <a:pt x="42096" y="25317"/>
                </a:lnTo>
                <a:lnTo>
                  <a:pt x="40321" y="25317"/>
                </a:lnTo>
                <a:lnTo>
                  <a:pt x="40321" y="23544"/>
                </a:lnTo>
                <a:close/>
                <a:moveTo>
                  <a:pt x="43950" y="23544"/>
                </a:moveTo>
                <a:lnTo>
                  <a:pt x="43950" y="25317"/>
                </a:lnTo>
                <a:lnTo>
                  <a:pt x="42172" y="25317"/>
                </a:lnTo>
                <a:lnTo>
                  <a:pt x="42172" y="23544"/>
                </a:lnTo>
                <a:close/>
                <a:moveTo>
                  <a:pt x="45801" y="23544"/>
                </a:moveTo>
                <a:lnTo>
                  <a:pt x="45801" y="25317"/>
                </a:lnTo>
                <a:lnTo>
                  <a:pt x="44027" y="25317"/>
                </a:lnTo>
                <a:lnTo>
                  <a:pt x="44027" y="23544"/>
                </a:lnTo>
                <a:close/>
                <a:moveTo>
                  <a:pt x="47656" y="23544"/>
                </a:moveTo>
                <a:lnTo>
                  <a:pt x="47656" y="25317"/>
                </a:lnTo>
                <a:lnTo>
                  <a:pt x="45876" y="25317"/>
                </a:lnTo>
                <a:lnTo>
                  <a:pt x="45876" y="23544"/>
                </a:lnTo>
                <a:close/>
                <a:moveTo>
                  <a:pt x="49505" y="23544"/>
                </a:moveTo>
                <a:lnTo>
                  <a:pt x="49505" y="25317"/>
                </a:lnTo>
                <a:lnTo>
                  <a:pt x="47731" y="25317"/>
                </a:lnTo>
                <a:lnTo>
                  <a:pt x="47731" y="23544"/>
                </a:lnTo>
                <a:close/>
                <a:moveTo>
                  <a:pt x="51289" y="23544"/>
                </a:moveTo>
                <a:lnTo>
                  <a:pt x="51289" y="25317"/>
                </a:lnTo>
                <a:lnTo>
                  <a:pt x="49581" y="25317"/>
                </a:lnTo>
                <a:lnTo>
                  <a:pt x="49581" y="23544"/>
                </a:lnTo>
                <a:close/>
                <a:moveTo>
                  <a:pt x="53144" y="23544"/>
                </a:moveTo>
                <a:lnTo>
                  <a:pt x="53144" y="25317"/>
                </a:lnTo>
                <a:lnTo>
                  <a:pt x="51370" y="25317"/>
                </a:lnTo>
                <a:lnTo>
                  <a:pt x="51370" y="23544"/>
                </a:lnTo>
                <a:close/>
                <a:moveTo>
                  <a:pt x="54995" y="23544"/>
                </a:moveTo>
                <a:lnTo>
                  <a:pt x="54995" y="25317"/>
                </a:lnTo>
                <a:lnTo>
                  <a:pt x="53220" y="25317"/>
                </a:lnTo>
                <a:lnTo>
                  <a:pt x="53220" y="23544"/>
                </a:lnTo>
                <a:close/>
                <a:moveTo>
                  <a:pt x="56849" y="23544"/>
                </a:moveTo>
                <a:lnTo>
                  <a:pt x="56849" y="25317"/>
                </a:lnTo>
                <a:lnTo>
                  <a:pt x="55070" y="25317"/>
                </a:lnTo>
                <a:lnTo>
                  <a:pt x="55070" y="23544"/>
                </a:lnTo>
                <a:close/>
                <a:moveTo>
                  <a:pt x="58698" y="23544"/>
                </a:moveTo>
                <a:lnTo>
                  <a:pt x="58698" y="25317"/>
                </a:lnTo>
                <a:lnTo>
                  <a:pt x="56924" y="25317"/>
                </a:lnTo>
                <a:lnTo>
                  <a:pt x="56924" y="23544"/>
                </a:lnTo>
                <a:close/>
                <a:moveTo>
                  <a:pt x="60548" y="23544"/>
                </a:moveTo>
                <a:lnTo>
                  <a:pt x="60548" y="25317"/>
                </a:lnTo>
                <a:lnTo>
                  <a:pt x="58775" y="25317"/>
                </a:lnTo>
                <a:lnTo>
                  <a:pt x="58775" y="23544"/>
                </a:lnTo>
                <a:close/>
                <a:moveTo>
                  <a:pt x="62404" y="23544"/>
                </a:moveTo>
                <a:lnTo>
                  <a:pt x="62404" y="25317"/>
                </a:lnTo>
                <a:lnTo>
                  <a:pt x="60629" y="25317"/>
                </a:lnTo>
                <a:lnTo>
                  <a:pt x="60629" y="23544"/>
                </a:lnTo>
                <a:close/>
                <a:moveTo>
                  <a:pt x="64253" y="23544"/>
                </a:moveTo>
                <a:lnTo>
                  <a:pt x="64253" y="25317"/>
                </a:lnTo>
                <a:lnTo>
                  <a:pt x="62479" y="25317"/>
                </a:lnTo>
                <a:lnTo>
                  <a:pt x="62479" y="23544"/>
                </a:lnTo>
                <a:close/>
                <a:moveTo>
                  <a:pt x="66108" y="23544"/>
                </a:moveTo>
                <a:lnTo>
                  <a:pt x="66108" y="25317"/>
                </a:lnTo>
                <a:lnTo>
                  <a:pt x="64328" y="25317"/>
                </a:lnTo>
                <a:lnTo>
                  <a:pt x="64328" y="23544"/>
                </a:lnTo>
                <a:close/>
                <a:moveTo>
                  <a:pt x="3343" y="25393"/>
                </a:moveTo>
                <a:lnTo>
                  <a:pt x="3343" y="27173"/>
                </a:lnTo>
                <a:lnTo>
                  <a:pt x="1568" y="27173"/>
                </a:lnTo>
                <a:lnTo>
                  <a:pt x="1568" y="25393"/>
                </a:lnTo>
                <a:close/>
                <a:moveTo>
                  <a:pt x="5192" y="25393"/>
                </a:moveTo>
                <a:lnTo>
                  <a:pt x="5192" y="27173"/>
                </a:lnTo>
                <a:lnTo>
                  <a:pt x="3418" y="27173"/>
                </a:lnTo>
                <a:lnTo>
                  <a:pt x="3418" y="25393"/>
                </a:lnTo>
                <a:close/>
                <a:moveTo>
                  <a:pt x="7047" y="25393"/>
                </a:moveTo>
                <a:lnTo>
                  <a:pt x="7047" y="27173"/>
                </a:lnTo>
                <a:lnTo>
                  <a:pt x="5267" y="27173"/>
                </a:lnTo>
                <a:lnTo>
                  <a:pt x="5267" y="25393"/>
                </a:lnTo>
                <a:close/>
                <a:moveTo>
                  <a:pt x="8896" y="25393"/>
                </a:moveTo>
                <a:lnTo>
                  <a:pt x="8896" y="27173"/>
                </a:lnTo>
                <a:lnTo>
                  <a:pt x="7123" y="27173"/>
                </a:lnTo>
                <a:lnTo>
                  <a:pt x="7123" y="25393"/>
                </a:lnTo>
                <a:close/>
                <a:moveTo>
                  <a:pt x="10746" y="25393"/>
                </a:moveTo>
                <a:lnTo>
                  <a:pt x="10746" y="27173"/>
                </a:lnTo>
                <a:lnTo>
                  <a:pt x="8972" y="27173"/>
                </a:lnTo>
                <a:lnTo>
                  <a:pt x="8972" y="25393"/>
                </a:lnTo>
                <a:close/>
                <a:moveTo>
                  <a:pt x="12601" y="25393"/>
                </a:moveTo>
                <a:lnTo>
                  <a:pt x="12601" y="27173"/>
                </a:lnTo>
                <a:lnTo>
                  <a:pt x="10827" y="27173"/>
                </a:lnTo>
                <a:lnTo>
                  <a:pt x="10827" y="25393"/>
                </a:lnTo>
                <a:close/>
                <a:moveTo>
                  <a:pt x="14451" y="25393"/>
                </a:moveTo>
                <a:lnTo>
                  <a:pt x="14451" y="27173"/>
                </a:lnTo>
                <a:lnTo>
                  <a:pt x="12676" y="27173"/>
                </a:lnTo>
                <a:lnTo>
                  <a:pt x="12676" y="25393"/>
                </a:lnTo>
                <a:close/>
                <a:moveTo>
                  <a:pt x="16305" y="25393"/>
                </a:moveTo>
                <a:lnTo>
                  <a:pt x="16305" y="27173"/>
                </a:lnTo>
                <a:lnTo>
                  <a:pt x="14526" y="27173"/>
                </a:lnTo>
                <a:lnTo>
                  <a:pt x="14526" y="25393"/>
                </a:lnTo>
                <a:close/>
                <a:moveTo>
                  <a:pt x="18089" y="25393"/>
                </a:moveTo>
                <a:lnTo>
                  <a:pt x="18089" y="27173"/>
                </a:lnTo>
                <a:lnTo>
                  <a:pt x="16381" y="27173"/>
                </a:lnTo>
                <a:lnTo>
                  <a:pt x="16381" y="25393"/>
                </a:lnTo>
                <a:close/>
                <a:moveTo>
                  <a:pt x="19945" y="25393"/>
                </a:moveTo>
                <a:lnTo>
                  <a:pt x="19945" y="27173"/>
                </a:lnTo>
                <a:lnTo>
                  <a:pt x="18166" y="27173"/>
                </a:lnTo>
                <a:lnTo>
                  <a:pt x="18166" y="25393"/>
                </a:lnTo>
                <a:close/>
                <a:moveTo>
                  <a:pt x="21795" y="25393"/>
                </a:moveTo>
                <a:lnTo>
                  <a:pt x="21795" y="27173"/>
                </a:lnTo>
                <a:lnTo>
                  <a:pt x="20020" y="27173"/>
                </a:lnTo>
                <a:lnTo>
                  <a:pt x="20020" y="25393"/>
                </a:lnTo>
                <a:close/>
                <a:moveTo>
                  <a:pt x="23644" y="25393"/>
                </a:moveTo>
                <a:lnTo>
                  <a:pt x="23644" y="27173"/>
                </a:lnTo>
                <a:lnTo>
                  <a:pt x="21870" y="27173"/>
                </a:lnTo>
                <a:lnTo>
                  <a:pt x="21870" y="25393"/>
                </a:lnTo>
                <a:close/>
                <a:moveTo>
                  <a:pt x="25498" y="25393"/>
                </a:moveTo>
                <a:lnTo>
                  <a:pt x="25498" y="27173"/>
                </a:lnTo>
                <a:lnTo>
                  <a:pt x="23719" y="27173"/>
                </a:lnTo>
                <a:lnTo>
                  <a:pt x="23719" y="25393"/>
                </a:lnTo>
                <a:close/>
                <a:moveTo>
                  <a:pt x="27348" y="25393"/>
                </a:moveTo>
                <a:lnTo>
                  <a:pt x="27348" y="27173"/>
                </a:lnTo>
                <a:lnTo>
                  <a:pt x="25575" y="27173"/>
                </a:lnTo>
                <a:lnTo>
                  <a:pt x="25575" y="25393"/>
                </a:lnTo>
                <a:close/>
                <a:moveTo>
                  <a:pt x="29204" y="25393"/>
                </a:moveTo>
                <a:lnTo>
                  <a:pt x="29204" y="27173"/>
                </a:lnTo>
                <a:lnTo>
                  <a:pt x="27424" y="27173"/>
                </a:lnTo>
                <a:lnTo>
                  <a:pt x="27424" y="25393"/>
                </a:lnTo>
                <a:close/>
                <a:moveTo>
                  <a:pt x="31053" y="25393"/>
                </a:moveTo>
                <a:lnTo>
                  <a:pt x="31053" y="27173"/>
                </a:lnTo>
                <a:lnTo>
                  <a:pt x="29279" y="27173"/>
                </a:lnTo>
                <a:lnTo>
                  <a:pt x="29279" y="25393"/>
                </a:lnTo>
                <a:close/>
                <a:moveTo>
                  <a:pt x="32903" y="25393"/>
                </a:moveTo>
                <a:lnTo>
                  <a:pt x="32903" y="27173"/>
                </a:lnTo>
                <a:lnTo>
                  <a:pt x="31128" y="27173"/>
                </a:lnTo>
                <a:lnTo>
                  <a:pt x="31128" y="25393"/>
                </a:lnTo>
                <a:close/>
                <a:moveTo>
                  <a:pt x="34692" y="25393"/>
                </a:moveTo>
                <a:lnTo>
                  <a:pt x="34692" y="27173"/>
                </a:lnTo>
                <a:lnTo>
                  <a:pt x="32979" y="27173"/>
                </a:lnTo>
                <a:lnTo>
                  <a:pt x="32979" y="25393"/>
                </a:lnTo>
                <a:close/>
                <a:moveTo>
                  <a:pt x="36541" y="25393"/>
                </a:moveTo>
                <a:lnTo>
                  <a:pt x="36541" y="27173"/>
                </a:lnTo>
                <a:lnTo>
                  <a:pt x="34768" y="27173"/>
                </a:lnTo>
                <a:lnTo>
                  <a:pt x="34768" y="25393"/>
                </a:lnTo>
                <a:close/>
                <a:moveTo>
                  <a:pt x="38397" y="25393"/>
                </a:moveTo>
                <a:lnTo>
                  <a:pt x="38397" y="27173"/>
                </a:lnTo>
                <a:lnTo>
                  <a:pt x="36618" y="27173"/>
                </a:lnTo>
                <a:lnTo>
                  <a:pt x="36618" y="25393"/>
                </a:lnTo>
                <a:close/>
                <a:moveTo>
                  <a:pt x="40246" y="25393"/>
                </a:moveTo>
                <a:lnTo>
                  <a:pt x="40246" y="27173"/>
                </a:lnTo>
                <a:lnTo>
                  <a:pt x="38472" y="27173"/>
                </a:lnTo>
                <a:lnTo>
                  <a:pt x="38472" y="25393"/>
                </a:lnTo>
                <a:close/>
                <a:moveTo>
                  <a:pt x="42096" y="25393"/>
                </a:moveTo>
                <a:lnTo>
                  <a:pt x="42096" y="27173"/>
                </a:lnTo>
                <a:lnTo>
                  <a:pt x="40321" y="27173"/>
                </a:lnTo>
                <a:lnTo>
                  <a:pt x="40321" y="25393"/>
                </a:lnTo>
                <a:close/>
                <a:moveTo>
                  <a:pt x="43950" y="25393"/>
                </a:moveTo>
                <a:lnTo>
                  <a:pt x="43950" y="27173"/>
                </a:lnTo>
                <a:lnTo>
                  <a:pt x="42172" y="27173"/>
                </a:lnTo>
                <a:lnTo>
                  <a:pt x="42172" y="25393"/>
                </a:lnTo>
                <a:close/>
                <a:moveTo>
                  <a:pt x="45801" y="25393"/>
                </a:moveTo>
                <a:lnTo>
                  <a:pt x="45801" y="27173"/>
                </a:lnTo>
                <a:lnTo>
                  <a:pt x="44027" y="27173"/>
                </a:lnTo>
                <a:lnTo>
                  <a:pt x="44027" y="25393"/>
                </a:lnTo>
                <a:close/>
                <a:moveTo>
                  <a:pt x="47656" y="25393"/>
                </a:moveTo>
                <a:lnTo>
                  <a:pt x="47656" y="27173"/>
                </a:lnTo>
                <a:lnTo>
                  <a:pt x="45876" y="27173"/>
                </a:lnTo>
                <a:lnTo>
                  <a:pt x="45876" y="25393"/>
                </a:lnTo>
                <a:close/>
                <a:moveTo>
                  <a:pt x="49505" y="25393"/>
                </a:moveTo>
                <a:lnTo>
                  <a:pt x="49505" y="27173"/>
                </a:lnTo>
                <a:lnTo>
                  <a:pt x="47731" y="27173"/>
                </a:lnTo>
                <a:lnTo>
                  <a:pt x="47731" y="25393"/>
                </a:lnTo>
                <a:close/>
                <a:moveTo>
                  <a:pt x="51289" y="25393"/>
                </a:moveTo>
                <a:lnTo>
                  <a:pt x="51289" y="27173"/>
                </a:lnTo>
                <a:lnTo>
                  <a:pt x="49581" y="27173"/>
                </a:lnTo>
                <a:lnTo>
                  <a:pt x="49581" y="25393"/>
                </a:lnTo>
                <a:close/>
                <a:moveTo>
                  <a:pt x="53144" y="25393"/>
                </a:moveTo>
                <a:lnTo>
                  <a:pt x="53144" y="27173"/>
                </a:lnTo>
                <a:lnTo>
                  <a:pt x="51370" y="27173"/>
                </a:lnTo>
                <a:lnTo>
                  <a:pt x="51370" y="25393"/>
                </a:lnTo>
                <a:close/>
                <a:moveTo>
                  <a:pt x="54995" y="25393"/>
                </a:moveTo>
                <a:lnTo>
                  <a:pt x="54995" y="27173"/>
                </a:lnTo>
                <a:lnTo>
                  <a:pt x="53220" y="27173"/>
                </a:lnTo>
                <a:lnTo>
                  <a:pt x="53220" y="25393"/>
                </a:lnTo>
                <a:close/>
                <a:moveTo>
                  <a:pt x="56849" y="25393"/>
                </a:moveTo>
                <a:lnTo>
                  <a:pt x="56849" y="27173"/>
                </a:lnTo>
                <a:lnTo>
                  <a:pt x="55070" y="27173"/>
                </a:lnTo>
                <a:lnTo>
                  <a:pt x="55070" y="25393"/>
                </a:lnTo>
                <a:close/>
                <a:moveTo>
                  <a:pt x="58698" y="25393"/>
                </a:moveTo>
                <a:lnTo>
                  <a:pt x="58698" y="27173"/>
                </a:lnTo>
                <a:lnTo>
                  <a:pt x="56924" y="27173"/>
                </a:lnTo>
                <a:lnTo>
                  <a:pt x="56924" y="25393"/>
                </a:lnTo>
                <a:close/>
                <a:moveTo>
                  <a:pt x="60548" y="25393"/>
                </a:moveTo>
                <a:lnTo>
                  <a:pt x="60548" y="27173"/>
                </a:lnTo>
                <a:lnTo>
                  <a:pt x="58775" y="27173"/>
                </a:lnTo>
                <a:lnTo>
                  <a:pt x="58775" y="25393"/>
                </a:lnTo>
                <a:close/>
                <a:moveTo>
                  <a:pt x="62404" y="25393"/>
                </a:moveTo>
                <a:lnTo>
                  <a:pt x="62404" y="27173"/>
                </a:lnTo>
                <a:lnTo>
                  <a:pt x="60629" y="27173"/>
                </a:lnTo>
                <a:lnTo>
                  <a:pt x="60629" y="25393"/>
                </a:lnTo>
                <a:close/>
                <a:moveTo>
                  <a:pt x="64253" y="25393"/>
                </a:moveTo>
                <a:lnTo>
                  <a:pt x="64253" y="27173"/>
                </a:lnTo>
                <a:lnTo>
                  <a:pt x="62479" y="27173"/>
                </a:lnTo>
                <a:lnTo>
                  <a:pt x="62479" y="25393"/>
                </a:lnTo>
                <a:close/>
                <a:moveTo>
                  <a:pt x="66108" y="25393"/>
                </a:moveTo>
                <a:lnTo>
                  <a:pt x="66108" y="27173"/>
                </a:lnTo>
                <a:lnTo>
                  <a:pt x="64328" y="27173"/>
                </a:lnTo>
                <a:lnTo>
                  <a:pt x="64328" y="25393"/>
                </a:lnTo>
                <a:close/>
                <a:moveTo>
                  <a:pt x="3343" y="27248"/>
                </a:moveTo>
                <a:lnTo>
                  <a:pt x="3343" y="29022"/>
                </a:lnTo>
                <a:lnTo>
                  <a:pt x="1568" y="29022"/>
                </a:lnTo>
                <a:lnTo>
                  <a:pt x="1568" y="27248"/>
                </a:lnTo>
                <a:close/>
                <a:moveTo>
                  <a:pt x="5192" y="27248"/>
                </a:moveTo>
                <a:lnTo>
                  <a:pt x="5192" y="29022"/>
                </a:lnTo>
                <a:lnTo>
                  <a:pt x="3418" y="29022"/>
                </a:lnTo>
                <a:lnTo>
                  <a:pt x="3418" y="27248"/>
                </a:lnTo>
                <a:close/>
                <a:moveTo>
                  <a:pt x="7047" y="27248"/>
                </a:moveTo>
                <a:lnTo>
                  <a:pt x="7047" y="29022"/>
                </a:lnTo>
                <a:lnTo>
                  <a:pt x="5267" y="29022"/>
                </a:lnTo>
                <a:lnTo>
                  <a:pt x="5267" y="27248"/>
                </a:lnTo>
                <a:close/>
                <a:moveTo>
                  <a:pt x="8896" y="27248"/>
                </a:moveTo>
                <a:lnTo>
                  <a:pt x="8896" y="29022"/>
                </a:lnTo>
                <a:lnTo>
                  <a:pt x="7123" y="29022"/>
                </a:lnTo>
                <a:lnTo>
                  <a:pt x="7123" y="27248"/>
                </a:lnTo>
                <a:close/>
                <a:moveTo>
                  <a:pt x="10746" y="27248"/>
                </a:moveTo>
                <a:lnTo>
                  <a:pt x="10746" y="29022"/>
                </a:lnTo>
                <a:lnTo>
                  <a:pt x="8972" y="29022"/>
                </a:lnTo>
                <a:lnTo>
                  <a:pt x="8972" y="27248"/>
                </a:lnTo>
                <a:close/>
                <a:moveTo>
                  <a:pt x="12601" y="27248"/>
                </a:moveTo>
                <a:lnTo>
                  <a:pt x="12601" y="29022"/>
                </a:lnTo>
                <a:lnTo>
                  <a:pt x="10827" y="29022"/>
                </a:lnTo>
                <a:lnTo>
                  <a:pt x="10827" y="27248"/>
                </a:lnTo>
                <a:close/>
                <a:moveTo>
                  <a:pt x="14451" y="27248"/>
                </a:moveTo>
                <a:lnTo>
                  <a:pt x="14451" y="29022"/>
                </a:lnTo>
                <a:lnTo>
                  <a:pt x="12676" y="29022"/>
                </a:lnTo>
                <a:lnTo>
                  <a:pt x="12676" y="27248"/>
                </a:lnTo>
                <a:close/>
                <a:moveTo>
                  <a:pt x="16305" y="27248"/>
                </a:moveTo>
                <a:lnTo>
                  <a:pt x="16305" y="29022"/>
                </a:lnTo>
                <a:lnTo>
                  <a:pt x="14526" y="29022"/>
                </a:lnTo>
                <a:lnTo>
                  <a:pt x="14526" y="27248"/>
                </a:lnTo>
                <a:close/>
                <a:moveTo>
                  <a:pt x="18089" y="27248"/>
                </a:moveTo>
                <a:lnTo>
                  <a:pt x="18089" y="29022"/>
                </a:lnTo>
                <a:lnTo>
                  <a:pt x="16381" y="29022"/>
                </a:lnTo>
                <a:lnTo>
                  <a:pt x="16381" y="27248"/>
                </a:lnTo>
                <a:close/>
                <a:moveTo>
                  <a:pt x="19945" y="27248"/>
                </a:moveTo>
                <a:lnTo>
                  <a:pt x="19945" y="29022"/>
                </a:lnTo>
                <a:lnTo>
                  <a:pt x="18166" y="29022"/>
                </a:lnTo>
                <a:lnTo>
                  <a:pt x="18166" y="27248"/>
                </a:lnTo>
                <a:close/>
                <a:moveTo>
                  <a:pt x="21795" y="27248"/>
                </a:moveTo>
                <a:lnTo>
                  <a:pt x="21795" y="29022"/>
                </a:lnTo>
                <a:lnTo>
                  <a:pt x="20020" y="29022"/>
                </a:lnTo>
                <a:lnTo>
                  <a:pt x="20020" y="27248"/>
                </a:lnTo>
                <a:close/>
                <a:moveTo>
                  <a:pt x="23644" y="27248"/>
                </a:moveTo>
                <a:lnTo>
                  <a:pt x="23644" y="29022"/>
                </a:lnTo>
                <a:lnTo>
                  <a:pt x="21870" y="29022"/>
                </a:lnTo>
                <a:lnTo>
                  <a:pt x="21870" y="27248"/>
                </a:lnTo>
                <a:close/>
                <a:moveTo>
                  <a:pt x="25498" y="27248"/>
                </a:moveTo>
                <a:lnTo>
                  <a:pt x="25498" y="29022"/>
                </a:lnTo>
                <a:lnTo>
                  <a:pt x="23719" y="29022"/>
                </a:lnTo>
                <a:lnTo>
                  <a:pt x="23719" y="27248"/>
                </a:lnTo>
                <a:close/>
                <a:moveTo>
                  <a:pt x="27348" y="27248"/>
                </a:moveTo>
                <a:lnTo>
                  <a:pt x="27348" y="29022"/>
                </a:lnTo>
                <a:lnTo>
                  <a:pt x="25575" y="29022"/>
                </a:lnTo>
                <a:lnTo>
                  <a:pt x="25575" y="27248"/>
                </a:lnTo>
                <a:close/>
                <a:moveTo>
                  <a:pt x="29204" y="27248"/>
                </a:moveTo>
                <a:lnTo>
                  <a:pt x="29204" y="29022"/>
                </a:lnTo>
                <a:lnTo>
                  <a:pt x="27424" y="29022"/>
                </a:lnTo>
                <a:lnTo>
                  <a:pt x="27424" y="27248"/>
                </a:lnTo>
                <a:close/>
                <a:moveTo>
                  <a:pt x="31053" y="27248"/>
                </a:moveTo>
                <a:lnTo>
                  <a:pt x="31053" y="29022"/>
                </a:lnTo>
                <a:lnTo>
                  <a:pt x="29279" y="29022"/>
                </a:lnTo>
                <a:lnTo>
                  <a:pt x="29279" y="27248"/>
                </a:lnTo>
                <a:close/>
                <a:moveTo>
                  <a:pt x="32903" y="27248"/>
                </a:moveTo>
                <a:lnTo>
                  <a:pt x="32903" y="29022"/>
                </a:lnTo>
                <a:lnTo>
                  <a:pt x="31128" y="29022"/>
                </a:lnTo>
                <a:lnTo>
                  <a:pt x="31128" y="27248"/>
                </a:lnTo>
                <a:close/>
                <a:moveTo>
                  <a:pt x="34692" y="27248"/>
                </a:moveTo>
                <a:lnTo>
                  <a:pt x="34692" y="29022"/>
                </a:lnTo>
                <a:lnTo>
                  <a:pt x="32979" y="29022"/>
                </a:lnTo>
                <a:lnTo>
                  <a:pt x="32979" y="27248"/>
                </a:lnTo>
                <a:close/>
                <a:moveTo>
                  <a:pt x="36541" y="27248"/>
                </a:moveTo>
                <a:lnTo>
                  <a:pt x="36541" y="29022"/>
                </a:lnTo>
                <a:lnTo>
                  <a:pt x="34768" y="29022"/>
                </a:lnTo>
                <a:lnTo>
                  <a:pt x="34768" y="27248"/>
                </a:lnTo>
                <a:close/>
                <a:moveTo>
                  <a:pt x="38397" y="27248"/>
                </a:moveTo>
                <a:lnTo>
                  <a:pt x="38397" y="29022"/>
                </a:lnTo>
                <a:lnTo>
                  <a:pt x="36618" y="29022"/>
                </a:lnTo>
                <a:lnTo>
                  <a:pt x="36618" y="27248"/>
                </a:lnTo>
                <a:close/>
                <a:moveTo>
                  <a:pt x="40246" y="27248"/>
                </a:moveTo>
                <a:lnTo>
                  <a:pt x="40246" y="29022"/>
                </a:lnTo>
                <a:lnTo>
                  <a:pt x="38472" y="29022"/>
                </a:lnTo>
                <a:lnTo>
                  <a:pt x="38472" y="27248"/>
                </a:lnTo>
                <a:close/>
                <a:moveTo>
                  <a:pt x="42096" y="27248"/>
                </a:moveTo>
                <a:lnTo>
                  <a:pt x="42096" y="29022"/>
                </a:lnTo>
                <a:lnTo>
                  <a:pt x="40321" y="29022"/>
                </a:lnTo>
                <a:lnTo>
                  <a:pt x="40321" y="27248"/>
                </a:lnTo>
                <a:close/>
                <a:moveTo>
                  <a:pt x="43950" y="27248"/>
                </a:moveTo>
                <a:lnTo>
                  <a:pt x="43950" y="29022"/>
                </a:lnTo>
                <a:lnTo>
                  <a:pt x="42172" y="29022"/>
                </a:lnTo>
                <a:lnTo>
                  <a:pt x="42172" y="27248"/>
                </a:lnTo>
                <a:close/>
                <a:moveTo>
                  <a:pt x="45801" y="27248"/>
                </a:moveTo>
                <a:lnTo>
                  <a:pt x="45801" y="29022"/>
                </a:lnTo>
                <a:lnTo>
                  <a:pt x="44027" y="29022"/>
                </a:lnTo>
                <a:lnTo>
                  <a:pt x="44027" y="27248"/>
                </a:lnTo>
                <a:close/>
                <a:moveTo>
                  <a:pt x="47656" y="27248"/>
                </a:moveTo>
                <a:lnTo>
                  <a:pt x="47656" y="29022"/>
                </a:lnTo>
                <a:lnTo>
                  <a:pt x="45876" y="29022"/>
                </a:lnTo>
                <a:lnTo>
                  <a:pt x="45876" y="27248"/>
                </a:lnTo>
                <a:close/>
                <a:moveTo>
                  <a:pt x="49505" y="27248"/>
                </a:moveTo>
                <a:lnTo>
                  <a:pt x="49505" y="29022"/>
                </a:lnTo>
                <a:lnTo>
                  <a:pt x="47731" y="29022"/>
                </a:lnTo>
                <a:lnTo>
                  <a:pt x="47731" y="27248"/>
                </a:lnTo>
                <a:close/>
                <a:moveTo>
                  <a:pt x="51289" y="27248"/>
                </a:moveTo>
                <a:lnTo>
                  <a:pt x="51289" y="29022"/>
                </a:lnTo>
                <a:lnTo>
                  <a:pt x="49581" y="29022"/>
                </a:lnTo>
                <a:lnTo>
                  <a:pt x="49581" y="27248"/>
                </a:lnTo>
                <a:close/>
                <a:moveTo>
                  <a:pt x="53144" y="27248"/>
                </a:moveTo>
                <a:lnTo>
                  <a:pt x="53144" y="29022"/>
                </a:lnTo>
                <a:lnTo>
                  <a:pt x="51370" y="29022"/>
                </a:lnTo>
                <a:lnTo>
                  <a:pt x="51370" y="27248"/>
                </a:lnTo>
                <a:close/>
                <a:moveTo>
                  <a:pt x="54995" y="27248"/>
                </a:moveTo>
                <a:lnTo>
                  <a:pt x="54995" y="29022"/>
                </a:lnTo>
                <a:lnTo>
                  <a:pt x="53220" y="29022"/>
                </a:lnTo>
                <a:lnTo>
                  <a:pt x="53220" y="27248"/>
                </a:lnTo>
                <a:close/>
                <a:moveTo>
                  <a:pt x="56849" y="27248"/>
                </a:moveTo>
                <a:lnTo>
                  <a:pt x="56849" y="29022"/>
                </a:lnTo>
                <a:lnTo>
                  <a:pt x="55070" y="29022"/>
                </a:lnTo>
                <a:lnTo>
                  <a:pt x="55070" y="27248"/>
                </a:lnTo>
                <a:close/>
                <a:moveTo>
                  <a:pt x="58698" y="27248"/>
                </a:moveTo>
                <a:lnTo>
                  <a:pt x="58698" y="29022"/>
                </a:lnTo>
                <a:lnTo>
                  <a:pt x="56924" y="29022"/>
                </a:lnTo>
                <a:lnTo>
                  <a:pt x="56924" y="27248"/>
                </a:lnTo>
                <a:close/>
                <a:moveTo>
                  <a:pt x="60548" y="27248"/>
                </a:moveTo>
                <a:lnTo>
                  <a:pt x="60548" y="29022"/>
                </a:lnTo>
                <a:lnTo>
                  <a:pt x="58775" y="29022"/>
                </a:lnTo>
                <a:lnTo>
                  <a:pt x="58775" y="27248"/>
                </a:lnTo>
                <a:close/>
                <a:moveTo>
                  <a:pt x="62404" y="27248"/>
                </a:moveTo>
                <a:lnTo>
                  <a:pt x="62404" y="29022"/>
                </a:lnTo>
                <a:lnTo>
                  <a:pt x="60629" y="29022"/>
                </a:lnTo>
                <a:lnTo>
                  <a:pt x="60629" y="27248"/>
                </a:lnTo>
                <a:close/>
                <a:moveTo>
                  <a:pt x="64253" y="27248"/>
                </a:moveTo>
                <a:lnTo>
                  <a:pt x="64253" y="29022"/>
                </a:lnTo>
                <a:lnTo>
                  <a:pt x="62479" y="29022"/>
                </a:lnTo>
                <a:lnTo>
                  <a:pt x="62479" y="27248"/>
                </a:lnTo>
                <a:close/>
                <a:moveTo>
                  <a:pt x="66108" y="27248"/>
                </a:moveTo>
                <a:lnTo>
                  <a:pt x="66108" y="29022"/>
                </a:lnTo>
                <a:lnTo>
                  <a:pt x="64328" y="29022"/>
                </a:lnTo>
                <a:lnTo>
                  <a:pt x="64328" y="27248"/>
                </a:lnTo>
                <a:close/>
                <a:moveTo>
                  <a:pt x="3343" y="29097"/>
                </a:moveTo>
                <a:lnTo>
                  <a:pt x="3343" y="30872"/>
                </a:lnTo>
                <a:lnTo>
                  <a:pt x="1568" y="30872"/>
                </a:lnTo>
                <a:lnTo>
                  <a:pt x="1568" y="29097"/>
                </a:lnTo>
                <a:close/>
                <a:moveTo>
                  <a:pt x="5192" y="29097"/>
                </a:moveTo>
                <a:lnTo>
                  <a:pt x="5192" y="30872"/>
                </a:lnTo>
                <a:lnTo>
                  <a:pt x="3418" y="30872"/>
                </a:lnTo>
                <a:lnTo>
                  <a:pt x="3418" y="29097"/>
                </a:lnTo>
                <a:close/>
                <a:moveTo>
                  <a:pt x="7047" y="29097"/>
                </a:moveTo>
                <a:lnTo>
                  <a:pt x="7047" y="30872"/>
                </a:lnTo>
                <a:lnTo>
                  <a:pt x="5267" y="30872"/>
                </a:lnTo>
                <a:lnTo>
                  <a:pt x="5267" y="29097"/>
                </a:lnTo>
                <a:close/>
                <a:moveTo>
                  <a:pt x="8896" y="29097"/>
                </a:moveTo>
                <a:lnTo>
                  <a:pt x="8896" y="30872"/>
                </a:lnTo>
                <a:lnTo>
                  <a:pt x="7123" y="30872"/>
                </a:lnTo>
                <a:lnTo>
                  <a:pt x="7123" y="29097"/>
                </a:lnTo>
                <a:close/>
                <a:moveTo>
                  <a:pt x="10746" y="29097"/>
                </a:moveTo>
                <a:lnTo>
                  <a:pt x="10746" y="30872"/>
                </a:lnTo>
                <a:lnTo>
                  <a:pt x="8972" y="30872"/>
                </a:lnTo>
                <a:lnTo>
                  <a:pt x="8972" y="29097"/>
                </a:lnTo>
                <a:close/>
                <a:moveTo>
                  <a:pt x="12601" y="29097"/>
                </a:moveTo>
                <a:lnTo>
                  <a:pt x="12601" y="30872"/>
                </a:lnTo>
                <a:lnTo>
                  <a:pt x="10827" y="30872"/>
                </a:lnTo>
                <a:lnTo>
                  <a:pt x="10827" y="29097"/>
                </a:lnTo>
                <a:close/>
                <a:moveTo>
                  <a:pt x="14451" y="29097"/>
                </a:moveTo>
                <a:lnTo>
                  <a:pt x="14451" y="30872"/>
                </a:lnTo>
                <a:lnTo>
                  <a:pt x="12676" y="30872"/>
                </a:lnTo>
                <a:lnTo>
                  <a:pt x="12676" y="29097"/>
                </a:lnTo>
                <a:close/>
                <a:moveTo>
                  <a:pt x="16305" y="29097"/>
                </a:moveTo>
                <a:lnTo>
                  <a:pt x="16305" y="30872"/>
                </a:lnTo>
                <a:lnTo>
                  <a:pt x="14526" y="30872"/>
                </a:lnTo>
                <a:lnTo>
                  <a:pt x="14526" y="29097"/>
                </a:lnTo>
                <a:close/>
                <a:moveTo>
                  <a:pt x="18089" y="29097"/>
                </a:moveTo>
                <a:lnTo>
                  <a:pt x="18089" y="30872"/>
                </a:lnTo>
                <a:lnTo>
                  <a:pt x="16381" y="30872"/>
                </a:lnTo>
                <a:lnTo>
                  <a:pt x="16381" y="29097"/>
                </a:lnTo>
                <a:close/>
                <a:moveTo>
                  <a:pt x="19945" y="29097"/>
                </a:moveTo>
                <a:lnTo>
                  <a:pt x="19945" y="30872"/>
                </a:lnTo>
                <a:lnTo>
                  <a:pt x="18166" y="30872"/>
                </a:lnTo>
                <a:lnTo>
                  <a:pt x="18166" y="29097"/>
                </a:lnTo>
                <a:close/>
                <a:moveTo>
                  <a:pt x="21795" y="29097"/>
                </a:moveTo>
                <a:lnTo>
                  <a:pt x="21795" y="30872"/>
                </a:lnTo>
                <a:lnTo>
                  <a:pt x="20020" y="30872"/>
                </a:lnTo>
                <a:lnTo>
                  <a:pt x="20020" y="29097"/>
                </a:lnTo>
                <a:close/>
                <a:moveTo>
                  <a:pt x="23644" y="29097"/>
                </a:moveTo>
                <a:lnTo>
                  <a:pt x="23644" y="30872"/>
                </a:lnTo>
                <a:lnTo>
                  <a:pt x="21870" y="30872"/>
                </a:lnTo>
                <a:lnTo>
                  <a:pt x="21870" y="29097"/>
                </a:lnTo>
                <a:close/>
                <a:moveTo>
                  <a:pt x="25498" y="29097"/>
                </a:moveTo>
                <a:lnTo>
                  <a:pt x="25498" y="30872"/>
                </a:lnTo>
                <a:lnTo>
                  <a:pt x="23719" y="30872"/>
                </a:lnTo>
                <a:lnTo>
                  <a:pt x="23719" y="29097"/>
                </a:lnTo>
                <a:close/>
                <a:moveTo>
                  <a:pt x="27348" y="29097"/>
                </a:moveTo>
                <a:lnTo>
                  <a:pt x="27348" y="30872"/>
                </a:lnTo>
                <a:lnTo>
                  <a:pt x="25575" y="30872"/>
                </a:lnTo>
                <a:lnTo>
                  <a:pt x="25575" y="29097"/>
                </a:lnTo>
                <a:close/>
                <a:moveTo>
                  <a:pt x="29204" y="29097"/>
                </a:moveTo>
                <a:lnTo>
                  <a:pt x="29204" y="30872"/>
                </a:lnTo>
                <a:lnTo>
                  <a:pt x="27424" y="30872"/>
                </a:lnTo>
                <a:lnTo>
                  <a:pt x="27424" y="29097"/>
                </a:lnTo>
                <a:close/>
                <a:moveTo>
                  <a:pt x="31053" y="29097"/>
                </a:moveTo>
                <a:lnTo>
                  <a:pt x="31053" y="30872"/>
                </a:lnTo>
                <a:lnTo>
                  <a:pt x="29279" y="30872"/>
                </a:lnTo>
                <a:lnTo>
                  <a:pt x="29279" y="29097"/>
                </a:lnTo>
                <a:close/>
                <a:moveTo>
                  <a:pt x="32903" y="29097"/>
                </a:moveTo>
                <a:lnTo>
                  <a:pt x="32903" y="30872"/>
                </a:lnTo>
                <a:lnTo>
                  <a:pt x="31128" y="30872"/>
                </a:lnTo>
                <a:lnTo>
                  <a:pt x="31128" y="29097"/>
                </a:lnTo>
                <a:close/>
                <a:moveTo>
                  <a:pt x="34692" y="29097"/>
                </a:moveTo>
                <a:lnTo>
                  <a:pt x="34692" y="30872"/>
                </a:lnTo>
                <a:lnTo>
                  <a:pt x="32979" y="30872"/>
                </a:lnTo>
                <a:lnTo>
                  <a:pt x="32979" y="29097"/>
                </a:lnTo>
                <a:close/>
                <a:moveTo>
                  <a:pt x="36541" y="29097"/>
                </a:moveTo>
                <a:lnTo>
                  <a:pt x="36541" y="30872"/>
                </a:lnTo>
                <a:lnTo>
                  <a:pt x="34768" y="30872"/>
                </a:lnTo>
                <a:lnTo>
                  <a:pt x="34768" y="29097"/>
                </a:lnTo>
                <a:close/>
                <a:moveTo>
                  <a:pt x="38397" y="29097"/>
                </a:moveTo>
                <a:lnTo>
                  <a:pt x="38397" y="30872"/>
                </a:lnTo>
                <a:lnTo>
                  <a:pt x="36618" y="30872"/>
                </a:lnTo>
                <a:lnTo>
                  <a:pt x="36618" y="29097"/>
                </a:lnTo>
                <a:close/>
                <a:moveTo>
                  <a:pt x="40246" y="29097"/>
                </a:moveTo>
                <a:lnTo>
                  <a:pt x="40246" y="30872"/>
                </a:lnTo>
                <a:lnTo>
                  <a:pt x="38472" y="30872"/>
                </a:lnTo>
                <a:lnTo>
                  <a:pt x="38472" y="29097"/>
                </a:lnTo>
                <a:close/>
                <a:moveTo>
                  <a:pt x="42096" y="29097"/>
                </a:moveTo>
                <a:lnTo>
                  <a:pt x="42096" y="30872"/>
                </a:lnTo>
                <a:lnTo>
                  <a:pt x="40321" y="30872"/>
                </a:lnTo>
                <a:lnTo>
                  <a:pt x="40321" y="29097"/>
                </a:lnTo>
                <a:close/>
                <a:moveTo>
                  <a:pt x="43950" y="29097"/>
                </a:moveTo>
                <a:lnTo>
                  <a:pt x="43950" y="30872"/>
                </a:lnTo>
                <a:lnTo>
                  <a:pt x="42172" y="30872"/>
                </a:lnTo>
                <a:lnTo>
                  <a:pt x="42172" y="29097"/>
                </a:lnTo>
                <a:close/>
                <a:moveTo>
                  <a:pt x="45801" y="29097"/>
                </a:moveTo>
                <a:lnTo>
                  <a:pt x="45801" y="30872"/>
                </a:lnTo>
                <a:lnTo>
                  <a:pt x="44027" y="30872"/>
                </a:lnTo>
                <a:lnTo>
                  <a:pt x="44027" y="29097"/>
                </a:lnTo>
                <a:close/>
                <a:moveTo>
                  <a:pt x="47656" y="29097"/>
                </a:moveTo>
                <a:lnTo>
                  <a:pt x="47656" y="30872"/>
                </a:lnTo>
                <a:lnTo>
                  <a:pt x="45876" y="30872"/>
                </a:lnTo>
                <a:lnTo>
                  <a:pt x="45876" y="29097"/>
                </a:lnTo>
                <a:close/>
                <a:moveTo>
                  <a:pt x="49505" y="29097"/>
                </a:moveTo>
                <a:lnTo>
                  <a:pt x="49505" y="30872"/>
                </a:lnTo>
                <a:lnTo>
                  <a:pt x="47731" y="30872"/>
                </a:lnTo>
                <a:lnTo>
                  <a:pt x="47731" y="29097"/>
                </a:lnTo>
                <a:close/>
                <a:moveTo>
                  <a:pt x="51289" y="29097"/>
                </a:moveTo>
                <a:lnTo>
                  <a:pt x="51289" y="30872"/>
                </a:lnTo>
                <a:lnTo>
                  <a:pt x="49581" y="30872"/>
                </a:lnTo>
                <a:lnTo>
                  <a:pt x="49581" y="29097"/>
                </a:lnTo>
                <a:close/>
                <a:moveTo>
                  <a:pt x="53144" y="29097"/>
                </a:moveTo>
                <a:lnTo>
                  <a:pt x="53144" y="30872"/>
                </a:lnTo>
                <a:lnTo>
                  <a:pt x="51370" y="30872"/>
                </a:lnTo>
                <a:lnTo>
                  <a:pt x="51370" y="29097"/>
                </a:lnTo>
                <a:close/>
                <a:moveTo>
                  <a:pt x="54995" y="29097"/>
                </a:moveTo>
                <a:lnTo>
                  <a:pt x="54995" y="30872"/>
                </a:lnTo>
                <a:lnTo>
                  <a:pt x="53220" y="30872"/>
                </a:lnTo>
                <a:lnTo>
                  <a:pt x="53220" y="29097"/>
                </a:lnTo>
                <a:close/>
                <a:moveTo>
                  <a:pt x="56849" y="29097"/>
                </a:moveTo>
                <a:lnTo>
                  <a:pt x="56849" y="30872"/>
                </a:lnTo>
                <a:lnTo>
                  <a:pt x="55070" y="30872"/>
                </a:lnTo>
                <a:lnTo>
                  <a:pt x="55070" y="29097"/>
                </a:lnTo>
                <a:close/>
                <a:moveTo>
                  <a:pt x="58698" y="29097"/>
                </a:moveTo>
                <a:lnTo>
                  <a:pt x="58698" y="30872"/>
                </a:lnTo>
                <a:lnTo>
                  <a:pt x="56924" y="30872"/>
                </a:lnTo>
                <a:lnTo>
                  <a:pt x="56924" y="29097"/>
                </a:lnTo>
                <a:close/>
                <a:moveTo>
                  <a:pt x="60548" y="29097"/>
                </a:moveTo>
                <a:lnTo>
                  <a:pt x="60548" y="30872"/>
                </a:lnTo>
                <a:lnTo>
                  <a:pt x="58775" y="30872"/>
                </a:lnTo>
                <a:lnTo>
                  <a:pt x="58775" y="29097"/>
                </a:lnTo>
                <a:close/>
                <a:moveTo>
                  <a:pt x="62404" y="29097"/>
                </a:moveTo>
                <a:lnTo>
                  <a:pt x="62404" y="30872"/>
                </a:lnTo>
                <a:lnTo>
                  <a:pt x="60629" y="30872"/>
                </a:lnTo>
                <a:lnTo>
                  <a:pt x="60629" y="29097"/>
                </a:lnTo>
                <a:close/>
                <a:moveTo>
                  <a:pt x="64253" y="29097"/>
                </a:moveTo>
                <a:lnTo>
                  <a:pt x="64253" y="30872"/>
                </a:lnTo>
                <a:lnTo>
                  <a:pt x="62479" y="30872"/>
                </a:lnTo>
                <a:lnTo>
                  <a:pt x="62479" y="29097"/>
                </a:lnTo>
                <a:close/>
                <a:moveTo>
                  <a:pt x="66108" y="29097"/>
                </a:moveTo>
                <a:lnTo>
                  <a:pt x="66108" y="30872"/>
                </a:lnTo>
                <a:lnTo>
                  <a:pt x="64328" y="30872"/>
                </a:lnTo>
                <a:lnTo>
                  <a:pt x="64328" y="29097"/>
                </a:lnTo>
                <a:close/>
                <a:moveTo>
                  <a:pt x="3343" y="30948"/>
                </a:moveTo>
                <a:lnTo>
                  <a:pt x="3343" y="32726"/>
                </a:lnTo>
                <a:lnTo>
                  <a:pt x="1568" y="32726"/>
                </a:lnTo>
                <a:lnTo>
                  <a:pt x="1568" y="30948"/>
                </a:lnTo>
                <a:close/>
                <a:moveTo>
                  <a:pt x="5192" y="30948"/>
                </a:moveTo>
                <a:lnTo>
                  <a:pt x="5192" y="32726"/>
                </a:lnTo>
                <a:lnTo>
                  <a:pt x="3418" y="32726"/>
                </a:lnTo>
                <a:lnTo>
                  <a:pt x="3418" y="30948"/>
                </a:lnTo>
                <a:close/>
                <a:moveTo>
                  <a:pt x="7047" y="30948"/>
                </a:moveTo>
                <a:lnTo>
                  <a:pt x="7047" y="32726"/>
                </a:lnTo>
                <a:lnTo>
                  <a:pt x="5267" y="32726"/>
                </a:lnTo>
                <a:lnTo>
                  <a:pt x="5267" y="30948"/>
                </a:lnTo>
                <a:close/>
                <a:moveTo>
                  <a:pt x="8896" y="30948"/>
                </a:moveTo>
                <a:lnTo>
                  <a:pt x="8896" y="32726"/>
                </a:lnTo>
                <a:lnTo>
                  <a:pt x="7123" y="32726"/>
                </a:lnTo>
                <a:lnTo>
                  <a:pt x="7123" y="30948"/>
                </a:lnTo>
                <a:close/>
                <a:moveTo>
                  <a:pt x="10746" y="30948"/>
                </a:moveTo>
                <a:lnTo>
                  <a:pt x="10746" y="32726"/>
                </a:lnTo>
                <a:lnTo>
                  <a:pt x="8972" y="32726"/>
                </a:lnTo>
                <a:lnTo>
                  <a:pt x="8972" y="30948"/>
                </a:lnTo>
                <a:close/>
                <a:moveTo>
                  <a:pt x="12601" y="30948"/>
                </a:moveTo>
                <a:lnTo>
                  <a:pt x="12601" y="32726"/>
                </a:lnTo>
                <a:lnTo>
                  <a:pt x="10827" y="32726"/>
                </a:lnTo>
                <a:lnTo>
                  <a:pt x="10827" y="30948"/>
                </a:lnTo>
                <a:close/>
                <a:moveTo>
                  <a:pt x="14451" y="30948"/>
                </a:moveTo>
                <a:lnTo>
                  <a:pt x="14451" y="32726"/>
                </a:lnTo>
                <a:lnTo>
                  <a:pt x="12676" y="32726"/>
                </a:lnTo>
                <a:lnTo>
                  <a:pt x="12676" y="30948"/>
                </a:lnTo>
                <a:close/>
                <a:moveTo>
                  <a:pt x="16305" y="30948"/>
                </a:moveTo>
                <a:lnTo>
                  <a:pt x="16305" y="32726"/>
                </a:lnTo>
                <a:lnTo>
                  <a:pt x="14526" y="32726"/>
                </a:lnTo>
                <a:lnTo>
                  <a:pt x="14526" y="30948"/>
                </a:lnTo>
                <a:close/>
                <a:moveTo>
                  <a:pt x="18089" y="30948"/>
                </a:moveTo>
                <a:lnTo>
                  <a:pt x="18089" y="32726"/>
                </a:lnTo>
                <a:lnTo>
                  <a:pt x="16381" y="32726"/>
                </a:lnTo>
                <a:lnTo>
                  <a:pt x="16381" y="30948"/>
                </a:lnTo>
                <a:close/>
                <a:moveTo>
                  <a:pt x="19945" y="30948"/>
                </a:moveTo>
                <a:lnTo>
                  <a:pt x="19945" y="32726"/>
                </a:lnTo>
                <a:lnTo>
                  <a:pt x="18166" y="32726"/>
                </a:lnTo>
                <a:lnTo>
                  <a:pt x="18166" y="30948"/>
                </a:lnTo>
                <a:close/>
                <a:moveTo>
                  <a:pt x="21795" y="30948"/>
                </a:moveTo>
                <a:lnTo>
                  <a:pt x="21795" y="32726"/>
                </a:lnTo>
                <a:lnTo>
                  <a:pt x="20020" y="32726"/>
                </a:lnTo>
                <a:lnTo>
                  <a:pt x="20020" y="30948"/>
                </a:lnTo>
                <a:close/>
                <a:moveTo>
                  <a:pt x="23644" y="30948"/>
                </a:moveTo>
                <a:lnTo>
                  <a:pt x="23644" y="32726"/>
                </a:lnTo>
                <a:lnTo>
                  <a:pt x="21870" y="32726"/>
                </a:lnTo>
                <a:lnTo>
                  <a:pt x="21870" y="30948"/>
                </a:lnTo>
                <a:close/>
                <a:moveTo>
                  <a:pt x="25498" y="30948"/>
                </a:moveTo>
                <a:lnTo>
                  <a:pt x="25498" y="32726"/>
                </a:lnTo>
                <a:lnTo>
                  <a:pt x="23719" y="32726"/>
                </a:lnTo>
                <a:lnTo>
                  <a:pt x="23719" y="30948"/>
                </a:lnTo>
                <a:close/>
                <a:moveTo>
                  <a:pt x="27348" y="30948"/>
                </a:moveTo>
                <a:lnTo>
                  <a:pt x="27348" y="32726"/>
                </a:lnTo>
                <a:lnTo>
                  <a:pt x="25575" y="32726"/>
                </a:lnTo>
                <a:lnTo>
                  <a:pt x="25575" y="30948"/>
                </a:lnTo>
                <a:close/>
                <a:moveTo>
                  <a:pt x="29204" y="30948"/>
                </a:moveTo>
                <a:lnTo>
                  <a:pt x="29204" y="32726"/>
                </a:lnTo>
                <a:lnTo>
                  <a:pt x="27424" y="32726"/>
                </a:lnTo>
                <a:lnTo>
                  <a:pt x="27424" y="30948"/>
                </a:lnTo>
                <a:close/>
                <a:moveTo>
                  <a:pt x="31053" y="30948"/>
                </a:moveTo>
                <a:lnTo>
                  <a:pt x="31053" y="32726"/>
                </a:lnTo>
                <a:lnTo>
                  <a:pt x="29279" y="32726"/>
                </a:lnTo>
                <a:lnTo>
                  <a:pt x="29279" y="30948"/>
                </a:lnTo>
                <a:close/>
                <a:moveTo>
                  <a:pt x="32903" y="30948"/>
                </a:moveTo>
                <a:lnTo>
                  <a:pt x="32903" y="32726"/>
                </a:lnTo>
                <a:lnTo>
                  <a:pt x="31128" y="32726"/>
                </a:lnTo>
                <a:lnTo>
                  <a:pt x="31128" y="30948"/>
                </a:lnTo>
                <a:close/>
                <a:moveTo>
                  <a:pt x="34692" y="30948"/>
                </a:moveTo>
                <a:lnTo>
                  <a:pt x="34692" y="32726"/>
                </a:lnTo>
                <a:lnTo>
                  <a:pt x="32979" y="32726"/>
                </a:lnTo>
                <a:lnTo>
                  <a:pt x="32979" y="30948"/>
                </a:lnTo>
                <a:close/>
                <a:moveTo>
                  <a:pt x="36541" y="30948"/>
                </a:moveTo>
                <a:lnTo>
                  <a:pt x="36541" y="32726"/>
                </a:lnTo>
                <a:lnTo>
                  <a:pt x="34768" y="32726"/>
                </a:lnTo>
                <a:lnTo>
                  <a:pt x="34768" y="30948"/>
                </a:lnTo>
                <a:close/>
                <a:moveTo>
                  <a:pt x="38397" y="30948"/>
                </a:moveTo>
                <a:lnTo>
                  <a:pt x="38397" y="32726"/>
                </a:lnTo>
                <a:lnTo>
                  <a:pt x="36618" y="32726"/>
                </a:lnTo>
                <a:lnTo>
                  <a:pt x="36618" y="30948"/>
                </a:lnTo>
                <a:close/>
                <a:moveTo>
                  <a:pt x="40246" y="30948"/>
                </a:moveTo>
                <a:lnTo>
                  <a:pt x="40246" y="32726"/>
                </a:lnTo>
                <a:lnTo>
                  <a:pt x="38472" y="32726"/>
                </a:lnTo>
                <a:lnTo>
                  <a:pt x="38472" y="30948"/>
                </a:lnTo>
                <a:close/>
                <a:moveTo>
                  <a:pt x="42096" y="30948"/>
                </a:moveTo>
                <a:lnTo>
                  <a:pt x="42096" y="32726"/>
                </a:lnTo>
                <a:lnTo>
                  <a:pt x="40321" y="32726"/>
                </a:lnTo>
                <a:lnTo>
                  <a:pt x="40321" y="30948"/>
                </a:lnTo>
                <a:close/>
                <a:moveTo>
                  <a:pt x="43950" y="30948"/>
                </a:moveTo>
                <a:lnTo>
                  <a:pt x="43950" y="32726"/>
                </a:lnTo>
                <a:lnTo>
                  <a:pt x="42172" y="32726"/>
                </a:lnTo>
                <a:lnTo>
                  <a:pt x="42172" y="30948"/>
                </a:lnTo>
                <a:close/>
                <a:moveTo>
                  <a:pt x="45801" y="30948"/>
                </a:moveTo>
                <a:lnTo>
                  <a:pt x="45801" y="32726"/>
                </a:lnTo>
                <a:lnTo>
                  <a:pt x="44027" y="32726"/>
                </a:lnTo>
                <a:lnTo>
                  <a:pt x="44027" y="30948"/>
                </a:lnTo>
                <a:close/>
                <a:moveTo>
                  <a:pt x="47656" y="30948"/>
                </a:moveTo>
                <a:lnTo>
                  <a:pt x="47656" y="32726"/>
                </a:lnTo>
                <a:lnTo>
                  <a:pt x="45876" y="32726"/>
                </a:lnTo>
                <a:lnTo>
                  <a:pt x="45876" y="30948"/>
                </a:lnTo>
                <a:close/>
                <a:moveTo>
                  <a:pt x="49505" y="30948"/>
                </a:moveTo>
                <a:lnTo>
                  <a:pt x="49505" y="32726"/>
                </a:lnTo>
                <a:lnTo>
                  <a:pt x="47731" y="32726"/>
                </a:lnTo>
                <a:lnTo>
                  <a:pt x="47731" y="30948"/>
                </a:lnTo>
                <a:close/>
                <a:moveTo>
                  <a:pt x="51289" y="30948"/>
                </a:moveTo>
                <a:lnTo>
                  <a:pt x="51289" y="32726"/>
                </a:lnTo>
                <a:lnTo>
                  <a:pt x="49581" y="32726"/>
                </a:lnTo>
                <a:lnTo>
                  <a:pt x="49581" y="30948"/>
                </a:lnTo>
                <a:close/>
                <a:moveTo>
                  <a:pt x="53144" y="30948"/>
                </a:moveTo>
                <a:lnTo>
                  <a:pt x="53144" y="32726"/>
                </a:lnTo>
                <a:lnTo>
                  <a:pt x="51370" y="32726"/>
                </a:lnTo>
                <a:lnTo>
                  <a:pt x="51370" y="30948"/>
                </a:lnTo>
                <a:close/>
                <a:moveTo>
                  <a:pt x="54995" y="30948"/>
                </a:moveTo>
                <a:lnTo>
                  <a:pt x="54995" y="32726"/>
                </a:lnTo>
                <a:lnTo>
                  <a:pt x="53220" y="32726"/>
                </a:lnTo>
                <a:lnTo>
                  <a:pt x="53220" y="30948"/>
                </a:lnTo>
                <a:close/>
                <a:moveTo>
                  <a:pt x="56849" y="30948"/>
                </a:moveTo>
                <a:lnTo>
                  <a:pt x="56849" y="32726"/>
                </a:lnTo>
                <a:lnTo>
                  <a:pt x="55070" y="32726"/>
                </a:lnTo>
                <a:lnTo>
                  <a:pt x="55070" y="30948"/>
                </a:lnTo>
                <a:close/>
                <a:moveTo>
                  <a:pt x="58698" y="30948"/>
                </a:moveTo>
                <a:lnTo>
                  <a:pt x="58698" y="32726"/>
                </a:lnTo>
                <a:lnTo>
                  <a:pt x="56924" y="32726"/>
                </a:lnTo>
                <a:lnTo>
                  <a:pt x="56924" y="30948"/>
                </a:lnTo>
                <a:close/>
                <a:moveTo>
                  <a:pt x="60548" y="30948"/>
                </a:moveTo>
                <a:lnTo>
                  <a:pt x="60548" y="32726"/>
                </a:lnTo>
                <a:lnTo>
                  <a:pt x="58775" y="32726"/>
                </a:lnTo>
                <a:lnTo>
                  <a:pt x="58775" y="30948"/>
                </a:lnTo>
                <a:close/>
                <a:moveTo>
                  <a:pt x="62404" y="30948"/>
                </a:moveTo>
                <a:lnTo>
                  <a:pt x="62404" y="32726"/>
                </a:lnTo>
                <a:lnTo>
                  <a:pt x="60629" y="32726"/>
                </a:lnTo>
                <a:lnTo>
                  <a:pt x="60629" y="30948"/>
                </a:lnTo>
                <a:close/>
                <a:moveTo>
                  <a:pt x="64253" y="30948"/>
                </a:moveTo>
                <a:lnTo>
                  <a:pt x="64253" y="32726"/>
                </a:lnTo>
                <a:lnTo>
                  <a:pt x="62479" y="32726"/>
                </a:lnTo>
                <a:lnTo>
                  <a:pt x="62479" y="30948"/>
                </a:lnTo>
                <a:close/>
                <a:moveTo>
                  <a:pt x="66108" y="30948"/>
                </a:moveTo>
                <a:lnTo>
                  <a:pt x="66108" y="32726"/>
                </a:lnTo>
                <a:lnTo>
                  <a:pt x="64328" y="32726"/>
                </a:lnTo>
                <a:lnTo>
                  <a:pt x="64328" y="30948"/>
                </a:lnTo>
                <a:close/>
                <a:moveTo>
                  <a:pt x="3343" y="32802"/>
                </a:moveTo>
                <a:lnTo>
                  <a:pt x="3343" y="32837"/>
                </a:lnTo>
                <a:lnTo>
                  <a:pt x="3343" y="34289"/>
                </a:lnTo>
                <a:lnTo>
                  <a:pt x="3343" y="34329"/>
                </a:lnTo>
                <a:lnTo>
                  <a:pt x="1568" y="34329"/>
                </a:lnTo>
                <a:lnTo>
                  <a:pt x="1568" y="34289"/>
                </a:lnTo>
                <a:lnTo>
                  <a:pt x="1568" y="32837"/>
                </a:lnTo>
                <a:lnTo>
                  <a:pt x="1568" y="32802"/>
                </a:lnTo>
                <a:close/>
                <a:moveTo>
                  <a:pt x="5192" y="32802"/>
                </a:moveTo>
                <a:lnTo>
                  <a:pt x="5192" y="32837"/>
                </a:lnTo>
                <a:lnTo>
                  <a:pt x="5192" y="34289"/>
                </a:lnTo>
                <a:lnTo>
                  <a:pt x="5192" y="34329"/>
                </a:lnTo>
                <a:lnTo>
                  <a:pt x="3418" y="34329"/>
                </a:lnTo>
                <a:lnTo>
                  <a:pt x="3418" y="34289"/>
                </a:lnTo>
                <a:lnTo>
                  <a:pt x="3418" y="32837"/>
                </a:lnTo>
                <a:lnTo>
                  <a:pt x="3418" y="32802"/>
                </a:lnTo>
                <a:close/>
                <a:moveTo>
                  <a:pt x="7047" y="32802"/>
                </a:moveTo>
                <a:lnTo>
                  <a:pt x="7047" y="32837"/>
                </a:lnTo>
                <a:lnTo>
                  <a:pt x="7047" y="34289"/>
                </a:lnTo>
                <a:lnTo>
                  <a:pt x="7047" y="34329"/>
                </a:lnTo>
                <a:lnTo>
                  <a:pt x="5267" y="34329"/>
                </a:lnTo>
                <a:lnTo>
                  <a:pt x="5267" y="34289"/>
                </a:lnTo>
                <a:lnTo>
                  <a:pt x="5267" y="32837"/>
                </a:lnTo>
                <a:lnTo>
                  <a:pt x="5267" y="32802"/>
                </a:lnTo>
                <a:close/>
                <a:moveTo>
                  <a:pt x="8896" y="32802"/>
                </a:moveTo>
                <a:lnTo>
                  <a:pt x="8896" y="32837"/>
                </a:lnTo>
                <a:lnTo>
                  <a:pt x="8896" y="34289"/>
                </a:lnTo>
                <a:lnTo>
                  <a:pt x="8896" y="34329"/>
                </a:lnTo>
                <a:lnTo>
                  <a:pt x="7123" y="34329"/>
                </a:lnTo>
                <a:lnTo>
                  <a:pt x="7123" y="34289"/>
                </a:lnTo>
                <a:lnTo>
                  <a:pt x="7123" y="32837"/>
                </a:lnTo>
                <a:lnTo>
                  <a:pt x="7123" y="32802"/>
                </a:lnTo>
                <a:close/>
                <a:moveTo>
                  <a:pt x="10746" y="32802"/>
                </a:moveTo>
                <a:lnTo>
                  <a:pt x="10746" y="32837"/>
                </a:lnTo>
                <a:lnTo>
                  <a:pt x="10746" y="34289"/>
                </a:lnTo>
                <a:lnTo>
                  <a:pt x="10746" y="34329"/>
                </a:lnTo>
                <a:lnTo>
                  <a:pt x="8972" y="34329"/>
                </a:lnTo>
                <a:lnTo>
                  <a:pt x="8972" y="34289"/>
                </a:lnTo>
                <a:lnTo>
                  <a:pt x="8972" y="32837"/>
                </a:lnTo>
                <a:lnTo>
                  <a:pt x="8972" y="32802"/>
                </a:lnTo>
                <a:close/>
                <a:moveTo>
                  <a:pt x="12601" y="32802"/>
                </a:moveTo>
                <a:lnTo>
                  <a:pt x="12601" y="32837"/>
                </a:lnTo>
                <a:lnTo>
                  <a:pt x="12601" y="34289"/>
                </a:lnTo>
                <a:lnTo>
                  <a:pt x="12601" y="34329"/>
                </a:lnTo>
                <a:lnTo>
                  <a:pt x="10827" y="34329"/>
                </a:lnTo>
                <a:lnTo>
                  <a:pt x="10827" y="34289"/>
                </a:lnTo>
                <a:lnTo>
                  <a:pt x="10827" y="32837"/>
                </a:lnTo>
                <a:lnTo>
                  <a:pt x="10827" y="32802"/>
                </a:lnTo>
                <a:close/>
                <a:moveTo>
                  <a:pt x="14451" y="32802"/>
                </a:moveTo>
                <a:lnTo>
                  <a:pt x="14451" y="32837"/>
                </a:lnTo>
                <a:lnTo>
                  <a:pt x="14451" y="34289"/>
                </a:lnTo>
                <a:lnTo>
                  <a:pt x="14451" y="34329"/>
                </a:lnTo>
                <a:lnTo>
                  <a:pt x="12676" y="34329"/>
                </a:lnTo>
                <a:lnTo>
                  <a:pt x="12676" y="34289"/>
                </a:lnTo>
                <a:lnTo>
                  <a:pt x="12676" y="32837"/>
                </a:lnTo>
                <a:lnTo>
                  <a:pt x="12676" y="32802"/>
                </a:lnTo>
                <a:close/>
                <a:moveTo>
                  <a:pt x="16305" y="32802"/>
                </a:moveTo>
                <a:lnTo>
                  <a:pt x="16305" y="32837"/>
                </a:lnTo>
                <a:lnTo>
                  <a:pt x="16305" y="34289"/>
                </a:lnTo>
                <a:lnTo>
                  <a:pt x="16305" y="34329"/>
                </a:lnTo>
                <a:lnTo>
                  <a:pt x="14526" y="34329"/>
                </a:lnTo>
                <a:lnTo>
                  <a:pt x="14526" y="34289"/>
                </a:lnTo>
                <a:lnTo>
                  <a:pt x="14526" y="32837"/>
                </a:lnTo>
                <a:lnTo>
                  <a:pt x="14526" y="32802"/>
                </a:lnTo>
                <a:close/>
                <a:moveTo>
                  <a:pt x="18089" y="32802"/>
                </a:moveTo>
                <a:lnTo>
                  <a:pt x="18089" y="32837"/>
                </a:lnTo>
                <a:lnTo>
                  <a:pt x="18089" y="34289"/>
                </a:lnTo>
                <a:lnTo>
                  <a:pt x="18089" y="34329"/>
                </a:lnTo>
                <a:lnTo>
                  <a:pt x="16381" y="34329"/>
                </a:lnTo>
                <a:lnTo>
                  <a:pt x="16381" y="34289"/>
                </a:lnTo>
                <a:lnTo>
                  <a:pt x="16381" y="32837"/>
                </a:lnTo>
                <a:lnTo>
                  <a:pt x="16381" y="32802"/>
                </a:lnTo>
                <a:close/>
                <a:moveTo>
                  <a:pt x="19945" y="32802"/>
                </a:moveTo>
                <a:lnTo>
                  <a:pt x="19945" y="32837"/>
                </a:lnTo>
                <a:lnTo>
                  <a:pt x="19945" y="34289"/>
                </a:lnTo>
                <a:lnTo>
                  <a:pt x="19945" y="34329"/>
                </a:lnTo>
                <a:lnTo>
                  <a:pt x="18166" y="34329"/>
                </a:lnTo>
                <a:lnTo>
                  <a:pt x="18166" y="34289"/>
                </a:lnTo>
                <a:lnTo>
                  <a:pt x="18166" y="32837"/>
                </a:lnTo>
                <a:lnTo>
                  <a:pt x="18166" y="32802"/>
                </a:lnTo>
                <a:close/>
                <a:moveTo>
                  <a:pt x="21795" y="32802"/>
                </a:moveTo>
                <a:lnTo>
                  <a:pt x="21795" y="32837"/>
                </a:lnTo>
                <a:lnTo>
                  <a:pt x="21795" y="34289"/>
                </a:lnTo>
                <a:lnTo>
                  <a:pt x="21795" y="34329"/>
                </a:lnTo>
                <a:lnTo>
                  <a:pt x="20020" y="34329"/>
                </a:lnTo>
                <a:lnTo>
                  <a:pt x="20020" y="34289"/>
                </a:lnTo>
                <a:lnTo>
                  <a:pt x="20020" y="32837"/>
                </a:lnTo>
                <a:lnTo>
                  <a:pt x="20020" y="32802"/>
                </a:lnTo>
                <a:close/>
                <a:moveTo>
                  <a:pt x="23644" y="32802"/>
                </a:moveTo>
                <a:lnTo>
                  <a:pt x="23644" y="32837"/>
                </a:lnTo>
                <a:lnTo>
                  <a:pt x="23644" y="34289"/>
                </a:lnTo>
                <a:lnTo>
                  <a:pt x="23644" y="34329"/>
                </a:lnTo>
                <a:lnTo>
                  <a:pt x="21870" y="34329"/>
                </a:lnTo>
                <a:lnTo>
                  <a:pt x="21870" y="34289"/>
                </a:lnTo>
                <a:lnTo>
                  <a:pt x="21870" y="32837"/>
                </a:lnTo>
                <a:lnTo>
                  <a:pt x="21870" y="32802"/>
                </a:lnTo>
                <a:close/>
                <a:moveTo>
                  <a:pt x="25498" y="32802"/>
                </a:moveTo>
                <a:lnTo>
                  <a:pt x="25498" y="32837"/>
                </a:lnTo>
                <a:lnTo>
                  <a:pt x="25498" y="34289"/>
                </a:lnTo>
                <a:lnTo>
                  <a:pt x="25498" y="34329"/>
                </a:lnTo>
                <a:lnTo>
                  <a:pt x="23719" y="34329"/>
                </a:lnTo>
                <a:lnTo>
                  <a:pt x="23719" y="34289"/>
                </a:lnTo>
                <a:lnTo>
                  <a:pt x="23719" y="32837"/>
                </a:lnTo>
                <a:lnTo>
                  <a:pt x="23719" y="32802"/>
                </a:lnTo>
                <a:close/>
                <a:moveTo>
                  <a:pt x="27348" y="32802"/>
                </a:moveTo>
                <a:lnTo>
                  <a:pt x="27348" y="32837"/>
                </a:lnTo>
                <a:lnTo>
                  <a:pt x="27348" y="34289"/>
                </a:lnTo>
                <a:lnTo>
                  <a:pt x="27348" y="34329"/>
                </a:lnTo>
                <a:lnTo>
                  <a:pt x="25575" y="34329"/>
                </a:lnTo>
                <a:lnTo>
                  <a:pt x="25575" y="34289"/>
                </a:lnTo>
                <a:lnTo>
                  <a:pt x="25575" y="32837"/>
                </a:lnTo>
                <a:lnTo>
                  <a:pt x="25575" y="32802"/>
                </a:lnTo>
                <a:close/>
                <a:moveTo>
                  <a:pt x="29204" y="32802"/>
                </a:moveTo>
                <a:lnTo>
                  <a:pt x="29204" y="32837"/>
                </a:lnTo>
                <a:lnTo>
                  <a:pt x="29204" y="34289"/>
                </a:lnTo>
                <a:lnTo>
                  <a:pt x="29204" y="34329"/>
                </a:lnTo>
                <a:lnTo>
                  <a:pt x="27424" y="34329"/>
                </a:lnTo>
                <a:lnTo>
                  <a:pt x="27424" y="34289"/>
                </a:lnTo>
                <a:lnTo>
                  <a:pt x="27424" y="32837"/>
                </a:lnTo>
                <a:lnTo>
                  <a:pt x="27424" y="32802"/>
                </a:lnTo>
                <a:close/>
                <a:moveTo>
                  <a:pt x="31053" y="32802"/>
                </a:moveTo>
                <a:lnTo>
                  <a:pt x="31053" y="32837"/>
                </a:lnTo>
                <a:lnTo>
                  <a:pt x="31053" y="34289"/>
                </a:lnTo>
                <a:lnTo>
                  <a:pt x="31053" y="34329"/>
                </a:lnTo>
                <a:lnTo>
                  <a:pt x="29279" y="34329"/>
                </a:lnTo>
                <a:lnTo>
                  <a:pt x="29279" y="34289"/>
                </a:lnTo>
                <a:lnTo>
                  <a:pt x="29279" y="32837"/>
                </a:lnTo>
                <a:lnTo>
                  <a:pt x="29279" y="32802"/>
                </a:lnTo>
                <a:close/>
                <a:moveTo>
                  <a:pt x="32903" y="32802"/>
                </a:moveTo>
                <a:lnTo>
                  <a:pt x="32903" y="32837"/>
                </a:lnTo>
                <a:lnTo>
                  <a:pt x="32903" y="34289"/>
                </a:lnTo>
                <a:lnTo>
                  <a:pt x="32903" y="34329"/>
                </a:lnTo>
                <a:lnTo>
                  <a:pt x="31128" y="34329"/>
                </a:lnTo>
                <a:lnTo>
                  <a:pt x="31128" y="34289"/>
                </a:lnTo>
                <a:lnTo>
                  <a:pt x="31128" y="32837"/>
                </a:lnTo>
                <a:lnTo>
                  <a:pt x="31128" y="32802"/>
                </a:lnTo>
                <a:close/>
                <a:moveTo>
                  <a:pt x="34692" y="32802"/>
                </a:moveTo>
                <a:lnTo>
                  <a:pt x="34692" y="32837"/>
                </a:lnTo>
                <a:lnTo>
                  <a:pt x="34692" y="34289"/>
                </a:lnTo>
                <a:lnTo>
                  <a:pt x="34692" y="34329"/>
                </a:lnTo>
                <a:lnTo>
                  <a:pt x="32979" y="34329"/>
                </a:lnTo>
                <a:lnTo>
                  <a:pt x="32979" y="34289"/>
                </a:lnTo>
                <a:lnTo>
                  <a:pt x="32979" y="32837"/>
                </a:lnTo>
                <a:lnTo>
                  <a:pt x="32979" y="32802"/>
                </a:lnTo>
                <a:close/>
                <a:moveTo>
                  <a:pt x="36541" y="32802"/>
                </a:moveTo>
                <a:lnTo>
                  <a:pt x="36541" y="32837"/>
                </a:lnTo>
                <a:lnTo>
                  <a:pt x="36541" y="34289"/>
                </a:lnTo>
                <a:lnTo>
                  <a:pt x="36541" y="34329"/>
                </a:lnTo>
                <a:lnTo>
                  <a:pt x="34768" y="34329"/>
                </a:lnTo>
                <a:lnTo>
                  <a:pt x="34768" y="34289"/>
                </a:lnTo>
                <a:lnTo>
                  <a:pt x="34768" y="32837"/>
                </a:lnTo>
                <a:lnTo>
                  <a:pt x="34768" y="32802"/>
                </a:lnTo>
                <a:close/>
                <a:moveTo>
                  <a:pt x="38397" y="32802"/>
                </a:moveTo>
                <a:lnTo>
                  <a:pt x="38397" y="32837"/>
                </a:lnTo>
                <a:lnTo>
                  <a:pt x="38397" y="34289"/>
                </a:lnTo>
                <a:lnTo>
                  <a:pt x="38397" y="34329"/>
                </a:lnTo>
                <a:lnTo>
                  <a:pt x="36618" y="34329"/>
                </a:lnTo>
                <a:lnTo>
                  <a:pt x="36618" y="34289"/>
                </a:lnTo>
                <a:lnTo>
                  <a:pt x="36618" y="32837"/>
                </a:lnTo>
                <a:lnTo>
                  <a:pt x="36618" y="32802"/>
                </a:lnTo>
                <a:close/>
                <a:moveTo>
                  <a:pt x="40246" y="32802"/>
                </a:moveTo>
                <a:lnTo>
                  <a:pt x="40246" y="32837"/>
                </a:lnTo>
                <a:lnTo>
                  <a:pt x="40246" y="34289"/>
                </a:lnTo>
                <a:lnTo>
                  <a:pt x="40246" y="34329"/>
                </a:lnTo>
                <a:lnTo>
                  <a:pt x="38472" y="34329"/>
                </a:lnTo>
                <a:lnTo>
                  <a:pt x="38472" y="34289"/>
                </a:lnTo>
                <a:lnTo>
                  <a:pt x="38472" y="32837"/>
                </a:lnTo>
                <a:lnTo>
                  <a:pt x="38472" y="32802"/>
                </a:lnTo>
                <a:close/>
                <a:moveTo>
                  <a:pt x="42096" y="32802"/>
                </a:moveTo>
                <a:lnTo>
                  <a:pt x="42096" y="32837"/>
                </a:lnTo>
                <a:lnTo>
                  <a:pt x="42096" y="34289"/>
                </a:lnTo>
                <a:lnTo>
                  <a:pt x="42096" y="34329"/>
                </a:lnTo>
                <a:lnTo>
                  <a:pt x="40321" y="34329"/>
                </a:lnTo>
                <a:lnTo>
                  <a:pt x="40321" y="34289"/>
                </a:lnTo>
                <a:lnTo>
                  <a:pt x="40321" y="32837"/>
                </a:lnTo>
                <a:lnTo>
                  <a:pt x="40321" y="32802"/>
                </a:lnTo>
                <a:close/>
                <a:moveTo>
                  <a:pt x="43950" y="32802"/>
                </a:moveTo>
                <a:lnTo>
                  <a:pt x="43950" y="32837"/>
                </a:lnTo>
                <a:lnTo>
                  <a:pt x="43950" y="34289"/>
                </a:lnTo>
                <a:lnTo>
                  <a:pt x="43950" y="34329"/>
                </a:lnTo>
                <a:lnTo>
                  <a:pt x="42172" y="34329"/>
                </a:lnTo>
                <a:lnTo>
                  <a:pt x="42172" y="34289"/>
                </a:lnTo>
                <a:lnTo>
                  <a:pt x="42172" y="32837"/>
                </a:lnTo>
                <a:lnTo>
                  <a:pt x="42172" y="32802"/>
                </a:lnTo>
                <a:close/>
                <a:moveTo>
                  <a:pt x="45801" y="32802"/>
                </a:moveTo>
                <a:lnTo>
                  <a:pt x="45801" y="32837"/>
                </a:lnTo>
                <a:lnTo>
                  <a:pt x="45801" y="34289"/>
                </a:lnTo>
                <a:lnTo>
                  <a:pt x="45801" y="34329"/>
                </a:lnTo>
                <a:lnTo>
                  <a:pt x="44027" y="34329"/>
                </a:lnTo>
                <a:lnTo>
                  <a:pt x="44027" y="34289"/>
                </a:lnTo>
                <a:lnTo>
                  <a:pt x="44027" y="32837"/>
                </a:lnTo>
                <a:lnTo>
                  <a:pt x="44027" y="32802"/>
                </a:lnTo>
                <a:close/>
                <a:moveTo>
                  <a:pt x="47656" y="32802"/>
                </a:moveTo>
                <a:lnTo>
                  <a:pt x="47656" y="32837"/>
                </a:lnTo>
                <a:lnTo>
                  <a:pt x="47656" y="34289"/>
                </a:lnTo>
                <a:lnTo>
                  <a:pt x="47656" y="34329"/>
                </a:lnTo>
                <a:lnTo>
                  <a:pt x="45876" y="34329"/>
                </a:lnTo>
                <a:lnTo>
                  <a:pt x="45876" y="34289"/>
                </a:lnTo>
                <a:lnTo>
                  <a:pt x="45876" y="32837"/>
                </a:lnTo>
                <a:lnTo>
                  <a:pt x="45876" y="32802"/>
                </a:lnTo>
                <a:close/>
                <a:moveTo>
                  <a:pt x="49505" y="32802"/>
                </a:moveTo>
                <a:lnTo>
                  <a:pt x="49505" y="32837"/>
                </a:lnTo>
                <a:lnTo>
                  <a:pt x="49505" y="34289"/>
                </a:lnTo>
                <a:lnTo>
                  <a:pt x="49505" y="34329"/>
                </a:lnTo>
                <a:lnTo>
                  <a:pt x="47731" y="34329"/>
                </a:lnTo>
                <a:lnTo>
                  <a:pt x="47731" y="34289"/>
                </a:lnTo>
                <a:lnTo>
                  <a:pt x="47731" y="32837"/>
                </a:lnTo>
                <a:lnTo>
                  <a:pt x="47731" y="32802"/>
                </a:lnTo>
                <a:close/>
                <a:moveTo>
                  <a:pt x="51289" y="32802"/>
                </a:moveTo>
                <a:lnTo>
                  <a:pt x="51289" y="32837"/>
                </a:lnTo>
                <a:lnTo>
                  <a:pt x="51289" y="34289"/>
                </a:lnTo>
                <a:lnTo>
                  <a:pt x="51289" y="34329"/>
                </a:lnTo>
                <a:lnTo>
                  <a:pt x="49581" y="34329"/>
                </a:lnTo>
                <a:lnTo>
                  <a:pt x="49581" y="34289"/>
                </a:lnTo>
                <a:lnTo>
                  <a:pt x="49581" y="32837"/>
                </a:lnTo>
                <a:lnTo>
                  <a:pt x="49581" y="32802"/>
                </a:lnTo>
                <a:close/>
                <a:moveTo>
                  <a:pt x="53144" y="32802"/>
                </a:moveTo>
                <a:lnTo>
                  <a:pt x="53144" y="32837"/>
                </a:lnTo>
                <a:lnTo>
                  <a:pt x="53144" y="34289"/>
                </a:lnTo>
                <a:lnTo>
                  <a:pt x="53144" y="34329"/>
                </a:lnTo>
                <a:lnTo>
                  <a:pt x="51370" y="34329"/>
                </a:lnTo>
                <a:lnTo>
                  <a:pt x="51370" y="34289"/>
                </a:lnTo>
                <a:lnTo>
                  <a:pt x="51370" y="32837"/>
                </a:lnTo>
                <a:lnTo>
                  <a:pt x="51370" y="32802"/>
                </a:lnTo>
                <a:close/>
                <a:moveTo>
                  <a:pt x="54995" y="32802"/>
                </a:moveTo>
                <a:lnTo>
                  <a:pt x="54995" y="32837"/>
                </a:lnTo>
                <a:lnTo>
                  <a:pt x="54995" y="34289"/>
                </a:lnTo>
                <a:lnTo>
                  <a:pt x="54995" y="34329"/>
                </a:lnTo>
                <a:lnTo>
                  <a:pt x="53220" y="34329"/>
                </a:lnTo>
                <a:lnTo>
                  <a:pt x="53220" y="34289"/>
                </a:lnTo>
                <a:lnTo>
                  <a:pt x="53220" y="32837"/>
                </a:lnTo>
                <a:lnTo>
                  <a:pt x="53220" y="32802"/>
                </a:lnTo>
                <a:close/>
                <a:moveTo>
                  <a:pt x="56849" y="32802"/>
                </a:moveTo>
                <a:lnTo>
                  <a:pt x="56849" y="32837"/>
                </a:lnTo>
                <a:lnTo>
                  <a:pt x="56849" y="34289"/>
                </a:lnTo>
                <a:lnTo>
                  <a:pt x="56849" y="34329"/>
                </a:lnTo>
                <a:lnTo>
                  <a:pt x="55070" y="34329"/>
                </a:lnTo>
                <a:lnTo>
                  <a:pt x="55070" y="34289"/>
                </a:lnTo>
                <a:lnTo>
                  <a:pt x="55070" y="32837"/>
                </a:lnTo>
                <a:lnTo>
                  <a:pt x="55070" y="32802"/>
                </a:lnTo>
                <a:close/>
                <a:moveTo>
                  <a:pt x="58698" y="32802"/>
                </a:moveTo>
                <a:lnTo>
                  <a:pt x="58698" y="32837"/>
                </a:lnTo>
                <a:lnTo>
                  <a:pt x="58698" y="34289"/>
                </a:lnTo>
                <a:lnTo>
                  <a:pt x="58698" y="34329"/>
                </a:lnTo>
                <a:lnTo>
                  <a:pt x="56924" y="34329"/>
                </a:lnTo>
                <a:lnTo>
                  <a:pt x="56924" y="34289"/>
                </a:lnTo>
                <a:lnTo>
                  <a:pt x="56924" y="32837"/>
                </a:lnTo>
                <a:lnTo>
                  <a:pt x="56924" y="32802"/>
                </a:lnTo>
                <a:close/>
                <a:moveTo>
                  <a:pt x="60548" y="32802"/>
                </a:moveTo>
                <a:lnTo>
                  <a:pt x="60548" y="32837"/>
                </a:lnTo>
                <a:lnTo>
                  <a:pt x="60548" y="34289"/>
                </a:lnTo>
                <a:lnTo>
                  <a:pt x="60548" y="34329"/>
                </a:lnTo>
                <a:lnTo>
                  <a:pt x="58775" y="34329"/>
                </a:lnTo>
                <a:lnTo>
                  <a:pt x="58775" y="34289"/>
                </a:lnTo>
                <a:lnTo>
                  <a:pt x="58775" y="32837"/>
                </a:lnTo>
                <a:lnTo>
                  <a:pt x="58775" y="32802"/>
                </a:lnTo>
                <a:close/>
                <a:moveTo>
                  <a:pt x="62404" y="32802"/>
                </a:moveTo>
                <a:lnTo>
                  <a:pt x="62404" y="32837"/>
                </a:lnTo>
                <a:lnTo>
                  <a:pt x="62404" y="34289"/>
                </a:lnTo>
                <a:lnTo>
                  <a:pt x="62404" y="34329"/>
                </a:lnTo>
                <a:lnTo>
                  <a:pt x="60629" y="34329"/>
                </a:lnTo>
                <a:lnTo>
                  <a:pt x="60629" y="34289"/>
                </a:lnTo>
                <a:lnTo>
                  <a:pt x="60629" y="32837"/>
                </a:lnTo>
                <a:lnTo>
                  <a:pt x="60629" y="32802"/>
                </a:lnTo>
                <a:close/>
                <a:moveTo>
                  <a:pt x="64253" y="32802"/>
                </a:moveTo>
                <a:lnTo>
                  <a:pt x="64253" y="32837"/>
                </a:lnTo>
                <a:lnTo>
                  <a:pt x="64253" y="34289"/>
                </a:lnTo>
                <a:lnTo>
                  <a:pt x="64253" y="34329"/>
                </a:lnTo>
                <a:lnTo>
                  <a:pt x="62479" y="34329"/>
                </a:lnTo>
                <a:lnTo>
                  <a:pt x="62479" y="34289"/>
                </a:lnTo>
                <a:lnTo>
                  <a:pt x="62479" y="32837"/>
                </a:lnTo>
                <a:lnTo>
                  <a:pt x="62479" y="32802"/>
                </a:lnTo>
                <a:close/>
                <a:moveTo>
                  <a:pt x="66108" y="32802"/>
                </a:moveTo>
                <a:lnTo>
                  <a:pt x="66108" y="32837"/>
                </a:lnTo>
                <a:lnTo>
                  <a:pt x="66108" y="34289"/>
                </a:lnTo>
                <a:lnTo>
                  <a:pt x="66108" y="34329"/>
                </a:lnTo>
                <a:lnTo>
                  <a:pt x="64328" y="34329"/>
                </a:lnTo>
                <a:lnTo>
                  <a:pt x="64328" y="34289"/>
                </a:lnTo>
                <a:lnTo>
                  <a:pt x="64328" y="32837"/>
                </a:lnTo>
                <a:lnTo>
                  <a:pt x="64328" y="32802"/>
                </a:lnTo>
                <a:close/>
                <a:moveTo>
                  <a:pt x="3343" y="34405"/>
                </a:moveTo>
                <a:lnTo>
                  <a:pt x="3343" y="36180"/>
                </a:lnTo>
                <a:lnTo>
                  <a:pt x="1568" y="36180"/>
                </a:lnTo>
                <a:lnTo>
                  <a:pt x="1568" y="34405"/>
                </a:lnTo>
                <a:close/>
                <a:moveTo>
                  <a:pt x="5192" y="34405"/>
                </a:moveTo>
                <a:lnTo>
                  <a:pt x="5192" y="36180"/>
                </a:lnTo>
                <a:lnTo>
                  <a:pt x="3418" y="36180"/>
                </a:lnTo>
                <a:lnTo>
                  <a:pt x="3418" y="34405"/>
                </a:lnTo>
                <a:close/>
                <a:moveTo>
                  <a:pt x="7047" y="34405"/>
                </a:moveTo>
                <a:lnTo>
                  <a:pt x="7047" y="36180"/>
                </a:lnTo>
                <a:lnTo>
                  <a:pt x="5267" y="36180"/>
                </a:lnTo>
                <a:lnTo>
                  <a:pt x="5267" y="34405"/>
                </a:lnTo>
                <a:close/>
                <a:moveTo>
                  <a:pt x="8896" y="34405"/>
                </a:moveTo>
                <a:lnTo>
                  <a:pt x="8896" y="36180"/>
                </a:lnTo>
                <a:lnTo>
                  <a:pt x="7123" y="36180"/>
                </a:lnTo>
                <a:lnTo>
                  <a:pt x="7123" y="34405"/>
                </a:lnTo>
                <a:close/>
                <a:moveTo>
                  <a:pt x="10746" y="34405"/>
                </a:moveTo>
                <a:lnTo>
                  <a:pt x="10746" y="36180"/>
                </a:lnTo>
                <a:lnTo>
                  <a:pt x="8972" y="36180"/>
                </a:lnTo>
                <a:lnTo>
                  <a:pt x="8972" y="34405"/>
                </a:lnTo>
                <a:close/>
                <a:moveTo>
                  <a:pt x="12601" y="34405"/>
                </a:moveTo>
                <a:lnTo>
                  <a:pt x="12601" y="36180"/>
                </a:lnTo>
                <a:lnTo>
                  <a:pt x="10827" y="36180"/>
                </a:lnTo>
                <a:lnTo>
                  <a:pt x="10827" y="34405"/>
                </a:lnTo>
                <a:close/>
                <a:moveTo>
                  <a:pt x="14451" y="34405"/>
                </a:moveTo>
                <a:lnTo>
                  <a:pt x="14451" y="36180"/>
                </a:lnTo>
                <a:lnTo>
                  <a:pt x="12676" y="36180"/>
                </a:lnTo>
                <a:lnTo>
                  <a:pt x="12676" y="34405"/>
                </a:lnTo>
                <a:close/>
                <a:moveTo>
                  <a:pt x="16305" y="34405"/>
                </a:moveTo>
                <a:lnTo>
                  <a:pt x="16305" y="36180"/>
                </a:lnTo>
                <a:lnTo>
                  <a:pt x="14526" y="36180"/>
                </a:lnTo>
                <a:lnTo>
                  <a:pt x="14526" y="34405"/>
                </a:lnTo>
                <a:close/>
                <a:moveTo>
                  <a:pt x="18089" y="34405"/>
                </a:moveTo>
                <a:lnTo>
                  <a:pt x="18089" y="36180"/>
                </a:lnTo>
                <a:lnTo>
                  <a:pt x="16381" y="36180"/>
                </a:lnTo>
                <a:lnTo>
                  <a:pt x="16381" y="34405"/>
                </a:lnTo>
                <a:close/>
                <a:moveTo>
                  <a:pt x="19945" y="34405"/>
                </a:moveTo>
                <a:lnTo>
                  <a:pt x="19945" y="36180"/>
                </a:lnTo>
                <a:lnTo>
                  <a:pt x="18166" y="36180"/>
                </a:lnTo>
                <a:lnTo>
                  <a:pt x="18166" y="34405"/>
                </a:lnTo>
                <a:close/>
                <a:moveTo>
                  <a:pt x="21795" y="34405"/>
                </a:moveTo>
                <a:lnTo>
                  <a:pt x="21795" y="36180"/>
                </a:lnTo>
                <a:lnTo>
                  <a:pt x="20020" y="36180"/>
                </a:lnTo>
                <a:lnTo>
                  <a:pt x="20020" y="34405"/>
                </a:lnTo>
                <a:close/>
                <a:moveTo>
                  <a:pt x="23644" y="34405"/>
                </a:moveTo>
                <a:lnTo>
                  <a:pt x="23644" y="36180"/>
                </a:lnTo>
                <a:lnTo>
                  <a:pt x="21870" y="36180"/>
                </a:lnTo>
                <a:lnTo>
                  <a:pt x="21870" y="34405"/>
                </a:lnTo>
                <a:close/>
                <a:moveTo>
                  <a:pt x="25498" y="34405"/>
                </a:moveTo>
                <a:lnTo>
                  <a:pt x="25498" y="36180"/>
                </a:lnTo>
                <a:lnTo>
                  <a:pt x="23719" y="36180"/>
                </a:lnTo>
                <a:lnTo>
                  <a:pt x="23719" y="34405"/>
                </a:lnTo>
                <a:close/>
                <a:moveTo>
                  <a:pt x="27348" y="34405"/>
                </a:moveTo>
                <a:lnTo>
                  <a:pt x="27348" y="36180"/>
                </a:lnTo>
                <a:lnTo>
                  <a:pt x="25575" y="36180"/>
                </a:lnTo>
                <a:lnTo>
                  <a:pt x="25575" y="34405"/>
                </a:lnTo>
                <a:close/>
                <a:moveTo>
                  <a:pt x="29204" y="34405"/>
                </a:moveTo>
                <a:lnTo>
                  <a:pt x="29204" y="36180"/>
                </a:lnTo>
                <a:lnTo>
                  <a:pt x="27424" y="36180"/>
                </a:lnTo>
                <a:lnTo>
                  <a:pt x="27424" y="34405"/>
                </a:lnTo>
                <a:close/>
                <a:moveTo>
                  <a:pt x="31053" y="34405"/>
                </a:moveTo>
                <a:lnTo>
                  <a:pt x="31053" y="36180"/>
                </a:lnTo>
                <a:lnTo>
                  <a:pt x="29279" y="36180"/>
                </a:lnTo>
                <a:lnTo>
                  <a:pt x="29279" y="34405"/>
                </a:lnTo>
                <a:close/>
                <a:moveTo>
                  <a:pt x="32903" y="34405"/>
                </a:moveTo>
                <a:lnTo>
                  <a:pt x="32903" y="36180"/>
                </a:lnTo>
                <a:lnTo>
                  <a:pt x="31128" y="36180"/>
                </a:lnTo>
                <a:lnTo>
                  <a:pt x="31128" y="34405"/>
                </a:lnTo>
                <a:close/>
                <a:moveTo>
                  <a:pt x="34692" y="34405"/>
                </a:moveTo>
                <a:lnTo>
                  <a:pt x="34692" y="36180"/>
                </a:lnTo>
                <a:lnTo>
                  <a:pt x="32979" y="36180"/>
                </a:lnTo>
                <a:lnTo>
                  <a:pt x="32979" y="34405"/>
                </a:lnTo>
                <a:close/>
                <a:moveTo>
                  <a:pt x="36541" y="34405"/>
                </a:moveTo>
                <a:lnTo>
                  <a:pt x="36541" y="36180"/>
                </a:lnTo>
                <a:lnTo>
                  <a:pt x="34768" y="36180"/>
                </a:lnTo>
                <a:lnTo>
                  <a:pt x="34768" y="34405"/>
                </a:lnTo>
                <a:close/>
                <a:moveTo>
                  <a:pt x="38397" y="34405"/>
                </a:moveTo>
                <a:lnTo>
                  <a:pt x="38397" y="36180"/>
                </a:lnTo>
                <a:lnTo>
                  <a:pt x="36618" y="36180"/>
                </a:lnTo>
                <a:lnTo>
                  <a:pt x="36618" y="34405"/>
                </a:lnTo>
                <a:close/>
                <a:moveTo>
                  <a:pt x="40246" y="34405"/>
                </a:moveTo>
                <a:lnTo>
                  <a:pt x="40246" y="36180"/>
                </a:lnTo>
                <a:lnTo>
                  <a:pt x="38472" y="36180"/>
                </a:lnTo>
                <a:lnTo>
                  <a:pt x="38472" y="34405"/>
                </a:lnTo>
                <a:close/>
                <a:moveTo>
                  <a:pt x="42096" y="34405"/>
                </a:moveTo>
                <a:lnTo>
                  <a:pt x="42096" y="36180"/>
                </a:lnTo>
                <a:lnTo>
                  <a:pt x="40321" y="36180"/>
                </a:lnTo>
                <a:lnTo>
                  <a:pt x="40321" y="34405"/>
                </a:lnTo>
                <a:close/>
                <a:moveTo>
                  <a:pt x="43950" y="34405"/>
                </a:moveTo>
                <a:lnTo>
                  <a:pt x="43950" y="36180"/>
                </a:lnTo>
                <a:lnTo>
                  <a:pt x="42172" y="36180"/>
                </a:lnTo>
                <a:lnTo>
                  <a:pt x="42172" y="34405"/>
                </a:lnTo>
                <a:close/>
                <a:moveTo>
                  <a:pt x="45801" y="34405"/>
                </a:moveTo>
                <a:lnTo>
                  <a:pt x="45801" y="36180"/>
                </a:lnTo>
                <a:lnTo>
                  <a:pt x="44027" y="36180"/>
                </a:lnTo>
                <a:lnTo>
                  <a:pt x="44027" y="34405"/>
                </a:lnTo>
                <a:close/>
                <a:moveTo>
                  <a:pt x="47656" y="34405"/>
                </a:moveTo>
                <a:lnTo>
                  <a:pt x="47656" y="36180"/>
                </a:lnTo>
                <a:lnTo>
                  <a:pt x="45876" y="36180"/>
                </a:lnTo>
                <a:lnTo>
                  <a:pt x="45876" y="34405"/>
                </a:lnTo>
                <a:close/>
                <a:moveTo>
                  <a:pt x="49505" y="34405"/>
                </a:moveTo>
                <a:lnTo>
                  <a:pt x="49505" y="36180"/>
                </a:lnTo>
                <a:lnTo>
                  <a:pt x="47731" y="36180"/>
                </a:lnTo>
                <a:lnTo>
                  <a:pt x="47731" y="34405"/>
                </a:lnTo>
                <a:close/>
                <a:moveTo>
                  <a:pt x="51289" y="34405"/>
                </a:moveTo>
                <a:lnTo>
                  <a:pt x="51289" y="36180"/>
                </a:lnTo>
                <a:lnTo>
                  <a:pt x="49581" y="36180"/>
                </a:lnTo>
                <a:lnTo>
                  <a:pt x="49581" y="34405"/>
                </a:lnTo>
                <a:close/>
                <a:moveTo>
                  <a:pt x="53144" y="34405"/>
                </a:moveTo>
                <a:lnTo>
                  <a:pt x="53144" y="36180"/>
                </a:lnTo>
                <a:lnTo>
                  <a:pt x="51370" y="36180"/>
                </a:lnTo>
                <a:lnTo>
                  <a:pt x="51370" y="34405"/>
                </a:lnTo>
                <a:close/>
                <a:moveTo>
                  <a:pt x="54995" y="34405"/>
                </a:moveTo>
                <a:lnTo>
                  <a:pt x="54995" y="36180"/>
                </a:lnTo>
                <a:lnTo>
                  <a:pt x="53220" y="36180"/>
                </a:lnTo>
                <a:lnTo>
                  <a:pt x="53220" y="34405"/>
                </a:lnTo>
                <a:close/>
                <a:moveTo>
                  <a:pt x="56849" y="34405"/>
                </a:moveTo>
                <a:lnTo>
                  <a:pt x="56849" y="36180"/>
                </a:lnTo>
                <a:lnTo>
                  <a:pt x="55070" y="36180"/>
                </a:lnTo>
                <a:lnTo>
                  <a:pt x="55070" y="34405"/>
                </a:lnTo>
                <a:close/>
                <a:moveTo>
                  <a:pt x="58698" y="34405"/>
                </a:moveTo>
                <a:lnTo>
                  <a:pt x="58698" y="36180"/>
                </a:lnTo>
                <a:lnTo>
                  <a:pt x="56924" y="36180"/>
                </a:lnTo>
                <a:lnTo>
                  <a:pt x="56924" y="34405"/>
                </a:lnTo>
                <a:close/>
                <a:moveTo>
                  <a:pt x="60548" y="34405"/>
                </a:moveTo>
                <a:lnTo>
                  <a:pt x="60548" y="36180"/>
                </a:lnTo>
                <a:lnTo>
                  <a:pt x="58775" y="36180"/>
                </a:lnTo>
                <a:lnTo>
                  <a:pt x="58775" y="34405"/>
                </a:lnTo>
                <a:close/>
                <a:moveTo>
                  <a:pt x="62404" y="34405"/>
                </a:moveTo>
                <a:lnTo>
                  <a:pt x="62404" y="36180"/>
                </a:lnTo>
                <a:lnTo>
                  <a:pt x="60629" y="36180"/>
                </a:lnTo>
                <a:lnTo>
                  <a:pt x="60629" y="34405"/>
                </a:lnTo>
                <a:close/>
                <a:moveTo>
                  <a:pt x="64253" y="34405"/>
                </a:moveTo>
                <a:lnTo>
                  <a:pt x="64253" y="36180"/>
                </a:lnTo>
                <a:lnTo>
                  <a:pt x="62479" y="36180"/>
                </a:lnTo>
                <a:lnTo>
                  <a:pt x="62479" y="34405"/>
                </a:lnTo>
                <a:close/>
                <a:moveTo>
                  <a:pt x="66108" y="34405"/>
                </a:moveTo>
                <a:lnTo>
                  <a:pt x="66108" y="36180"/>
                </a:lnTo>
                <a:lnTo>
                  <a:pt x="64328" y="36180"/>
                </a:lnTo>
                <a:lnTo>
                  <a:pt x="64328" y="34405"/>
                </a:lnTo>
                <a:close/>
                <a:moveTo>
                  <a:pt x="3343" y="36259"/>
                </a:moveTo>
                <a:lnTo>
                  <a:pt x="3343" y="38034"/>
                </a:lnTo>
                <a:lnTo>
                  <a:pt x="1568" y="38034"/>
                </a:lnTo>
                <a:lnTo>
                  <a:pt x="1568" y="36259"/>
                </a:lnTo>
                <a:close/>
                <a:moveTo>
                  <a:pt x="5192" y="36259"/>
                </a:moveTo>
                <a:lnTo>
                  <a:pt x="5192" y="38034"/>
                </a:lnTo>
                <a:lnTo>
                  <a:pt x="3418" y="38034"/>
                </a:lnTo>
                <a:lnTo>
                  <a:pt x="3418" y="36259"/>
                </a:lnTo>
                <a:close/>
                <a:moveTo>
                  <a:pt x="7047" y="36259"/>
                </a:moveTo>
                <a:lnTo>
                  <a:pt x="7047" y="38034"/>
                </a:lnTo>
                <a:lnTo>
                  <a:pt x="5267" y="38034"/>
                </a:lnTo>
                <a:lnTo>
                  <a:pt x="5267" y="36259"/>
                </a:lnTo>
                <a:close/>
                <a:moveTo>
                  <a:pt x="8896" y="36259"/>
                </a:moveTo>
                <a:lnTo>
                  <a:pt x="8896" y="38034"/>
                </a:lnTo>
                <a:lnTo>
                  <a:pt x="7123" y="38034"/>
                </a:lnTo>
                <a:lnTo>
                  <a:pt x="7123" y="36259"/>
                </a:lnTo>
                <a:close/>
                <a:moveTo>
                  <a:pt x="10746" y="36259"/>
                </a:moveTo>
                <a:lnTo>
                  <a:pt x="10746" y="38034"/>
                </a:lnTo>
                <a:lnTo>
                  <a:pt x="8972" y="38034"/>
                </a:lnTo>
                <a:lnTo>
                  <a:pt x="8972" y="36259"/>
                </a:lnTo>
                <a:close/>
                <a:moveTo>
                  <a:pt x="12601" y="36259"/>
                </a:moveTo>
                <a:lnTo>
                  <a:pt x="12601" y="38034"/>
                </a:lnTo>
                <a:lnTo>
                  <a:pt x="10827" y="38034"/>
                </a:lnTo>
                <a:lnTo>
                  <a:pt x="10827" y="36259"/>
                </a:lnTo>
                <a:close/>
                <a:moveTo>
                  <a:pt x="14451" y="36259"/>
                </a:moveTo>
                <a:lnTo>
                  <a:pt x="14451" y="38034"/>
                </a:lnTo>
                <a:lnTo>
                  <a:pt x="12676" y="38034"/>
                </a:lnTo>
                <a:lnTo>
                  <a:pt x="12676" y="36259"/>
                </a:lnTo>
                <a:close/>
                <a:moveTo>
                  <a:pt x="16305" y="36259"/>
                </a:moveTo>
                <a:lnTo>
                  <a:pt x="16305" y="38034"/>
                </a:lnTo>
                <a:lnTo>
                  <a:pt x="14526" y="38034"/>
                </a:lnTo>
                <a:lnTo>
                  <a:pt x="14526" y="36259"/>
                </a:lnTo>
                <a:close/>
                <a:moveTo>
                  <a:pt x="18089" y="36259"/>
                </a:moveTo>
                <a:lnTo>
                  <a:pt x="18089" y="38034"/>
                </a:lnTo>
                <a:lnTo>
                  <a:pt x="16381" y="38034"/>
                </a:lnTo>
                <a:lnTo>
                  <a:pt x="16381" y="36259"/>
                </a:lnTo>
                <a:close/>
                <a:moveTo>
                  <a:pt x="19945" y="36259"/>
                </a:moveTo>
                <a:lnTo>
                  <a:pt x="19945" y="38034"/>
                </a:lnTo>
                <a:lnTo>
                  <a:pt x="18166" y="38034"/>
                </a:lnTo>
                <a:lnTo>
                  <a:pt x="18166" y="36259"/>
                </a:lnTo>
                <a:close/>
                <a:moveTo>
                  <a:pt x="21795" y="36259"/>
                </a:moveTo>
                <a:lnTo>
                  <a:pt x="21795" y="38034"/>
                </a:lnTo>
                <a:lnTo>
                  <a:pt x="20020" y="38034"/>
                </a:lnTo>
                <a:lnTo>
                  <a:pt x="20020" y="36259"/>
                </a:lnTo>
                <a:close/>
                <a:moveTo>
                  <a:pt x="23644" y="36259"/>
                </a:moveTo>
                <a:lnTo>
                  <a:pt x="23644" y="38034"/>
                </a:lnTo>
                <a:lnTo>
                  <a:pt x="21870" y="38034"/>
                </a:lnTo>
                <a:lnTo>
                  <a:pt x="21870" y="36259"/>
                </a:lnTo>
                <a:close/>
                <a:moveTo>
                  <a:pt x="25498" y="36259"/>
                </a:moveTo>
                <a:lnTo>
                  <a:pt x="25498" y="38034"/>
                </a:lnTo>
                <a:lnTo>
                  <a:pt x="23719" y="38034"/>
                </a:lnTo>
                <a:lnTo>
                  <a:pt x="23719" y="36259"/>
                </a:lnTo>
                <a:close/>
                <a:moveTo>
                  <a:pt x="27348" y="36259"/>
                </a:moveTo>
                <a:lnTo>
                  <a:pt x="27348" y="38034"/>
                </a:lnTo>
                <a:lnTo>
                  <a:pt x="25575" y="38034"/>
                </a:lnTo>
                <a:lnTo>
                  <a:pt x="25575" y="36259"/>
                </a:lnTo>
                <a:close/>
                <a:moveTo>
                  <a:pt x="29204" y="36259"/>
                </a:moveTo>
                <a:lnTo>
                  <a:pt x="29204" y="38034"/>
                </a:lnTo>
                <a:lnTo>
                  <a:pt x="27424" y="38034"/>
                </a:lnTo>
                <a:lnTo>
                  <a:pt x="27424" y="36259"/>
                </a:lnTo>
                <a:close/>
                <a:moveTo>
                  <a:pt x="31053" y="36259"/>
                </a:moveTo>
                <a:lnTo>
                  <a:pt x="31053" y="38034"/>
                </a:lnTo>
                <a:lnTo>
                  <a:pt x="29279" y="38034"/>
                </a:lnTo>
                <a:lnTo>
                  <a:pt x="29279" y="36259"/>
                </a:lnTo>
                <a:close/>
                <a:moveTo>
                  <a:pt x="32903" y="36259"/>
                </a:moveTo>
                <a:lnTo>
                  <a:pt x="32903" y="38034"/>
                </a:lnTo>
                <a:lnTo>
                  <a:pt x="31128" y="38034"/>
                </a:lnTo>
                <a:lnTo>
                  <a:pt x="31128" y="36259"/>
                </a:lnTo>
                <a:close/>
                <a:moveTo>
                  <a:pt x="34692" y="36259"/>
                </a:moveTo>
                <a:lnTo>
                  <a:pt x="34692" y="38034"/>
                </a:lnTo>
                <a:lnTo>
                  <a:pt x="32979" y="38034"/>
                </a:lnTo>
                <a:lnTo>
                  <a:pt x="32979" y="36259"/>
                </a:lnTo>
                <a:close/>
                <a:moveTo>
                  <a:pt x="36541" y="36259"/>
                </a:moveTo>
                <a:lnTo>
                  <a:pt x="36541" y="38034"/>
                </a:lnTo>
                <a:lnTo>
                  <a:pt x="34768" y="38034"/>
                </a:lnTo>
                <a:lnTo>
                  <a:pt x="34768" y="36259"/>
                </a:lnTo>
                <a:close/>
                <a:moveTo>
                  <a:pt x="38397" y="36259"/>
                </a:moveTo>
                <a:lnTo>
                  <a:pt x="38397" y="38034"/>
                </a:lnTo>
                <a:lnTo>
                  <a:pt x="36618" y="38034"/>
                </a:lnTo>
                <a:lnTo>
                  <a:pt x="36618" y="36259"/>
                </a:lnTo>
                <a:close/>
                <a:moveTo>
                  <a:pt x="40246" y="36259"/>
                </a:moveTo>
                <a:lnTo>
                  <a:pt x="40246" y="38034"/>
                </a:lnTo>
                <a:lnTo>
                  <a:pt x="38472" y="38034"/>
                </a:lnTo>
                <a:lnTo>
                  <a:pt x="38472" y="36259"/>
                </a:lnTo>
                <a:close/>
                <a:moveTo>
                  <a:pt x="42096" y="36259"/>
                </a:moveTo>
                <a:lnTo>
                  <a:pt x="42096" y="38034"/>
                </a:lnTo>
                <a:lnTo>
                  <a:pt x="40321" y="38034"/>
                </a:lnTo>
                <a:lnTo>
                  <a:pt x="40321" y="36259"/>
                </a:lnTo>
                <a:close/>
                <a:moveTo>
                  <a:pt x="43950" y="36259"/>
                </a:moveTo>
                <a:lnTo>
                  <a:pt x="43950" y="38034"/>
                </a:lnTo>
                <a:lnTo>
                  <a:pt x="42172" y="38034"/>
                </a:lnTo>
                <a:lnTo>
                  <a:pt x="42172" y="36259"/>
                </a:lnTo>
                <a:close/>
                <a:moveTo>
                  <a:pt x="45801" y="36259"/>
                </a:moveTo>
                <a:lnTo>
                  <a:pt x="45801" y="38034"/>
                </a:lnTo>
                <a:lnTo>
                  <a:pt x="44027" y="38034"/>
                </a:lnTo>
                <a:lnTo>
                  <a:pt x="44027" y="36259"/>
                </a:lnTo>
                <a:close/>
                <a:moveTo>
                  <a:pt x="47656" y="36259"/>
                </a:moveTo>
                <a:lnTo>
                  <a:pt x="47656" y="38034"/>
                </a:lnTo>
                <a:lnTo>
                  <a:pt x="45876" y="38034"/>
                </a:lnTo>
                <a:lnTo>
                  <a:pt x="45876" y="36259"/>
                </a:lnTo>
                <a:close/>
                <a:moveTo>
                  <a:pt x="49505" y="36259"/>
                </a:moveTo>
                <a:lnTo>
                  <a:pt x="49505" y="38034"/>
                </a:lnTo>
                <a:lnTo>
                  <a:pt x="47731" y="38034"/>
                </a:lnTo>
                <a:lnTo>
                  <a:pt x="47731" y="36259"/>
                </a:lnTo>
                <a:close/>
                <a:moveTo>
                  <a:pt x="51289" y="36259"/>
                </a:moveTo>
                <a:lnTo>
                  <a:pt x="51289" y="38034"/>
                </a:lnTo>
                <a:lnTo>
                  <a:pt x="49581" y="38034"/>
                </a:lnTo>
                <a:lnTo>
                  <a:pt x="49581" y="36259"/>
                </a:lnTo>
                <a:close/>
                <a:moveTo>
                  <a:pt x="53144" y="36259"/>
                </a:moveTo>
                <a:lnTo>
                  <a:pt x="53144" y="38034"/>
                </a:lnTo>
                <a:lnTo>
                  <a:pt x="51370" y="38034"/>
                </a:lnTo>
                <a:lnTo>
                  <a:pt x="51370" y="36259"/>
                </a:lnTo>
                <a:close/>
                <a:moveTo>
                  <a:pt x="54995" y="36259"/>
                </a:moveTo>
                <a:lnTo>
                  <a:pt x="54995" y="38034"/>
                </a:lnTo>
                <a:lnTo>
                  <a:pt x="53220" y="38034"/>
                </a:lnTo>
                <a:lnTo>
                  <a:pt x="53220" y="36259"/>
                </a:lnTo>
                <a:close/>
                <a:moveTo>
                  <a:pt x="56849" y="36259"/>
                </a:moveTo>
                <a:lnTo>
                  <a:pt x="56849" y="38034"/>
                </a:lnTo>
                <a:lnTo>
                  <a:pt x="55070" y="38034"/>
                </a:lnTo>
                <a:lnTo>
                  <a:pt x="55070" y="36259"/>
                </a:lnTo>
                <a:close/>
                <a:moveTo>
                  <a:pt x="58698" y="36259"/>
                </a:moveTo>
                <a:lnTo>
                  <a:pt x="58698" y="38034"/>
                </a:lnTo>
                <a:lnTo>
                  <a:pt x="56924" y="38034"/>
                </a:lnTo>
                <a:lnTo>
                  <a:pt x="56924" y="36259"/>
                </a:lnTo>
                <a:close/>
                <a:moveTo>
                  <a:pt x="60548" y="36259"/>
                </a:moveTo>
                <a:lnTo>
                  <a:pt x="60548" y="38034"/>
                </a:lnTo>
                <a:lnTo>
                  <a:pt x="58775" y="38034"/>
                </a:lnTo>
                <a:lnTo>
                  <a:pt x="58775" y="36259"/>
                </a:lnTo>
                <a:close/>
                <a:moveTo>
                  <a:pt x="62404" y="36259"/>
                </a:moveTo>
                <a:lnTo>
                  <a:pt x="62404" y="38034"/>
                </a:lnTo>
                <a:lnTo>
                  <a:pt x="60629" y="38034"/>
                </a:lnTo>
                <a:lnTo>
                  <a:pt x="60629" y="36259"/>
                </a:lnTo>
                <a:close/>
                <a:moveTo>
                  <a:pt x="64253" y="36259"/>
                </a:moveTo>
                <a:lnTo>
                  <a:pt x="64253" y="38034"/>
                </a:lnTo>
                <a:lnTo>
                  <a:pt x="62479" y="38034"/>
                </a:lnTo>
                <a:lnTo>
                  <a:pt x="62479" y="36259"/>
                </a:lnTo>
                <a:close/>
                <a:moveTo>
                  <a:pt x="66108" y="36259"/>
                </a:moveTo>
                <a:lnTo>
                  <a:pt x="66108" y="38034"/>
                </a:lnTo>
                <a:lnTo>
                  <a:pt x="64328" y="38034"/>
                </a:lnTo>
                <a:lnTo>
                  <a:pt x="64328" y="36259"/>
                </a:lnTo>
                <a:close/>
                <a:moveTo>
                  <a:pt x="3343" y="38109"/>
                </a:moveTo>
                <a:lnTo>
                  <a:pt x="3343" y="39883"/>
                </a:lnTo>
                <a:lnTo>
                  <a:pt x="1568" y="39883"/>
                </a:lnTo>
                <a:lnTo>
                  <a:pt x="1568" y="38109"/>
                </a:lnTo>
                <a:close/>
                <a:moveTo>
                  <a:pt x="5192" y="38109"/>
                </a:moveTo>
                <a:lnTo>
                  <a:pt x="5192" y="39883"/>
                </a:lnTo>
                <a:lnTo>
                  <a:pt x="3418" y="39883"/>
                </a:lnTo>
                <a:lnTo>
                  <a:pt x="3418" y="38109"/>
                </a:lnTo>
                <a:close/>
                <a:moveTo>
                  <a:pt x="7047" y="38109"/>
                </a:moveTo>
                <a:lnTo>
                  <a:pt x="7047" y="39883"/>
                </a:lnTo>
                <a:lnTo>
                  <a:pt x="5267" y="39883"/>
                </a:lnTo>
                <a:lnTo>
                  <a:pt x="5267" y="38109"/>
                </a:lnTo>
                <a:close/>
                <a:moveTo>
                  <a:pt x="8896" y="38109"/>
                </a:moveTo>
                <a:lnTo>
                  <a:pt x="8896" y="39883"/>
                </a:lnTo>
                <a:lnTo>
                  <a:pt x="7123" y="39883"/>
                </a:lnTo>
                <a:lnTo>
                  <a:pt x="7123" y="38109"/>
                </a:lnTo>
                <a:close/>
                <a:moveTo>
                  <a:pt x="10746" y="38109"/>
                </a:moveTo>
                <a:lnTo>
                  <a:pt x="10746" y="39883"/>
                </a:lnTo>
                <a:lnTo>
                  <a:pt x="8972" y="39883"/>
                </a:lnTo>
                <a:lnTo>
                  <a:pt x="8972" y="38109"/>
                </a:lnTo>
                <a:close/>
                <a:moveTo>
                  <a:pt x="12601" y="38109"/>
                </a:moveTo>
                <a:lnTo>
                  <a:pt x="12601" y="39883"/>
                </a:lnTo>
                <a:lnTo>
                  <a:pt x="10827" y="39883"/>
                </a:lnTo>
                <a:lnTo>
                  <a:pt x="10827" y="38109"/>
                </a:lnTo>
                <a:close/>
                <a:moveTo>
                  <a:pt x="14451" y="38109"/>
                </a:moveTo>
                <a:lnTo>
                  <a:pt x="14451" y="39883"/>
                </a:lnTo>
                <a:lnTo>
                  <a:pt x="12676" y="39883"/>
                </a:lnTo>
                <a:lnTo>
                  <a:pt x="12676" y="38109"/>
                </a:lnTo>
                <a:close/>
                <a:moveTo>
                  <a:pt x="16305" y="38109"/>
                </a:moveTo>
                <a:lnTo>
                  <a:pt x="16305" y="39883"/>
                </a:lnTo>
                <a:lnTo>
                  <a:pt x="14526" y="39883"/>
                </a:lnTo>
                <a:lnTo>
                  <a:pt x="14526" y="38109"/>
                </a:lnTo>
                <a:close/>
                <a:moveTo>
                  <a:pt x="18089" y="38109"/>
                </a:moveTo>
                <a:lnTo>
                  <a:pt x="18089" y="39883"/>
                </a:lnTo>
                <a:lnTo>
                  <a:pt x="16381" y="39883"/>
                </a:lnTo>
                <a:lnTo>
                  <a:pt x="16381" y="38109"/>
                </a:lnTo>
                <a:close/>
                <a:moveTo>
                  <a:pt x="19945" y="38109"/>
                </a:moveTo>
                <a:lnTo>
                  <a:pt x="19945" y="39883"/>
                </a:lnTo>
                <a:lnTo>
                  <a:pt x="18166" y="39883"/>
                </a:lnTo>
                <a:lnTo>
                  <a:pt x="18166" y="38109"/>
                </a:lnTo>
                <a:close/>
                <a:moveTo>
                  <a:pt x="21795" y="38109"/>
                </a:moveTo>
                <a:lnTo>
                  <a:pt x="21795" y="39883"/>
                </a:lnTo>
                <a:lnTo>
                  <a:pt x="20020" y="39883"/>
                </a:lnTo>
                <a:lnTo>
                  <a:pt x="20020" y="38109"/>
                </a:lnTo>
                <a:close/>
                <a:moveTo>
                  <a:pt x="23644" y="38109"/>
                </a:moveTo>
                <a:lnTo>
                  <a:pt x="23644" y="39883"/>
                </a:lnTo>
                <a:lnTo>
                  <a:pt x="21870" y="39883"/>
                </a:lnTo>
                <a:lnTo>
                  <a:pt x="21870" y="38109"/>
                </a:lnTo>
                <a:close/>
                <a:moveTo>
                  <a:pt x="25498" y="38109"/>
                </a:moveTo>
                <a:lnTo>
                  <a:pt x="25498" y="39883"/>
                </a:lnTo>
                <a:lnTo>
                  <a:pt x="23719" y="39883"/>
                </a:lnTo>
                <a:lnTo>
                  <a:pt x="23719" y="38109"/>
                </a:lnTo>
                <a:close/>
                <a:moveTo>
                  <a:pt x="27348" y="38109"/>
                </a:moveTo>
                <a:lnTo>
                  <a:pt x="27348" y="39883"/>
                </a:lnTo>
                <a:lnTo>
                  <a:pt x="25575" y="39883"/>
                </a:lnTo>
                <a:lnTo>
                  <a:pt x="25575" y="38109"/>
                </a:lnTo>
                <a:close/>
                <a:moveTo>
                  <a:pt x="29204" y="38109"/>
                </a:moveTo>
                <a:lnTo>
                  <a:pt x="29204" y="39883"/>
                </a:lnTo>
                <a:lnTo>
                  <a:pt x="27424" y="39883"/>
                </a:lnTo>
                <a:lnTo>
                  <a:pt x="27424" y="38109"/>
                </a:lnTo>
                <a:close/>
                <a:moveTo>
                  <a:pt x="31053" y="38109"/>
                </a:moveTo>
                <a:lnTo>
                  <a:pt x="31053" y="39883"/>
                </a:lnTo>
                <a:lnTo>
                  <a:pt x="29279" y="39883"/>
                </a:lnTo>
                <a:lnTo>
                  <a:pt x="29279" y="38109"/>
                </a:lnTo>
                <a:close/>
                <a:moveTo>
                  <a:pt x="32903" y="38109"/>
                </a:moveTo>
                <a:lnTo>
                  <a:pt x="32903" y="39883"/>
                </a:lnTo>
                <a:lnTo>
                  <a:pt x="31128" y="39883"/>
                </a:lnTo>
                <a:lnTo>
                  <a:pt x="31128" y="38109"/>
                </a:lnTo>
                <a:close/>
                <a:moveTo>
                  <a:pt x="34692" y="38109"/>
                </a:moveTo>
                <a:lnTo>
                  <a:pt x="34692" y="39883"/>
                </a:lnTo>
                <a:lnTo>
                  <a:pt x="32979" y="39883"/>
                </a:lnTo>
                <a:lnTo>
                  <a:pt x="32979" y="38109"/>
                </a:lnTo>
                <a:close/>
                <a:moveTo>
                  <a:pt x="36541" y="38109"/>
                </a:moveTo>
                <a:lnTo>
                  <a:pt x="36541" y="39883"/>
                </a:lnTo>
                <a:lnTo>
                  <a:pt x="34768" y="39883"/>
                </a:lnTo>
                <a:lnTo>
                  <a:pt x="34768" y="38109"/>
                </a:lnTo>
                <a:close/>
                <a:moveTo>
                  <a:pt x="38397" y="38109"/>
                </a:moveTo>
                <a:lnTo>
                  <a:pt x="38397" y="39883"/>
                </a:lnTo>
                <a:lnTo>
                  <a:pt x="36618" y="39883"/>
                </a:lnTo>
                <a:lnTo>
                  <a:pt x="36618" y="38109"/>
                </a:lnTo>
                <a:close/>
                <a:moveTo>
                  <a:pt x="40246" y="38109"/>
                </a:moveTo>
                <a:lnTo>
                  <a:pt x="40246" y="39883"/>
                </a:lnTo>
                <a:lnTo>
                  <a:pt x="38472" y="39883"/>
                </a:lnTo>
                <a:lnTo>
                  <a:pt x="38472" y="38109"/>
                </a:lnTo>
                <a:close/>
                <a:moveTo>
                  <a:pt x="42096" y="38109"/>
                </a:moveTo>
                <a:lnTo>
                  <a:pt x="42096" y="39883"/>
                </a:lnTo>
                <a:lnTo>
                  <a:pt x="40321" y="39883"/>
                </a:lnTo>
                <a:lnTo>
                  <a:pt x="40321" y="38109"/>
                </a:lnTo>
                <a:close/>
                <a:moveTo>
                  <a:pt x="43950" y="38109"/>
                </a:moveTo>
                <a:lnTo>
                  <a:pt x="43950" y="39883"/>
                </a:lnTo>
                <a:lnTo>
                  <a:pt x="42172" y="39883"/>
                </a:lnTo>
                <a:lnTo>
                  <a:pt x="42172" y="38109"/>
                </a:lnTo>
                <a:close/>
                <a:moveTo>
                  <a:pt x="45801" y="38109"/>
                </a:moveTo>
                <a:lnTo>
                  <a:pt x="45801" y="39883"/>
                </a:lnTo>
                <a:lnTo>
                  <a:pt x="44027" y="39883"/>
                </a:lnTo>
                <a:lnTo>
                  <a:pt x="44027" y="38109"/>
                </a:lnTo>
                <a:close/>
                <a:moveTo>
                  <a:pt x="47656" y="38109"/>
                </a:moveTo>
                <a:lnTo>
                  <a:pt x="47656" y="39883"/>
                </a:lnTo>
                <a:lnTo>
                  <a:pt x="45876" y="39883"/>
                </a:lnTo>
                <a:lnTo>
                  <a:pt x="45876" y="38109"/>
                </a:lnTo>
                <a:close/>
                <a:moveTo>
                  <a:pt x="49505" y="38109"/>
                </a:moveTo>
                <a:lnTo>
                  <a:pt x="49505" y="39883"/>
                </a:lnTo>
                <a:lnTo>
                  <a:pt x="47731" y="39883"/>
                </a:lnTo>
                <a:lnTo>
                  <a:pt x="47731" y="38109"/>
                </a:lnTo>
                <a:close/>
                <a:moveTo>
                  <a:pt x="51289" y="38109"/>
                </a:moveTo>
                <a:lnTo>
                  <a:pt x="51289" y="39883"/>
                </a:lnTo>
                <a:lnTo>
                  <a:pt x="49581" y="39883"/>
                </a:lnTo>
                <a:lnTo>
                  <a:pt x="49581" y="38109"/>
                </a:lnTo>
                <a:close/>
                <a:moveTo>
                  <a:pt x="53144" y="38109"/>
                </a:moveTo>
                <a:lnTo>
                  <a:pt x="53144" y="39883"/>
                </a:lnTo>
                <a:lnTo>
                  <a:pt x="51370" y="39883"/>
                </a:lnTo>
                <a:lnTo>
                  <a:pt x="51370" y="38109"/>
                </a:lnTo>
                <a:close/>
                <a:moveTo>
                  <a:pt x="54995" y="38109"/>
                </a:moveTo>
                <a:lnTo>
                  <a:pt x="54995" y="39883"/>
                </a:lnTo>
                <a:lnTo>
                  <a:pt x="53220" y="39883"/>
                </a:lnTo>
                <a:lnTo>
                  <a:pt x="53220" y="38109"/>
                </a:lnTo>
                <a:close/>
                <a:moveTo>
                  <a:pt x="56849" y="38109"/>
                </a:moveTo>
                <a:lnTo>
                  <a:pt x="56849" y="39883"/>
                </a:lnTo>
                <a:lnTo>
                  <a:pt x="55070" y="39883"/>
                </a:lnTo>
                <a:lnTo>
                  <a:pt x="55070" y="38109"/>
                </a:lnTo>
                <a:close/>
                <a:moveTo>
                  <a:pt x="58698" y="38109"/>
                </a:moveTo>
                <a:lnTo>
                  <a:pt x="58698" y="39883"/>
                </a:lnTo>
                <a:lnTo>
                  <a:pt x="56924" y="39883"/>
                </a:lnTo>
                <a:lnTo>
                  <a:pt x="56924" y="38109"/>
                </a:lnTo>
                <a:close/>
                <a:moveTo>
                  <a:pt x="60548" y="38109"/>
                </a:moveTo>
                <a:lnTo>
                  <a:pt x="60548" y="39883"/>
                </a:lnTo>
                <a:lnTo>
                  <a:pt x="58775" y="39883"/>
                </a:lnTo>
                <a:lnTo>
                  <a:pt x="58775" y="38109"/>
                </a:lnTo>
                <a:close/>
                <a:moveTo>
                  <a:pt x="62404" y="38109"/>
                </a:moveTo>
                <a:lnTo>
                  <a:pt x="62404" y="39883"/>
                </a:lnTo>
                <a:lnTo>
                  <a:pt x="60629" y="39883"/>
                </a:lnTo>
                <a:lnTo>
                  <a:pt x="60629" y="38109"/>
                </a:lnTo>
                <a:close/>
                <a:moveTo>
                  <a:pt x="64253" y="38109"/>
                </a:moveTo>
                <a:lnTo>
                  <a:pt x="64253" y="39883"/>
                </a:lnTo>
                <a:lnTo>
                  <a:pt x="62479" y="39883"/>
                </a:lnTo>
                <a:lnTo>
                  <a:pt x="62479" y="38109"/>
                </a:lnTo>
                <a:close/>
                <a:moveTo>
                  <a:pt x="66108" y="38109"/>
                </a:moveTo>
                <a:lnTo>
                  <a:pt x="66108" y="39883"/>
                </a:lnTo>
                <a:lnTo>
                  <a:pt x="64328" y="39883"/>
                </a:lnTo>
                <a:lnTo>
                  <a:pt x="64328" y="38109"/>
                </a:lnTo>
                <a:close/>
                <a:moveTo>
                  <a:pt x="3343" y="39960"/>
                </a:moveTo>
                <a:lnTo>
                  <a:pt x="3343" y="41738"/>
                </a:lnTo>
                <a:lnTo>
                  <a:pt x="1568" y="41738"/>
                </a:lnTo>
                <a:lnTo>
                  <a:pt x="1568" y="39960"/>
                </a:lnTo>
                <a:close/>
                <a:moveTo>
                  <a:pt x="5192" y="39960"/>
                </a:moveTo>
                <a:lnTo>
                  <a:pt x="5192" y="41738"/>
                </a:lnTo>
                <a:lnTo>
                  <a:pt x="3418" y="41738"/>
                </a:lnTo>
                <a:lnTo>
                  <a:pt x="3418" y="39960"/>
                </a:lnTo>
                <a:close/>
                <a:moveTo>
                  <a:pt x="7047" y="39960"/>
                </a:moveTo>
                <a:lnTo>
                  <a:pt x="7047" y="41738"/>
                </a:lnTo>
                <a:lnTo>
                  <a:pt x="5267" y="41738"/>
                </a:lnTo>
                <a:lnTo>
                  <a:pt x="5267" y="39960"/>
                </a:lnTo>
                <a:close/>
                <a:moveTo>
                  <a:pt x="8896" y="39960"/>
                </a:moveTo>
                <a:lnTo>
                  <a:pt x="8896" y="41738"/>
                </a:lnTo>
                <a:lnTo>
                  <a:pt x="7123" y="41738"/>
                </a:lnTo>
                <a:lnTo>
                  <a:pt x="7123" y="39960"/>
                </a:lnTo>
                <a:close/>
                <a:moveTo>
                  <a:pt x="10746" y="39960"/>
                </a:moveTo>
                <a:lnTo>
                  <a:pt x="10746" y="41738"/>
                </a:lnTo>
                <a:lnTo>
                  <a:pt x="8972" y="41738"/>
                </a:lnTo>
                <a:lnTo>
                  <a:pt x="8972" y="39960"/>
                </a:lnTo>
                <a:close/>
                <a:moveTo>
                  <a:pt x="12601" y="39960"/>
                </a:moveTo>
                <a:lnTo>
                  <a:pt x="12601" y="41738"/>
                </a:lnTo>
                <a:lnTo>
                  <a:pt x="10827" y="41738"/>
                </a:lnTo>
                <a:lnTo>
                  <a:pt x="10827" y="39960"/>
                </a:lnTo>
                <a:close/>
                <a:moveTo>
                  <a:pt x="14451" y="39960"/>
                </a:moveTo>
                <a:lnTo>
                  <a:pt x="14451" y="41738"/>
                </a:lnTo>
                <a:lnTo>
                  <a:pt x="12676" y="41738"/>
                </a:lnTo>
                <a:lnTo>
                  <a:pt x="12676" y="39960"/>
                </a:lnTo>
                <a:close/>
                <a:moveTo>
                  <a:pt x="16305" y="39960"/>
                </a:moveTo>
                <a:lnTo>
                  <a:pt x="16305" y="41738"/>
                </a:lnTo>
                <a:lnTo>
                  <a:pt x="14526" y="41738"/>
                </a:lnTo>
                <a:lnTo>
                  <a:pt x="14526" y="39960"/>
                </a:lnTo>
                <a:close/>
                <a:moveTo>
                  <a:pt x="18089" y="39960"/>
                </a:moveTo>
                <a:lnTo>
                  <a:pt x="18089" y="41738"/>
                </a:lnTo>
                <a:lnTo>
                  <a:pt x="16381" y="41738"/>
                </a:lnTo>
                <a:lnTo>
                  <a:pt x="16381" y="39960"/>
                </a:lnTo>
                <a:close/>
                <a:moveTo>
                  <a:pt x="19945" y="39960"/>
                </a:moveTo>
                <a:lnTo>
                  <a:pt x="19945" y="41738"/>
                </a:lnTo>
                <a:lnTo>
                  <a:pt x="18166" y="41738"/>
                </a:lnTo>
                <a:lnTo>
                  <a:pt x="18166" y="39960"/>
                </a:lnTo>
                <a:close/>
                <a:moveTo>
                  <a:pt x="21795" y="39960"/>
                </a:moveTo>
                <a:lnTo>
                  <a:pt x="21795" y="41738"/>
                </a:lnTo>
                <a:lnTo>
                  <a:pt x="20020" y="41738"/>
                </a:lnTo>
                <a:lnTo>
                  <a:pt x="20020" y="39960"/>
                </a:lnTo>
                <a:close/>
                <a:moveTo>
                  <a:pt x="23644" y="39960"/>
                </a:moveTo>
                <a:lnTo>
                  <a:pt x="23644" y="41738"/>
                </a:lnTo>
                <a:lnTo>
                  <a:pt x="21870" y="41738"/>
                </a:lnTo>
                <a:lnTo>
                  <a:pt x="21870" y="39960"/>
                </a:lnTo>
                <a:close/>
                <a:moveTo>
                  <a:pt x="25498" y="39960"/>
                </a:moveTo>
                <a:lnTo>
                  <a:pt x="25498" y="41738"/>
                </a:lnTo>
                <a:lnTo>
                  <a:pt x="23719" y="41738"/>
                </a:lnTo>
                <a:lnTo>
                  <a:pt x="23719" y="39960"/>
                </a:lnTo>
                <a:close/>
                <a:moveTo>
                  <a:pt x="27348" y="39960"/>
                </a:moveTo>
                <a:lnTo>
                  <a:pt x="27348" y="41738"/>
                </a:lnTo>
                <a:lnTo>
                  <a:pt x="25575" y="41738"/>
                </a:lnTo>
                <a:lnTo>
                  <a:pt x="25575" y="39960"/>
                </a:lnTo>
                <a:close/>
                <a:moveTo>
                  <a:pt x="29204" y="39960"/>
                </a:moveTo>
                <a:lnTo>
                  <a:pt x="29204" y="41738"/>
                </a:lnTo>
                <a:lnTo>
                  <a:pt x="27424" y="41738"/>
                </a:lnTo>
                <a:lnTo>
                  <a:pt x="27424" y="39960"/>
                </a:lnTo>
                <a:close/>
                <a:moveTo>
                  <a:pt x="31053" y="39960"/>
                </a:moveTo>
                <a:lnTo>
                  <a:pt x="31053" y="41738"/>
                </a:lnTo>
                <a:lnTo>
                  <a:pt x="29279" y="41738"/>
                </a:lnTo>
                <a:lnTo>
                  <a:pt x="29279" y="39960"/>
                </a:lnTo>
                <a:close/>
                <a:moveTo>
                  <a:pt x="32903" y="39960"/>
                </a:moveTo>
                <a:lnTo>
                  <a:pt x="32903" y="41738"/>
                </a:lnTo>
                <a:lnTo>
                  <a:pt x="31128" y="41738"/>
                </a:lnTo>
                <a:lnTo>
                  <a:pt x="31128" y="39960"/>
                </a:lnTo>
                <a:close/>
                <a:moveTo>
                  <a:pt x="34692" y="39960"/>
                </a:moveTo>
                <a:lnTo>
                  <a:pt x="34692" y="41738"/>
                </a:lnTo>
                <a:lnTo>
                  <a:pt x="32979" y="41738"/>
                </a:lnTo>
                <a:lnTo>
                  <a:pt x="32979" y="39960"/>
                </a:lnTo>
                <a:close/>
                <a:moveTo>
                  <a:pt x="36541" y="39960"/>
                </a:moveTo>
                <a:lnTo>
                  <a:pt x="36541" y="41738"/>
                </a:lnTo>
                <a:lnTo>
                  <a:pt x="34768" y="41738"/>
                </a:lnTo>
                <a:lnTo>
                  <a:pt x="34768" y="39960"/>
                </a:lnTo>
                <a:close/>
                <a:moveTo>
                  <a:pt x="38397" y="39960"/>
                </a:moveTo>
                <a:lnTo>
                  <a:pt x="38397" y="41738"/>
                </a:lnTo>
                <a:lnTo>
                  <a:pt x="36618" y="41738"/>
                </a:lnTo>
                <a:lnTo>
                  <a:pt x="36618" y="39960"/>
                </a:lnTo>
                <a:close/>
                <a:moveTo>
                  <a:pt x="40246" y="39960"/>
                </a:moveTo>
                <a:lnTo>
                  <a:pt x="40246" y="41738"/>
                </a:lnTo>
                <a:lnTo>
                  <a:pt x="38472" y="41738"/>
                </a:lnTo>
                <a:lnTo>
                  <a:pt x="38472" y="39960"/>
                </a:lnTo>
                <a:close/>
                <a:moveTo>
                  <a:pt x="42096" y="39960"/>
                </a:moveTo>
                <a:lnTo>
                  <a:pt x="42096" y="41738"/>
                </a:lnTo>
                <a:lnTo>
                  <a:pt x="40321" y="41738"/>
                </a:lnTo>
                <a:lnTo>
                  <a:pt x="40321" y="39960"/>
                </a:lnTo>
                <a:close/>
                <a:moveTo>
                  <a:pt x="43950" y="39960"/>
                </a:moveTo>
                <a:lnTo>
                  <a:pt x="43950" y="41738"/>
                </a:lnTo>
                <a:lnTo>
                  <a:pt x="42172" y="41738"/>
                </a:lnTo>
                <a:lnTo>
                  <a:pt x="42172" y="39960"/>
                </a:lnTo>
                <a:close/>
                <a:moveTo>
                  <a:pt x="45801" y="39960"/>
                </a:moveTo>
                <a:lnTo>
                  <a:pt x="45801" y="41738"/>
                </a:lnTo>
                <a:lnTo>
                  <a:pt x="44027" y="41738"/>
                </a:lnTo>
                <a:lnTo>
                  <a:pt x="44027" y="39960"/>
                </a:lnTo>
                <a:close/>
                <a:moveTo>
                  <a:pt x="47656" y="39960"/>
                </a:moveTo>
                <a:lnTo>
                  <a:pt x="47656" y="41738"/>
                </a:lnTo>
                <a:lnTo>
                  <a:pt x="45876" y="41738"/>
                </a:lnTo>
                <a:lnTo>
                  <a:pt x="45876" y="39960"/>
                </a:lnTo>
                <a:close/>
                <a:moveTo>
                  <a:pt x="49505" y="39960"/>
                </a:moveTo>
                <a:lnTo>
                  <a:pt x="49505" y="41738"/>
                </a:lnTo>
                <a:lnTo>
                  <a:pt x="47731" y="41738"/>
                </a:lnTo>
                <a:lnTo>
                  <a:pt x="47731" y="39960"/>
                </a:lnTo>
                <a:close/>
                <a:moveTo>
                  <a:pt x="51289" y="39960"/>
                </a:moveTo>
                <a:lnTo>
                  <a:pt x="51289" y="41738"/>
                </a:lnTo>
                <a:lnTo>
                  <a:pt x="49581" y="41738"/>
                </a:lnTo>
                <a:lnTo>
                  <a:pt x="49581" y="39960"/>
                </a:lnTo>
                <a:close/>
                <a:moveTo>
                  <a:pt x="53144" y="39960"/>
                </a:moveTo>
                <a:lnTo>
                  <a:pt x="53144" y="41738"/>
                </a:lnTo>
                <a:lnTo>
                  <a:pt x="51370" y="41738"/>
                </a:lnTo>
                <a:lnTo>
                  <a:pt x="51370" y="39960"/>
                </a:lnTo>
                <a:close/>
                <a:moveTo>
                  <a:pt x="54995" y="39960"/>
                </a:moveTo>
                <a:lnTo>
                  <a:pt x="54995" y="41738"/>
                </a:lnTo>
                <a:lnTo>
                  <a:pt x="53220" y="41738"/>
                </a:lnTo>
                <a:lnTo>
                  <a:pt x="53220" y="39960"/>
                </a:lnTo>
                <a:close/>
                <a:moveTo>
                  <a:pt x="56849" y="39960"/>
                </a:moveTo>
                <a:lnTo>
                  <a:pt x="56849" y="41738"/>
                </a:lnTo>
                <a:lnTo>
                  <a:pt x="55070" y="41738"/>
                </a:lnTo>
                <a:lnTo>
                  <a:pt x="55070" y="39960"/>
                </a:lnTo>
                <a:close/>
                <a:moveTo>
                  <a:pt x="58698" y="39960"/>
                </a:moveTo>
                <a:lnTo>
                  <a:pt x="58698" y="41738"/>
                </a:lnTo>
                <a:lnTo>
                  <a:pt x="56924" y="41738"/>
                </a:lnTo>
                <a:lnTo>
                  <a:pt x="56924" y="39960"/>
                </a:lnTo>
                <a:close/>
                <a:moveTo>
                  <a:pt x="60548" y="39960"/>
                </a:moveTo>
                <a:lnTo>
                  <a:pt x="60548" y="41738"/>
                </a:lnTo>
                <a:lnTo>
                  <a:pt x="58775" y="41738"/>
                </a:lnTo>
                <a:lnTo>
                  <a:pt x="58775" y="39960"/>
                </a:lnTo>
                <a:close/>
                <a:moveTo>
                  <a:pt x="62404" y="39960"/>
                </a:moveTo>
                <a:lnTo>
                  <a:pt x="62404" y="41738"/>
                </a:lnTo>
                <a:lnTo>
                  <a:pt x="60629" y="41738"/>
                </a:lnTo>
                <a:lnTo>
                  <a:pt x="60629" y="39960"/>
                </a:lnTo>
                <a:close/>
                <a:moveTo>
                  <a:pt x="64253" y="39960"/>
                </a:moveTo>
                <a:lnTo>
                  <a:pt x="64253" y="41738"/>
                </a:lnTo>
                <a:lnTo>
                  <a:pt x="62479" y="41738"/>
                </a:lnTo>
                <a:lnTo>
                  <a:pt x="62479" y="39960"/>
                </a:lnTo>
                <a:close/>
                <a:moveTo>
                  <a:pt x="66108" y="39960"/>
                </a:moveTo>
                <a:lnTo>
                  <a:pt x="66108" y="41738"/>
                </a:lnTo>
                <a:lnTo>
                  <a:pt x="64328" y="41738"/>
                </a:lnTo>
                <a:lnTo>
                  <a:pt x="64328" y="39960"/>
                </a:lnTo>
                <a:close/>
                <a:moveTo>
                  <a:pt x="3343" y="41814"/>
                </a:moveTo>
                <a:lnTo>
                  <a:pt x="3343" y="43589"/>
                </a:lnTo>
                <a:lnTo>
                  <a:pt x="1568" y="43589"/>
                </a:lnTo>
                <a:lnTo>
                  <a:pt x="1568" y="41814"/>
                </a:lnTo>
                <a:close/>
                <a:moveTo>
                  <a:pt x="5192" y="41814"/>
                </a:moveTo>
                <a:lnTo>
                  <a:pt x="5192" y="43589"/>
                </a:lnTo>
                <a:lnTo>
                  <a:pt x="3418" y="43589"/>
                </a:lnTo>
                <a:lnTo>
                  <a:pt x="3418" y="41814"/>
                </a:lnTo>
                <a:close/>
                <a:moveTo>
                  <a:pt x="7047" y="41814"/>
                </a:moveTo>
                <a:lnTo>
                  <a:pt x="7047" y="43589"/>
                </a:lnTo>
                <a:lnTo>
                  <a:pt x="5267" y="43589"/>
                </a:lnTo>
                <a:lnTo>
                  <a:pt x="5267" y="41814"/>
                </a:lnTo>
                <a:close/>
                <a:moveTo>
                  <a:pt x="8896" y="41814"/>
                </a:moveTo>
                <a:lnTo>
                  <a:pt x="8896" y="43589"/>
                </a:lnTo>
                <a:lnTo>
                  <a:pt x="7123" y="43589"/>
                </a:lnTo>
                <a:lnTo>
                  <a:pt x="7123" y="41814"/>
                </a:lnTo>
                <a:close/>
                <a:moveTo>
                  <a:pt x="10746" y="41814"/>
                </a:moveTo>
                <a:lnTo>
                  <a:pt x="10746" y="43589"/>
                </a:lnTo>
                <a:lnTo>
                  <a:pt x="8972" y="43589"/>
                </a:lnTo>
                <a:lnTo>
                  <a:pt x="8972" y="41814"/>
                </a:lnTo>
                <a:close/>
                <a:moveTo>
                  <a:pt x="12601" y="41814"/>
                </a:moveTo>
                <a:lnTo>
                  <a:pt x="12601" y="43589"/>
                </a:lnTo>
                <a:lnTo>
                  <a:pt x="10827" y="43589"/>
                </a:lnTo>
                <a:lnTo>
                  <a:pt x="10827" y="41814"/>
                </a:lnTo>
                <a:close/>
                <a:moveTo>
                  <a:pt x="14451" y="41814"/>
                </a:moveTo>
                <a:lnTo>
                  <a:pt x="14451" y="43589"/>
                </a:lnTo>
                <a:lnTo>
                  <a:pt x="12676" y="43589"/>
                </a:lnTo>
                <a:lnTo>
                  <a:pt x="12676" y="41814"/>
                </a:lnTo>
                <a:close/>
                <a:moveTo>
                  <a:pt x="16305" y="41814"/>
                </a:moveTo>
                <a:lnTo>
                  <a:pt x="16305" y="43589"/>
                </a:lnTo>
                <a:lnTo>
                  <a:pt x="14526" y="43589"/>
                </a:lnTo>
                <a:lnTo>
                  <a:pt x="14526" y="41814"/>
                </a:lnTo>
                <a:close/>
                <a:moveTo>
                  <a:pt x="18089" y="41814"/>
                </a:moveTo>
                <a:lnTo>
                  <a:pt x="18089" y="43589"/>
                </a:lnTo>
                <a:lnTo>
                  <a:pt x="16381" y="43589"/>
                </a:lnTo>
                <a:lnTo>
                  <a:pt x="16381" y="41814"/>
                </a:lnTo>
                <a:close/>
                <a:moveTo>
                  <a:pt x="19945" y="41814"/>
                </a:moveTo>
                <a:lnTo>
                  <a:pt x="19945" y="43589"/>
                </a:lnTo>
                <a:lnTo>
                  <a:pt x="18166" y="43589"/>
                </a:lnTo>
                <a:lnTo>
                  <a:pt x="18166" y="41814"/>
                </a:lnTo>
                <a:close/>
                <a:moveTo>
                  <a:pt x="21795" y="41814"/>
                </a:moveTo>
                <a:lnTo>
                  <a:pt x="21795" y="43589"/>
                </a:lnTo>
                <a:lnTo>
                  <a:pt x="20020" y="43589"/>
                </a:lnTo>
                <a:lnTo>
                  <a:pt x="20020" y="41814"/>
                </a:lnTo>
                <a:close/>
                <a:moveTo>
                  <a:pt x="23644" y="41814"/>
                </a:moveTo>
                <a:lnTo>
                  <a:pt x="23644" y="43589"/>
                </a:lnTo>
                <a:lnTo>
                  <a:pt x="21870" y="43589"/>
                </a:lnTo>
                <a:lnTo>
                  <a:pt x="21870" y="41814"/>
                </a:lnTo>
                <a:close/>
                <a:moveTo>
                  <a:pt x="25498" y="41814"/>
                </a:moveTo>
                <a:lnTo>
                  <a:pt x="25498" y="43589"/>
                </a:lnTo>
                <a:lnTo>
                  <a:pt x="23719" y="43589"/>
                </a:lnTo>
                <a:lnTo>
                  <a:pt x="23719" y="41814"/>
                </a:lnTo>
                <a:close/>
                <a:moveTo>
                  <a:pt x="27348" y="41814"/>
                </a:moveTo>
                <a:lnTo>
                  <a:pt x="27348" y="43589"/>
                </a:lnTo>
                <a:lnTo>
                  <a:pt x="25575" y="43589"/>
                </a:lnTo>
                <a:lnTo>
                  <a:pt x="25575" y="41814"/>
                </a:lnTo>
                <a:close/>
                <a:moveTo>
                  <a:pt x="29204" y="41814"/>
                </a:moveTo>
                <a:lnTo>
                  <a:pt x="29204" y="43589"/>
                </a:lnTo>
                <a:lnTo>
                  <a:pt x="27424" y="43589"/>
                </a:lnTo>
                <a:lnTo>
                  <a:pt x="27424" y="41814"/>
                </a:lnTo>
                <a:close/>
                <a:moveTo>
                  <a:pt x="31053" y="41814"/>
                </a:moveTo>
                <a:lnTo>
                  <a:pt x="31053" y="43589"/>
                </a:lnTo>
                <a:lnTo>
                  <a:pt x="29279" y="43589"/>
                </a:lnTo>
                <a:lnTo>
                  <a:pt x="29279" y="41814"/>
                </a:lnTo>
                <a:close/>
                <a:moveTo>
                  <a:pt x="32903" y="41814"/>
                </a:moveTo>
                <a:lnTo>
                  <a:pt x="32903" y="43589"/>
                </a:lnTo>
                <a:lnTo>
                  <a:pt x="31128" y="43589"/>
                </a:lnTo>
                <a:lnTo>
                  <a:pt x="31128" y="41814"/>
                </a:lnTo>
                <a:close/>
                <a:moveTo>
                  <a:pt x="34692" y="41814"/>
                </a:moveTo>
                <a:lnTo>
                  <a:pt x="34692" y="43589"/>
                </a:lnTo>
                <a:lnTo>
                  <a:pt x="32979" y="43589"/>
                </a:lnTo>
                <a:lnTo>
                  <a:pt x="32979" y="41814"/>
                </a:lnTo>
                <a:close/>
                <a:moveTo>
                  <a:pt x="36541" y="41814"/>
                </a:moveTo>
                <a:lnTo>
                  <a:pt x="36541" y="43589"/>
                </a:lnTo>
                <a:lnTo>
                  <a:pt x="34768" y="43589"/>
                </a:lnTo>
                <a:lnTo>
                  <a:pt x="34768" y="41814"/>
                </a:lnTo>
                <a:close/>
                <a:moveTo>
                  <a:pt x="38397" y="41814"/>
                </a:moveTo>
                <a:lnTo>
                  <a:pt x="38397" y="43589"/>
                </a:lnTo>
                <a:lnTo>
                  <a:pt x="36618" y="43589"/>
                </a:lnTo>
                <a:lnTo>
                  <a:pt x="36618" y="41814"/>
                </a:lnTo>
                <a:close/>
                <a:moveTo>
                  <a:pt x="40246" y="41814"/>
                </a:moveTo>
                <a:lnTo>
                  <a:pt x="40246" y="43589"/>
                </a:lnTo>
                <a:lnTo>
                  <a:pt x="38472" y="43589"/>
                </a:lnTo>
                <a:lnTo>
                  <a:pt x="38472" y="41814"/>
                </a:lnTo>
                <a:close/>
                <a:moveTo>
                  <a:pt x="42096" y="41814"/>
                </a:moveTo>
                <a:lnTo>
                  <a:pt x="42096" y="43589"/>
                </a:lnTo>
                <a:lnTo>
                  <a:pt x="40321" y="43589"/>
                </a:lnTo>
                <a:lnTo>
                  <a:pt x="40321" y="41814"/>
                </a:lnTo>
                <a:close/>
                <a:moveTo>
                  <a:pt x="43950" y="41814"/>
                </a:moveTo>
                <a:lnTo>
                  <a:pt x="43950" y="43589"/>
                </a:lnTo>
                <a:lnTo>
                  <a:pt x="42172" y="43589"/>
                </a:lnTo>
                <a:lnTo>
                  <a:pt x="42172" y="41814"/>
                </a:lnTo>
                <a:close/>
                <a:moveTo>
                  <a:pt x="45801" y="41814"/>
                </a:moveTo>
                <a:lnTo>
                  <a:pt x="45801" y="43589"/>
                </a:lnTo>
                <a:lnTo>
                  <a:pt x="44027" y="43589"/>
                </a:lnTo>
                <a:lnTo>
                  <a:pt x="44027" y="41814"/>
                </a:lnTo>
                <a:close/>
                <a:moveTo>
                  <a:pt x="47656" y="41814"/>
                </a:moveTo>
                <a:lnTo>
                  <a:pt x="47656" y="43589"/>
                </a:lnTo>
                <a:lnTo>
                  <a:pt x="45876" y="43589"/>
                </a:lnTo>
                <a:lnTo>
                  <a:pt x="45876" y="41814"/>
                </a:lnTo>
                <a:close/>
                <a:moveTo>
                  <a:pt x="49505" y="41814"/>
                </a:moveTo>
                <a:lnTo>
                  <a:pt x="49505" y="43589"/>
                </a:lnTo>
                <a:lnTo>
                  <a:pt x="47731" y="43589"/>
                </a:lnTo>
                <a:lnTo>
                  <a:pt x="47731" y="41814"/>
                </a:lnTo>
                <a:close/>
                <a:moveTo>
                  <a:pt x="51289" y="41814"/>
                </a:moveTo>
                <a:lnTo>
                  <a:pt x="51289" y="43589"/>
                </a:lnTo>
                <a:lnTo>
                  <a:pt x="49581" y="43589"/>
                </a:lnTo>
                <a:lnTo>
                  <a:pt x="49581" y="41814"/>
                </a:lnTo>
                <a:close/>
                <a:moveTo>
                  <a:pt x="53144" y="41814"/>
                </a:moveTo>
                <a:lnTo>
                  <a:pt x="53144" y="43589"/>
                </a:lnTo>
                <a:lnTo>
                  <a:pt x="51370" y="43589"/>
                </a:lnTo>
                <a:lnTo>
                  <a:pt x="51370" y="41814"/>
                </a:lnTo>
                <a:close/>
                <a:moveTo>
                  <a:pt x="54995" y="41814"/>
                </a:moveTo>
                <a:lnTo>
                  <a:pt x="54995" y="43589"/>
                </a:lnTo>
                <a:lnTo>
                  <a:pt x="53220" y="43589"/>
                </a:lnTo>
                <a:lnTo>
                  <a:pt x="53220" y="41814"/>
                </a:lnTo>
                <a:close/>
                <a:moveTo>
                  <a:pt x="56849" y="41814"/>
                </a:moveTo>
                <a:lnTo>
                  <a:pt x="56849" y="43589"/>
                </a:lnTo>
                <a:lnTo>
                  <a:pt x="55070" y="43589"/>
                </a:lnTo>
                <a:lnTo>
                  <a:pt x="55070" y="41814"/>
                </a:lnTo>
                <a:close/>
                <a:moveTo>
                  <a:pt x="58698" y="41814"/>
                </a:moveTo>
                <a:lnTo>
                  <a:pt x="58698" y="43589"/>
                </a:lnTo>
                <a:lnTo>
                  <a:pt x="56924" y="43589"/>
                </a:lnTo>
                <a:lnTo>
                  <a:pt x="56924" y="41814"/>
                </a:lnTo>
                <a:close/>
                <a:moveTo>
                  <a:pt x="60548" y="41814"/>
                </a:moveTo>
                <a:lnTo>
                  <a:pt x="60548" y="43589"/>
                </a:lnTo>
                <a:lnTo>
                  <a:pt x="58775" y="43589"/>
                </a:lnTo>
                <a:lnTo>
                  <a:pt x="58775" y="41814"/>
                </a:lnTo>
                <a:close/>
                <a:moveTo>
                  <a:pt x="62404" y="41814"/>
                </a:moveTo>
                <a:lnTo>
                  <a:pt x="62404" y="43589"/>
                </a:lnTo>
                <a:lnTo>
                  <a:pt x="60629" y="43589"/>
                </a:lnTo>
                <a:lnTo>
                  <a:pt x="60629" y="41814"/>
                </a:lnTo>
                <a:close/>
                <a:moveTo>
                  <a:pt x="64253" y="41814"/>
                </a:moveTo>
                <a:lnTo>
                  <a:pt x="64253" y="43589"/>
                </a:lnTo>
                <a:lnTo>
                  <a:pt x="62479" y="43589"/>
                </a:lnTo>
                <a:lnTo>
                  <a:pt x="62479" y="41814"/>
                </a:lnTo>
                <a:close/>
                <a:moveTo>
                  <a:pt x="66108" y="41814"/>
                </a:moveTo>
                <a:lnTo>
                  <a:pt x="66108" y="43589"/>
                </a:lnTo>
                <a:lnTo>
                  <a:pt x="64328" y="43589"/>
                </a:lnTo>
                <a:lnTo>
                  <a:pt x="64328" y="41814"/>
                </a:lnTo>
                <a:close/>
                <a:moveTo>
                  <a:pt x="3343" y="43664"/>
                </a:moveTo>
                <a:lnTo>
                  <a:pt x="3343" y="45438"/>
                </a:lnTo>
                <a:lnTo>
                  <a:pt x="1568" y="45438"/>
                </a:lnTo>
                <a:lnTo>
                  <a:pt x="1568" y="43664"/>
                </a:lnTo>
                <a:close/>
                <a:moveTo>
                  <a:pt x="5192" y="43664"/>
                </a:moveTo>
                <a:lnTo>
                  <a:pt x="5192" y="45438"/>
                </a:lnTo>
                <a:lnTo>
                  <a:pt x="3418" y="45438"/>
                </a:lnTo>
                <a:lnTo>
                  <a:pt x="3418" y="43664"/>
                </a:lnTo>
                <a:close/>
                <a:moveTo>
                  <a:pt x="7047" y="43664"/>
                </a:moveTo>
                <a:lnTo>
                  <a:pt x="7047" y="45438"/>
                </a:lnTo>
                <a:lnTo>
                  <a:pt x="5267" y="45438"/>
                </a:lnTo>
                <a:lnTo>
                  <a:pt x="5267" y="43664"/>
                </a:lnTo>
                <a:close/>
                <a:moveTo>
                  <a:pt x="8896" y="43664"/>
                </a:moveTo>
                <a:lnTo>
                  <a:pt x="8896" y="45438"/>
                </a:lnTo>
                <a:lnTo>
                  <a:pt x="7123" y="45438"/>
                </a:lnTo>
                <a:lnTo>
                  <a:pt x="7123" y="43664"/>
                </a:lnTo>
                <a:close/>
                <a:moveTo>
                  <a:pt x="10746" y="43664"/>
                </a:moveTo>
                <a:lnTo>
                  <a:pt x="10746" y="45438"/>
                </a:lnTo>
                <a:lnTo>
                  <a:pt x="8972" y="45438"/>
                </a:lnTo>
                <a:lnTo>
                  <a:pt x="8972" y="43664"/>
                </a:lnTo>
                <a:close/>
                <a:moveTo>
                  <a:pt x="12601" y="43664"/>
                </a:moveTo>
                <a:lnTo>
                  <a:pt x="12601" y="45438"/>
                </a:lnTo>
                <a:lnTo>
                  <a:pt x="10827" y="45438"/>
                </a:lnTo>
                <a:lnTo>
                  <a:pt x="10827" y="43664"/>
                </a:lnTo>
                <a:close/>
                <a:moveTo>
                  <a:pt x="14451" y="43664"/>
                </a:moveTo>
                <a:lnTo>
                  <a:pt x="14451" y="45438"/>
                </a:lnTo>
                <a:lnTo>
                  <a:pt x="12676" y="45438"/>
                </a:lnTo>
                <a:lnTo>
                  <a:pt x="12676" y="43664"/>
                </a:lnTo>
                <a:close/>
                <a:moveTo>
                  <a:pt x="16305" y="43664"/>
                </a:moveTo>
                <a:lnTo>
                  <a:pt x="16305" y="45438"/>
                </a:lnTo>
                <a:lnTo>
                  <a:pt x="14526" y="45438"/>
                </a:lnTo>
                <a:lnTo>
                  <a:pt x="14526" y="43664"/>
                </a:lnTo>
                <a:close/>
                <a:moveTo>
                  <a:pt x="18089" y="43664"/>
                </a:moveTo>
                <a:lnTo>
                  <a:pt x="18089" y="45438"/>
                </a:lnTo>
                <a:lnTo>
                  <a:pt x="16381" y="45438"/>
                </a:lnTo>
                <a:lnTo>
                  <a:pt x="16381" y="43664"/>
                </a:lnTo>
                <a:close/>
                <a:moveTo>
                  <a:pt x="19945" y="43664"/>
                </a:moveTo>
                <a:lnTo>
                  <a:pt x="19945" y="45438"/>
                </a:lnTo>
                <a:lnTo>
                  <a:pt x="18166" y="45438"/>
                </a:lnTo>
                <a:lnTo>
                  <a:pt x="18166" y="43664"/>
                </a:lnTo>
                <a:close/>
                <a:moveTo>
                  <a:pt x="21795" y="43664"/>
                </a:moveTo>
                <a:lnTo>
                  <a:pt x="21795" y="45438"/>
                </a:lnTo>
                <a:lnTo>
                  <a:pt x="20020" y="45438"/>
                </a:lnTo>
                <a:lnTo>
                  <a:pt x="20020" y="43664"/>
                </a:lnTo>
                <a:close/>
                <a:moveTo>
                  <a:pt x="23644" y="43664"/>
                </a:moveTo>
                <a:lnTo>
                  <a:pt x="23644" y="45438"/>
                </a:lnTo>
                <a:lnTo>
                  <a:pt x="21870" y="45438"/>
                </a:lnTo>
                <a:lnTo>
                  <a:pt x="21870" y="43664"/>
                </a:lnTo>
                <a:close/>
                <a:moveTo>
                  <a:pt x="25498" y="43664"/>
                </a:moveTo>
                <a:lnTo>
                  <a:pt x="25498" y="45438"/>
                </a:lnTo>
                <a:lnTo>
                  <a:pt x="23719" y="45438"/>
                </a:lnTo>
                <a:lnTo>
                  <a:pt x="23719" y="43664"/>
                </a:lnTo>
                <a:close/>
                <a:moveTo>
                  <a:pt x="27348" y="43664"/>
                </a:moveTo>
                <a:lnTo>
                  <a:pt x="27348" y="45438"/>
                </a:lnTo>
                <a:lnTo>
                  <a:pt x="25575" y="45438"/>
                </a:lnTo>
                <a:lnTo>
                  <a:pt x="25575" y="43664"/>
                </a:lnTo>
                <a:close/>
                <a:moveTo>
                  <a:pt x="29204" y="43664"/>
                </a:moveTo>
                <a:lnTo>
                  <a:pt x="29204" y="45438"/>
                </a:lnTo>
                <a:lnTo>
                  <a:pt x="27424" y="45438"/>
                </a:lnTo>
                <a:lnTo>
                  <a:pt x="27424" y="43664"/>
                </a:lnTo>
                <a:close/>
                <a:moveTo>
                  <a:pt x="31053" y="43664"/>
                </a:moveTo>
                <a:lnTo>
                  <a:pt x="31053" y="45438"/>
                </a:lnTo>
                <a:lnTo>
                  <a:pt x="29279" y="45438"/>
                </a:lnTo>
                <a:lnTo>
                  <a:pt x="29279" y="43664"/>
                </a:lnTo>
                <a:close/>
                <a:moveTo>
                  <a:pt x="32903" y="43664"/>
                </a:moveTo>
                <a:lnTo>
                  <a:pt x="32903" y="45438"/>
                </a:lnTo>
                <a:lnTo>
                  <a:pt x="31128" y="45438"/>
                </a:lnTo>
                <a:lnTo>
                  <a:pt x="31128" y="43664"/>
                </a:lnTo>
                <a:close/>
                <a:moveTo>
                  <a:pt x="34692" y="43664"/>
                </a:moveTo>
                <a:lnTo>
                  <a:pt x="34692" y="45438"/>
                </a:lnTo>
                <a:lnTo>
                  <a:pt x="32979" y="45438"/>
                </a:lnTo>
                <a:lnTo>
                  <a:pt x="32979" y="43664"/>
                </a:lnTo>
                <a:close/>
                <a:moveTo>
                  <a:pt x="36541" y="43664"/>
                </a:moveTo>
                <a:lnTo>
                  <a:pt x="36541" y="45438"/>
                </a:lnTo>
                <a:lnTo>
                  <a:pt x="34768" y="45438"/>
                </a:lnTo>
                <a:lnTo>
                  <a:pt x="34768" y="43664"/>
                </a:lnTo>
                <a:close/>
                <a:moveTo>
                  <a:pt x="38397" y="43664"/>
                </a:moveTo>
                <a:lnTo>
                  <a:pt x="38397" y="45438"/>
                </a:lnTo>
                <a:lnTo>
                  <a:pt x="36618" y="45438"/>
                </a:lnTo>
                <a:lnTo>
                  <a:pt x="36618" y="43664"/>
                </a:lnTo>
                <a:close/>
                <a:moveTo>
                  <a:pt x="40246" y="43664"/>
                </a:moveTo>
                <a:lnTo>
                  <a:pt x="40246" y="45438"/>
                </a:lnTo>
                <a:lnTo>
                  <a:pt x="38472" y="45438"/>
                </a:lnTo>
                <a:lnTo>
                  <a:pt x="38472" y="43664"/>
                </a:lnTo>
                <a:close/>
                <a:moveTo>
                  <a:pt x="42096" y="43664"/>
                </a:moveTo>
                <a:lnTo>
                  <a:pt x="42096" y="45438"/>
                </a:lnTo>
                <a:lnTo>
                  <a:pt x="40321" y="45438"/>
                </a:lnTo>
                <a:lnTo>
                  <a:pt x="40321" y="43664"/>
                </a:lnTo>
                <a:close/>
                <a:moveTo>
                  <a:pt x="43950" y="43664"/>
                </a:moveTo>
                <a:lnTo>
                  <a:pt x="43950" y="45438"/>
                </a:lnTo>
                <a:lnTo>
                  <a:pt x="42172" y="45438"/>
                </a:lnTo>
                <a:lnTo>
                  <a:pt x="42172" y="43664"/>
                </a:lnTo>
                <a:close/>
                <a:moveTo>
                  <a:pt x="45801" y="43664"/>
                </a:moveTo>
                <a:lnTo>
                  <a:pt x="45801" y="45438"/>
                </a:lnTo>
                <a:lnTo>
                  <a:pt x="44027" y="45438"/>
                </a:lnTo>
                <a:lnTo>
                  <a:pt x="44027" y="43664"/>
                </a:lnTo>
                <a:close/>
                <a:moveTo>
                  <a:pt x="47656" y="43664"/>
                </a:moveTo>
                <a:lnTo>
                  <a:pt x="47656" y="45438"/>
                </a:lnTo>
                <a:lnTo>
                  <a:pt x="45876" y="45438"/>
                </a:lnTo>
                <a:lnTo>
                  <a:pt x="45876" y="43664"/>
                </a:lnTo>
                <a:close/>
                <a:moveTo>
                  <a:pt x="49505" y="43664"/>
                </a:moveTo>
                <a:lnTo>
                  <a:pt x="49505" y="45438"/>
                </a:lnTo>
                <a:lnTo>
                  <a:pt x="47731" y="45438"/>
                </a:lnTo>
                <a:lnTo>
                  <a:pt x="47731" y="43664"/>
                </a:lnTo>
                <a:close/>
                <a:moveTo>
                  <a:pt x="51289" y="43664"/>
                </a:moveTo>
                <a:lnTo>
                  <a:pt x="51289" y="45438"/>
                </a:lnTo>
                <a:lnTo>
                  <a:pt x="49581" y="45438"/>
                </a:lnTo>
                <a:lnTo>
                  <a:pt x="49581" y="43664"/>
                </a:lnTo>
                <a:close/>
                <a:moveTo>
                  <a:pt x="53144" y="43664"/>
                </a:moveTo>
                <a:lnTo>
                  <a:pt x="53144" y="45438"/>
                </a:lnTo>
                <a:lnTo>
                  <a:pt x="51370" y="45438"/>
                </a:lnTo>
                <a:lnTo>
                  <a:pt x="51370" y="43664"/>
                </a:lnTo>
                <a:close/>
                <a:moveTo>
                  <a:pt x="54995" y="43664"/>
                </a:moveTo>
                <a:lnTo>
                  <a:pt x="54995" y="45438"/>
                </a:lnTo>
                <a:lnTo>
                  <a:pt x="53220" y="45438"/>
                </a:lnTo>
                <a:lnTo>
                  <a:pt x="53220" y="43664"/>
                </a:lnTo>
                <a:close/>
                <a:moveTo>
                  <a:pt x="56849" y="43664"/>
                </a:moveTo>
                <a:lnTo>
                  <a:pt x="56849" y="45438"/>
                </a:lnTo>
                <a:lnTo>
                  <a:pt x="55070" y="45438"/>
                </a:lnTo>
                <a:lnTo>
                  <a:pt x="55070" y="43664"/>
                </a:lnTo>
                <a:close/>
                <a:moveTo>
                  <a:pt x="58698" y="43664"/>
                </a:moveTo>
                <a:lnTo>
                  <a:pt x="58698" y="45438"/>
                </a:lnTo>
                <a:lnTo>
                  <a:pt x="56924" y="45438"/>
                </a:lnTo>
                <a:lnTo>
                  <a:pt x="56924" y="43664"/>
                </a:lnTo>
                <a:close/>
                <a:moveTo>
                  <a:pt x="60548" y="43664"/>
                </a:moveTo>
                <a:lnTo>
                  <a:pt x="60548" y="45438"/>
                </a:lnTo>
                <a:lnTo>
                  <a:pt x="58775" y="45438"/>
                </a:lnTo>
                <a:lnTo>
                  <a:pt x="58775" y="43664"/>
                </a:lnTo>
                <a:close/>
                <a:moveTo>
                  <a:pt x="62404" y="43664"/>
                </a:moveTo>
                <a:lnTo>
                  <a:pt x="62404" y="45438"/>
                </a:lnTo>
                <a:lnTo>
                  <a:pt x="60629" y="45438"/>
                </a:lnTo>
                <a:lnTo>
                  <a:pt x="60629" y="43664"/>
                </a:lnTo>
                <a:close/>
                <a:moveTo>
                  <a:pt x="64253" y="43664"/>
                </a:moveTo>
                <a:lnTo>
                  <a:pt x="64253" y="45438"/>
                </a:lnTo>
                <a:lnTo>
                  <a:pt x="62479" y="45438"/>
                </a:lnTo>
                <a:lnTo>
                  <a:pt x="62479" y="43664"/>
                </a:lnTo>
                <a:close/>
                <a:moveTo>
                  <a:pt x="66108" y="43664"/>
                </a:moveTo>
                <a:lnTo>
                  <a:pt x="66108" y="45438"/>
                </a:lnTo>
                <a:lnTo>
                  <a:pt x="64328" y="45438"/>
                </a:lnTo>
                <a:lnTo>
                  <a:pt x="64328" y="43664"/>
                </a:lnTo>
                <a:close/>
                <a:moveTo>
                  <a:pt x="3343" y="45518"/>
                </a:moveTo>
                <a:lnTo>
                  <a:pt x="3343" y="47292"/>
                </a:lnTo>
                <a:lnTo>
                  <a:pt x="1568" y="47292"/>
                </a:lnTo>
                <a:lnTo>
                  <a:pt x="1568" y="45518"/>
                </a:lnTo>
                <a:close/>
                <a:moveTo>
                  <a:pt x="5192" y="45518"/>
                </a:moveTo>
                <a:lnTo>
                  <a:pt x="5192" y="47292"/>
                </a:lnTo>
                <a:lnTo>
                  <a:pt x="3418" y="47292"/>
                </a:lnTo>
                <a:lnTo>
                  <a:pt x="3418" y="45518"/>
                </a:lnTo>
                <a:close/>
                <a:moveTo>
                  <a:pt x="7047" y="45518"/>
                </a:moveTo>
                <a:lnTo>
                  <a:pt x="7047" y="47292"/>
                </a:lnTo>
                <a:lnTo>
                  <a:pt x="5267" y="47292"/>
                </a:lnTo>
                <a:lnTo>
                  <a:pt x="5267" y="45518"/>
                </a:lnTo>
                <a:close/>
                <a:moveTo>
                  <a:pt x="8896" y="45518"/>
                </a:moveTo>
                <a:lnTo>
                  <a:pt x="8896" y="47292"/>
                </a:lnTo>
                <a:lnTo>
                  <a:pt x="7123" y="47292"/>
                </a:lnTo>
                <a:lnTo>
                  <a:pt x="7123" y="45518"/>
                </a:lnTo>
                <a:close/>
                <a:moveTo>
                  <a:pt x="10746" y="45518"/>
                </a:moveTo>
                <a:lnTo>
                  <a:pt x="10746" y="47292"/>
                </a:lnTo>
                <a:lnTo>
                  <a:pt x="8972" y="47292"/>
                </a:lnTo>
                <a:lnTo>
                  <a:pt x="8972" y="45518"/>
                </a:lnTo>
                <a:close/>
                <a:moveTo>
                  <a:pt x="12601" y="45518"/>
                </a:moveTo>
                <a:lnTo>
                  <a:pt x="12601" y="47292"/>
                </a:lnTo>
                <a:lnTo>
                  <a:pt x="10827" y="47292"/>
                </a:lnTo>
                <a:lnTo>
                  <a:pt x="10827" y="45518"/>
                </a:lnTo>
                <a:close/>
                <a:moveTo>
                  <a:pt x="14451" y="45518"/>
                </a:moveTo>
                <a:lnTo>
                  <a:pt x="14451" y="47292"/>
                </a:lnTo>
                <a:lnTo>
                  <a:pt x="12676" y="47292"/>
                </a:lnTo>
                <a:lnTo>
                  <a:pt x="12676" y="45518"/>
                </a:lnTo>
                <a:close/>
                <a:moveTo>
                  <a:pt x="16305" y="45518"/>
                </a:moveTo>
                <a:lnTo>
                  <a:pt x="16305" y="47292"/>
                </a:lnTo>
                <a:lnTo>
                  <a:pt x="14526" y="47292"/>
                </a:lnTo>
                <a:lnTo>
                  <a:pt x="14526" y="45518"/>
                </a:lnTo>
                <a:close/>
                <a:moveTo>
                  <a:pt x="18089" y="45518"/>
                </a:moveTo>
                <a:lnTo>
                  <a:pt x="18089" y="47292"/>
                </a:lnTo>
                <a:lnTo>
                  <a:pt x="16381" y="47292"/>
                </a:lnTo>
                <a:lnTo>
                  <a:pt x="16381" y="45518"/>
                </a:lnTo>
                <a:close/>
                <a:moveTo>
                  <a:pt x="19945" y="45518"/>
                </a:moveTo>
                <a:lnTo>
                  <a:pt x="19945" y="47292"/>
                </a:lnTo>
                <a:lnTo>
                  <a:pt x="18166" y="47292"/>
                </a:lnTo>
                <a:lnTo>
                  <a:pt x="18166" y="45518"/>
                </a:lnTo>
                <a:close/>
                <a:moveTo>
                  <a:pt x="21795" y="45518"/>
                </a:moveTo>
                <a:lnTo>
                  <a:pt x="21795" y="47292"/>
                </a:lnTo>
                <a:lnTo>
                  <a:pt x="20020" y="47292"/>
                </a:lnTo>
                <a:lnTo>
                  <a:pt x="20020" y="45518"/>
                </a:lnTo>
                <a:close/>
                <a:moveTo>
                  <a:pt x="23644" y="45518"/>
                </a:moveTo>
                <a:lnTo>
                  <a:pt x="23644" y="47292"/>
                </a:lnTo>
                <a:lnTo>
                  <a:pt x="21870" y="47292"/>
                </a:lnTo>
                <a:lnTo>
                  <a:pt x="21870" y="45518"/>
                </a:lnTo>
                <a:close/>
                <a:moveTo>
                  <a:pt x="25498" y="45518"/>
                </a:moveTo>
                <a:lnTo>
                  <a:pt x="25498" y="47292"/>
                </a:lnTo>
                <a:lnTo>
                  <a:pt x="23719" y="47292"/>
                </a:lnTo>
                <a:lnTo>
                  <a:pt x="23719" y="45518"/>
                </a:lnTo>
                <a:close/>
                <a:moveTo>
                  <a:pt x="27348" y="45518"/>
                </a:moveTo>
                <a:lnTo>
                  <a:pt x="27348" y="47292"/>
                </a:lnTo>
                <a:lnTo>
                  <a:pt x="25575" y="47292"/>
                </a:lnTo>
                <a:lnTo>
                  <a:pt x="25575" y="45518"/>
                </a:lnTo>
                <a:close/>
                <a:moveTo>
                  <a:pt x="29204" y="45518"/>
                </a:moveTo>
                <a:lnTo>
                  <a:pt x="29204" y="47292"/>
                </a:lnTo>
                <a:lnTo>
                  <a:pt x="27424" y="47292"/>
                </a:lnTo>
                <a:lnTo>
                  <a:pt x="27424" y="45518"/>
                </a:lnTo>
                <a:close/>
                <a:moveTo>
                  <a:pt x="31053" y="45518"/>
                </a:moveTo>
                <a:lnTo>
                  <a:pt x="31053" y="47292"/>
                </a:lnTo>
                <a:lnTo>
                  <a:pt x="29279" y="47292"/>
                </a:lnTo>
                <a:lnTo>
                  <a:pt x="29279" y="45518"/>
                </a:lnTo>
                <a:close/>
                <a:moveTo>
                  <a:pt x="32903" y="45518"/>
                </a:moveTo>
                <a:lnTo>
                  <a:pt x="32903" y="47292"/>
                </a:lnTo>
                <a:lnTo>
                  <a:pt x="31128" y="47292"/>
                </a:lnTo>
                <a:lnTo>
                  <a:pt x="31128" y="45518"/>
                </a:lnTo>
                <a:close/>
                <a:moveTo>
                  <a:pt x="34692" y="45518"/>
                </a:moveTo>
                <a:lnTo>
                  <a:pt x="34692" y="47292"/>
                </a:lnTo>
                <a:lnTo>
                  <a:pt x="32979" y="47292"/>
                </a:lnTo>
                <a:lnTo>
                  <a:pt x="32979" y="45518"/>
                </a:lnTo>
                <a:close/>
                <a:moveTo>
                  <a:pt x="36541" y="45518"/>
                </a:moveTo>
                <a:lnTo>
                  <a:pt x="36541" y="47292"/>
                </a:lnTo>
                <a:lnTo>
                  <a:pt x="34768" y="47292"/>
                </a:lnTo>
                <a:lnTo>
                  <a:pt x="34768" y="45518"/>
                </a:lnTo>
                <a:close/>
                <a:moveTo>
                  <a:pt x="38397" y="45518"/>
                </a:moveTo>
                <a:lnTo>
                  <a:pt x="38397" y="47292"/>
                </a:lnTo>
                <a:lnTo>
                  <a:pt x="36618" y="47292"/>
                </a:lnTo>
                <a:lnTo>
                  <a:pt x="36618" y="45518"/>
                </a:lnTo>
                <a:close/>
                <a:moveTo>
                  <a:pt x="40246" y="45518"/>
                </a:moveTo>
                <a:lnTo>
                  <a:pt x="40246" y="47292"/>
                </a:lnTo>
                <a:lnTo>
                  <a:pt x="38472" y="47292"/>
                </a:lnTo>
                <a:lnTo>
                  <a:pt x="38472" y="45518"/>
                </a:lnTo>
                <a:close/>
                <a:moveTo>
                  <a:pt x="42096" y="45518"/>
                </a:moveTo>
                <a:lnTo>
                  <a:pt x="42096" y="47292"/>
                </a:lnTo>
                <a:lnTo>
                  <a:pt x="40321" y="47292"/>
                </a:lnTo>
                <a:lnTo>
                  <a:pt x="40321" y="45518"/>
                </a:lnTo>
                <a:close/>
                <a:moveTo>
                  <a:pt x="43950" y="45518"/>
                </a:moveTo>
                <a:lnTo>
                  <a:pt x="43950" y="47292"/>
                </a:lnTo>
                <a:lnTo>
                  <a:pt x="42172" y="47292"/>
                </a:lnTo>
                <a:lnTo>
                  <a:pt x="42172" y="45518"/>
                </a:lnTo>
                <a:close/>
                <a:moveTo>
                  <a:pt x="45801" y="45518"/>
                </a:moveTo>
                <a:lnTo>
                  <a:pt x="45801" y="47292"/>
                </a:lnTo>
                <a:lnTo>
                  <a:pt x="44027" y="47292"/>
                </a:lnTo>
                <a:lnTo>
                  <a:pt x="44027" y="45518"/>
                </a:lnTo>
                <a:close/>
                <a:moveTo>
                  <a:pt x="47656" y="45518"/>
                </a:moveTo>
                <a:lnTo>
                  <a:pt x="47656" y="47292"/>
                </a:lnTo>
                <a:lnTo>
                  <a:pt x="45876" y="47292"/>
                </a:lnTo>
                <a:lnTo>
                  <a:pt x="45876" y="45518"/>
                </a:lnTo>
                <a:close/>
                <a:moveTo>
                  <a:pt x="49505" y="45518"/>
                </a:moveTo>
                <a:lnTo>
                  <a:pt x="49505" y="47292"/>
                </a:lnTo>
                <a:lnTo>
                  <a:pt x="47731" y="47292"/>
                </a:lnTo>
                <a:lnTo>
                  <a:pt x="47731" y="45518"/>
                </a:lnTo>
                <a:close/>
                <a:moveTo>
                  <a:pt x="51289" y="45518"/>
                </a:moveTo>
                <a:lnTo>
                  <a:pt x="51289" y="47292"/>
                </a:lnTo>
                <a:lnTo>
                  <a:pt x="49581" y="47292"/>
                </a:lnTo>
                <a:lnTo>
                  <a:pt x="49581" y="45518"/>
                </a:lnTo>
                <a:close/>
                <a:moveTo>
                  <a:pt x="53144" y="45518"/>
                </a:moveTo>
                <a:lnTo>
                  <a:pt x="53144" y="47292"/>
                </a:lnTo>
                <a:lnTo>
                  <a:pt x="51370" y="47292"/>
                </a:lnTo>
                <a:lnTo>
                  <a:pt x="51370" y="45518"/>
                </a:lnTo>
                <a:close/>
                <a:moveTo>
                  <a:pt x="54995" y="45518"/>
                </a:moveTo>
                <a:lnTo>
                  <a:pt x="54995" y="47292"/>
                </a:lnTo>
                <a:lnTo>
                  <a:pt x="53220" y="47292"/>
                </a:lnTo>
                <a:lnTo>
                  <a:pt x="53220" y="45518"/>
                </a:lnTo>
                <a:close/>
                <a:moveTo>
                  <a:pt x="56849" y="45518"/>
                </a:moveTo>
                <a:lnTo>
                  <a:pt x="56849" y="47292"/>
                </a:lnTo>
                <a:lnTo>
                  <a:pt x="55070" y="47292"/>
                </a:lnTo>
                <a:lnTo>
                  <a:pt x="55070" y="45518"/>
                </a:lnTo>
                <a:close/>
                <a:moveTo>
                  <a:pt x="58698" y="45518"/>
                </a:moveTo>
                <a:lnTo>
                  <a:pt x="58698" y="47292"/>
                </a:lnTo>
                <a:lnTo>
                  <a:pt x="56924" y="47292"/>
                </a:lnTo>
                <a:lnTo>
                  <a:pt x="56924" y="45518"/>
                </a:lnTo>
                <a:close/>
                <a:moveTo>
                  <a:pt x="60548" y="45518"/>
                </a:moveTo>
                <a:lnTo>
                  <a:pt x="60548" y="47292"/>
                </a:lnTo>
                <a:lnTo>
                  <a:pt x="58775" y="47292"/>
                </a:lnTo>
                <a:lnTo>
                  <a:pt x="58775" y="45518"/>
                </a:lnTo>
                <a:close/>
                <a:moveTo>
                  <a:pt x="62404" y="45518"/>
                </a:moveTo>
                <a:lnTo>
                  <a:pt x="62404" y="47292"/>
                </a:lnTo>
                <a:lnTo>
                  <a:pt x="60629" y="47292"/>
                </a:lnTo>
                <a:lnTo>
                  <a:pt x="60629" y="45518"/>
                </a:lnTo>
                <a:close/>
                <a:moveTo>
                  <a:pt x="64253" y="45518"/>
                </a:moveTo>
                <a:lnTo>
                  <a:pt x="64253" y="47292"/>
                </a:lnTo>
                <a:lnTo>
                  <a:pt x="62479" y="47292"/>
                </a:lnTo>
                <a:lnTo>
                  <a:pt x="62479" y="45518"/>
                </a:lnTo>
                <a:close/>
                <a:moveTo>
                  <a:pt x="66108" y="45518"/>
                </a:moveTo>
                <a:lnTo>
                  <a:pt x="66108" y="47292"/>
                </a:lnTo>
                <a:lnTo>
                  <a:pt x="64328" y="47292"/>
                </a:lnTo>
                <a:lnTo>
                  <a:pt x="64328" y="45518"/>
                </a:lnTo>
                <a:close/>
                <a:moveTo>
                  <a:pt x="3343" y="47369"/>
                </a:moveTo>
                <a:lnTo>
                  <a:pt x="3343" y="49142"/>
                </a:lnTo>
                <a:lnTo>
                  <a:pt x="1568" y="49142"/>
                </a:lnTo>
                <a:lnTo>
                  <a:pt x="1568" y="47369"/>
                </a:lnTo>
                <a:close/>
                <a:moveTo>
                  <a:pt x="5192" y="47369"/>
                </a:moveTo>
                <a:lnTo>
                  <a:pt x="5192" y="49142"/>
                </a:lnTo>
                <a:lnTo>
                  <a:pt x="3418" y="49142"/>
                </a:lnTo>
                <a:lnTo>
                  <a:pt x="3418" y="47369"/>
                </a:lnTo>
                <a:close/>
                <a:moveTo>
                  <a:pt x="7047" y="47369"/>
                </a:moveTo>
                <a:lnTo>
                  <a:pt x="7047" y="49142"/>
                </a:lnTo>
                <a:lnTo>
                  <a:pt x="5267" y="49142"/>
                </a:lnTo>
                <a:lnTo>
                  <a:pt x="5267" y="47369"/>
                </a:lnTo>
                <a:close/>
                <a:moveTo>
                  <a:pt x="8896" y="47369"/>
                </a:moveTo>
                <a:lnTo>
                  <a:pt x="8896" y="49142"/>
                </a:lnTo>
                <a:lnTo>
                  <a:pt x="7123" y="49142"/>
                </a:lnTo>
                <a:lnTo>
                  <a:pt x="7123" y="47369"/>
                </a:lnTo>
                <a:close/>
                <a:moveTo>
                  <a:pt x="10746" y="47369"/>
                </a:moveTo>
                <a:lnTo>
                  <a:pt x="10746" y="49142"/>
                </a:lnTo>
                <a:lnTo>
                  <a:pt x="8972" y="49142"/>
                </a:lnTo>
                <a:lnTo>
                  <a:pt x="8972" y="47369"/>
                </a:lnTo>
                <a:close/>
                <a:moveTo>
                  <a:pt x="12601" y="47369"/>
                </a:moveTo>
                <a:lnTo>
                  <a:pt x="12601" y="49142"/>
                </a:lnTo>
                <a:lnTo>
                  <a:pt x="10827" y="49142"/>
                </a:lnTo>
                <a:lnTo>
                  <a:pt x="10827" y="47369"/>
                </a:lnTo>
                <a:close/>
                <a:moveTo>
                  <a:pt x="14451" y="47369"/>
                </a:moveTo>
                <a:lnTo>
                  <a:pt x="14451" y="49142"/>
                </a:lnTo>
                <a:lnTo>
                  <a:pt x="12676" y="49142"/>
                </a:lnTo>
                <a:lnTo>
                  <a:pt x="12676" y="47369"/>
                </a:lnTo>
                <a:close/>
                <a:moveTo>
                  <a:pt x="16305" y="47369"/>
                </a:moveTo>
                <a:lnTo>
                  <a:pt x="16305" y="49142"/>
                </a:lnTo>
                <a:lnTo>
                  <a:pt x="14526" y="49142"/>
                </a:lnTo>
                <a:lnTo>
                  <a:pt x="14526" y="47369"/>
                </a:lnTo>
                <a:close/>
                <a:moveTo>
                  <a:pt x="18089" y="47369"/>
                </a:moveTo>
                <a:lnTo>
                  <a:pt x="18089" y="49142"/>
                </a:lnTo>
                <a:lnTo>
                  <a:pt x="16381" y="49142"/>
                </a:lnTo>
                <a:lnTo>
                  <a:pt x="16381" y="47369"/>
                </a:lnTo>
                <a:close/>
                <a:moveTo>
                  <a:pt x="19945" y="47369"/>
                </a:moveTo>
                <a:lnTo>
                  <a:pt x="19945" y="49142"/>
                </a:lnTo>
                <a:lnTo>
                  <a:pt x="18166" y="49142"/>
                </a:lnTo>
                <a:lnTo>
                  <a:pt x="18166" y="47369"/>
                </a:lnTo>
                <a:close/>
                <a:moveTo>
                  <a:pt x="21795" y="47369"/>
                </a:moveTo>
                <a:lnTo>
                  <a:pt x="21795" y="49142"/>
                </a:lnTo>
                <a:lnTo>
                  <a:pt x="20020" y="49142"/>
                </a:lnTo>
                <a:lnTo>
                  <a:pt x="20020" y="47369"/>
                </a:lnTo>
                <a:close/>
                <a:moveTo>
                  <a:pt x="23644" y="47369"/>
                </a:moveTo>
                <a:lnTo>
                  <a:pt x="23644" y="49142"/>
                </a:lnTo>
                <a:lnTo>
                  <a:pt x="21870" y="49142"/>
                </a:lnTo>
                <a:lnTo>
                  <a:pt x="21870" y="47369"/>
                </a:lnTo>
                <a:close/>
                <a:moveTo>
                  <a:pt x="25498" y="47369"/>
                </a:moveTo>
                <a:lnTo>
                  <a:pt x="25498" y="49142"/>
                </a:lnTo>
                <a:lnTo>
                  <a:pt x="23719" y="49142"/>
                </a:lnTo>
                <a:lnTo>
                  <a:pt x="23719" y="47369"/>
                </a:lnTo>
                <a:close/>
                <a:moveTo>
                  <a:pt x="27348" y="47369"/>
                </a:moveTo>
                <a:lnTo>
                  <a:pt x="27348" y="49142"/>
                </a:lnTo>
                <a:lnTo>
                  <a:pt x="25575" y="49142"/>
                </a:lnTo>
                <a:lnTo>
                  <a:pt x="25575" y="47369"/>
                </a:lnTo>
                <a:close/>
                <a:moveTo>
                  <a:pt x="29204" y="47369"/>
                </a:moveTo>
                <a:lnTo>
                  <a:pt x="29204" y="49142"/>
                </a:lnTo>
                <a:lnTo>
                  <a:pt x="27424" y="49142"/>
                </a:lnTo>
                <a:lnTo>
                  <a:pt x="27424" y="47369"/>
                </a:lnTo>
                <a:close/>
                <a:moveTo>
                  <a:pt x="31053" y="47369"/>
                </a:moveTo>
                <a:lnTo>
                  <a:pt x="31053" y="49142"/>
                </a:lnTo>
                <a:lnTo>
                  <a:pt x="29279" y="49142"/>
                </a:lnTo>
                <a:lnTo>
                  <a:pt x="29279" y="47369"/>
                </a:lnTo>
                <a:close/>
                <a:moveTo>
                  <a:pt x="32903" y="47369"/>
                </a:moveTo>
                <a:lnTo>
                  <a:pt x="32903" y="49142"/>
                </a:lnTo>
                <a:lnTo>
                  <a:pt x="31128" y="49142"/>
                </a:lnTo>
                <a:lnTo>
                  <a:pt x="31128" y="47369"/>
                </a:lnTo>
                <a:close/>
                <a:moveTo>
                  <a:pt x="34692" y="47369"/>
                </a:moveTo>
                <a:lnTo>
                  <a:pt x="34692" y="49142"/>
                </a:lnTo>
                <a:lnTo>
                  <a:pt x="32979" y="49142"/>
                </a:lnTo>
                <a:lnTo>
                  <a:pt x="32979" y="47369"/>
                </a:lnTo>
                <a:close/>
                <a:moveTo>
                  <a:pt x="36541" y="47369"/>
                </a:moveTo>
                <a:lnTo>
                  <a:pt x="36541" y="49142"/>
                </a:lnTo>
                <a:lnTo>
                  <a:pt x="34768" y="49142"/>
                </a:lnTo>
                <a:lnTo>
                  <a:pt x="34768" y="47369"/>
                </a:lnTo>
                <a:close/>
                <a:moveTo>
                  <a:pt x="38397" y="47369"/>
                </a:moveTo>
                <a:lnTo>
                  <a:pt x="38397" y="49142"/>
                </a:lnTo>
                <a:lnTo>
                  <a:pt x="36618" y="49142"/>
                </a:lnTo>
                <a:lnTo>
                  <a:pt x="36618" y="47369"/>
                </a:lnTo>
                <a:close/>
                <a:moveTo>
                  <a:pt x="40246" y="47369"/>
                </a:moveTo>
                <a:lnTo>
                  <a:pt x="40246" y="49142"/>
                </a:lnTo>
                <a:lnTo>
                  <a:pt x="38472" y="49142"/>
                </a:lnTo>
                <a:lnTo>
                  <a:pt x="38472" y="47369"/>
                </a:lnTo>
                <a:close/>
                <a:moveTo>
                  <a:pt x="42096" y="47369"/>
                </a:moveTo>
                <a:lnTo>
                  <a:pt x="42096" y="49142"/>
                </a:lnTo>
                <a:lnTo>
                  <a:pt x="40321" y="49142"/>
                </a:lnTo>
                <a:lnTo>
                  <a:pt x="40321" y="47369"/>
                </a:lnTo>
                <a:close/>
                <a:moveTo>
                  <a:pt x="43950" y="47369"/>
                </a:moveTo>
                <a:lnTo>
                  <a:pt x="43950" y="49142"/>
                </a:lnTo>
                <a:lnTo>
                  <a:pt x="42172" y="49142"/>
                </a:lnTo>
                <a:lnTo>
                  <a:pt x="42172" y="47369"/>
                </a:lnTo>
                <a:close/>
                <a:moveTo>
                  <a:pt x="45801" y="47369"/>
                </a:moveTo>
                <a:lnTo>
                  <a:pt x="45801" y="49142"/>
                </a:lnTo>
                <a:lnTo>
                  <a:pt x="44027" y="49142"/>
                </a:lnTo>
                <a:lnTo>
                  <a:pt x="44027" y="47369"/>
                </a:lnTo>
                <a:close/>
                <a:moveTo>
                  <a:pt x="47656" y="47369"/>
                </a:moveTo>
                <a:lnTo>
                  <a:pt x="47656" y="49142"/>
                </a:lnTo>
                <a:lnTo>
                  <a:pt x="45876" y="49142"/>
                </a:lnTo>
                <a:lnTo>
                  <a:pt x="45876" y="47369"/>
                </a:lnTo>
                <a:close/>
                <a:moveTo>
                  <a:pt x="49505" y="47369"/>
                </a:moveTo>
                <a:lnTo>
                  <a:pt x="49505" y="49142"/>
                </a:lnTo>
                <a:lnTo>
                  <a:pt x="47731" y="49142"/>
                </a:lnTo>
                <a:lnTo>
                  <a:pt x="47731" y="47369"/>
                </a:lnTo>
                <a:close/>
                <a:moveTo>
                  <a:pt x="51289" y="47369"/>
                </a:moveTo>
                <a:lnTo>
                  <a:pt x="51289" y="49142"/>
                </a:lnTo>
                <a:lnTo>
                  <a:pt x="49581" y="49142"/>
                </a:lnTo>
                <a:lnTo>
                  <a:pt x="49581" y="47369"/>
                </a:lnTo>
                <a:close/>
                <a:moveTo>
                  <a:pt x="53144" y="47369"/>
                </a:moveTo>
                <a:lnTo>
                  <a:pt x="53144" y="49142"/>
                </a:lnTo>
                <a:lnTo>
                  <a:pt x="51370" y="49142"/>
                </a:lnTo>
                <a:lnTo>
                  <a:pt x="51370" y="47369"/>
                </a:lnTo>
                <a:close/>
                <a:moveTo>
                  <a:pt x="54995" y="47369"/>
                </a:moveTo>
                <a:lnTo>
                  <a:pt x="54995" y="49142"/>
                </a:lnTo>
                <a:lnTo>
                  <a:pt x="53220" y="49142"/>
                </a:lnTo>
                <a:lnTo>
                  <a:pt x="53220" y="47369"/>
                </a:lnTo>
                <a:close/>
                <a:moveTo>
                  <a:pt x="56849" y="47369"/>
                </a:moveTo>
                <a:lnTo>
                  <a:pt x="56849" y="49142"/>
                </a:lnTo>
                <a:lnTo>
                  <a:pt x="55070" y="49142"/>
                </a:lnTo>
                <a:lnTo>
                  <a:pt x="55070" y="47369"/>
                </a:lnTo>
                <a:close/>
                <a:moveTo>
                  <a:pt x="58698" y="47369"/>
                </a:moveTo>
                <a:lnTo>
                  <a:pt x="58698" y="49142"/>
                </a:lnTo>
                <a:lnTo>
                  <a:pt x="56924" y="49142"/>
                </a:lnTo>
                <a:lnTo>
                  <a:pt x="56924" y="47369"/>
                </a:lnTo>
                <a:close/>
                <a:moveTo>
                  <a:pt x="60548" y="47369"/>
                </a:moveTo>
                <a:lnTo>
                  <a:pt x="60548" y="49142"/>
                </a:lnTo>
                <a:lnTo>
                  <a:pt x="58775" y="49142"/>
                </a:lnTo>
                <a:lnTo>
                  <a:pt x="58775" y="47369"/>
                </a:lnTo>
                <a:close/>
                <a:moveTo>
                  <a:pt x="62404" y="47369"/>
                </a:moveTo>
                <a:lnTo>
                  <a:pt x="62404" y="49142"/>
                </a:lnTo>
                <a:lnTo>
                  <a:pt x="60629" y="49142"/>
                </a:lnTo>
                <a:lnTo>
                  <a:pt x="60629" y="47369"/>
                </a:lnTo>
                <a:close/>
                <a:moveTo>
                  <a:pt x="64253" y="47369"/>
                </a:moveTo>
                <a:lnTo>
                  <a:pt x="64253" y="49142"/>
                </a:lnTo>
                <a:lnTo>
                  <a:pt x="62479" y="49142"/>
                </a:lnTo>
                <a:lnTo>
                  <a:pt x="62479" y="47369"/>
                </a:lnTo>
                <a:close/>
                <a:moveTo>
                  <a:pt x="66108" y="47369"/>
                </a:moveTo>
                <a:lnTo>
                  <a:pt x="66108" y="49142"/>
                </a:lnTo>
                <a:lnTo>
                  <a:pt x="64328" y="49142"/>
                </a:lnTo>
                <a:lnTo>
                  <a:pt x="64328" y="47369"/>
                </a:lnTo>
                <a:close/>
                <a:moveTo>
                  <a:pt x="1487" y="0"/>
                </a:moveTo>
                <a:lnTo>
                  <a:pt x="1487" y="1493"/>
                </a:lnTo>
                <a:lnTo>
                  <a:pt x="0" y="1493"/>
                </a:lnTo>
                <a:lnTo>
                  <a:pt x="0" y="1568"/>
                </a:lnTo>
                <a:lnTo>
                  <a:pt x="1487" y="1568"/>
                </a:lnTo>
                <a:lnTo>
                  <a:pt x="1487" y="3343"/>
                </a:lnTo>
                <a:lnTo>
                  <a:pt x="0" y="3343"/>
                </a:lnTo>
                <a:lnTo>
                  <a:pt x="0" y="3422"/>
                </a:lnTo>
                <a:lnTo>
                  <a:pt x="1487" y="3422"/>
                </a:lnTo>
                <a:lnTo>
                  <a:pt x="1487" y="5197"/>
                </a:lnTo>
                <a:lnTo>
                  <a:pt x="0" y="5197"/>
                </a:lnTo>
                <a:lnTo>
                  <a:pt x="0" y="5273"/>
                </a:lnTo>
                <a:lnTo>
                  <a:pt x="1487" y="5273"/>
                </a:lnTo>
                <a:lnTo>
                  <a:pt x="1487" y="7047"/>
                </a:lnTo>
                <a:lnTo>
                  <a:pt x="0" y="7047"/>
                </a:lnTo>
                <a:lnTo>
                  <a:pt x="0" y="7123"/>
                </a:lnTo>
                <a:lnTo>
                  <a:pt x="1487" y="7123"/>
                </a:lnTo>
                <a:lnTo>
                  <a:pt x="1487" y="8902"/>
                </a:lnTo>
                <a:lnTo>
                  <a:pt x="0" y="8902"/>
                </a:lnTo>
                <a:lnTo>
                  <a:pt x="0" y="8977"/>
                </a:lnTo>
                <a:lnTo>
                  <a:pt x="1487" y="8977"/>
                </a:lnTo>
                <a:lnTo>
                  <a:pt x="1487" y="10752"/>
                </a:lnTo>
                <a:lnTo>
                  <a:pt x="0" y="10752"/>
                </a:lnTo>
                <a:lnTo>
                  <a:pt x="0" y="10827"/>
                </a:lnTo>
                <a:lnTo>
                  <a:pt x="1487" y="10827"/>
                </a:lnTo>
                <a:lnTo>
                  <a:pt x="1487" y="12601"/>
                </a:lnTo>
                <a:lnTo>
                  <a:pt x="0" y="12601"/>
                </a:lnTo>
                <a:lnTo>
                  <a:pt x="0" y="12682"/>
                </a:lnTo>
                <a:lnTo>
                  <a:pt x="1487" y="12682"/>
                </a:lnTo>
                <a:lnTo>
                  <a:pt x="1487" y="14456"/>
                </a:lnTo>
                <a:lnTo>
                  <a:pt x="0" y="14456"/>
                </a:lnTo>
                <a:lnTo>
                  <a:pt x="0" y="14532"/>
                </a:lnTo>
                <a:lnTo>
                  <a:pt x="1487" y="14532"/>
                </a:lnTo>
                <a:lnTo>
                  <a:pt x="1487" y="16305"/>
                </a:lnTo>
                <a:lnTo>
                  <a:pt x="0" y="16305"/>
                </a:lnTo>
                <a:lnTo>
                  <a:pt x="0" y="16381"/>
                </a:lnTo>
                <a:lnTo>
                  <a:pt x="1487" y="16381"/>
                </a:lnTo>
                <a:lnTo>
                  <a:pt x="1487" y="16421"/>
                </a:lnTo>
                <a:lnTo>
                  <a:pt x="1487" y="17873"/>
                </a:lnTo>
                <a:lnTo>
                  <a:pt x="1487" y="17914"/>
                </a:lnTo>
                <a:lnTo>
                  <a:pt x="0" y="17914"/>
                </a:lnTo>
                <a:lnTo>
                  <a:pt x="0" y="17989"/>
                </a:lnTo>
                <a:lnTo>
                  <a:pt x="1487" y="17989"/>
                </a:lnTo>
                <a:lnTo>
                  <a:pt x="1487" y="19763"/>
                </a:lnTo>
                <a:lnTo>
                  <a:pt x="0" y="19763"/>
                </a:lnTo>
                <a:lnTo>
                  <a:pt x="0" y="19838"/>
                </a:lnTo>
                <a:lnTo>
                  <a:pt x="1487" y="19838"/>
                </a:lnTo>
                <a:lnTo>
                  <a:pt x="1487" y="21613"/>
                </a:lnTo>
                <a:lnTo>
                  <a:pt x="0" y="21613"/>
                </a:lnTo>
                <a:lnTo>
                  <a:pt x="0" y="21688"/>
                </a:lnTo>
                <a:lnTo>
                  <a:pt x="1487" y="21688"/>
                </a:lnTo>
                <a:lnTo>
                  <a:pt x="1487" y="23467"/>
                </a:lnTo>
                <a:lnTo>
                  <a:pt x="0" y="23467"/>
                </a:lnTo>
                <a:lnTo>
                  <a:pt x="0" y="23544"/>
                </a:lnTo>
                <a:lnTo>
                  <a:pt x="1487" y="23544"/>
                </a:lnTo>
                <a:lnTo>
                  <a:pt x="1487" y="25317"/>
                </a:lnTo>
                <a:lnTo>
                  <a:pt x="0" y="25317"/>
                </a:lnTo>
                <a:lnTo>
                  <a:pt x="0" y="25393"/>
                </a:lnTo>
                <a:lnTo>
                  <a:pt x="1487" y="25393"/>
                </a:lnTo>
                <a:lnTo>
                  <a:pt x="1487" y="27173"/>
                </a:lnTo>
                <a:lnTo>
                  <a:pt x="0" y="27173"/>
                </a:lnTo>
                <a:lnTo>
                  <a:pt x="0" y="27248"/>
                </a:lnTo>
                <a:lnTo>
                  <a:pt x="1487" y="27248"/>
                </a:lnTo>
                <a:lnTo>
                  <a:pt x="1487" y="29022"/>
                </a:lnTo>
                <a:lnTo>
                  <a:pt x="0" y="29022"/>
                </a:lnTo>
                <a:lnTo>
                  <a:pt x="0" y="29097"/>
                </a:lnTo>
                <a:lnTo>
                  <a:pt x="1487" y="29097"/>
                </a:lnTo>
                <a:lnTo>
                  <a:pt x="1487" y="30872"/>
                </a:lnTo>
                <a:lnTo>
                  <a:pt x="0" y="30872"/>
                </a:lnTo>
                <a:lnTo>
                  <a:pt x="0" y="30948"/>
                </a:lnTo>
                <a:lnTo>
                  <a:pt x="1487" y="30948"/>
                </a:lnTo>
                <a:lnTo>
                  <a:pt x="1487" y="32726"/>
                </a:lnTo>
                <a:lnTo>
                  <a:pt x="0" y="32726"/>
                </a:lnTo>
                <a:lnTo>
                  <a:pt x="0" y="32802"/>
                </a:lnTo>
                <a:lnTo>
                  <a:pt x="1487" y="32802"/>
                </a:lnTo>
                <a:lnTo>
                  <a:pt x="1487" y="32837"/>
                </a:lnTo>
                <a:lnTo>
                  <a:pt x="1487" y="34289"/>
                </a:lnTo>
                <a:lnTo>
                  <a:pt x="1487" y="34329"/>
                </a:lnTo>
                <a:lnTo>
                  <a:pt x="0" y="34329"/>
                </a:lnTo>
                <a:lnTo>
                  <a:pt x="0" y="34405"/>
                </a:lnTo>
                <a:lnTo>
                  <a:pt x="1487" y="34405"/>
                </a:lnTo>
                <a:lnTo>
                  <a:pt x="1487" y="36180"/>
                </a:lnTo>
                <a:lnTo>
                  <a:pt x="0" y="36180"/>
                </a:lnTo>
                <a:lnTo>
                  <a:pt x="0" y="36259"/>
                </a:lnTo>
                <a:lnTo>
                  <a:pt x="1487" y="36259"/>
                </a:lnTo>
                <a:lnTo>
                  <a:pt x="1487" y="38034"/>
                </a:lnTo>
                <a:lnTo>
                  <a:pt x="0" y="38034"/>
                </a:lnTo>
                <a:lnTo>
                  <a:pt x="0" y="38109"/>
                </a:lnTo>
                <a:lnTo>
                  <a:pt x="1487" y="38109"/>
                </a:lnTo>
                <a:lnTo>
                  <a:pt x="1487" y="39883"/>
                </a:lnTo>
                <a:lnTo>
                  <a:pt x="0" y="39883"/>
                </a:lnTo>
                <a:lnTo>
                  <a:pt x="0" y="39960"/>
                </a:lnTo>
                <a:lnTo>
                  <a:pt x="1487" y="39960"/>
                </a:lnTo>
                <a:lnTo>
                  <a:pt x="1487" y="41738"/>
                </a:lnTo>
                <a:lnTo>
                  <a:pt x="0" y="41738"/>
                </a:lnTo>
                <a:lnTo>
                  <a:pt x="0" y="41814"/>
                </a:lnTo>
                <a:lnTo>
                  <a:pt x="1487" y="41814"/>
                </a:lnTo>
                <a:lnTo>
                  <a:pt x="1487" y="43589"/>
                </a:lnTo>
                <a:lnTo>
                  <a:pt x="0" y="43589"/>
                </a:lnTo>
                <a:lnTo>
                  <a:pt x="0" y="43664"/>
                </a:lnTo>
                <a:lnTo>
                  <a:pt x="1487" y="43664"/>
                </a:lnTo>
                <a:lnTo>
                  <a:pt x="1487" y="45438"/>
                </a:lnTo>
                <a:lnTo>
                  <a:pt x="0" y="45438"/>
                </a:lnTo>
                <a:lnTo>
                  <a:pt x="0" y="45518"/>
                </a:lnTo>
                <a:lnTo>
                  <a:pt x="1487" y="45518"/>
                </a:lnTo>
                <a:lnTo>
                  <a:pt x="1487" y="47292"/>
                </a:lnTo>
                <a:lnTo>
                  <a:pt x="0" y="47292"/>
                </a:lnTo>
                <a:lnTo>
                  <a:pt x="0" y="47369"/>
                </a:lnTo>
                <a:lnTo>
                  <a:pt x="1487" y="47369"/>
                </a:lnTo>
                <a:lnTo>
                  <a:pt x="1487" y="49142"/>
                </a:lnTo>
                <a:lnTo>
                  <a:pt x="0" y="49142"/>
                </a:lnTo>
                <a:lnTo>
                  <a:pt x="0" y="49218"/>
                </a:lnTo>
                <a:lnTo>
                  <a:pt x="1487" y="49218"/>
                </a:lnTo>
                <a:lnTo>
                  <a:pt x="1487" y="50710"/>
                </a:lnTo>
                <a:lnTo>
                  <a:pt x="1568" y="50710"/>
                </a:lnTo>
                <a:lnTo>
                  <a:pt x="1568" y="49218"/>
                </a:lnTo>
                <a:lnTo>
                  <a:pt x="3343" y="49218"/>
                </a:lnTo>
                <a:lnTo>
                  <a:pt x="3343" y="50710"/>
                </a:lnTo>
                <a:lnTo>
                  <a:pt x="3418" y="50710"/>
                </a:lnTo>
                <a:lnTo>
                  <a:pt x="3418" y="49218"/>
                </a:lnTo>
                <a:lnTo>
                  <a:pt x="5192" y="49218"/>
                </a:lnTo>
                <a:lnTo>
                  <a:pt x="5192" y="50710"/>
                </a:lnTo>
                <a:lnTo>
                  <a:pt x="5267" y="50710"/>
                </a:lnTo>
                <a:lnTo>
                  <a:pt x="5267" y="49218"/>
                </a:lnTo>
                <a:lnTo>
                  <a:pt x="7047" y="49218"/>
                </a:lnTo>
                <a:lnTo>
                  <a:pt x="7047" y="50710"/>
                </a:lnTo>
                <a:lnTo>
                  <a:pt x="7123" y="50710"/>
                </a:lnTo>
                <a:lnTo>
                  <a:pt x="7123" y="49218"/>
                </a:lnTo>
                <a:lnTo>
                  <a:pt x="8896" y="49218"/>
                </a:lnTo>
                <a:lnTo>
                  <a:pt x="8896" y="50710"/>
                </a:lnTo>
                <a:lnTo>
                  <a:pt x="8972" y="50710"/>
                </a:lnTo>
                <a:lnTo>
                  <a:pt x="8972" y="49218"/>
                </a:lnTo>
                <a:lnTo>
                  <a:pt x="10746" y="49218"/>
                </a:lnTo>
                <a:lnTo>
                  <a:pt x="10746" y="50710"/>
                </a:lnTo>
                <a:lnTo>
                  <a:pt x="10827" y="50710"/>
                </a:lnTo>
                <a:lnTo>
                  <a:pt x="10827" y="49218"/>
                </a:lnTo>
                <a:lnTo>
                  <a:pt x="12601" y="49218"/>
                </a:lnTo>
                <a:lnTo>
                  <a:pt x="12601" y="50710"/>
                </a:lnTo>
                <a:lnTo>
                  <a:pt x="12676" y="50710"/>
                </a:lnTo>
                <a:lnTo>
                  <a:pt x="12676" y="49218"/>
                </a:lnTo>
                <a:lnTo>
                  <a:pt x="14451" y="49218"/>
                </a:lnTo>
                <a:lnTo>
                  <a:pt x="14451" y="50710"/>
                </a:lnTo>
                <a:lnTo>
                  <a:pt x="14526" y="50710"/>
                </a:lnTo>
                <a:lnTo>
                  <a:pt x="14526" y="49218"/>
                </a:lnTo>
                <a:lnTo>
                  <a:pt x="16305" y="49218"/>
                </a:lnTo>
                <a:lnTo>
                  <a:pt x="16305" y="50710"/>
                </a:lnTo>
                <a:lnTo>
                  <a:pt x="16381" y="50710"/>
                </a:lnTo>
                <a:lnTo>
                  <a:pt x="16381" y="49218"/>
                </a:lnTo>
                <a:lnTo>
                  <a:pt x="18089" y="49218"/>
                </a:lnTo>
                <a:lnTo>
                  <a:pt x="18089" y="50710"/>
                </a:lnTo>
                <a:lnTo>
                  <a:pt x="18166" y="50710"/>
                </a:lnTo>
                <a:lnTo>
                  <a:pt x="18166" y="49218"/>
                </a:lnTo>
                <a:lnTo>
                  <a:pt x="19945" y="49218"/>
                </a:lnTo>
                <a:lnTo>
                  <a:pt x="19945" y="50710"/>
                </a:lnTo>
                <a:lnTo>
                  <a:pt x="20020" y="50710"/>
                </a:lnTo>
                <a:lnTo>
                  <a:pt x="20020" y="49218"/>
                </a:lnTo>
                <a:lnTo>
                  <a:pt x="21795" y="49218"/>
                </a:lnTo>
                <a:lnTo>
                  <a:pt x="21795" y="50710"/>
                </a:lnTo>
                <a:lnTo>
                  <a:pt x="21870" y="50710"/>
                </a:lnTo>
                <a:lnTo>
                  <a:pt x="21870" y="49218"/>
                </a:lnTo>
                <a:lnTo>
                  <a:pt x="23644" y="49218"/>
                </a:lnTo>
                <a:lnTo>
                  <a:pt x="23644" y="50710"/>
                </a:lnTo>
                <a:lnTo>
                  <a:pt x="23719" y="50710"/>
                </a:lnTo>
                <a:lnTo>
                  <a:pt x="23719" y="49218"/>
                </a:lnTo>
                <a:lnTo>
                  <a:pt x="25498" y="49218"/>
                </a:lnTo>
                <a:lnTo>
                  <a:pt x="25498" y="50710"/>
                </a:lnTo>
                <a:lnTo>
                  <a:pt x="25575" y="50710"/>
                </a:lnTo>
                <a:lnTo>
                  <a:pt x="25575" y="49218"/>
                </a:lnTo>
                <a:lnTo>
                  <a:pt x="27348" y="49218"/>
                </a:lnTo>
                <a:lnTo>
                  <a:pt x="27348" y="50710"/>
                </a:lnTo>
                <a:lnTo>
                  <a:pt x="27424" y="50710"/>
                </a:lnTo>
                <a:lnTo>
                  <a:pt x="27424" y="49218"/>
                </a:lnTo>
                <a:lnTo>
                  <a:pt x="29204" y="49218"/>
                </a:lnTo>
                <a:lnTo>
                  <a:pt x="29204" y="50710"/>
                </a:lnTo>
                <a:lnTo>
                  <a:pt x="29279" y="50710"/>
                </a:lnTo>
                <a:lnTo>
                  <a:pt x="29279" y="49218"/>
                </a:lnTo>
                <a:lnTo>
                  <a:pt x="31053" y="49218"/>
                </a:lnTo>
                <a:lnTo>
                  <a:pt x="31053" y="50710"/>
                </a:lnTo>
                <a:lnTo>
                  <a:pt x="31128" y="50710"/>
                </a:lnTo>
                <a:lnTo>
                  <a:pt x="31128" y="49218"/>
                </a:lnTo>
                <a:lnTo>
                  <a:pt x="32903" y="49218"/>
                </a:lnTo>
                <a:lnTo>
                  <a:pt x="32903" y="50710"/>
                </a:lnTo>
                <a:lnTo>
                  <a:pt x="32979" y="50710"/>
                </a:lnTo>
                <a:lnTo>
                  <a:pt x="32979" y="49218"/>
                </a:lnTo>
                <a:lnTo>
                  <a:pt x="34692" y="49218"/>
                </a:lnTo>
                <a:lnTo>
                  <a:pt x="34692" y="50710"/>
                </a:lnTo>
                <a:lnTo>
                  <a:pt x="34768" y="50710"/>
                </a:lnTo>
                <a:lnTo>
                  <a:pt x="34768" y="49218"/>
                </a:lnTo>
                <a:lnTo>
                  <a:pt x="36541" y="49218"/>
                </a:lnTo>
                <a:lnTo>
                  <a:pt x="36541" y="50710"/>
                </a:lnTo>
                <a:lnTo>
                  <a:pt x="36618" y="50710"/>
                </a:lnTo>
                <a:lnTo>
                  <a:pt x="36618" y="49218"/>
                </a:lnTo>
                <a:lnTo>
                  <a:pt x="38397" y="49218"/>
                </a:lnTo>
                <a:lnTo>
                  <a:pt x="38397" y="50710"/>
                </a:lnTo>
                <a:lnTo>
                  <a:pt x="38472" y="50710"/>
                </a:lnTo>
                <a:lnTo>
                  <a:pt x="38472" y="49218"/>
                </a:lnTo>
                <a:lnTo>
                  <a:pt x="40246" y="49218"/>
                </a:lnTo>
                <a:lnTo>
                  <a:pt x="40246" y="50710"/>
                </a:lnTo>
                <a:lnTo>
                  <a:pt x="40321" y="50710"/>
                </a:lnTo>
                <a:lnTo>
                  <a:pt x="40321" y="49218"/>
                </a:lnTo>
                <a:lnTo>
                  <a:pt x="42096" y="49218"/>
                </a:lnTo>
                <a:lnTo>
                  <a:pt x="42096" y="50710"/>
                </a:lnTo>
                <a:lnTo>
                  <a:pt x="42172" y="50710"/>
                </a:lnTo>
                <a:lnTo>
                  <a:pt x="42172" y="49218"/>
                </a:lnTo>
                <a:lnTo>
                  <a:pt x="43950" y="49218"/>
                </a:lnTo>
                <a:lnTo>
                  <a:pt x="43950" y="50710"/>
                </a:lnTo>
                <a:lnTo>
                  <a:pt x="44027" y="50710"/>
                </a:lnTo>
                <a:lnTo>
                  <a:pt x="44027" y="49218"/>
                </a:lnTo>
                <a:lnTo>
                  <a:pt x="45801" y="49218"/>
                </a:lnTo>
                <a:lnTo>
                  <a:pt x="45801" y="50710"/>
                </a:lnTo>
                <a:lnTo>
                  <a:pt x="45876" y="50710"/>
                </a:lnTo>
                <a:lnTo>
                  <a:pt x="45876" y="49218"/>
                </a:lnTo>
                <a:lnTo>
                  <a:pt x="47656" y="49218"/>
                </a:lnTo>
                <a:lnTo>
                  <a:pt x="47656" y="50710"/>
                </a:lnTo>
                <a:lnTo>
                  <a:pt x="47731" y="50710"/>
                </a:lnTo>
                <a:lnTo>
                  <a:pt x="47731" y="49218"/>
                </a:lnTo>
                <a:lnTo>
                  <a:pt x="49505" y="49218"/>
                </a:lnTo>
                <a:lnTo>
                  <a:pt x="49505" y="50710"/>
                </a:lnTo>
                <a:lnTo>
                  <a:pt x="49581" y="50710"/>
                </a:lnTo>
                <a:lnTo>
                  <a:pt x="49581" y="49218"/>
                </a:lnTo>
                <a:lnTo>
                  <a:pt x="51289" y="49218"/>
                </a:lnTo>
                <a:lnTo>
                  <a:pt x="51289" y="50710"/>
                </a:lnTo>
                <a:lnTo>
                  <a:pt x="51370" y="50710"/>
                </a:lnTo>
                <a:lnTo>
                  <a:pt x="51370" y="49218"/>
                </a:lnTo>
                <a:lnTo>
                  <a:pt x="53144" y="49218"/>
                </a:lnTo>
                <a:lnTo>
                  <a:pt x="53144" y="50710"/>
                </a:lnTo>
                <a:lnTo>
                  <a:pt x="53220" y="50710"/>
                </a:lnTo>
                <a:lnTo>
                  <a:pt x="53220" y="49218"/>
                </a:lnTo>
                <a:lnTo>
                  <a:pt x="54995" y="49218"/>
                </a:lnTo>
                <a:lnTo>
                  <a:pt x="54995" y="50710"/>
                </a:lnTo>
                <a:lnTo>
                  <a:pt x="55070" y="50710"/>
                </a:lnTo>
                <a:lnTo>
                  <a:pt x="55070" y="49218"/>
                </a:lnTo>
                <a:lnTo>
                  <a:pt x="56849" y="49218"/>
                </a:lnTo>
                <a:lnTo>
                  <a:pt x="56849" y="50710"/>
                </a:lnTo>
                <a:lnTo>
                  <a:pt x="56924" y="50710"/>
                </a:lnTo>
                <a:lnTo>
                  <a:pt x="56924" y="49218"/>
                </a:lnTo>
                <a:lnTo>
                  <a:pt x="58698" y="49218"/>
                </a:lnTo>
                <a:lnTo>
                  <a:pt x="58698" y="50710"/>
                </a:lnTo>
                <a:lnTo>
                  <a:pt x="58775" y="50710"/>
                </a:lnTo>
                <a:lnTo>
                  <a:pt x="58775" y="49218"/>
                </a:lnTo>
                <a:lnTo>
                  <a:pt x="60548" y="49218"/>
                </a:lnTo>
                <a:lnTo>
                  <a:pt x="60548" y="50710"/>
                </a:lnTo>
                <a:lnTo>
                  <a:pt x="60629" y="50710"/>
                </a:lnTo>
                <a:lnTo>
                  <a:pt x="60629" y="49218"/>
                </a:lnTo>
                <a:lnTo>
                  <a:pt x="62404" y="49218"/>
                </a:lnTo>
                <a:lnTo>
                  <a:pt x="62404" y="50710"/>
                </a:lnTo>
                <a:lnTo>
                  <a:pt x="62479" y="50710"/>
                </a:lnTo>
                <a:lnTo>
                  <a:pt x="62479" y="49218"/>
                </a:lnTo>
                <a:lnTo>
                  <a:pt x="64253" y="49218"/>
                </a:lnTo>
                <a:lnTo>
                  <a:pt x="64253" y="50710"/>
                </a:lnTo>
                <a:lnTo>
                  <a:pt x="64328" y="50710"/>
                </a:lnTo>
                <a:lnTo>
                  <a:pt x="64328" y="49218"/>
                </a:lnTo>
                <a:lnTo>
                  <a:pt x="66108" y="49218"/>
                </a:lnTo>
                <a:lnTo>
                  <a:pt x="66108" y="50710"/>
                </a:lnTo>
                <a:lnTo>
                  <a:pt x="66184" y="50710"/>
                </a:lnTo>
                <a:lnTo>
                  <a:pt x="66184" y="49218"/>
                </a:lnTo>
                <a:lnTo>
                  <a:pt x="67670" y="49218"/>
                </a:lnTo>
                <a:lnTo>
                  <a:pt x="67670" y="49142"/>
                </a:lnTo>
                <a:lnTo>
                  <a:pt x="66184" y="49142"/>
                </a:lnTo>
                <a:lnTo>
                  <a:pt x="66184" y="47369"/>
                </a:lnTo>
                <a:lnTo>
                  <a:pt x="67670" y="47369"/>
                </a:lnTo>
                <a:lnTo>
                  <a:pt x="67670" y="47292"/>
                </a:lnTo>
                <a:lnTo>
                  <a:pt x="66184" y="47292"/>
                </a:lnTo>
                <a:lnTo>
                  <a:pt x="66184" y="45518"/>
                </a:lnTo>
                <a:lnTo>
                  <a:pt x="67670" y="45518"/>
                </a:lnTo>
                <a:lnTo>
                  <a:pt x="67670" y="45438"/>
                </a:lnTo>
                <a:lnTo>
                  <a:pt x="66184" y="45438"/>
                </a:lnTo>
                <a:lnTo>
                  <a:pt x="66184" y="43664"/>
                </a:lnTo>
                <a:lnTo>
                  <a:pt x="67670" y="43664"/>
                </a:lnTo>
                <a:lnTo>
                  <a:pt x="67670" y="43589"/>
                </a:lnTo>
                <a:lnTo>
                  <a:pt x="66184" y="43589"/>
                </a:lnTo>
                <a:lnTo>
                  <a:pt x="66184" y="41814"/>
                </a:lnTo>
                <a:lnTo>
                  <a:pt x="67670" y="41814"/>
                </a:lnTo>
                <a:lnTo>
                  <a:pt x="67670" y="41738"/>
                </a:lnTo>
                <a:lnTo>
                  <a:pt x="66184" y="41738"/>
                </a:lnTo>
                <a:lnTo>
                  <a:pt x="66184" y="39960"/>
                </a:lnTo>
                <a:lnTo>
                  <a:pt x="67670" y="39960"/>
                </a:lnTo>
                <a:lnTo>
                  <a:pt x="67670" y="39883"/>
                </a:lnTo>
                <a:lnTo>
                  <a:pt x="66184" y="39883"/>
                </a:lnTo>
                <a:lnTo>
                  <a:pt x="66184" y="38109"/>
                </a:lnTo>
                <a:lnTo>
                  <a:pt x="67670" y="38109"/>
                </a:lnTo>
                <a:lnTo>
                  <a:pt x="67670" y="38034"/>
                </a:lnTo>
                <a:lnTo>
                  <a:pt x="66184" y="38034"/>
                </a:lnTo>
                <a:lnTo>
                  <a:pt x="66184" y="36259"/>
                </a:lnTo>
                <a:lnTo>
                  <a:pt x="67670" y="36259"/>
                </a:lnTo>
                <a:lnTo>
                  <a:pt x="67670" y="36180"/>
                </a:lnTo>
                <a:lnTo>
                  <a:pt x="66184" y="36180"/>
                </a:lnTo>
                <a:lnTo>
                  <a:pt x="66184" y="34405"/>
                </a:lnTo>
                <a:lnTo>
                  <a:pt x="67670" y="34405"/>
                </a:lnTo>
                <a:lnTo>
                  <a:pt x="67670" y="34329"/>
                </a:lnTo>
                <a:lnTo>
                  <a:pt x="66184" y="34329"/>
                </a:lnTo>
                <a:lnTo>
                  <a:pt x="66184" y="34289"/>
                </a:lnTo>
                <a:lnTo>
                  <a:pt x="66184" y="32837"/>
                </a:lnTo>
                <a:lnTo>
                  <a:pt x="66184" y="32802"/>
                </a:lnTo>
                <a:lnTo>
                  <a:pt x="67670" y="32802"/>
                </a:lnTo>
                <a:lnTo>
                  <a:pt x="67670" y="32726"/>
                </a:lnTo>
                <a:lnTo>
                  <a:pt x="66184" y="32726"/>
                </a:lnTo>
                <a:lnTo>
                  <a:pt x="66184" y="30948"/>
                </a:lnTo>
                <a:lnTo>
                  <a:pt x="67670" y="30948"/>
                </a:lnTo>
                <a:lnTo>
                  <a:pt x="67670" y="30872"/>
                </a:lnTo>
                <a:lnTo>
                  <a:pt x="66184" y="30872"/>
                </a:lnTo>
                <a:lnTo>
                  <a:pt x="66184" y="29097"/>
                </a:lnTo>
                <a:lnTo>
                  <a:pt x="67670" y="29097"/>
                </a:lnTo>
                <a:lnTo>
                  <a:pt x="67670" y="29022"/>
                </a:lnTo>
                <a:lnTo>
                  <a:pt x="66184" y="29022"/>
                </a:lnTo>
                <a:lnTo>
                  <a:pt x="66184" y="27248"/>
                </a:lnTo>
                <a:lnTo>
                  <a:pt x="67670" y="27248"/>
                </a:lnTo>
                <a:lnTo>
                  <a:pt x="67670" y="27173"/>
                </a:lnTo>
                <a:lnTo>
                  <a:pt x="66184" y="27173"/>
                </a:lnTo>
                <a:lnTo>
                  <a:pt x="66184" y="25393"/>
                </a:lnTo>
                <a:lnTo>
                  <a:pt x="67670" y="25393"/>
                </a:lnTo>
                <a:lnTo>
                  <a:pt x="67670" y="25317"/>
                </a:lnTo>
                <a:lnTo>
                  <a:pt x="66184" y="25317"/>
                </a:lnTo>
                <a:lnTo>
                  <a:pt x="66184" y="23544"/>
                </a:lnTo>
                <a:lnTo>
                  <a:pt x="67670" y="23544"/>
                </a:lnTo>
                <a:lnTo>
                  <a:pt x="67670" y="23467"/>
                </a:lnTo>
                <a:lnTo>
                  <a:pt x="66184" y="23467"/>
                </a:lnTo>
                <a:lnTo>
                  <a:pt x="66184" y="21688"/>
                </a:lnTo>
                <a:lnTo>
                  <a:pt x="67670" y="21688"/>
                </a:lnTo>
                <a:lnTo>
                  <a:pt x="67670" y="21613"/>
                </a:lnTo>
                <a:lnTo>
                  <a:pt x="66184" y="21613"/>
                </a:lnTo>
                <a:lnTo>
                  <a:pt x="66184" y="19838"/>
                </a:lnTo>
                <a:lnTo>
                  <a:pt x="67670" y="19838"/>
                </a:lnTo>
                <a:lnTo>
                  <a:pt x="67670" y="19763"/>
                </a:lnTo>
                <a:lnTo>
                  <a:pt x="66184" y="19763"/>
                </a:lnTo>
                <a:lnTo>
                  <a:pt x="66184" y="17989"/>
                </a:lnTo>
                <a:lnTo>
                  <a:pt x="67670" y="17989"/>
                </a:lnTo>
                <a:lnTo>
                  <a:pt x="67670" y="17914"/>
                </a:lnTo>
                <a:lnTo>
                  <a:pt x="66184" y="17914"/>
                </a:lnTo>
                <a:lnTo>
                  <a:pt x="66184" y="17873"/>
                </a:lnTo>
                <a:lnTo>
                  <a:pt x="66184" y="16421"/>
                </a:lnTo>
                <a:lnTo>
                  <a:pt x="66184" y="16381"/>
                </a:lnTo>
                <a:lnTo>
                  <a:pt x="67670" y="16381"/>
                </a:lnTo>
                <a:lnTo>
                  <a:pt x="67670" y="16305"/>
                </a:lnTo>
                <a:lnTo>
                  <a:pt x="66184" y="16305"/>
                </a:lnTo>
                <a:lnTo>
                  <a:pt x="66184" y="14532"/>
                </a:lnTo>
                <a:lnTo>
                  <a:pt x="67670" y="14532"/>
                </a:lnTo>
                <a:lnTo>
                  <a:pt x="67670" y="14456"/>
                </a:lnTo>
                <a:lnTo>
                  <a:pt x="66184" y="14456"/>
                </a:lnTo>
                <a:lnTo>
                  <a:pt x="66184" y="12682"/>
                </a:lnTo>
                <a:lnTo>
                  <a:pt x="67670" y="12682"/>
                </a:lnTo>
                <a:lnTo>
                  <a:pt x="67670" y="12601"/>
                </a:lnTo>
                <a:lnTo>
                  <a:pt x="66184" y="12601"/>
                </a:lnTo>
                <a:lnTo>
                  <a:pt x="66184" y="10827"/>
                </a:lnTo>
                <a:lnTo>
                  <a:pt x="67670" y="10827"/>
                </a:lnTo>
                <a:lnTo>
                  <a:pt x="67670" y="10752"/>
                </a:lnTo>
                <a:lnTo>
                  <a:pt x="66184" y="10752"/>
                </a:lnTo>
                <a:lnTo>
                  <a:pt x="66184" y="8977"/>
                </a:lnTo>
                <a:lnTo>
                  <a:pt x="67670" y="8977"/>
                </a:lnTo>
                <a:lnTo>
                  <a:pt x="67670" y="8902"/>
                </a:lnTo>
                <a:lnTo>
                  <a:pt x="66184" y="8902"/>
                </a:lnTo>
                <a:lnTo>
                  <a:pt x="66184" y="7123"/>
                </a:lnTo>
                <a:lnTo>
                  <a:pt x="67670" y="7123"/>
                </a:lnTo>
                <a:lnTo>
                  <a:pt x="67670" y="7047"/>
                </a:lnTo>
                <a:lnTo>
                  <a:pt x="66184" y="7047"/>
                </a:lnTo>
                <a:lnTo>
                  <a:pt x="66184" y="5273"/>
                </a:lnTo>
                <a:lnTo>
                  <a:pt x="67670" y="5273"/>
                </a:lnTo>
                <a:lnTo>
                  <a:pt x="67670" y="5197"/>
                </a:lnTo>
                <a:lnTo>
                  <a:pt x="66184" y="5197"/>
                </a:lnTo>
                <a:lnTo>
                  <a:pt x="66184" y="3422"/>
                </a:lnTo>
                <a:lnTo>
                  <a:pt x="67670" y="3422"/>
                </a:lnTo>
                <a:lnTo>
                  <a:pt x="67670" y="3343"/>
                </a:lnTo>
                <a:lnTo>
                  <a:pt x="66184" y="3343"/>
                </a:lnTo>
                <a:lnTo>
                  <a:pt x="66184" y="1568"/>
                </a:lnTo>
                <a:lnTo>
                  <a:pt x="67670" y="1568"/>
                </a:lnTo>
                <a:lnTo>
                  <a:pt x="67670" y="1493"/>
                </a:lnTo>
                <a:lnTo>
                  <a:pt x="66184" y="1493"/>
                </a:lnTo>
                <a:lnTo>
                  <a:pt x="66184" y="0"/>
                </a:lnTo>
                <a:lnTo>
                  <a:pt x="66108" y="0"/>
                </a:lnTo>
                <a:lnTo>
                  <a:pt x="66108" y="1493"/>
                </a:lnTo>
                <a:lnTo>
                  <a:pt x="64328" y="1493"/>
                </a:lnTo>
                <a:lnTo>
                  <a:pt x="64328" y="0"/>
                </a:lnTo>
                <a:lnTo>
                  <a:pt x="64253" y="0"/>
                </a:lnTo>
                <a:lnTo>
                  <a:pt x="64253" y="1493"/>
                </a:lnTo>
                <a:lnTo>
                  <a:pt x="62479" y="1493"/>
                </a:lnTo>
                <a:lnTo>
                  <a:pt x="62479" y="0"/>
                </a:lnTo>
                <a:lnTo>
                  <a:pt x="62404" y="0"/>
                </a:lnTo>
                <a:lnTo>
                  <a:pt x="62404" y="1493"/>
                </a:lnTo>
                <a:lnTo>
                  <a:pt x="60629" y="1493"/>
                </a:lnTo>
                <a:lnTo>
                  <a:pt x="60629" y="0"/>
                </a:lnTo>
                <a:lnTo>
                  <a:pt x="60548" y="0"/>
                </a:lnTo>
                <a:lnTo>
                  <a:pt x="60548" y="1493"/>
                </a:lnTo>
                <a:lnTo>
                  <a:pt x="58775" y="1493"/>
                </a:lnTo>
                <a:lnTo>
                  <a:pt x="58775" y="0"/>
                </a:lnTo>
                <a:lnTo>
                  <a:pt x="58698" y="0"/>
                </a:lnTo>
                <a:lnTo>
                  <a:pt x="58698" y="1493"/>
                </a:lnTo>
                <a:lnTo>
                  <a:pt x="56924" y="1493"/>
                </a:lnTo>
                <a:lnTo>
                  <a:pt x="56924" y="0"/>
                </a:lnTo>
                <a:lnTo>
                  <a:pt x="56849" y="0"/>
                </a:lnTo>
                <a:lnTo>
                  <a:pt x="56849" y="1493"/>
                </a:lnTo>
                <a:lnTo>
                  <a:pt x="55070" y="1493"/>
                </a:lnTo>
                <a:lnTo>
                  <a:pt x="55070" y="0"/>
                </a:lnTo>
                <a:lnTo>
                  <a:pt x="54995" y="0"/>
                </a:lnTo>
                <a:lnTo>
                  <a:pt x="54995" y="1493"/>
                </a:lnTo>
                <a:lnTo>
                  <a:pt x="53220" y="1493"/>
                </a:lnTo>
                <a:lnTo>
                  <a:pt x="53220" y="0"/>
                </a:lnTo>
                <a:lnTo>
                  <a:pt x="53144" y="0"/>
                </a:lnTo>
                <a:lnTo>
                  <a:pt x="53144" y="1493"/>
                </a:lnTo>
                <a:lnTo>
                  <a:pt x="51370" y="1493"/>
                </a:lnTo>
                <a:lnTo>
                  <a:pt x="51370" y="0"/>
                </a:lnTo>
                <a:lnTo>
                  <a:pt x="51289" y="0"/>
                </a:lnTo>
                <a:lnTo>
                  <a:pt x="51289" y="1493"/>
                </a:lnTo>
                <a:lnTo>
                  <a:pt x="49581" y="1493"/>
                </a:lnTo>
                <a:lnTo>
                  <a:pt x="49581" y="0"/>
                </a:lnTo>
                <a:lnTo>
                  <a:pt x="49505" y="0"/>
                </a:lnTo>
                <a:lnTo>
                  <a:pt x="49505" y="1493"/>
                </a:lnTo>
                <a:lnTo>
                  <a:pt x="47731" y="1493"/>
                </a:lnTo>
                <a:lnTo>
                  <a:pt x="47731" y="0"/>
                </a:lnTo>
                <a:lnTo>
                  <a:pt x="47656" y="0"/>
                </a:lnTo>
                <a:lnTo>
                  <a:pt x="47656" y="1493"/>
                </a:lnTo>
                <a:lnTo>
                  <a:pt x="45876" y="1493"/>
                </a:lnTo>
                <a:lnTo>
                  <a:pt x="45876" y="0"/>
                </a:lnTo>
                <a:lnTo>
                  <a:pt x="45801" y="0"/>
                </a:lnTo>
                <a:lnTo>
                  <a:pt x="45801" y="1493"/>
                </a:lnTo>
                <a:lnTo>
                  <a:pt x="44027" y="1493"/>
                </a:lnTo>
                <a:lnTo>
                  <a:pt x="44027" y="0"/>
                </a:lnTo>
                <a:lnTo>
                  <a:pt x="43950" y="0"/>
                </a:lnTo>
                <a:lnTo>
                  <a:pt x="43950" y="1493"/>
                </a:lnTo>
                <a:lnTo>
                  <a:pt x="42172" y="1493"/>
                </a:lnTo>
                <a:lnTo>
                  <a:pt x="42172" y="0"/>
                </a:lnTo>
                <a:lnTo>
                  <a:pt x="42096" y="0"/>
                </a:lnTo>
                <a:lnTo>
                  <a:pt x="42096" y="1493"/>
                </a:lnTo>
                <a:lnTo>
                  <a:pt x="40321" y="1493"/>
                </a:lnTo>
                <a:lnTo>
                  <a:pt x="40321" y="0"/>
                </a:lnTo>
                <a:lnTo>
                  <a:pt x="40246" y="0"/>
                </a:lnTo>
                <a:lnTo>
                  <a:pt x="40246" y="1493"/>
                </a:lnTo>
                <a:lnTo>
                  <a:pt x="38472" y="1493"/>
                </a:lnTo>
                <a:lnTo>
                  <a:pt x="38472" y="0"/>
                </a:lnTo>
                <a:lnTo>
                  <a:pt x="38397" y="0"/>
                </a:lnTo>
                <a:lnTo>
                  <a:pt x="38397" y="1493"/>
                </a:lnTo>
                <a:lnTo>
                  <a:pt x="36618" y="1493"/>
                </a:lnTo>
                <a:lnTo>
                  <a:pt x="36618" y="0"/>
                </a:lnTo>
                <a:lnTo>
                  <a:pt x="36541" y="0"/>
                </a:lnTo>
                <a:lnTo>
                  <a:pt x="36541" y="1493"/>
                </a:lnTo>
                <a:lnTo>
                  <a:pt x="34768" y="1493"/>
                </a:lnTo>
                <a:lnTo>
                  <a:pt x="34768" y="0"/>
                </a:lnTo>
                <a:lnTo>
                  <a:pt x="34692" y="0"/>
                </a:lnTo>
                <a:lnTo>
                  <a:pt x="34692" y="1493"/>
                </a:lnTo>
                <a:lnTo>
                  <a:pt x="32979" y="1493"/>
                </a:lnTo>
                <a:lnTo>
                  <a:pt x="32979" y="0"/>
                </a:lnTo>
                <a:lnTo>
                  <a:pt x="32903" y="0"/>
                </a:lnTo>
                <a:lnTo>
                  <a:pt x="32903" y="1493"/>
                </a:lnTo>
                <a:lnTo>
                  <a:pt x="31128" y="1493"/>
                </a:lnTo>
                <a:lnTo>
                  <a:pt x="31128" y="0"/>
                </a:lnTo>
                <a:lnTo>
                  <a:pt x="31053" y="0"/>
                </a:lnTo>
                <a:lnTo>
                  <a:pt x="31053" y="1493"/>
                </a:lnTo>
                <a:lnTo>
                  <a:pt x="29279" y="1493"/>
                </a:lnTo>
                <a:lnTo>
                  <a:pt x="29279" y="0"/>
                </a:lnTo>
                <a:lnTo>
                  <a:pt x="29204" y="0"/>
                </a:lnTo>
                <a:lnTo>
                  <a:pt x="29204" y="1493"/>
                </a:lnTo>
                <a:lnTo>
                  <a:pt x="27424" y="1493"/>
                </a:lnTo>
                <a:lnTo>
                  <a:pt x="27424" y="0"/>
                </a:lnTo>
                <a:lnTo>
                  <a:pt x="27348" y="0"/>
                </a:lnTo>
                <a:lnTo>
                  <a:pt x="27348" y="1493"/>
                </a:lnTo>
                <a:lnTo>
                  <a:pt x="25575" y="1493"/>
                </a:lnTo>
                <a:lnTo>
                  <a:pt x="25575" y="0"/>
                </a:lnTo>
                <a:lnTo>
                  <a:pt x="25498" y="0"/>
                </a:lnTo>
                <a:lnTo>
                  <a:pt x="25498" y="1493"/>
                </a:lnTo>
                <a:lnTo>
                  <a:pt x="23719" y="1493"/>
                </a:lnTo>
                <a:lnTo>
                  <a:pt x="23719" y="0"/>
                </a:lnTo>
                <a:lnTo>
                  <a:pt x="23644" y="0"/>
                </a:lnTo>
                <a:lnTo>
                  <a:pt x="23644" y="1493"/>
                </a:lnTo>
                <a:lnTo>
                  <a:pt x="21870" y="1493"/>
                </a:lnTo>
                <a:lnTo>
                  <a:pt x="21870" y="0"/>
                </a:lnTo>
                <a:lnTo>
                  <a:pt x="21795" y="0"/>
                </a:lnTo>
                <a:lnTo>
                  <a:pt x="21795" y="1493"/>
                </a:lnTo>
                <a:lnTo>
                  <a:pt x="20020" y="1493"/>
                </a:lnTo>
                <a:lnTo>
                  <a:pt x="20020" y="0"/>
                </a:lnTo>
                <a:lnTo>
                  <a:pt x="19945" y="0"/>
                </a:lnTo>
                <a:lnTo>
                  <a:pt x="19945" y="1493"/>
                </a:lnTo>
                <a:lnTo>
                  <a:pt x="18166" y="1493"/>
                </a:lnTo>
                <a:lnTo>
                  <a:pt x="18166" y="0"/>
                </a:lnTo>
                <a:lnTo>
                  <a:pt x="18089" y="0"/>
                </a:lnTo>
                <a:lnTo>
                  <a:pt x="18089" y="1493"/>
                </a:lnTo>
                <a:lnTo>
                  <a:pt x="16381" y="1493"/>
                </a:lnTo>
                <a:lnTo>
                  <a:pt x="16381" y="0"/>
                </a:lnTo>
                <a:lnTo>
                  <a:pt x="16305" y="0"/>
                </a:lnTo>
                <a:lnTo>
                  <a:pt x="16305" y="1493"/>
                </a:lnTo>
                <a:lnTo>
                  <a:pt x="14526" y="1493"/>
                </a:lnTo>
                <a:lnTo>
                  <a:pt x="14526" y="0"/>
                </a:lnTo>
                <a:lnTo>
                  <a:pt x="14451" y="0"/>
                </a:lnTo>
                <a:lnTo>
                  <a:pt x="14451" y="1493"/>
                </a:lnTo>
                <a:lnTo>
                  <a:pt x="12676" y="1493"/>
                </a:lnTo>
                <a:lnTo>
                  <a:pt x="12676" y="0"/>
                </a:lnTo>
                <a:lnTo>
                  <a:pt x="12601" y="0"/>
                </a:lnTo>
                <a:lnTo>
                  <a:pt x="12601" y="1493"/>
                </a:lnTo>
                <a:lnTo>
                  <a:pt x="10827" y="1493"/>
                </a:lnTo>
                <a:lnTo>
                  <a:pt x="10827" y="0"/>
                </a:lnTo>
                <a:lnTo>
                  <a:pt x="10746" y="0"/>
                </a:lnTo>
                <a:lnTo>
                  <a:pt x="10746" y="1493"/>
                </a:lnTo>
                <a:lnTo>
                  <a:pt x="8972" y="1493"/>
                </a:lnTo>
                <a:lnTo>
                  <a:pt x="8972" y="0"/>
                </a:lnTo>
                <a:lnTo>
                  <a:pt x="8896" y="0"/>
                </a:lnTo>
                <a:lnTo>
                  <a:pt x="8896" y="1493"/>
                </a:lnTo>
                <a:lnTo>
                  <a:pt x="7123" y="1493"/>
                </a:lnTo>
                <a:lnTo>
                  <a:pt x="7123" y="0"/>
                </a:lnTo>
                <a:lnTo>
                  <a:pt x="7047" y="0"/>
                </a:lnTo>
                <a:lnTo>
                  <a:pt x="7047" y="1493"/>
                </a:lnTo>
                <a:lnTo>
                  <a:pt x="5267" y="1493"/>
                </a:lnTo>
                <a:lnTo>
                  <a:pt x="5267" y="0"/>
                </a:lnTo>
                <a:lnTo>
                  <a:pt x="5192" y="0"/>
                </a:lnTo>
                <a:lnTo>
                  <a:pt x="5192" y="1493"/>
                </a:lnTo>
                <a:lnTo>
                  <a:pt x="3418" y="1493"/>
                </a:lnTo>
                <a:lnTo>
                  <a:pt x="3418" y="0"/>
                </a:lnTo>
                <a:lnTo>
                  <a:pt x="3343" y="0"/>
                </a:lnTo>
                <a:lnTo>
                  <a:pt x="3343" y="1493"/>
                </a:lnTo>
                <a:lnTo>
                  <a:pt x="1568" y="1493"/>
                </a:lnTo>
                <a:lnTo>
                  <a:pt x="1568" y="0"/>
                </a:lnTo>
                <a:close/>
              </a:path>
            </a:pathLst>
          </a:custGeom>
          <a:solidFill>
            <a:srgbClr val="0A348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4"/>
          <p:cNvSpPr/>
          <p:nvPr/>
        </p:nvSpPr>
        <p:spPr>
          <a:xfrm>
            <a:off x="3539828" y="-882475"/>
            <a:ext cx="2534700" cy="25347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4"/>
          <p:cNvSpPr/>
          <p:nvPr/>
        </p:nvSpPr>
        <p:spPr>
          <a:xfrm>
            <a:off x="8065525" y="1672750"/>
            <a:ext cx="2209800" cy="2209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4"/>
          <p:cNvSpPr/>
          <p:nvPr/>
        </p:nvSpPr>
        <p:spPr>
          <a:xfrm>
            <a:off x="-391275" y="3266325"/>
            <a:ext cx="2436000" cy="2436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" name="Google Shape;81;p4"/>
          <p:cNvGrpSpPr/>
          <p:nvPr/>
        </p:nvGrpSpPr>
        <p:grpSpPr>
          <a:xfrm>
            <a:off x="185075" y="297950"/>
            <a:ext cx="8591688" cy="4602000"/>
            <a:chOff x="185075" y="297950"/>
            <a:chExt cx="8591688" cy="4602000"/>
          </a:xfrm>
        </p:grpSpPr>
        <p:sp>
          <p:nvSpPr>
            <p:cNvPr id="82" name="Google Shape;82;p4"/>
            <p:cNvSpPr/>
            <p:nvPr/>
          </p:nvSpPr>
          <p:spPr>
            <a:xfrm rot="5400000">
              <a:off x="2260013" y="-1616800"/>
              <a:ext cx="4602000" cy="8431500"/>
            </a:xfrm>
            <a:prstGeom prst="round2SameRect">
              <a:avLst>
                <a:gd name="adj1" fmla="val 6282"/>
                <a:gd name="adj2" fmla="val 0"/>
              </a:avLst>
            </a:prstGeom>
            <a:solidFill>
              <a:schemeClr val="dk1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3" name="Google Shape;83;p4"/>
            <p:cNvGrpSpPr/>
            <p:nvPr/>
          </p:nvGrpSpPr>
          <p:grpSpPr>
            <a:xfrm>
              <a:off x="185075" y="866975"/>
              <a:ext cx="460600" cy="3409550"/>
              <a:chOff x="858300" y="894175"/>
              <a:chExt cx="460600" cy="3409550"/>
            </a:xfrm>
          </p:grpSpPr>
          <p:grpSp>
            <p:nvGrpSpPr>
              <p:cNvPr id="84" name="Google Shape;84;p4"/>
              <p:cNvGrpSpPr/>
              <p:nvPr/>
            </p:nvGrpSpPr>
            <p:grpSpPr>
              <a:xfrm>
                <a:off x="858300" y="4097025"/>
                <a:ext cx="460600" cy="206700"/>
                <a:chOff x="858300" y="859025"/>
                <a:chExt cx="460600" cy="206700"/>
              </a:xfrm>
            </p:grpSpPr>
            <p:sp>
              <p:nvSpPr>
                <p:cNvPr id="85" name="Google Shape;85;p4"/>
                <p:cNvSpPr/>
                <p:nvPr/>
              </p:nvSpPr>
              <p:spPr>
                <a:xfrm>
                  <a:off x="1112200" y="859025"/>
                  <a:ext cx="206700" cy="206700"/>
                </a:xfrm>
                <a:prstGeom prst="ellipse">
                  <a:avLst/>
                </a:prstGeom>
                <a:solidFill>
                  <a:schemeClr val="accent1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" name="Google Shape;86;p4"/>
                <p:cNvSpPr/>
                <p:nvPr/>
              </p:nvSpPr>
              <p:spPr>
                <a:xfrm>
                  <a:off x="858300" y="915875"/>
                  <a:ext cx="396000" cy="93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87" name="Google Shape;87;p4"/>
              <p:cNvGrpSpPr/>
              <p:nvPr/>
            </p:nvGrpSpPr>
            <p:grpSpPr>
              <a:xfrm>
                <a:off x="858300" y="3639475"/>
                <a:ext cx="460600" cy="206700"/>
                <a:chOff x="858300" y="859025"/>
                <a:chExt cx="460600" cy="206700"/>
              </a:xfrm>
            </p:grpSpPr>
            <p:sp>
              <p:nvSpPr>
                <p:cNvPr id="88" name="Google Shape;88;p4"/>
                <p:cNvSpPr/>
                <p:nvPr/>
              </p:nvSpPr>
              <p:spPr>
                <a:xfrm>
                  <a:off x="1112200" y="859025"/>
                  <a:ext cx="206700" cy="206700"/>
                </a:xfrm>
                <a:prstGeom prst="ellipse">
                  <a:avLst/>
                </a:prstGeom>
                <a:solidFill>
                  <a:schemeClr val="accent1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" name="Google Shape;89;p4"/>
                <p:cNvSpPr/>
                <p:nvPr/>
              </p:nvSpPr>
              <p:spPr>
                <a:xfrm>
                  <a:off x="858300" y="915875"/>
                  <a:ext cx="396000" cy="93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0" name="Google Shape;90;p4"/>
              <p:cNvGrpSpPr/>
              <p:nvPr/>
            </p:nvGrpSpPr>
            <p:grpSpPr>
              <a:xfrm>
                <a:off x="858300" y="3181925"/>
                <a:ext cx="460600" cy="206700"/>
                <a:chOff x="858300" y="859025"/>
                <a:chExt cx="460600" cy="206700"/>
              </a:xfrm>
            </p:grpSpPr>
            <p:sp>
              <p:nvSpPr>
                <p:cNvPr id="91" name="Google Shape;91;p4"/>
                <p:cNvSpPr/>
                <p:nvPr/>
              </p:nvSpPr>
              <p:spPr>
                <a:xfrm>
                  <a:off x="1112200" y="859025"/>
                  <a:ext cx="206700" cy="206700"/>
                </a:xfrm>
                <a:prstGeom prst="ellipse">
                  <a:avLst/>
                </a:prstGeom>
                <a:solidFill>
                  <a:schemeClr val="accent1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" name="Google Shape;92;p4"/>
                <p:cNvSpPr/>
                <p:nvPr/>
              </p:nvSpPr>
              <p:spPr>
                <a:xfrm>
                  <a:off x="858300" y="915875"/>
                  <a:ext cx="396000" cy="93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3" name="Google Shape;93;p4"/>
              <p:cNvGrpSpPr/>
              <p:nvPr/>
            </p:nvGrpSpPr>
            <p:grpSpPr>
              <a:xfrm>
                <a:off x="858300" y="2724375"/>
                <a:ext cx="460600" cy="206700"/>
                <a:chOff x="858300" y="859025"/>
                <a:chExt cx="460600" cy="206700"/>
              </a:xfrm>
            </p:grpSpPr>
            <p:sp>
              <p:nvSpPr>
                <p:cNvPr id="94" name="Google Shape;94;p4"/>
                <p:cNvSpPr/>
                <p:nvPr/>
              </p:nvSpPr>
              <p:spPr>
                <a:xfrm>
                  <a:off x="1112200" y="859025"/>
                  <a:ext cx="206700" cy="206700"/>
                </a:xfrm>
                <a:prstGeom prst="ellipse">
                  <a:avLst/>
                </a:prstGeom>
                <a:solidFill>
                  <a:schemeClr val="accent1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" name="Google Shape;95;p4"/>
                <p:cNvSpPr/>
                <p:nvPr/>
              </p:nvSpPr>
              <p:spPr>
                <a:xfrm>
                  <a:off x="858300" y="915875"/>
                  <a:ext cx="396000" cy="93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6" name="Google Shape;96;p4"/>
              <p:cNvGrpSpPr/>
              <p:nvPr/>
            </p:nvGrpSpPr>
            <p:grpSpPr>
              <a:xfrm>
                <a:off x="858300" y="2266825"/>
                <a:ext cx="460600" cy="206700"/>
                <a:chOff x="858300" y="859025"/>
                <a:chExt cx="460600" cy="206700"/>
              </a:xfrm>
            </p:grpSpPr>
            <p:sp>
              <p:nvSpPr>
                <p:cNvPr id="97" name="Google Shape;97;p4"/>
                <p:cNvSpPr/>
                <p:nvPr/>
              </p:nvSpPr>
              <p:spPr>
                <a:xfrm>
                  <a:off x="1112200" y="859025"/>
                  <a:ext cx="206700" cy="206700"/>
                </a:xfrm>
                <a:prstGeom prst="ellipse">
                  <a:avLst/>
                </a:prstGeom>
                <a:solidFill>
                  <a:schemeClr val="accent1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" name="Google Shape;98;p4"/>
                <p:cNvSpPr/>
                <p:nvPr/>
              </p:nvSpPr>
              <p:spPr>
                <a:xfrm>
                  <a:off x="858300" y="915875"/>
                  <a:ext cx="396000" cy="93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9" name="Google Shape;99;p4"/>
              <p:cNvGrpSpPr/>
              <p:nvPr/>
            </p:nvGrpSpPr>
            <p:grpSpPr>
              <a:xfrm>
                <a:off x="858300" y="1809275"/>
                <a:ext cx="460600" cy="206700"/>
                <a:chOff x="858300" y="859025"/>
                <a:chExt cx="460600" cy="206700"/>
              </a:xfrm>
            </p:grpSpPr>
            <p:sp>
              <p:nvSpPr>
                <p:cNvPr id="100" name="Google Shape;100;p4"/>
                <p:cNvSpPr/>
                <p:nvPr/>
              </p:nvSpPr>
              <p:spPr>
                <a:xfrm>
                  <a:off x="1112200" y="859025"/>
                  <a:ext cx="206700" cy="206700"/>
                </a:xfrm>
                <a:prstGeom prst="ellipse">
                  <a:avLst/>
                </a:prstGeom>
                <a:solidFill>
                  <a:schemeClr val="accent1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" name="Google Shape;101;p4"/>
                <p:cNvSpPr/>
                <p:nvPr/>
              </p:nvSpPr>
              <p:spPr>
                <a:xfrm>
                  <a:off x="858300" y="915875"/>
                  <a:ext cx="396000" cy="93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2" name="Google Shape;102;p4"/>
              <p:cNvGrpSpPr/>
              <p:nvPr/>
            </p:nvGrpSpPr>
            <p:grpSpPr>
              <a:xfrm>
                <a:off x="858300" y="1351725"/>
                <a:ext cx="460600" cy="206700"/>
                <a:chOff x="858300" y="859025"/>
                <a:chExt cx="460600" cy="206700"/>
              </a:xfrm>
            </p:grpSpPr>
            <p:sp>
              <p:nvSpPr>
                <p:cNvPr id="103" name="Google Shape;103;p4"/>
                <p:cNvSpPr/>
                <p:nvPr/>
              </p:nvSpPr>
              <p:spPr>
                <a:xfrm>
                  <a:off x="1112200" y="859025"/>
                  <a:ext cx="206700" cy="206700"/>
                </a:xfrm>
                <a:prstGeom prst="ellipse">
                  <a:avLst/>
                </a:prstGeom>
                <a:solidFill>
                  <a:schemeClr val="accent1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" name="Google Shape;104;p4"/>
                <p:cNvSpPr/>
                <p:nvPr/>
              </p:nvSpPr>
              <p:spPr>
                <a:xfrm>
                  <a:off x="858300" y="915875"/>
                  <a:ext cx="396000" cy="93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5" name="Google Shape;105;p4"/>
              <p:cNvGrpSpPr/>
              <p:nvPr/>
            </p:nvGrpSpPr>
            <p:grpSpPr>
              <a:xfrm>
                <a:off x="858300" y="894175"/>
                <a:ext cx="460600" cy="206700"/>
                <a:chOff x="858300" y="859025"/>
                <a:chExt cx="460600" cy="206700"/>
              </a:xfrm>
            </p:grpSpPr>
            <p:sp>
              <p:nvSpPr>
                <p:cNvPr id="106" name="Google Shape;106;p4"/>
                <p:cNvSpPr/>
                <p:nvPr/>
              </p:nvSpPr>
              <p:spPr>
                <a:xfrm>
                  <a:off x="1112200" y="859025"/>
                  <a:ext cx="206700" cy="206700"/>
                </a:xfrm>
                <a:prstGeom prst="ellipse">
                  <a:avLst/>
                </a:prstGeom>
                <a:solidFill>
                  <a:schemeClr val="accent1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" name="Google Shape;107;p4"/>
                <p:cNvSpPr/>
                <p:nvPr/>
              </p:nvSpPr>
              <p:spPr>
                <a:xfrm>
                  <a:off x="858300" y="915875"/>
                  <a:ext cx="396000" cy="93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108" name="Google Shape;108;p4"/>
          <p:cNvSpPr txBox="1">
            <a:spLocks noGrp="1"/>
          </p:cNvSpPr>
          <p:nvPr>
            <p:ph type="title"/>
          </p:nvPr>
        </p:nvSpPr>
        <p:spPr>
          <a:xfrm>
            <a:off x="720000" y="3232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4"/>
          <p:cNvSpPr txBox="1">
            <a:spLocks noGrp="1"/>
          </p:cNvSpPr>
          <p:nvPr>
            <p:ph type="body" idx="1"/>
          </p:nvPr>
        </p:nvSpPr>
        <p:spPr>
          <a:xfrm>
            <a:off x="873100" y="950525"/>
            <a:ext cx="7375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2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7" name="Google Shape;1627;p44"/>
          <p:cNvSpPr/>
          <p:nvPr/>
        </p:nvSpPr>
        <p:spPr>
          <a:xfrm>
            <a:off x="-22000" y="0"/>
            <a:ext cx="9166037" cy="5143515"/>
          </a:xfrm>
          <a:custGeom>
            <a:avLst/>
            <a:gdLst/>
            <a:ahLst/>
            <a:cxnLst/>
            <a:rect l="l" t="t" r="r" b="b"/>
            <a:pathLst>
              <a:path w="67671" h="50710" extrusionOk="0">
                <a:moveTo>
                  <a:pt x="3343" y="1568"/>
                </a:moveTo>
                <a:lnTo>
                  <a:pt x="3343" y="3343"/>
                </a:lnTo>
                <a:lnTo>
                  <a:pt x="1568" y="3343"/>
                </a:lnTo>
                <a:lnTo>
                  <a:pt x="1568" y="1568"/>
                </a:lnTo>
                <a:close/>
                <a:moveTo>
                  <a:pt x="5192" y="1568"/>
                </a:moveTo>
                <a:lnTo>
                  <a:pt x="5192" y="3343"/>
                </a:lnTo>
                <a:lnTo>
                  <a:pt x="3418" y="3343"/>
                </a:lnTo>
                <a:lnTo>
                  <a:pt x="3418" y="1568"/>
                </a:lnTo>
                <a:close/>
                <a:moveTo>
                  <a:pt x="7047" y="1568"/>
                </a:moveTo>
                <a:lnTo>
                  <a:pt x="7047" y="3343"/>
                </a:lnTo>
                <a:lnTo>
                  <a:pt x="5267" y="3343"/>
                </a:lnTo>
                <a:lnTo>
                  <a:pt x="5267" y="1568"/>
                </a:lnTo>
                <a:close/>
                <a:moveTo>
                  <a:pt x="8896" y="1568"/>
                </a:moveTo>
                <a:lnTo>
                  <a:pt x="8896" y="3343"/>
                </a:lnTo>
                <a:lnTo>
                  <a:pt x="7123" y="3343"/>
                </a:lnTo>
                <a:lnTo>
                  <a:pt x="7123" y="1568"/>
                </a:lnTo>
                <a:close/>
                <a:moveTo>
                  <a:pt x="10746" y="1568"/>
                </a:moveTo>
                <a:lnTo>
                  <a:pt x="10746" y="3343"/>
                </a:lnTo>
                <a:lnTo>
                  <a:pt x="8972" y="3343"/>
                </a:lnTo>
                <a:lnTo>
                  <a:pt x="8972" y="1568"/>
                </a:lnTo>
                <a:close/>
                <a:moveTo>
                  <a:pt x="12601" y="1568"/>
                </a:moveTo>
                <a:lnTo>
                  <a:pt x="12601" y="3343"/>
                </a:lnTo>
                <a:lnTo>
                  <a:pt x="10827" y="3343"/>
                </a:lnTo>
                <a:lnTo>
                  <a:pt x="10827" y="1568"/>
                </a:lnTo>
                <a:close/>
                <a:moveTo>
                  <a:pt x="14451" y="1568"/>
                </a:moveTo>
                <a:lnTo>
                  <a:pt x="14451" y="3343"/>
                </a:lnTo>
                <a:lnTo>
                  <a:pt x="12676" y="3343"/>
                </a:lnTo>
                <a:lnTo>
                  <a:pt x="12676" y="1568"/>
                </a:lnTo>
                <a:close/>
                <a:moveTo>
                  <a:pt x="16305" y="1568"/>
                </a:moveTo>
                <a:lnTo>
                  <a:pt x="16305" y="3343"/>
                </a:lnTo>
                <a:lnTo>
                  <a:pt x="14526" y="3343"/>
                </a:lnTo>
                <a:lnTo>
                  <a:pt x="14526" y="1568"/>
                </a:lnTo>
                <a:close/>
                <a:moveTo>
                  <a:pt x="18089" y="1568"/>
                </a:moveTo>
                <a:lnTo>
                  <a:pt x="18089" y="3343"/>
                </a:lnTo>
                <a:lnTo>
                  <a:pt x="16381" y="3343"/>
                </a:lnTo>
                <a:lnTo>
                  <a:pt x="16381" y="1568"/>
                </a:lnTo>
                <a:close/>
                <a:moveTo>
                  <a:pt x="19945" y="1568"/>
                </a:moveTo>
                <a:lnTo>
                  <a:pt x="19945" y="3343"/>
                </a:lnTo>
                <a:lnTo>
                  <a:pt x="18166" y="3343"/>
                </a:lnTo>
                <a:lnTo>
                  <a:pt x="18166" y="1568"/>
                </a:lnTo>
                <a:close/>
                <a:moveTo>
                  <a:pt x="21795" y="1568"/>
                </a:moveTo>
                <a:lnTo>
                  <a:pt x="21795" y="3343"/>
                </a:lnTo>
                <a:lnTo>
                  <a:pt x="20020" y="3343"/>
                </a:lnTo>
                <a:lnTo>
                  <a:pt x="20020" y="1568"/>
                </a:lnTo>
                <a:close/>
                <a:moveTo>
                  <a:pt x="23644" y="1568"/>
                </a:moveTo>
                <a:lnTo>
                  <a:pt x="23644" y="3343"/>
                </a:lnTo>
                <a:lnTo>
                  <a:pt x="21870" y="3343"/>
                </a:lnTo>
                <a:lnTo>
                  <a:pt x="21870" y="1568"/>
                </a:lnTo>
                <a:close/>
                <a:moveTo>
                  <a:pt x="25498" y="1568"/>
                </a:moveTo>
                <a:lnTo>
                  <a:pt x="25498" y="3343"/>
                </a:lnTo>
                <a:lnTo>
                  <a:pt x="23719" y="3343"/>
                </a:lnTo>
                <a:lnTo>
                  <a:pt x="23719" y="1568"/>
                </a:lnTo>
                <a:close/>
                <a:moveTo>
                  <a:pt x="27348" y="1568"/>
                </a:moveTo>
                <a:lnTo>
                  <a:pt x="27348" y="3343"/>
                </a:lnTo>
                <a:lnTo>
                  <a:pt x="25575" y="3343"/>
                </a:lnTo>
                <a:lnTo>
                  <a:pt x="25575" y="1568"/>
                </a:lnTo>
                <a:close/>
                <a:moveTo>
                  <a:pt x="29204" y="1568"/>
                </a:moveTo>
                <a:lnTo>
                  <a:pt x="29204" y="3343"/>
                </a:lnTo>
                <a:lnTo>
                  <a:pt x="27424" y="3343"/>
                </a:lnTo>
                <a:lnTo>
                  <a:pt x="27424" y="1568"/>
                </a:lnTo>
                <a:close/>
                <a:moveTo>
                  <a:pt x="31053" y="1568"/>
                </a:moveTo>
                <a:lnTo>
                  <a:pt x="31053" y="3343"/>
                </a:lnTo>
                <a:lnTo>
                  <a:pt x="29279" y="3343"/>
                </a:lnTo>
                <a:lnTo>
                  <a:pt x="29279" y="1568"/>
                </a:lnTo>
                <a:close/>
                <a:moveTo>
                  <a:pt x="32903" y="1568"/>
                </a:moveTo>
                <a:lnTo>
                  <a:pt x="32903" y="3343"/>
                </a:lnTo>
                <a:lnTo>
                  <a:pt x="31128" y="3343"/>
                </a:lnTo>
                <a:lnTo>
                  <a:pt x="31128" y="1568"/>
                </a:lnTo>
                <a:close/>
                <a:moveTo>
                  <a:pt x="34692" y="1568"/>
                </a:moveTo>
                <a:lnTo>
                  <a:pt x="34692" y="3343"/>
                </a:lnTo>
                <a:lnTo>
                  <a:pt x="32979" y="3343"/>
                </a:lnTo>
                <a:lnTo>
                  <a:pt x="32979" y="1568"/>
                </a:lnTo>
                <a:close/>
                <a:moveTo>
                  <a:pt x="36541" y="1568"/>
                </a:moveTo>
                <a:lnTo>
                  <a:pt x="36541" y="3343"/>
                </a:lnTo>
                <a:lnTo>
                  <a:pt x="34768" y="3343"/>
                </a:lnTo>
                <a:lnTo>
                  <a:pt x="34768" y="1568"/>
                </a:lnTo>
                <a:close/>
                <a:moveTo>
                  <a:pt x="38397" y="1568"/>
                </a:moveTo>
                <a:lnTo>
                  <a:pt x="38397" y="3343"/>
                </a:lnTo>
                <a:lnTo>
                  <a:pt x="36618" y="3343"/>
                </a:lnTo>
                <a:lnTo>
                  <a:pt x="36618" y="1568"/>
                </a:lnTo>
                <a:close/>
                <a:moveTo>
                  <a:pt x="40246" y="1568"/>
                </a:moveTo>
                <a:lnTo>
                  <a:pt x="40246" y="3343"/>
                </a:lnTo>
                <a:lnTo>
                  <a:pt x="38472" y="3343"/>
                </a:lnTo>
                <a:lnTo>
                  <a:pt x="38472" y="1568"/>
                </a:lnTo>
                <a:close/>
                <a:moveTo>
                  <a:pt x="42096" y="1568"/>
                </a:moveTo>
                <a:lnTo>
                  <a:pt x="42096" y="3343"/>
                </a:lnTo>
                <a:lnTo>
                  <a:pt x="40321" y="3343"/>
                </a:lnTo>
                <a:lnTo>
                  <a:pt x="40321" y="1568"/>
                </a:lnTo>
                <a:close/>
                <a:moveTo>
                  <a:pt x="43950" y="1568"/>
                </a:moveTo>
                <a:lnTo>
                  <a:pt x="43950" y="3343"/>
                </a:lnTo>
                <a:lnTo>
                  <a:pt x="42172" y="3343"/>
                </a:lnTo>
                <a:lnTo>
                  <a:pt x="42172" y="1568"/>
                </a:lnTo>
                <a:close/>
                <a:moveTo>
                  <a:pt x="45801" y="1568"/>
                </a:moveTo>
                <a:lnTo>
                  <a:pt x="45801" y="3343"/>
                </a:lnTo>
                <a:lnTo>
                  <a:pt x="44027" y="3343"/>
                </a:lnTo>
                <a:lnTo>
                  <a:pt x="44027" y="1568"/>
                </a:lnTo>
                <a:close/>
                <a:moveTo>
                  <a:pt x="47656" y="1568"/>
                </a:moveTo>
                <a:lnTo>
                  <a:pt x="47656" y="3343"/>
                </a:lnTo>
                <a:lnTo>
                  <a:pt x="45876" y="3343"/>
                </a:lnTo>
                <a:lnTo>
                  <a:pt x="45876" y="1568"/>
                </a:lnTo>
                <a:close/>
                <a:moveTo>
                  <a:pt x="49505" y="1568"/>
                </a:moveTo>
                <a:lnTo>
                  <a:pt x="49505" y="3343"/>
                </a:lnTo>
                <a:lnTo>
                  <a:pt x="47731" y="3343"/>
                </a:lnTo>
                <a:lnTo>
                  <a:pt x="47731" y="1568"/>
                </a:lnTo>
                <a:close/>
                <a:moveTo>
                  <a:pt x="51289" y="1568"/>
                </a:moveTo>
                <a:lnTo>
                  <a:pt x="51289" y="3343"/>
                </a:lnTo>
                <a:lnTo>
                  <a:pt x="49581" y="3343"/>
                </a:lnTo>
                <a:lnTo>
                  <a:pt x="49581" y="1568"/>
                </a:lnTo>
                <a:close/>
                <a:moveTo>
                  <a:pt x="53144" y="1568"/>
                </a:moveTo>
                <a:lnTo>
                  <a:pt x="53144" y="3343"/>
                </a:lnTo>
                <a:lnTo>
                  <a:pt x="51370" y="3343"/>
                </a:lnTo>
                <a:lnTo>
                  <a:pt x="51370" y="1568"/>
                </a:lnTo>
                <a:close/>
                <a:moveTo>
                  <a:pt x="54995" y="1568"/>
                </a:moveTo>
                <a:lnTo>
                  <a:pt x="54995" y="3343"/>
                </a:lnTo>
                <a:lnTo>
                  <a:pt x="53220" y="3343"/>
                </a:lnTo>
                <a:lnTo>
                  <a:pt x="53220" y="1568"/>
                </a:lnTo>
                <a:close/>
                <a:moveTo>
                  <a:pt x="56849" y="1568"/>
                </a:moveTo>
                <a:lnTo>
                  <a:pt x="56849" y="3343"/>
                </a:lnTo>
                <a:lnTo>
                  <a:pt x="55070" y="3343"/>
                </a:lnTo>
                <a:lnTo>
                  <a:pt x="55070" y="1568"/>
                </a:lnTo>
                <a:close/>
                <a:moveTo>
                  <a:pt x="58698" y="1568"/>
                </a:moveTo>
                <a:lnTo>
                  <a:pt x="58698" y="3343"/>
                </a:lnTo>
                <a:lnTo>
                  <a:pt x="56924" y="3343"/>
                </a:lnTo>
                <a:lnTo>
                  <a:pt x="56924" y="1568"/>
                </a:lnTo>
                <a:close/>
                <a:moveTo>
                  <a:pt x="60548" y="1568"/>
                </a:moveTo>
                <a:lnTo>
                  <a:pt x="60548" y="3343"/>
                </a:lnTo>
                <a:lnTo>
                  <a:pt x="58775" y="3343"/>
                </a:lnTo>
                <a:lnTo>
                  <a:pt x="58775" y="1568"/>
                </a:lnTo>
                <a:close/>
                <a:moveTo>
                  <a:pt x="62404" y="1568"/>
                </a:moveTo>
                <a:lnTo>
                  <a:pt x="62404" y="3343"/>
                </a:lnTo>
                <a:lnTo>
                  <a:pt x="60629" y="3343"/>
                </a:lnTo>
                <a:lnTo>
                  <a:pt x="60629" y="1568"/>
                </a:lnTo>
                <a:close/>
                <a:moveTo>
                  <a:pt x="64253" y="1568"/>
                </a:moveTo>
                <a:lnTo>
                  <a:pt x="64253" y="3343"/>
                </a:lnTo>
                <a:lnTo>
                  <a:pt x="62479" y="3343"/>
                </a:lnTo>
                <a:lnTo>
                  <a:pt x="62479" y="1568"/>
                </a:lnTo>
                <a:close/>
                <a:moveTo>
                  <a:pt x="66108" y="1568"/>
                </a:moveTo>
                <a:lnTo>
                  <a:pt x="66108" y="3343"/>
                </a:lnTo>
                <a:lnTo>
                  <a:pt x="64328" y="3343"/>
                </a:lnTo>
                <a:lnTo>
                  <a:pt x="64328" y="1568"/>
                </a:lnTo>
                <a:close/>
                <a:moveTo>
                  <a:pt x="3343" y="3422"/>
                </a:moveTo>
                <a:lnTo>
                  <a:pt x="3343" y="5197"/>
                </a:lnTo>
                <a:lnTo>
                  <a:pt x="1568" y="5197"/>
                </a:lnTo>
                <a:lnTo>
                  <a:pt x="1568" y="3422"/>
                </a:lnTo>
                <a:close/>
                <a:moveTo>
                  <a:pt x="5192" y="3422"/>
                </a:moveTo>
                <a:lnTo>
                  <a:pt x="5192" y="5197"/>
                </a:lnTo>
                <a:lnTo>
                  <a:pt x="3418" y="5197"/>
                </a:lnTo>
                <a:lnTo>
                  <a:pt x="3418" y="3422"/>
                </a:lnTo>
                <a:close/>
                <a:moveTo>
                  <a:pt x="7047" y="3422"/>
                </a:moveTo>
                <a:lnTo>
                  <a:pt x="7047" y="5197"/>
                </a:lnTo>
                <a:lnTo>
                  <a:pt x="5267" y="5197"/>
                </a:lnTo>
                <a:lnTo>
                  <a:pt x="5267" y="3422"/>
                </a:lnTo>
                <a:close/>
                <a:moveTo>
                  <a:pt x="8896" y="3422"/>
                </a:moveTo>
                <a:lnTo>
                  <a:pt x="8896" y="5197"/>
                </a:lnTo>
                <a:lnTo>
                  <a:pt x="7123" y="5197"/>
                </a:lnTo>
                <a:lnTo>
                  <a:pt x="7123" y="3422"/>
                </a:lnTo>
                <a:close/>
                <a:moveTo>
                  <a:pt x="10746" y="3422"/>
                </a:moveTo>
                <a:lnTo>
                  <a:pt x="10746" y="5197"/>
                </a:lnTo>
                <a:lnTo>
                  <a:pt x="8972" y="5197"/>
                </a:lnTo>
                <a:lnTo>
                  <a:pt x="8972" y="3422"/>
                </a:lnTo>
                <a:close/>
                <a:moveTo>
                  <a:pt x="12601" y="3422"/>
                </a:moveTo>
                <a:lnTo>
                  <a:pt x="12601" y="5197"/>
                </a:lnTo>
                <a:lnTo>
                  <a:pt x="10827" y="5197"/>
                </a:lnTo>
                <a:lnTo>
                  <a:pt x="10827" y="3422"/>
                </a:lnTo>
                <a:close/>
                <a:moveTo>
                  <a:pt x="14451" y="3422"/>
                </a:moveTo>
                <a:lnTo>
                  <a:pt x="14451" y="5197"/>
                </a:lnTo>
                <a:lnTo>
                  <a:pt x="12676" y="5197"/>
                </a:lnTo>
                <a:lnTo>
                  <a:pt x="12676" y="3422"/>
                </a:lnTo>
                <a:close/>
                <a:moveTo>
                  <a:pt x="16305" y="3422"/>
                </a:moveTo>
                <a:lnTo>
                  <a:pt x="16305" y="5197"/>
                </a:lnTo>
                <a:lnTo>
                  <a:pt x="14526" y="5197"/>
                </a:lnTo>
                <a:lnTo>
                  <a:pt x="14526" y="3422"/>
                </a:lnTo>
                <a:close/>
                <a:moveTo>
                  <a:pt x="18089" y="3422"/>
                </a:moveTo>
                <a:lnTo>
                  <a:pt x="18089" y="5197"/>
                </a:lnTo>
                <a:lnTo>
                  <a:pt x="16381" y="5197"/>
                </a:lnTo>
                <a:lnTo>
                  <a:pt x="16381" y="3422"/>
                </a:lnTo>
                <a:close/>
                <a:moveTo>
                  <a:pt x="19945" y="3422"/>
                </a:moveTo>
                <a:lnTo>
                  <a:pt x="19945" y="5197"/>
                </a:lnTo>
                <a:lnTo>
                  <a:pt x="18166" y="5197"/>
                </a:lnTo>
                <a:lnTo>
                  <a:pt x="18166" y="3422"/>
                </a:lnTo>
                <a:close/>
                <a:moveTo>
                  <a:pt x="21795" y="3422"/>
                </a:moveTo>
                <a:lnTo>
                  <a:pt x="21795" y="5197"/>
                </a:lnTo>
                <a:lnTo>
                  <a:pt x="20020" y="5197"/>
                </a:lnTo>
                <a:lnTo>
                  <a:pt x="20020" y="3422"/>
                </a:lnTo>
                <a:close/>
                <a:moveTo>
                  <a:pt x="23644" y="3422"/>
                </a:moveTo>
                <a:lnTo>
                  <a:pt x="23644" y="5197"/>
                </a:lnTo>
                <a:lnTo>
                  <a:pt x="21870" y="5197"/>
                </a:lnTo>
                <a:lnTo>
                  <a:pt x="21870" y="3422"/>
                </a:lnTo>
                <a:close/>
                <a:moveTo>
                  <a:pt x="25498" y="3422"/>
                </a:moveTo>
                <a:lnTo>
                  <a:pt x="25498" y="5197"/>
                </a:lnTo>
                <a:lnTo>
                  <a:pt x="23719" y="5197"/>
                </a:lnTo>
                <a:lnTo>
                  <a:pt x="23719" y="3422"/>
                </a:lnTo>
                <a:close/>
                <a:moveTo>
                  <a:pt x="27348" y="3422"/>
                </a:moveTo>
                <a:lnTo>
                  <a:pt x="27348" y="5197"/>
                </a:lnTo>
                <a:lnTo>
                  <a:pt x="25575" y="5197"/>
                </a:lnTo>
                <a:lnTo>
                  <a:pt x="25575" y="3422"/>
                </a:lnTo>
                <a:close/>
                <a:moveTo>
                  <a:pt x="29204" y="3422"/>
                </a:moveTo>
                <a:lnTo>
                  <a:pt x="29204" y="5197"/>
                </a:lnTo>
                <a:lnTo>
                  <a:pt x="27424" y="5197"/>
                </a:lnTo>
                <a:lnTo>
                  <a:pt x="27424" y="3422"/>
                </a:lnTo>
                <a:close/>
                <a:moveTo>
                  <a:pt x="31053" y="3422"/>
                </a:moveTo>
                <a:lnTo>
                  <a:pt x="31053" y="5197"/>
                </a:lnTo>
                <a:lnTo>
                  <a:pt x="29279" y="5197"/>
                </a:lnTo>
                <a:lnTo>
                  <a:pt x="29279" y="3422"/>
                </a:lnTo>
                <a:close/>
                <a:moveTo>
                  <a:pt x="32903" y="3422"/>
                </a:moveTo>
                <a:lnTo>
                  <a:pt x="32903" y="5197"/>
                </a:lnTo>
                <a:lnTo>
                  <a:pt x="31128" y="5197"/>
                </a:lnTo>
                <a:lnTo>
                  <a:pt x="31128" y="3422"/>
                </a:lnTo>
                <a:close/>
                <a:moveTo>
                  <a:pt x="34692" y="3422"/>
                </a:moveTo>
                <a:lnTo>
                  <a:pt x="34692" y="5197"/>
                </a:lnTo>
                <a:lnTo>
                  <a:pt x="32979" y="5197"/>
                </a:lnTo>
                <a:lnTo>
                  <a:pt x="32979" y="3422"/>
                </a:lnTo>
                <a:close/>
                <a:moveTo>
                  <a:pt x="36541" y="3422"/>
                </a:moveTo>
                <a:lnTo>
                  <a:pt x="36541" y="5197"/>
                </a:lnTo>
                <a:lnTo>
                  <a:pt x="34768" y="5197"/>
                </a:lnTo>
                <a:lnTo>
                  <a:pt x="34768" y="3422"/>
                </a:lnTo>
                <a:close/>
                <a:moveTo>
                  <a:pt x="38397" y="3422"/>
                </a:moveTo>
                <a:lnTo>
                  <a:pt x="38397" y="5197"/>
                </a:lnTo>
                <a:lnTo>
                  <a:pt x="36618" y="5197"/>
                </a:lnTo>
                <a:lnTo>
                  <a:pt x="36618" y="3422"/>
                </a:lnTo>
                <a:close/>
                <a:moveTo>
                  <a:pt x="40246" y="3422"/>
                </a:moveTo>
                <a:lnTo>
                  <a:pt x="40246" y="5197"/>
                </a:lnTo>
                <a:lnTo>
                  <a:pt x="38472" y="5197"/>
                </a:lnTo>
                <a:lnTo>
                  <a:pt x="38472" y="3422"/>
                </a:lnTo>
                <a:close/>
                <a:moveTo>
                  <a:pt x="42096" y="3422"/>
                </a:moveTo>
                <a:lnTo>
                  <a:pt x="42096" y="5197"/>
                </a:lnTo>
                <a:lnTo>
                  <a:pt x="40321" y="5197"/>
                </a:lnTo>
                <a:lnTo>
                  <a:pt x="40321" y="3422"/>
                </a:lnTo>
                <a:close/>
                <a:moveTo>
                  <a:pt x="43950" y="3422"/>
                </a:moveTo>
                <a:lnTo>
                  <a:pt x="43950" y="5197"/>
                </a:lnTo>
                <a:lnTo>
                  <a:pt x="42172" y="5197"/>
                </a:lnTo>
                <a:lnTo>
                  <a:pt x="42172" y="3422"/>
                </a:lnTo>
                <a:close/>
                <a:moveTo>
                  <a:pt x="45801" y="3422"/>
                </a:moveTo>
                <a:lnTo>
                  <a:pt x="45801" y="5197"/>
                </a:lnTo>
                <a:lnTo>
                  <a:pt x="44027" y="5197"/>
                </a:lnTo>
                <a:lnTo>
                  <a:pt x="44027" y="3422"/>
                </a:lnTo>
                <a:close/>
                <a:moveTo>
                  <a:pt x="47656" y="3422"/>
                </a:moveTo>
                <a:lnTo>
                  <a:pt x="47656" y="5197"/>
                </a:lnTo>
                <a:lnTo>
                  <a:pt x="45876" y="5197"/>
                </a:lnTo>
                <a:lnTo>
                  <a:pt x="45876" y="3422"/>
                </a:lnTo>
                <a:close/>
                <a:moveTo>
                  <a:pt x="49505" y="3422"/>
                </a:moveTo>
                <a:lnTo>
                  <a:pt x="49505" y="5197"/>
                </a:lnTo>
                <a:lnTo>
                  <a:pt x="47731" y="5197"/>
                </a:lnTo>
                <a:lnTo>
                  <a:pt x="47731" y="3422"/>
                </a:lnTo>
                <a:close/>
                <a:moveTo>
                  <a:pt x="51289" y="3422"/>
                </a:moveTo>
                <a:lnTo>
                  <a:pt x="51289" y="5197"/>
                </a:lnTo>
                <a:lnTo>
                  <a:pt x="49581" y="5197"/>
                </a:lnTo>
                <a:lnTo>
                  <a:pt x="49581" y="3422"/>
                </a:lnTo>
                <a:close/>
                <a:moveTo>
                  <a:pt x="53144" y="3422"/>
                </a:moveTo>
                <a:lnTo>
                  <a:pt x="53144" y="5197"/>
                </a:lnTo>
                <a:lnTo>
                  <a:pt x="51370" y="5197"/>
                </a:lnTo>
                <a:lnTo>
                  <a:pt x="51370" y="3422"/>
                </a:lnTo>
                <a:close/>
                <a:moveTo>
                  <a:pt x="54995" y="3422"/>
                </a:moveTo>
                <a:lnTo>
                  <a:pt x="54995" y="5197"/>
                </a:lnTo>
                <a:lnTo>
                  <a:pt x="53220" y="5197"/>
                </a:lnTo>
                <a:lnTo>
                  <a:pt x="53220" y="3422"/>
                </a:lnTo>
                <a:close/>
                <a:moveTo>
                  <a:pt x="56849" y="3422"/>
                </a:moveTo>
                <a:lnTo>
                  <a:pt x="56849" y="5197"/>
                </a:lnTo>
                <a:lnTo>
                  <a:pt x="55070" y="5197"/>
                </a:lnTo>
                <a:lnTo>
                  <a:pt x="55070" y="3422"/>
                </a:lnTo>
                <a:close/>
                <a:moveTo>
                  <a:pt x="58698" y="3422"/>
                </a:moveTo>
                <a:lnTo>
                  <a:pt x="58698" y="5197"/>
                </a:lnTo>
                <a:lnTo>
                  <a:pt x="56924" y="5197"/>
                </a:lnTo>
                <a:lnTo>
                  <a:pt x="56924" y="3422"/>
                </a:lnTo>
                <a:close/>
                <a:moveTo>
                  <a:pt x="60548" y="3422"/>
                </a:moveTo>
                <a:lnTo>
                  <a:pt x="60548" y="5197"/>
                </a:lnTo>
                <a:lnTo>
                  <a:pt x="58775" y="5197"/>
                </a:lnTo>
                <a:lnTo>
                  <a:pt x="58775" y="3422"/>
                </a:lnTo>
                <a:close/>
                <a:moveTo>
                  <a:pt x="62404" y="3422"/>
                </a:moveTo>
                <a:lnTo>
                  <a:pt x="62404" y="5197"/>
                </a:lnTo>
                <a:lnTo>
                  <a:pt x="60629" y="5197"/>
                </a:lnTo>
                <a:lnTo>
                  <a:pt x="60629" y="3422"/>
                </a:lnTo>
                <a:close/>
                <a:moveTo>
                  <a:pt x="64253" y="3422"/>
                </a:moveTo>
                <a:lnTo>
                  <a:pt x="64253" y="5197"/>
                </a:lnTo>
                <a:lnTo>
                  <a:pt x="62479" y="5197"/>
                </a:lnTo>
                <a:lnTo>
                  <a:pt x="62479" y="3422"/>
                </a:lnTo>
                <a:close/>
                <a:moveTo>
                  <a:pt x="66108" y="3422"/>
                </a:moveTo>
                <a:lnTo>
                  <a:pt x="66108" y="5197"/>
                </a:lnTo>
                <a:lnTo>
                  <a:pt x="64328" y="5197"/>
                </a:lnTo>
                <a:lnTo>
                  <a:pt x="64328" y="3422"/>
                </a:lnTo>
                <a:close/>
                <a:moveTo>
                  <a:pt x="3343" y="5273"/>
                </a:moveTo>
                <a:lnTo>
                  <a:pt x="3343" y="7047"/>
                </a:lnTo>
                <a:lnTo>
                  <a:pt x="1568" y="7047"/>
                </a:lnTo>
                <a:lnTo>
                  <a:pt x="1568" y="5273"/>
                </a:lnTo>
                <a:close/>
                <a:moveTo>
                  <a:pt x="5192" y="5273"/>
                </a:moveTo>
                <a:lnTo>
                  <a:pt x="5192" y="7047"/>
                </a:lnTo>
                <a:lnTo>
                  <a:pt x="3418" y="7047"/>
                </a:lnTo>
                <a:lnTo>
                  <a:pt x="3418" y="5273"/>
                </a:lnTo>
                <a:close/>
                <a:moveTo>
                  <a:pt x="7047" y="5273"/>
                </a:moveTo>
                <a:lnTo>
                  <a:pt x="7047" y="7047"/>
                </a:lnTo>
                <a:lnTo>
                  <a:pt x="5267" y="7047"/>
                </a:lnTo>
                <a:lnTo>
                  <a:pt x="5267" y="5273"/>
                </a:lnTo>
                <a:close/>
                <a:moveTo>
                  <a:pt x="8896" y="5273"/>
                </a:moveTo>
                <a:lnTo>
                  <a:pt x="8896" y="7047"/>
                </a:lnTo>
                <a:lnTo>
                  <a:pt x="7123" y="7047"/>
                </a:lnTo>
                <a:lnTo>
                  <a:pt x="7123" y="5273"/>
                </a:lnTo>
                <a:close/>
                <a:moveTo>
                  <a:pt x="10746" y="5273"/>
                </a:moveTo>
                <a:lnTo>
                  <a:pt x="10746" y="7047"/>
                </a:lnTo>
                <a:lnTo>
                  <a:pt x="8972" y="7047"/>
                </a:lnTo>
                <a:lnTo>
                  <a:pt x="8972" y="5273"/>
                </a:lnTo>
                <a:close/>
                <a:moveTo>
                  <a:pt x="12601" y="5273"/>
                </a:moveTo>
                <a:lnTo>
                  <a:pt x="12601" y="7047"/>
                </a:lnTo>
                <a:lnTo>
                  <a:pt x="10827" y="7047"/>
                </a:lnTo>
                <a:lnTo>
                  <a:pt x="10827" y="5273"/>
                </a:lnTo>
                <a:close/>
                <a:moveTo>
                  <a:pt x="14451" y="5273"/>
                </a:moveTo>
                <a:lnTo>
                  <a:pt x="14451" y="7047"/>
                </a:lnTo>
                <a:lnTo>
                  <a:pt x="12676" y="7047"/>
                </a:lnTo>
                <a:lnTo>
                  <a:pt x="12676" y="5273"/>
                </a:lnTo>
                <a:close/>
                <a:moveTo>
                  <a:pt x="16305" y="5273"/>
                </a:moveTo>
                <a:lnTo>
                  <a:pt x="16305" y="7047"/>
                </a:lnTo>
                <a:lnTo>
                  <a:pt x="14526" y="7047"/>
                </a:lnTo>
                <a:lnTo>
                  <a:pt x="14526" y="5273"/>
                </a:lnTo>
                <a:close/>
                <a:moveTo>
                  <a:pt x="18089" y="5273"/>
                </a:moveTo>
                <a:lnTo>
                  <a:pt x="18089" y="7047"/>
                </a:lnTo>
                <a:lnTo>
                  <a:pt x="16381" y="7047"/>
                </a:lnTo>
                <a:lnTo>
                  <a:pt x="16381" y="5273"/>
                </a:lnTo>
                <a:close/>
                <a:moveTo>
                  <a:pt x="19945" y="5273"/>
                </a:moveTo>
                <a:lnTo>
                  <a:pt x="19945" y="7047"/>
                </a:lnTo>
                <a:lnTo>
                  <a:pt x="18166" y="7047"/>
                </a:lnTo>
                <a:lnTo>
                  <a:pt x="18166" y="5273"/>
                </a:lnTo>
                <a:close/>
                <a:moveTo>
                  <a:pt x="21795" y="5273"/>
                </a:moveTo>
                <a:lnTo>
                  <a:pt x="21795" y="7047"/>
                </a:lnTo>
                <a:lnTo>
                  <a:pt x="20020" y="7047"/>
                </a:lnTo>
                <a:lnTo>
                  <a:pt x="20020" y="5273"/>
                </a:lnTo>
                <a:close/>
                <a:moveTo>
                  <a:pt x="23644" y="5273"/>
                </a:moveTo>
                <a:lnTo>
                  <a:pt x="23644" y="7047"/>
                </a:lnTo>
                <a:lnTo>
                  <a:pt x="21870" y="7047"/>
                </a:lnTo>
                <a:lnTo>
                  <a:pt x="21870" y="5273"/>
                </a:lnTo>
                <a:close/>
                <a:moveTo>
                  <a:pt x="25498" y="5273"/>
                </a:moveTo>
                <a:lnTo>
                  <a:pt x="25498" y="7047"/>
                </a:lnTo>
                <a:lnTo>
                  <a:pt x="23719" y="7047"/>
                </a:lnTo>
                <a:lnTo>
                  <a:pt x="23719" y="5273"/>
                </a:lnTo>
                <a:close/>
                <a:moveTo>
                  <a:pt x="27348" y="5273"/>
                </a:moveTo>
                <a:lnTo>
                  <a:pt x="27348" y="7047"/>
                </a:lnTo>
                <a:lnTo>
                  <a:pt x="25575" y="7047"/>
                </a:lnTo>
                <a:lnTo>
                  <a:pt x="25575" y="5273"/>
                </a:lnTo>
                <a:close/>
                <a:moveTo>
                  <a:pt x="29204" y="5273"/>
                </a:moveTo>
                <a:lnTo>
                  <a:pt x="29204" y="7047"/>
                </a:lnTo>
                <a:lnTo>
                  <a:pt x="27424" y="7047"/>
                </a:lnTo>
                <a:lnTo>
                  <a:pt x="27424" y="5273"/>
                </a:lnTo>
                <a:close/>
                <a:moveTo>
                  <a:pt x="31053" y="5273"/>
                </a:moveTo>
                <a:lnTo>
                  <a:pt x="31053" y="7047"/>
                </a:lnTo>
                <a:lnTo>
                  <a:pt x="29279" y="7047"/>
                </a:lnTo>
                <a:lnTo>
                  <a:pt x="29279" y="5273"/>
                </a:lnTo>
                <a:close/>
                <a:moveTo>
                  <a:pt x="32903" y="5273"/>
                </a:moveTo>
                <a:lnTo>
                  <a:pt x="32903" y="7047"/>
                </a:lnTo>
                <a:lnTo>
                  <a:pt x="31128" y="7047"/>
                </a:lnTo>
                <a:lnTo>
                  <a:pt x="31128" y="5273"/>
                </a:lnTo>
                <a:close/>
                <a:moveTo>
                  <a:pt x="34692" y="5273"/>
                </a:moveTo>
                <a:lnTo>
                  <a:pt x="34692" y="7047"/>
                </a:lnTo>
                <a:lnTo>
                  <a:pt x="32979" y="7047"/>
                </a:lnTo>
                <a:lnTo>
                  <a:pt x="32979" y="5273"/>
                </a:lnTo>
                <a:close/>
                <a:moveTo>
                  <a:pt x="36541" y="5273"/>
                </a:moveTo>
                <a:lnTo>
                  <a:pt x="36541" y="7047"/>
                </a:lnTo>
                <a:lnTo>
                  <a:pt x="34768" y="7047"/>
                </a:lnTo>
                <a:lnTo>
                  <a:pt x="34768" y="5273"/>
                </a:lnTo>
                <a:close/>
                <a:moveTo>
                  <a:pt x="38397" y="5273"/>
                </a:moveTo>
                <a:lnTo>
                  <a:pt x="38397" y="7047"/>
                </a:lnTo>
                <a:lnTo>
                  <a:pt x="36618" y="7047"/>
                </a:lnTo>
                <a:lnTo>
                  <a:pt x="36618" y="5273"/>
                </a:lnTo>
                <a:close/>
                <a:moveTo>
                  <a:pt x="40246" y="5273"/>
                </a:moveTo>
                <a:lnTo>
                  <a:pt x="40246" y="7047"/>
                </a:lnTo>
                <a:lnTo>
                  <a:pt x="38472" y="7047"/>
                </a:lnTo>
                <a:lnTo>
                  <a:pt x="38472" y="5273"/>
                </a:lnTo>
                <a:close/>
                <a:moveTo>
                  <a:pt x="42096" y="5273"/>
                </a:moveTo>
                <a:lnTo>
                  <a:pt x="42096" y="7047"/>
                </a:lnTo>
                <a:lnTo>
                  <a:pt x="40321" y="7047"/>
                </a:lnTo>
                <a:lnTo>
                  <a:pt x="40321" y="5273"/>
                </a:lnTo>
                <a:close/>
                <a:moveTo>
                  <a:pt x="43950" y="5273"/>
                </a:moveTo>
                <a:lnTo>
                  <a:pt x="43950" y="7047"/>
                </a:lnTo>
                <a:lnTo>
                  <a:pt x="42172" y="7047"/>
                </a:lnTo>
                <a:lnTo>
                  <a:pt x="42172" y="5273"/>
                </a:lnTo>
                <a:close/>
                <a:moveTo>
                  <a:pt x="45801" y="5273"/>
                </a:moveTo>
                <a:lnTo>
                  <a:pt x="45801" y="7047"/>
                </a:lnTo>
                <a:lnTo>
                  <a:pt x="44027" y="7047"/>
                </a:lnTo>
                <a:lnTo>
                  <a:pt x="44027" y="5273"/>
                </a:lnTo>
                <a:close/>
                <a:moveTo>
                  <a:pt x="47656" y="5273"/>
                </a:moveTo>
                <a:lnTo>
                  <a:pt x="47656" y="7047"/>
                </a:lnTo>
                <a:lnTo>
                  <a:pt x="45876" y="7047"/>
                </a:lnTo>
                <a:lnTo>
                  <a:pt x="45876" y="5273"/>
                </a:lnTo>
                <a:close/>
                <a:moveTo>
                  <a:pt x="49505" y="5273"/>
                </a:moveTo>
                <a:lnTo>
                  <a:pt x="49505" y="7047"/>
                </a:lnTo>
                <a:lnTo>
                  <a:pt x="47731" y="7047"/>
                </a:lnTo>
                <a:lnTo>
                  <a:pt x="47731" y="5273"/>
                </a:lnTo>
                <a:close/>
                <a:moveTo>
                  <a:pt x="51289" y="5273"/>
                </a:moveTo>
                <a:lnTo>
                  <a:pt x="51289" y="7047"/>
                </a:lnTo>
                <a:lnTo>
                  <a:pt x="49581" y="7047"/>
                </a:lnTo>
                <a:lnTo>
                  <a:pt x="49581" y="5273"/>
                </a:lnTo>
                <a:close/>
                <a:moveTo>
                  <a:pt x="53144" y="5273"/>
                </a:moveTo>
                <a:lnTo>
                  <a:pt x="53144" y="7047"/>
                </a:lnTo>
                <a:lnTo>
                  <a:pt x="51370" y="7047"/>
                </a:lnTo>
                <a:lnTo>
                  <a:pt x="51370" y="5273"/>
                </a:lnTo>
                <a:close/>
                <a:moveTo>
                  <a:pt x="54995" y="5273"/>
                </a:moveTo>
                <a:lnTo>
                  <a:pt x="54995" y="7047"/>
                </a:lnTo>
                <a:lnTo>
                  <a:pt x="53220" y="7047"/>
                </a:lnTo>
                <a:lnTo>
                  <a:pt x="53220" y="5273"/>
                </a:lnTo>
                <a:close/>
                <a:moveTo>
                  <a:pt x="56849" y="5273"/>
                </a:moveTo>
                <a:lnTo>
                  <a:pt x="56849" y="7047"/>
                </a:lnTo>
                <a:lnTo>
                  <a:pt x="55070" y="7047"/>
                </a:lnTo>
                <a:lnTo>
                  <a:pt x="55070" y="5273"/>
                </a:lnTo>
                <a:close/>
                <a:moveTo>
                  <a:pt x="58698" y="5273"/>
                </a:moveTo>
                <a:lnTo>
                  <a:pt x="58698" y="7047"/>
                </a:lnTo>
                <a:lnTo>
                  <a:pt x="56924" y="7047"/>
                </a:lnTo>
                <a:lnTo>
                  <a:pt x="56924" y="5273"/>
                </a:lnTo>
                <a:close/>
                <a:moveTo>
                  <a:pt x="60548" y="5273"/>
                </a:moveTo>
                <a:lnTo>
                  <a:pt x="60548" y="7047"/>
                </a:lnTo>
                <a:lnTo>
                  <a:pt x="58775" y="7047"/>
                </a:lnTo>
                <a:lnTo>
                  <a:pt x="58775" y="5273"/>
                </a:lnTo>
                <a:close/>
                <a:moveTo>
                  <a:pt x="62404" y="5273"/>
                </a:moveTo>
                <a:lnTo>
                  <a:pt x="62404" y="7047"/>
                </a:lnTo>
                <a:lnTo>
                  <a:pt x="60629" y="7047"/>
                </a:lnTo>
                <a:lnTo>
                  <a:pt x="60629" y="5273"/>
                </a:lnTo>
                <a:close/>
                <a:moveTo>
                  <a:pt x="64253" y="5273"/>
                </a:moveTo>
                <a:lnTo>
                  <a:pt x="64253" y="7047"/>
                </a:lnTo>
                <a:lnTo>
                  <a:pt x="62479" y="7047"/>
                </a:lnTo>
                <a:lnTo>
                  <a:pt x="62479" y="5273"/>
                </a:lnTo>
                <a:close/>
                <a:moveTo>
                  <a:pt x="66108" y="5273"/>
                </a:moveTo>
                <a:lnTo>
                  <a:pt x="66108" y="7047"/>
                </a:lnTo>
                <a:lnTo>
                  <a:pt x="64328" y="7047"/>
                </a:lnTo>
                <a:lnTo>
                  <a:pt x="64328" y="5273"/>
                </a:lnTo>
                <a:close/>
                <a:moveTo>
                  <a:pt x="3343" y="7123"/>
                </a:moveTo>
                <a:lnTo>
                  <a:pt x="3343" y="8902"/>
                </a:lnTo>
                <a:lnTo>
                  <a:pt x="1568" y="8902"/>
                </a:lnTo>
                <a:lnTo>
                  <a:pt x="1568" y="7123"/>
                </a:lnTo>
                <a:close/>
                <a:moveTo>
                  <a:pt x="5192" y="7123"/>
                </a:moveTo>
                <a:lnTo>
                  <a:pt x="5192" y="8902"/>
                </a:lnTo>
                <a:lnTo>
                  <a:pt x="3418" y="8902"/>
                </a:lnTo>
                <a:lnTo>
                  <a:pt x="3418" y="7123"/>
                </a:lnTo>
                <a:close/>
                <a:moveTo>
                  <a:pt x="7047" y="7123"/>
                </a:moveTo>
                <a:lnTo>
                  <a:pt x="7047" y="8902"/>
                </a:lnTo>
                <a:lnTo>
                  <a:pt x="5267" y="8902"/>
                </a:lnTo>
                <a:lnTo>
                  <a:pt x="5267" y="7123"/>
                </a:lnTo>
                <a:close/>
                <a:moveTo>
                  <a:pt x="8896" y="7123"/>
                </a:moveTo>
                <a:lnTo>
                  <a:pt x="8896" y="8902"/>
                </a:lnTo>
                <a:lnTo>
                  <a:pt x="7123" y="8902"/>
                </a:lnTo>
                <a:lnTo>
                  <a:pt x="7123" y="7123"/>
                </a:lnTo>
                <a:close/>
                <a:moveTo>
                  <a:pt x="10746" y="7123"/>
                </a:moveTo>
                <a:lnTo>
                  <a:pt x="10746" y="8902"/>
                </a:lnTo>
                <a:lnTo>
                  <a:pt x="8972" y="8902"/>
                </a:lnTo>
                <a:lnTo>
                  <a:pt x="8972" y="7123"/>
                </a:lnTo>
                <a:close/>
                <a:moveTo>
                  <a:pt x="12601" y="7123"/>
                </a:moveTo>
                <a:lnTo>
                  <a:pt x="12601" y="8902"/>
                </a:lnTo>
                <a:lnTo>
                  <a:pt x="10827" y="8902"/>
                </a:lnTo>
                <a:lnTo>
                  <a:pt x="10827" y="7123"/>
                </a:lnTo>
                <a:close/>
                <a:moveTo>
                  <a:pt x="14451" y="7123"/>
                </a:moveTo>
                <a:lnTo>
                  <a:pt x="14451" y="8902"/>
                </a:lnTo>
                <a:lnTo>
                  <a:pt x="12676" y="8902"/>
                </a:lnTo>
                <a:lnTo>
                  <a:pt x="12676" y="7123"/>
                </a:lnTo>
                <a:close/>
                <a:moveTo>
                  <a:pt x="16305" y="7123"/>
                </a:moveTo>
                <a:lnTo>
                  <a:pt x="16305" y="8902"/>
                </a:lnTo>
                <a:lnTo>
                  <a:pt x="14526" y="8902"/>
                </a:lnTo>
                <a:lnTo>
                  <a:pt x="14526" y="7123"/>
                </a:lnTo>
                <a:close/>
                <a:moveTo>
                  <a:pt x="18089" y="7123"/>
                </a:moveTo>
                <a:lnTo>
                  <a:pt x="18089" y="8902"/>
                </a:lnTo>
                <a:lnTo>
                  <a:pt x="16381" y="8902"/>
                </a:lnTo>
                <a:lnTo>
                  <a:pt x="16381" y="7123"/>
                </a:lnTo>
                <a:close/>
                <a:moveTo>
                  <a:pt x="19945" y="7123"/>
                </a:moveTo>
                <a:lnTo>
                  <a:pt x="19945" y="8902"/>
                </a:lnTo>
                <a:lnTo>
                  <a:pt x="18166" y="8902"/>
                </a:lnTo>
                <a:lnTo>
                  <a:pt x="18166" y="7123"/>
                </a:lnTo>
                <a:close/>
                <a:moveTo>
                  <a:pt x="21795" y="7123"/>
                </a:moveTo>
                <a:lnTo>
                  <a:pt x="21795" y="8902"/>
                </a:lnTo>
                <a:lnTo>
                  <a:pt x="20020" y="8902"/>
                </a:lnTo>
                <a:lnTo>
                  <a:pt x="20020" y="7123"/>
                </a:lnTo>
                <a:close/>
                <a:moveTo>
                  <a:pt x="23644" y="7123"/>
                </a:moveTo>
                <a:lnTo>
                  <a:pt x="23644" y="8902"/>
                </a:lnTo>
                <a:lnTo>
                  <a:pt x="21870" y="8902"/>
                </a:lnTo>
                <a:lnTo>
                  <a:pt x="21870" y="7123"/>
                </a:lnTo>
                <a:close/>
                <a:moveTo>
                  <a:pt x="25498" y="7123"/>
                </a:moveTo>
                <a:lnTo>
                  <a:pt x="25498" y="8902"/>
                </a:lnTo>
                <a:lnTo>
                  <a:pt x="23719" y="8902"/>
                </a:lnTo>
                <a:lnTo>
                  <a:pt x="23719" y="7123"/>
                </a:lnTo>
                <a:close/>
                <a:moveTo>
                  <a:pt x="27348" y="7123"/>
                </a:moveTo>
                <a:lnTo>
                  <a:pt x="27348" y="8902"/>
                </a:lnTo>
                <a:lnTo>
                  <a:pt x="25575" y="8902"/>
                </a:lnTo>
                <a:lnTo>
                  <a:pt x="25575" y="7123"/>
                </a:lnTo>
                <a:close/>
                <a:moveTo>
                  <a:pt x="29204" y="7123"/>
                </a:moveTo>
                <a:lnTo>
                  <a:pt x="29204" y="8902"/>
                </a:lnTo>
                <a:lnTo>
                  <a:pt x="27424" y="8902"/>
                </a:lnTo>
                <a:lnTo>
                  <a:pt x="27424" y="7123"/>
                </a:lnTo>
                <a:close/>
                <a:moveTo>
                  <a:pt x="31053" y="7123"/>
                </a:moveTo>
                <a:lnTo>
                  <a:pt x="31053" y="8902"/>
                </a:lnTo>
                <a:lnTo>
                  <a:pt x="29279" y="8902"/>
                </a:lnTo>
                <a:lnTo>
                  <a:pt x="29279" y="7123"/>
                </a:lnTo>
                <a:close/>
                <a:moveTo>
                  <a:pt x="32903" y="7123"/>
                </a:moveTo>
                <a:lnTo>
                  <a:pt x="32903" y="8902"/>
                </a:lnTo>
                <a:lnTo>
                  <a:pt x="31128" y="8902"/>
                </a:lnTo>
                <a:lnTo>
                  <a:pt x="31128" y="7123"/>
                </a:lnTo>
                <a:close/>
                <a:moveTo>
                  <a:pt x="34692" y="7123"/>
                </a:moveTo>
                <a:lnTo>
                  <a:pt x="34692" y="8902"/>
                </a:lnTo>
                <a:lnTo>
                  <a:pt x="32979" y="8902"/>
                </a:lnTo>
                <a:lnTo>
                  <a:pt x="32979" y="7123"/>
                </a:lnTo>
                <a:close/>
                <a:moveTo>
                  <a:pt x="36541" y="7123"/>
                </a:moveTo>
                <a:lnTo>
                  <a:pt x="36541" y="8902"/>
                </a:lnTo>
                <a:lnTo>
                  <a:pt x="34768" y="8902"/>
                </a:lnTo>
                <a:lnTo>
                  <a:pt x="34768" y="7123"/>
                </a:lnTo>
                <a:close/>
                <a:moveTo>
                  <a:pt x="38397" y="7123"/>
                </a:moveTo>
                <a:lnTo>
                  <a:pt x="38397" y="8902"/>
                </a:lnTo>
                <a:lnTo>
                  <a:pt x="36618" y="8902"/>
                </a:lnTo>
                <a:lnTo>
                  <a:pt x="36618" y="7123"/>
                </a:lnTo>
                <a:close/>
                <a:moveTo>
                  <a:pt x="40246" y="7123"/>
                </a:moveTo>
                <a:lnTo>
                  <a:pt x="40246" y="8902"/>
                </a:lnTo>
                <a:lnTo>
                  <a:pt x="38472" y="8902"/>
                </a:lnTo>
                <a:lnTo>
                  <a:pt x="38472" y="7123"/>
                </a:lnTo>
                <a:close/>
                <a:moveTo>
                  <a:pt x="42096" y="7123"/>
                </a:moveTo>
                <a:lnTo>
                  <a:pt x="42096" y="8902"/>
                </a:lnTo>
                <a:lnTo>
                  <a:pt x="40321" y="8902"/>
                </a:lnTo>
                <a:lnTo>
                  <a:pt x="40321" y="7123"/>
                </a:lnTo>
                <a:close/>
                <a:moveTo>
                  <a:pt x="43950" y="7123"/>
                </a:moveTo>
                <a:lnTo>
                  <a:pt x="43950" y="8902"/>
                </a:lnTo>
                <a:lnTo>
                  <a:pt x="42172" y="8902"/>
                </a:lnTo>
                <a:lnTo>
                  <a:pt x="42172" y="7123"/>
                </a:lnTo>
                <a:close/>
                <a:moveTo>
                  <a:pt x="45801" y="7123"/>
                </a:moveTo>
                <a:lnTo>
                  <a:pt x="45801" y="8902"/>
                </a:lnTo>
                <a:lnTo>
                  <a:pt x="44027" y="8902"/>
                </a:lnTo>
                <a:lnTo>
                  <a:pt x="44027" y="7123"/>
                </a:lnTo>
                <a:close/>
                <a:moveTo>
                  <a:pt x="47656" y="7123"/>
                </a:moveTo>
                <a:lnTo>
                  <a:pt x="47656" y="8902"/>
                </a:lnTo>
                <a:lnTo>
                  <a:pt x="45876" y="8902"/>
                </a:lnTo>
                <a:lnTo>
                  <a:pt x="45876" y="7123"/>
                </a:lnTo>
                <a:close/>
                <a:moveTo>
                  <a:pt x="49505" y="7123"/>
                </a:moveTo>
                <a:lnTo>
                  <a:pt x="49505" y="8902"/>
                </a:lnTo>
                <a:lnTo>
                  <a:pt x="47731" y="8902"/>
                </a:lnTo>
                <a:lnTo>
                  <a:pt x="47731" y="7123"/>
                </a:lnTo>
                <a:close/>
                <a:moveTo>
                  <a:pt x="51289" y="7123"/>
                </a:moveTo>
                <a:lnTo>
                  <a:pt x="51289" y="8902"/>
                </a:lnTo>
                <a:lnTo>
                  <a:pt x="49581" y="8902"/>
                </a:lnTo>
                <a:lnTo>
                  <a:pt x="49581" y="7123"/>
                </a:lnTo>
                <a:close/>
                <a:moveTo>
                  <a:pt x="53144" y="7123"/>
                </a:moveTo>
                <a:lnTo>
                  <a:pt x="53144" y="8902"/>
                </a:lnTo>
                <a:lnTo>
                  <a:pt x="51370" y="8902"/>
                </a:lnTo>
                <a:lnTo>
                  <a:pt x="51370" y="7123"/>
                </a:lnTo>
                <a:close/>
                <a:moveTo>
                  <a:pt x="54995" y="7123"/>
                </a:moveTo>
                <a:lnTo>
                  <a:pt x="54995" y="8902"/>
                </a:lnTo>
                <a:lnTo>
                  <a:pt x="53220" y="8902"/>
                </a:lnTo>
                <a:lnTo>
                  <a:pt x="53220" y="7123"/>
                </a:lnTo>
                <a:close/>
                <a:moveTo>
                  <a:pt x="56849" y="7123"/>
                </a:moveTo>
                <a:lnTo>
                  <a:pt x="56849" y="8902"/>
                </a:lnTo>
                <a:lnTo>
                  <a:pt x="55070" y="8902"/>
                </a:lnTo>
                <a:lnTo>
                  <a:pt x="55070" y="7123"/>
                </a:lnTo>
                <a:close/>
                <a:moveTo>
                  <a:pt x="58698" y="7123"/>
                </a:moveTo>
                <a:lnTo>
                  <a:pt x="58698" y="8902"/>
                </a:lnTo>
                <a:lnTo>
                  <a:pt x="56924" y="8902"/>
                </a:lnTo>
                <a:lnTo>
                  <a:pt x="56924" y="7123"/>
                </a:lnTo>
                <a:close/>
                <a:moveTo>
                  <a:pt x="60548" y="7123"/>
                </a:moveTo>
                <a:lnTo>
                  <a:pt x="60548" y="8902"/>
                </a:lnTo>
                <a:lnTo>
                  <a:pt x="58775" y="8902"/>
                </a:lnTo>
                <a:lnTo>
                  <a:pt x="58775" y="7123"/>
                </a:lnTo>
                <a:close/>
                <a:moveTo>
                  <a:pt x="62404" y="7123"/>
                </a:moveTo>
                <a:lnTo>
                  <a:pt x="62404" y="8902"/>
                </a:lnTo>
                <a:lnTo>
                  <a:pt x="60629" y="8902"/>
                </a:lnTo>
                <a:lnTo>
                  <a:pt x="60629" y="7123"/>
                </a:lnTo>
                <a:close/>
                <a:moveTo>
                  <a:pt x="64253" y="7123"/>
                </a:moveTo>
                <a:lnTo>
                  <a:pt x="64253" y="8902"/>
                </a:lnTo>
                <a:lnTo>
                  <a:pt x="62479" y="8902"/>
                </a:lnTo>
                <a:lnTo>
                  <a:pt x="62479" y="7123"/>
                </a:lnTo>
                <a:close/>
                <a:moveTo>
                  <a:pt x="66108" y="7123"/>
                </a:moveTo>
                <a:lnTo>
                  <a:pt x="66108" y="8902"/>
                </a:lnTo>
                <a:lnTo>
                  <a:pt x="64328" y="8902"/>
                </a:lnTo>
                <a:lnTo>
                  <a:pt x="64328" y="7123"/>
                </a:lnTo>
                <a:close/>
                <a:moveTo>
                  <a:pt x="3343" y="8977"/>
                </a:moveTo>
                <a:lnTo>
                  <a:pt x="3343" y="10752"/>
                </a:lnTo>
                <a:lnTo>
                  <a:pt x="1568" y="10752"/>
                </a:lnTo>
                <a:lnTo>
                  <a:pt x="1568" y="8977"/>
                </a:lnTo>
                <a:close/>
                <a:moveTo>
                  <a:pt x="5192" y="8977"/>
                </a:moveTo>
                <a:lnTo>
                  <a:pt x="5192" y="10752"/>
                </a:lnTo>
                <a:lnTo>
                  <a:pt x="3418" y="10752"/>
                </a:lnTo>
                <a:lnTo>
                  <a:pt x="3418" y="8977"/>
                </a:lnTo>
                <a:close/>
                <a:moveTo>
                  <a:pt x="7047" y="8977"/>
                </a:moveTo>
                <a:lnTo>
                  <a:pt x="7047" y="10752"/>
                </a:lnTo>
                <a:lnTo>
                  <a:pt x="5267" y="10752"/>
                </a:lnTo>
                <a:lnTo>
                  <a:pt x="5267" y="8977"/>
                </a:lnTo>
                <a:close/>
                <a:moveTo>
                  <a:pt x="8896" y="8977"/>
                </a:moveTo>
                <a:lnTo>
                  <a:pt x="8896" y="10752"/>
                </a:lnTo>
                <a:lnTo>
                  <a:pt x="7123" y="10752"/>
                </a:lnTo>
                <a:lnTo>
                  <a:pt x="7123" y="8977"/>
                </a:lnTo>
                <a:close/>
                <a:moveTo>
                  <a:pt x="10746" y="8977"/>
                </a:moveTo>
                <a:lnTo>
                  <a:pt x="10746" y="10752"/>
                </a:lnTo>
                <a:lnTo>
                  <a:pt x="8972" y="10752"/>
                </a:lnTo>
                <a:lnTo>
                  <a:pt x="8972" y="8977"/>
                </a:lnTo>
                <a:close/>
                <a:moveTo>
                  <a:pt x="12601" y="8977"/>
                </a:moveTo>
                <a:lnTo>
                  <a:pt x="12601" y="10752"/>
                </a:lnTo>
                <a:lnTo>
                  <a:pt x="10827" y="10752"/>
                </a:lnTo>
                <a:lnTo>
                  <a:pt x="10827" y="8977"/>
                </a:lnTo>
                <a:close/>
                <a:moveTo>
                  <a:pt x="14451" y="8977"/>
                </a:moveTo>
                <a:lnTo>
                  <a:pt x="14451" y="10752"/>
                </a:lnTo>
                <a:lnTo>
                  <a:pt x="12676" y="10752"/>
                </a:lnTo>
                <a:lnTo>
                  <a:pt x="12676" y="8977"/>
                </a:lnTo>
                <a:close/>
                <a:moveTo>
                  <a:pt x="16305" y="8977"/>
                </a:moveTo>
                <a:lnTo>
                  <a:pt x="16305" y="10752"/>
                </a:lnTo>
                <a:lnTo>
                  <a:pt x="14526" y="10752"/>
                </a:lnTo>
                <a:lnTo>
                  <a:pt x="14526" y="8977"/>
                </a:lnTo>
                <a:close/>
                <a:moveTo>
                  <a:pt x="18089" y="8977"/>
                </a:moveTo>
                <a:lnTo>
                  <a:pt x="18089" y="10752"/>
                </a:lnTo>
                <a:lnTo>
                  <a:pt x="16381" y="10752"/>
                </a:lnTo>
                <a:lnTo>
                  <a:pt x="16381" y="8977"/>
                </a:lnTo>
                <a:close/>
                <a:moveTo>
                  <a:pt x="19945" y="8977"/>
                </a:moveTo>
                <a:lnTo>
                  <a:pt x="19945" y="10752"/>
                </a:lnTo>
                <a:lnTo>
                  <a:pt x="18166" y="10752"/>
                </a:lnTo>
                <a:lnTo>
                  <a:pt x="18166" y="8977"/>
                </a:lnTo>
                <a:close/>
                <a:moveTo>
                  <a:pt x="21795" y="8977"/>
                </a:moveTo>
                <a:lnTo>
                  <a:pt x="21795" y="10752"/>
                </a:lnTo>
                <a:lnTo>
                  <a:pt x="20020" y="10752"/>
                </a:lnTo>
                <a:lnTo>
                  <a:pt x="20020" y="8977"/>
                </a:lnTo>
                <a:close/>
                <a:moveTo>
                  <a:pt x="23644" y="8977"/>
                </a:moveTo>
                <a:lnTo>
                  <a:pt x="23644" y="10752"/>
                </a:lnTo>
                <a:lnTo>
                  <a:pt x="21870" y="10752"/>
                </a:lnTo>
                <a:lnTo>
                  <a:pt x="21870" y="8977"/>
                </a:lnTo>
                <a:close/>
                <a:moveTo>
                  <a:pt x="25498" y="8977"/>
                </a:moveTo>
                <a:lnTo>
                  <a:pt x="25498" y="10752"/>
                </a:lnTo>
                <a:lnTo>
                  <a:pt x="23719" y="10752"/>
                </a:lnTo>
                <a:lnTo>
                  <a:pt x="23719" y="8977"/>
                </a:lnTo>
                <a:close/>
                <a:moveTo>
                  <a:pt x="27348" y="8977"/>
                </a:moveTo>
                <a:lnTo>
                  <a:pt x="27348" y="10752"/>
                </a:lnTo>
                <a:lnTo>
                  <a:pt x="25575" y="10752"/>
                </a:lnTo>
                <a:lnTo>
                  <a:pt x="25575" y="8977"/>
                </a:lnTo>
                <a:close/>
                <a:moveTo>
                  <a:pt x="29204" y="8977"/>
                </a:moveTo>
                <a:lnTo>
                  <a:pt x="29204" y="10752"/>
                </a:lnTo>
                <a:lnTo>
                  <a:pt x="27424" y="10752"/>
                </a:lnTo>
                <a:lnTo>
                  <a:pt x="27424" y="8977"/>
                </a:lnTo>
                <a:close/>
                <a:moveTo>
                  <a:pt x="31053" y="8977"/>
                </a:moveTo>
                <a:lnTo>
                  <a:pt x="31053" y="10752"/>
                </a:lnTo>
                <a:lnTo>
                  <a:pt x="29279" y="10752"/>
                </a:lnTo>
                <a:lnTo>
                  <a:pt x="29279" y="8977"/>
                </a:lnTo>
                <a:close/>
                <a:moveTo>
                  <a:pt x="32903" y="8977"/>
                </a:moveTo>
                <a:lnTo>
                  <a:pt x="32903" y="10752"/>
                </a:lnTo>
                <a:lnTo>
                  <a:pt x="31128" y="10752"/>
                </a:lnTo>
                <a:lnTo>
                  <a:pt x="31128" y="8977"/>
                </a:lnTo>
                <a:close/>
                <a:moveTo>
                  <a:pt x="34692" y="8977"/>
                </a:moveTo>
                <a:lnTo>
                  <a:pt x="34692" y="10752"/>
                </a:lnTo>
                <a:lnTo>
                  <a:pt x="32979" y="10752"/>
                </a:lnTo>
                <a:lnTo>
                  <a:pt x="32979" y="8977"/>
                </a:lnTo>
                <a:close/>
                <a:moveTo>
                  <a:pt x="36541" y="8977"/>
                </a:moveTo>
                <a:lnTo>
                  <a:pt x="36541" y="10752"/>
                </a:lnTo>
                <a:lnTo>
                  <a:pt x="34768" y="10752"/>
                </a:lnTo>
                <a:lnTo>
                  <a:pt x="34768" y="8977"/>
                </a:lnTo>
                <a:close/>
                <a:moveTo>
                  <a:pt x="38397" y="8977"/>
                </a:moveTo>
                <a:lnTo>
                  <a:pt x="38397" y="10752"/>
                </a:lnTo>
                <a:lnTo>
                  <a:pt x="36618" y="10752"/>
                </a:lnTo>
                <a:lnTo>
                  <a:pt x="36618" y="8977"/>
                </a:lnTo>
                <a:close/>
                <a:moveTo>
                  <a:pt x="40246" y="8977"/>
                </a:moveTo>
                <a:lnTo>
                  <a:pt x="40246" y="10752"/>
                </a:lnTo>
                <a:lnTo>
                  <a:pt x="38472" y="10752"/>
                </a:lnTo>
                <a:lnTo>
                  <a:pt x="38472" y="8977"/>
                </a:lnTo>
                <a:close/>
                <a:moveTo>
                  <a:pt x="42096" y="8977"/>
                </a:moveTo>
                <a:lnTo>
                  <a:pt x="42096" y="10752"/>
                </a:lnTo>
                <a:lnTo>
                  <a:pt x="40321" y="10752"/>
                </a:lnTo>
                <a:lnTo>
                  <a:pt x="40321" y="8977"/>
                </a:lnTo>
                <a:close/>
                <a:moveTo>
                  <a:pt x="43950" y="8977"/>
                </a:moveTo>
                <a:lnTo>
                  <a:pt x="43950" y="10752"/>
                </a:lnTo>
                <a:lnTo>
                  <a:pt x="42172" y="10752"/>
                </a:lnTo>
                <a:lnTo>
                  <a:pt x="42172" y="8977"/>
                </a:lnTo>
                <a:close/>
                <a:moveTo>
                  <a:pt x="45801" y="8977"/>
                </a:moveTo>
                <a:lnTo>
                  <a:pt x="45801" y="10752"/>
                </a:lnTo>
                <a:lnTo>
                  <a:pt x="44027" y="10752"/>
                </a:lnTo>
                <a:lnTo>
                  <a:pt x="44027" y="8977"/>
                </a:lnTo>
                <a:close/>
                <a:moveTo>
                  <a:pt x="47656" y="8977"/>
                </a:moveTo>
                <a:lnTo>
                  <a:pt x="47656" y="10752"/>
                </a:lnTo>
                <a:lnTo>
                  <a:pt x="45876" y="10752"/>
                </a:lnTo>
                <a:lnTo>
                  <a:pt x="45876" y="8977"/>
                </a:lnTo>
                <a:close/>
                <a:moveTo>
                  <a:pt x="49505" y="8977"/>
                </a:moveTo>
                <a:lnTo>
                  <a:pt x="49505" y="10752"/>
                </a:lnTo>
                <a:lnTo>
                  <a:pt x="47731" y="10752"/>
                </a:lnTo>
                <a:lnTo>
                  <a:pt x="47731" y="8977"/>
                </a:lnTo>
                <a:close/>
                <a:moveTo>
                  <a:pt x="51289" y="8977"/>
                </a:moveTo>
                <a:lnTo>
                  <a:pt x="51289" y="10752"/>
                </a:lnTo>
                <a:lnTo>
                  <a:pt x="49581" y="10752"/>
                </a:lnTo>
                <a:lnTo>
                  <a:pt x="49581" y="8977"/>
                </a:lnTo>
                <a:close/>
                <a:moveTo>
                  <a:pt x="53144" y="8977"/>
                </a:moveTo>
                <a:lnTo>
                  <a:pt x="53144" y="10752"/>
                </a:lnTo>
                <a:lnTo>
                  <a:pt x="51370" y="10752"/>
                </a:lnTo>
                <a:lnTo>
                  <a:pt x="51370" y="8977"/>
                </a:lnTo>
                <a:close/>
                <a:moveTo>
                  <a:pt x="54995" y="8977"/>
                </a:moveTo>
                <a:lnTo>
                  <a:pt x="54995" y="10752"/>
                </a:lnTo>
                <a:lnTo>
                  <a:pt x="53220" y="10752"/>
                </a:lnTo>
                <a:lnTo>
                  <a:pt x="53220" y="8977"/>
                </a:lnTo>
                <a:close/>
                <a:moveTo>
                  <a:pt x="56849" y="8977"/>
                </a:moveTo>
                <a:lnTo>
                  <a:pt x="56849" y="10752"/>
                </a:lnTo>
                <a:lnTo>
                  <a:pt x="55070" y="10752"/>
                </a:lnTo>
                <a:lnTo>
                  <a:pt x="55070" y="8977"/>
                </a:lnTo>
                <a:close/>
                <a:moveTo>
                  <a:pt x="58698" y="8977"/>
                </a:moveTo>
                <a:lnTo>
                  <a:pt x="58698" y="10752"/>
                </a:lnTo>
                <a:lnTo>
                  <a:pt x="56924" y="10752"/>
                </a:lnTo>
                <a:lnTo>
                  <a:pt x="56924" y="8977"/>
                </a:lnTo>
                <a:close/>
                <a:moveTo>
                  <a:pt x="60548" y="8977"/>
                </a:moveTo>
                <a:lnTo>
                  <a:pt x="60548" y="10752"/>
                </a:lnTo>
                <a:lnTo>
                  <a:pt x="58775" y="10752"/>
                </a:lnTo>
                <a:lnTo>
                  <a:pt x="58775" y="8977"/>
                </a:lnTo>
                <a:close/>
                <a:moveTo>
                  <a:pt x="62404" y="8977"/>
                </a:moveTo>
                <a:lnTo>
                  <a:pt x="62404" y="10752"/>
                </a:lnTo>
                <a:lnTo>
                  <a:pt x="60629" y="10752"/>
                </a:lnTo>
                <a:lnTo>
                  <a:pt x="60629" y="8977"/>
                </a:lnTo>
                <a:close/>
                <a:moveTo>
                  <a:pt x="64253" y="8977"/>
                </a:moveTo>
                <a:lnTo>
                  <a:pt x="64253" y="10752"/>
                </a:lnTo>
                <a:lnTo>
                  <a:pt x="62479" y="10752"/>
                </a:lnTo>
                <a:lnTo>
                  <a:pt x="62479" y="8977"/>
                </a:lnTo>
                <a:close/>
                <a:moveTo>
                  <a:pt x="66108" y="8977"/>
                </a:moveTo>
                <a:lnTo>
                  <a:pt x="66108" y="10752"/>
                </a:lnTo>
                <a:lnTo>
                  <a:pt x="64328" y="10752"/>
                </a:lnTo>
                <a:lnTo>
                  <a:pt x="64328" y="8977"/>
                </a:lnTo>
                <a:close/>
                <a:moveTo>
                  <a:pt x="3343" y="10827"/>
                </a:moveTo>
                <a:lnTo>
                  <a:pt x="3343" y="12601"/>
                </a:lnTo>
                <a:lnTo>
                  <a:pt x="1568" y="12601"/>
                </a:lnTo>
                <a:lnTo>
                  <a:pt x="1568" y="10827"/>
                </a:lnTo>
                <a:close/>
                <a:moveTo>
                  <a:pt x="5192" y="10827"/>
                </a:moveTo>
                <a:lnTo>
                  <a:pt x="5192" y="12601"/>
                </a:lnTo>
                <a:lnTo>
                  <a:pt x="3418" y="12601"/>
                </a:lnTo>
                <a:lnTo>
                  <a:pt x="3418" y="10827"/>
                </a:lnTo>
                <a:close/>
                <a:moveTo>
                  <a:pt x="7047" y="10827"/>
                </a:moveTo>
                <a:lnTo>
                  <a:pt x="7047" y="12601"/>
                </a:lnTo>
                <a:lnTo>
                  <a:pt x="5267" y="12601"/>
                </a:lnTo>
                <a:lnTo>
                  <a:pt x="5267" y="10827"/>
                </a:lnTo>
                <a:close/>
                <a:moveTo>
                  <a:pt x="8896" y="10827"/>
                </a:moveTo>
                <a:lnTo>
                  <a:pt x="8896" y="12601"/>
                </a:lnTo>
                <a:lnTo>
                  <a:pt x="7123" y="12601"/>
                </a:lnTo>
                <a:lnTo>
                  <a:pt x="7123" y="10827"/>
                </a:lnTo>
                <a:close/>
                <a:moveTo>
                  <a:pt x="10746" y="10827"/>
                </a:moveTo>
                <a:lnTo>
                  <a:pt x="10746" y="12601"/>
                </a:lnTo>
                <a:lnTo>
                  <a:pt x="8972" y="12601"/>
                </a:lnTo>
                <a:lnTo>
                  <a:pt x="8972" y="10827"/>
                </a:lnTo>
                <a:close/>
                <a:moveTo>
                  <a:pt x="12601" y="10827"/>
                </a:moveTo>
                <a:lnTo>
                  <a:pt x="12601" y="12601"/>
                </a:lnTo>
                <a:lnTo>
                  <a:pt x="10827" y="12601"/>
                </a:lnTo>
                <a:lnTo>
                  <a:pt x="10827" y="10827"/>
                </a:lnTo>
                <a:close/>
                <a:moveTo>
                  <a:pt x="14451" y="10827"/>
                </a:moveTo>
                <a:lnTo>
                  <a:pt x="14451" y="12601"/>
                </a:lnTo>
                <a:lnTo>
                  <a:pt x="12676" y="12601"/>
                </a:lnTo>
                <a:lnTo>
                  <a:pt x="12676" y="10827"/>
                </a:lnTo>
                <a:close/>
                <a:moveTo>
                  <a:pt x="16305" y="10827"/>
                </a:moveTo>
                <a:lnTo>
                  <a:pt x="16305" y="12601"/>
                </a:lnTo>
                <a:lnTo>
                  <a:pt x="14526" y="12601"/>
                </a:lnTo>
                <a:lnTo>
                  <a:pt x="14526" y="10827"/>
                </a:lnTo>
                <a:close/>
                <a:moveTo>
                  <a:pt x="18089" y="10827"/>
                </a:moveTo>
                <a:lnTo>
                  <a:pt x="18089" y="12601"/>
                </a:lnTo>
                <a:lnTo>
                  <a:pt x="16381" y="12601"/>
                </a:lnTo>
                <a:lnTo>
                  <a:pt x="16381" y="10827"/>
                </a:lnTo>
                <a:close/>
                <a:moveTo>
                  <a:pt x="19945" y="10827"/>
                </a:moveTo>
                <a:lnTo>
                  <a:pt x="19945" y="12601"/>
                </a:lnTo>
                <a:lnTo>
                  <a:pt x="18166" y="12601"/>
                </a:lnTo>
                <a:lnTo>
                  <a:pt x="18166" y="10827"/>
                </a:lnTo>
                <a:close/>
                <a:moveTo>
                  <a:pt x="21795" y="10827"/>
                </a:moveTo>
                <a:lnTo>
                  <a:pt x="21795" y="12601"/>
                </a:lnTo>
                <a:lnTo>
                  <a:pt x="20020" y="12601"/>
                </a:lnTo>
                <a:lnTo>
                  <a:pt x="20020" y="10827"/>
                </a:lnTo>
                <a:close/>
                <a:moveTo>
                  <a:pt x="23644" y="10827"/>
                </a:moveTo>
                <a:lnTo>
                  <a:pt x="23644" y="12601"/>
                </a:lnTo>
                <a:lnTo>
                  <a:pt x="21870" y="12601"/>
                </a:lnTo>
                <a:lnTo>
                  <a:pt x="21870" y="10827"/>
                </a:lnTo>
                <a:close/>
                <a:moveTo>
                  <a:pt x="25498" y="10827"/>
                </a:moveTo>
                <a:lnTo>
                  <a:pt x="25498" y="12601"/>
                </a:lnTo>
                <a:lnTo>
                  <a:pt x="23719" y="12601"/>
                </a:lnTo>
                <a:lnTo>
                  <a:pt x="23719" y="10827"/>
                </a:lnTo>
                <a:close/>
                <a:moveTo>
                  <a:pt x="27348" y="10827"/>
                </a:moveTo>
                <a:lnTo>
                  <a:pt x="27348" y="12601"/>
                </a:lnTo>
                <a:lnTo>
                  <a:pt x="25575" y="12601"/>
                </a:lnTo>
                <a:lnTo>
                  <a:pt x="25575" y="10827"/>
                </a:lnTo>
                <a:close/>
                <a:moveTo>
                  <a:pt x="29204" y="10827"/>
                </a:moveTo>
                <a:lnTo>
                  <a:pt x="29204" y="12601"/>
                </a:lnTo>
                <a:lnTo>
                  <a:pt x="27424" y="12601"/>
                </a:lnTo>
                <a:lnTo>
                  <a:pt x="27424" y="10827"/>
                </a:lnTo>
                <a:close/>
                <a:moveTo>
                  <a:pt x="31053" y="10827"/>
                </a:moveTo>
                <a:lnTo>
                  <a:pt x="31053" y="12601"/>
                </a:lnTo>
                <a:lnTo>
                  <a:pt x="29279" y="12601"/>
                </a:lnTo>
                <a:lnTo>
                  <a:pt x="29279" y="10827"/>
                </a:lnTo>
                <a:close/>
                <a:moveTo>
                  <a:pt x="32903" y="10827"/>
                </a:moveTo>
                <a:lnTo>
                  <a:pt x="32903" y="12601"/>
                </a:lnTo>
                <a:lnTo>
                  <a:pt x="31128" y="12601"/>
                </a:lnTo>
                <a:lnTo>
                  <a:pt x="31128" y="10827"/>
                </a:lnTo>
                <a:close/>
                <a:moveTo>
                  <a:pt x="34692" y="10827"/>
                </a:moveTo>
                <a:lnTo>
                  <a:pt x="34692" y="12601"/>
                </a:lnTo>
                <a:lnTo>
                  <a:pt x="32979" y="12601"/>
                </a:lnTo>
                <a:lnTo>
                  <a:pt x="32979" y="10827"/>
                </a:lnTo>
                <a:close/>
                <a:moveTo>
                  <a:pt x="36541" y="10827"/>
                </a:moveTo>
                <a:lnTo>
                  <a:pt x="36541" y="12601"/>
                </a:lnTo>
                <a:lnTo>
                  <a:pt x="34768" y="12601"/>
                </a:lnTo>
                <a:lnTo>
                  <a:pt x="34768" y="10827"/>
                </a:lnTo>
                <a:close/>
                <a:moveTo>
                  <a:pt x="38397" y="10827"/>
                </a:moveTo>
                <a:lnTo>
                  <a:pt x="38397" y="12601"/>
                </a:lnTo>
                <a:lnTo>
                  <a:pt x="36618" y="12601"/>
                </a:lnTo>
                <a:lnTo>
                  <a:pt x="36618" y="10827"/>
                </a:lnTo>
                <a:close/>
                <a:moveTo>
                  <a:pt x="40246" y="10827"/>
                </a:moveTo>
                <a:lnTo>
                  <a:pt x="40246" y="12601"/>
                </a:lnTo>
                <a:lnTo>
                  <a:pt x="38472" y="12601"/>
                </a:lnTo>
                <a:lnTo>
                  <a:pt x="38472" y="10827"/>
                </a:lnTo>
                <a:close/>
                <a:moveTo>
                  <a:pt x="42096" y="10827"/>
                </a:moveTo>
                <a:lnTo>
                  <a:pt x="42096" y="12601"/>
                </a:lnTo>
                <a:lnTo>
                  <a:pt x="40321" y="12601"/>
                </a:lnTo>
                <a:lnTo>
                  <a:pt x="40321" y="10827"/>
                </a:lnTo>
                <a:close/>
                <a:moveTo>
                  <a:pt x="43950" y="10827"/>
                </a:moveTo>
                <a:lnTo>
                  <a:pt x="43950" y="12601"/>
                </a:lnTo>
                <a:lnTo>
                  <a:pt x="42172" y="12601"/>
                </a:lnTo>
                <a:lnTo>
                  <a:pt x="42172" y="10827"/>
                </a:lnTo>
                <a:close/>
                <a:moveTo>
                  <a:pt x="45801" y="10827"/>
                </a:moveTo>
                <a:lnTo>
                  <a:pt x="45801" y="12601"/>
                </a:lnTo>
                <a:lnTo>
                  <a:pt x="44027" y="12601"/>
                </a:lnTo>
                <a:lnTo>
                  <a:pt x="44027" y="10827"/>
                </a:lnTo>
                <a:close/>
                <a:moveTo>
                  <a:pt x="47656" y="10827"/>
                </a:moveTo>
                <a:lnTo>
                  <a:pt x="47656" y="12601"/>
                </a:lnTo>
                <a:lnTo>
                  <a:pt x="45876" y="12601"/>
                </a:lnTo>
                <a:lnTo>
                  <a:pt x="45876" y="10827"/>
                </a:lnTo>
                <a:close/>
                <a:moveTo>
                  <a:pt x="49505" y="10827"/>
                </a:moveTo>
                <a:lnTo>
                  <a:pt x="49505" y="12601"/>
                </a:lnTo>
                <a:lnTo>
                  <a:pt x="47731" y="12601"/>
                </a:lnTo>
                <a:lnTo>
                  <a:pt x="47731" y="10827"/>
                </a:lnTo>
                <a:close/>
                <a:moveTo>
                  <a:pt x="51289" y="10827"/>
                </a:moveTo>
                <a:lnTo>
                  <a:pt x="51289" y="12601"/>
                </a:lnTo>
                <a:lnTo>
                  <a:pt x="49581" y="12601"/>
                </a:lnTo>
                <a:lnTo>
                  <a:pt x="49581" y="10827"/>
                </a:lnTo>
                <a:close/>
                <a:moveTo>
                  <a:pt x="53144" y="10827"/>
                </a:moveTo>
                <a:lnTo>
                  <a:pt x="53144" y="12601"/>
                </a:lnTo>
                <a:lnTo>
                  <a:pt x="51370" y="12601"/>
                </a:lnTo>
                <a:lnTo>
                  <a:pt x="51370" y="10827"/>
                </a:lnTo>
                <a:close/>
                <a:moveTo>
                  <a:pt x="54995" y="10827"/>
                </a:moveTo>
                <a:lnTo>
                  <a:pt x="54995" y="12601"/>
                </a:lnTo>
                <a:lnTo>
                  <a:pt x="53220" y="12601"/>
                </a:lnTo>
                <a:lnTo>
                  <a:pt x="53220" y="10827"/>
                </a:lnTo>
                <a:close/>
                <a:moveTo>
                  <a:pt x="56849" y="10827"/>
                </a:moveTo>
                <a:lnTo>
                  <a:pt x="56849" y="12601"/>
                </a:lnTo>
                <a:lnTo>
                  <a:pt x="55070" y="12601"/>
                </a:lnTo>
                <a:lnTo>
                  <a:pt x="55070" y="10827"/>
                </a:lnTo>
                <a:close/>
                <a:moveTo>
                  <a:pt x="58698" y="10827"/>
                </a:moveTo>
                <a:lnTo>
                  <a:pt x="58698" y="12601"/>
                </a:lnTo>
                <a:lnTo>
                  <a:pt x="56924" y="12601"/>
                </a:lnTo>
                <a:lnTo>
                  <a:pt x="56924" y="10827"/>
                </a:lnTo>
                <a:close/>
                <a:moveTo>
                  <a:pt x="60548" y="10827"/>
                </a:moveTo>
                <a:lnTo>
                  <a:pt x="60548" y="12601"/>
                </a:lnTo>
                <a:lnTo>
                  <a:pt x="58775" y="12601"/>
                </a:lnTo>
                <a:lnTo>
                  <a:pt x="58775" y="10827"/>
                </a:lnTo>
                <a:close/>
                <a:moveTo>
                  <a:pt x="62404" y="10827"/>
                </a:moveTo>
                <a:lnTo>
                  <a:pt x="62404" y="12601"/>
                </a:lnTo>
                <a:lnTo>
                  <a:pt x="60629" y="12601"/>
                </a:lnTo>
                <a:lnTo>
                  <a:pt x="60629" y="10827"/>
                </a:lnTo>
                <a:close/>
                <a:moveTo>
                  <a:pt x="64253" y="10827"/>
                </a:moveTo>
                <a:lnTo>
                  <a:pt x="64253" y="12601"/>
                </a:lnTo>
                <a:lnTo>
                  <a:pt x="62479" y="12601"/>
                </a:lnTo>
                <a:lnTo>
                  <a:pt x="62479" y="10827"/>
                </a:lnTo>
                <a:close/>
                <a:moveTo>
                  <a:pt x="66108" y="10827"/>
                </a:moveTo>
                <a:lnTo>
                  <a:pt x="66108" y="12601"/>
                </a:lnTo>
                <a:lnTo>
                  <a:pt x="64328" y="12601"/>
                </a:lnTo>
                <a:lnTo>
                  <a:pt x="64328" y="10827"/>
                </a:lnTo>
                <a:close/>
                <a:moveTo>
                  <a:pt x="3343" y="12682"/>
                </a:moveTo>
                <a:lnTo>
                  <a:pt x="3343" y="14456"/>
                </a:lnTo>
                <a:lnTo>
                  <a:pt x="1568" y="14456"/>
                </a:lnTo>
                <a:lnTo>
                  <a:pt x="1568" y="12682"/>
                </a:lnTo>
                <a:close/>
                <a:moveTo>
                  <a:pt x="5192" y="12682"/>
                </a:moveTo>
                <a:lnTo>
                  <a:pt x="5192" y="14456"/>
                </a:lnTo>
                <a:lnTo>
                  <a:pt x="3418" y="14456"/>
                </a:lnTo>
                <a:lnTo>
                  <a:pt x="3418" y="12682"/>
                </a:lnTo>
                <a:close/>
                <a:moveTo>
                  <a:pt x="7047" y="12682"/>
                </a:moveTo>
                <a:lnTo>
                  <a:pt x="7047" y="14456"/>
                </a:lnTo>
                <a:lnTo>
                  <a:pt x="5267" y="14456"/>
                </a:lnTo>
                <a:lnTo>
                  <a:pt x="5267" y="12682"/>
                </a:lnTo>
                <a:close/>
                <a:moveTo>
                  <a:pt x="8896" y="12682"/>
                </a:moveTo>
                <a:lnTo>
                  <a:pt x="8896" y="14456"/>
                </a:lnTo>
                <a:lnTo>
                  <a:pt x="7123" y="14456"/>
                </a:lnTo>
                <a:lnTo>
                  <a:pt x="7123" y="12682"/>
                </a:lnTo>
                <a:close/>
                <a:moveTo>
                  <a:pt x="10746" y="12682"/>
                </a:moveTo>
                <a:lnTo>
                  <a:pt x="10746" y="14456"/>
                </a:lnTo>
                <a:lnTo>
                  <a:pt x="8972" y="14456"/>
                </a:lnTo>
                <a:lnTo>
                  <a:pt x="8972" y="12682"/>
                </a:lnTo>
                <a:close/>
                <a:moveTo>
                  <a:pt x="12601" y="12682"/>
                </a:moveTo>
                <a:lnTo>
                  <a:pt x="12601" y="14456"/>
                </a:lnTo>
                <a:lnTo>
                  <a:pt x="10827" y="14456"/>
                </a:lnTo>
                <a:lnTo>
                  <a:pt x="10827" y="12682"/>
                </a:lnTo>
                <a:close/>
                <a:moveTo>
                  <a:pt x="14451" y="12682"/>
                </a:moveTo>
                <a:lnTo>
                  <a:pt x="14451" y="14456"/>
                </a:lnTo>
                <a:lnTo>
                  <a:pt x="12676" y="14456"/>
                </a:lnTo>
                <a:lnTo>
                  <a:pt x="12676" y="12682"/>
                </a:lnTo>
                <a:close/>
                <a:moveTo>
                  <a:pt x="16305" y="12682"/>
                </a:moveTo>
                <a:lnTo>
                  <a:pt x="16305" y="14456"/>
                </a:lnTo>
                <a:lnTo>
                  <a:pt x="14526" y="14456"/>
                </a:lnTo>
                <a:lnTo>
                  <a:pt x="14526" y="12682"/>
                </a:lnTo>
                <a:close/>
                <a:moveTo>
                  <a:pt x="18089" y="12682"/>
                </a:moveTo>
                <a:lnTo>
                  <a:pt x="18089" y="14456"/>
                </a:lnTo>
                <a:lnTo>
                  <a:pt x="16381" y="14456"/>
                </a:lnTo>
                <a:lnTo>
                  <a:pt x="16381" y="12682"/>
                </a:lnTo>
                <a:close/>
                <a:moveTo>
                  <a:pt x="19945" y="12682"/>
                </a:moveTo>
                <a:lnTo>
                  <a:pt x="19945" y="14456"/>
                </a:lnTo>
                <a:lnTo>
                  <a:pt x="18166" y="14456"/>
                </a:lnTo>
                <a:lnTo>
                  <a:pt x="18166" y="12682"/>
                </a:lnTo>
                <a:close/>
                <a:moveTo>
                  <a:pt x="21795" y="12682"/>
                </a:moveTo>
                <a:lnTo>
                  <a:pt x="21795" y="14456"/>
                </a:lnTo>
                <a:lnTo>
                  <a:pt x="20020" y="14456"/>
                </a:lnTo>
                <a:lnTo>
                  <a:pt x="20020" y="12682"/>
                </a:lnTo>
                <a:close/>
                <a:moveTo>
                  <a:pt x="23644" y="12682"/>
                </a:moveTo>
                <a:lnTo>
                  <a:pt x="23644" y="14456"/>
                </a:lnTo>
                <a:lnTo>
                  <a:pt x="21870" y="14456"/>
                </a:lnTo>
                <a:lnTo>
                  <a:pt x="21870" y="12682"/>
                </a:lnTo>
                <a:close/>
                <a:moveTo>
                  <a:pt x="25498" y="12682"/>
                </a:moveTo>
                <a:lnTo>
                  <a:pt x="25498" y="14456"/>
                </a:lnTo>
                <a:lnTo>
                  <a:pt x="23719" y="14456"/>
                </a:lnTo>
                <a:lnTo>
                  <a:pt x="23719" y="12682"/>
                </a:lnTo>
                <a:close/>
                <a:moveTo>
                  <a:pt x="27348" y="12682"/>
                </a:moveTo>
                <a:lnTo>
                  <a:pt x="27348" y="14456"/>
                </a:lnTo>
                <a:lnTo>
                  <a:pt x="25575" y="14456"/>
                </a:lnTo>
                <a:lnTo>
                  <a:pt x="25575" y="12682"/>
                </a:lnTo>
                <a:close/>
                <a:moveTo>
                  <a:pt x="29204" y="12682"/>
                </a:moveTo>
                <a:lnTo>
                  <a:pt x="29204" y="14456"/>
                </a:lnTo>
                <a:lnTo>
                  <a:pt x="27424" y="14456"/>
                </a:lnTo>
                <a:lnTo>
                  <a:pt x="27424" y="12682"/>
                </a:lnTo>
                <a:close/>
                <a:moveTo>
                  <a:pt x="31053" y="12682"/>
                </a:moveTo>
                <a:lnTo>
                  <a:pt x="31053" y="14456"/>
                </a:lnTo>
                <a:lnTo>
                  <a:pt x="29279" y="14456"/>
                </a:lnTo>
                <a:lnTo>
                  <a:pt x="29279" y="12682"/>
                </a:lnTo>
                <a:close/>
                <a:moveTo>
                  <a:pt x="32903" y="12682"/>
                </a:moveTo>
                <a:lnTo>
                  <a:pt x="32903" y="14456"/>
                </a:lnTo>
                <a:lnTo>
                  <a:pt x="31128" y="14456"/>
                </a:lnTo>
                <a:lnTo>
                  <a:pt x="31128" y="12682"/>
                </a:lnTo>
                <a:close/>
                <a:moveTo>
                  <a:pt x="34692" y="12682"/>
                </a:moveTo>
                <a:lnTo>
                  <a:pt x="34692" y="14456"/>
                </a:lnTo>
                <a:lnTo>
                  <a:pt x="32979" y="14456"/>
                </a:lnTo>
                <a:lnTo>
                  <a:pt x="32979" y="12682"/>
                </a:lnTo>
                <a:close/>
                <a:moveTo>
                  <a:pt x="36541" y="12682"/>
                </a:moveTo>
                <a:lnTo>
                  <a:pt x="36541" y="14456"/>
                </a:lnTo>
                <a:lnTo>
                  <a:pt x="34768" y="14456"/>
                </a:lnTo>
                <a:lnTo>
                  <a:pt x="34768" y="12682"/>
                </a:lnTo>
                <a:close/>
                <a:moveTo>
                  <a:pt x="38397" y="12682"/>
                </a:moveTo>
                <a:lnTo>
                  <a:pt x="38397" y="14456"/>
                </a:lnTo>
                <a:lnTo>
                  <a:pt x="36618" y="14456"/>
                </a:lnTo>
                <a:lnTo>
                  <a:pt x="36618" y="12682"/>
                </a:lnTo>
                <a:close/>
                <a:moveTo>
                  <a:pt x="40246" y="12682"/>
                </a:moveTo>
                <a:lnTo>
                  <a:pt x="40246" y="14456"/>
                </a:lnTo>
                <a:lnTo>
                  <a:pt x="38472" y="14456"/>
                </a:lnTo>
                <a:lnTo>
                  <a:pt x="38472" y="12682"/>
                </a:lnTo>
                <a:close/>
                <a:moveTo>
                  <a:pt x="42096" y="12682"/>
                </a:moveTo>
                <a:lnTo>
                  <a:pt x="42096" y="14456"/>
                </a:lnTo>
                <a:lnTo>
                  <a:pt x="40321" y="14456"/>
                </a:lnTo>
                <a:lnTo>
                  <a:pt x="40321" y="12682"/>
                </a:lnTo>
                <a:close/>
                <a:moveTo>
                  <a:pt x="43950" y="12682"/>
                </a:moveTo>
                <a:lnTo>
                  <a:pt x="43950" y="14456"/>
                </a:lnTo>
                <a:lnTo>
                  <a:pt x="42172" y="14456"/>
                </a:lnTo>
                <a:lnTo>
                  <a:pt x="42172" y="12682"/>
                </a:lnTo>
                <a:close/>
                <a:moveTo>
                  <a:pt x="45801" y="12682"/>
                </a:moveTo>
                <a:lnTo>
                  <a:pt x="45801" y="14456"/>
                </a:lnTo>
                <a:lnTo>
                  <a:pt x="44027" y="14456"/>
                </a:lnTo>
                <a:lnTo>
                  <a:pt x="44027" y="12682"/>
                </a:lnTo>
                <a:close/>
                <a:moveTo>
                  <a:pt x="47656" y="12682"/>
                </a:moveTo>
                <a:lnTo>
                  <a:pt x="47656" y="14456"/>
                </a:lnTo>
                <a:lnTo>
                  <a:pt x="45876" y="14456"/>
                </a:lnTo>
                <a:lnTo>
                  <a:pt x="45876" y="12682"/>
                </a:lnTo>
                <a:close/>
                <a:moveTo>
                  <a:pt x="49505" y="12682"/>
                </a:moveTo>
                <a:lnTo>
                  <a:pt x="49505" y="14456"/>
                </a:lnTo>
                <a:lnTo>
                  <a:pt x="47731" y="14456"/>
                </a:lnTo>
                <a:lnTo>
                  <a:pt x="47731" y="12682"/>
                </a:lnTo>
                <a:close/>
                <a:moveTo>
                  <a:pt x="51289" y="12682"/>
                </a:moveTo>
                <a:lnTo>
                  <a:pt x="51289" y="14456"/>
                </a:lnTo>
                <a:lnTo>
                  <a:pt x="49581" y="14456"/>
                </a:lnTo>
                <a:lnTo>
                  <a:pt x="49581" y="12682"/>
                </a:lnTo>
                <a:close/>
                <a:moveTo>
                  <a:pt x="53144" y="12682"/>
                </a:moveTo>
                <a:lnTo>
                  <a:pt x="53144" y="14456"/>
                </a:lnTo>
                <a:lnTo>
                  <a:pt x="51370" y="14456"/>
                </a:lnTo>
                <a:lnTo>
                  <a:pt x="51370" y="12682"/>
                </a:lnTo>
                <a:close/>
                <a:moveTo>
                  <a:pt x="54995" y="12682"/>
                </a:moveTo>
                <a:lnTo>
                  <a:pt x="54995" y="14456"/>
                </a:lnTo>
                <a:lnTo>
                  <a:pt x="53220" y="14456"/>
                </a:lnTo>
                <a:lnTo>
                  <a:pt x="53220" y="12682"/>
                </a:lnTo>
                <a:close/>
                <a:moveTo>
                  <a:pt x="56849" y="12682"/>
                </a:moveTo>
                <a:lnTo>
                  <a:pt x="56849" y="14456"/>
                </a:lnTo>
                <a:lnTo>
                  <a:pt x="55070" y="14456"/>
                </a:lnTo>
                <a:lnTo>
                  <a:pt x="55070" y="12682"/>
                </a:lnTo>
                <a:close/>
                <a:moveTo>
                  <a:pt x="58698" y="12682"/>
                </a:moveTo>
                <a:lnTo>
                  <a:pt x="58698" y="14456"/>
                </a:lnTo>
                <a:lnTo>
                  <a:pt x="56924" y="14456"/>
                </a:lnTo>
                <a:lnTo>
                  <a:pt x="56924" y="12682"/>
                </a:lnTo>
                <a:close/>
                <a:moveTo>
                  <a:pt x="60548" y="12682"/>
                </a:moveTo>
                <a:lnTo>
                  <a:pt x="60548" y="14456"/>
                </a:lnTo>
                <a:lnTo>
                  <a:pt x="58775" y="14456"/>
                </a:lnTo>
                <a:lnTo>
                  <a:pt x="58775" y="12682"/>
                </a:lnTo>
                <a:close/>
                <a:moveTo>
                  <a:pt x="62404" y="12682"/>
                </a:moveTo>
                <a:lnTo>
                  <a:pt x="62404" y="14456"/>
                </a:lnTo>
                <a:lnTo>
                  <a:pt x="60629" y="14456"/>
                </a:lnTo>
                <a:lnTo>
                  <a:pt x="60629" y="12682"/>
                </a:lnTo>
                <a:close/>
                <a:moveTo>
                  <a:pt x="64253" y="12682"/>
                </a:moveTo>
                <a:lnTo>
                  <a:pt x="64253" y="14456"/>
                </a:lnTo>
                <a:lnTo>
                  <a:pt x="62479" y="14456"/>
                </a:lnTo>
                <a:lnTo>
                  <a:pt x="62479" y="12682"/>
                </a:lnTo>
                <a:close/>
                <a:moveTo>
                  <a:pt x="66108" y="12682"/>
                </a:moveTo>
                <a:lnTo>
                  <a:pt x="66108" y="14456"/>
                </a:lnTo>
                <a:lnTo>
                  <a:pt x="64328" y="14456"/>
                </a:lnTo>
                <a:lnTo>
                  <a:pt x="64328" y="12682"/>
                </a:lnTo>
                <a:close/>
                <a:moveTo>
                  <a:pt x="3343" y="14532"/>
                </a:moveTo>
                <a:lnTo>
                  <a:pt x="3343" y="16305"/>
                </a:lnTo>
                <a:lnTo>
                  <a:pt x="1568" y="16305"/>
                </a:lnTo>
                <a:lnTo>
                  <a:pt x="1568" y="14532"/>
                </a:lnTo>
                <a:close/>
                <a:moveTo>
                  <a:pt x="5192" y="14532"/>
                </a:moveTo>
                <a:lnTo>
                  <a:pt x="5192" y="16305"/>
                </a:lnTo>
                <a:lnTo>
                  <a:pt x="3418" y="16305"/>
                </a:lnTo>
                <a:lnTo>
                  <a:pt x="3418" y="14532"/>
                </a:lnTo>
                <a:close/>
                <a:moveTo>
                  <a:pt x="7047" y="14532"/>
                </a:moveTo>
                <a:lnTo>
                  <a:pt x="7047" y="16305"/>
                </a:lnTo>
                <a:lnTo>
                  <a:pt x="5267" y="16305"/>
                </a:lnTo>
                <a:lnTo>
                  <a:pt x="5267" y="14532"/>
                </a:lnTo>
                <a:close/>
                <a:moveTo>
                  <a:pt x="8896" y="14532"/>
                </a:moveTo>
                <a:lnTo>
                  <a:pt x="8896" y="16305"/>
                </a:lnTo>
                <a:lnTo>
                  <a:pt x="7123" y="16305"/>
                </a:lnTo>
                <a:lnTo>
                  <a:pt x="7123" y="14532"/>
                </a:lnTo>
                <a:close/>
                <a:moveTo>
                  <a:pt x="10746" y="14532"/>
                </a:moveTo>
                <a:lnTo>
                  <a:pt x="10746" y="16305"/>
                </a:lnTo>
                <a:lnTo>
                  <a:pt x="8972" y="16305"/>
                </a:lnTo>
                <a:lnTo>
                  <a:pt x="8972" y="14532"/>
                </a:lnTo>
                <a:close/>
                <a:moveTo>
                  <a:pt x="12601" y="14532"/>
                </a:moveTo>
                <a:lnTo>
                  <a:pt x="12601" y="16305"/>
                </a:lnTo>
                <a:lnTo>
                  <a:pt x="10827" y="16305"/>
                </a:lnTo>
                <a:lnTo>
                  <a:pt x="10827" y="14532"/>
                </a:lnTo>
                <a:close/>
                <a:moveTo>
                  <a:pt x="14451" y="14532"/>
                </a:moveTo>
                <a:lnTo>
                  <a:pt x="14451" y="16305"/>
                </a:lnTo>
                <a:lnTo>
                  <a:pt x="12676" y="16305"/>
                </a:lnTo>
                <a:lnTo>
                  <a:pt x="12676" y="14532"/>
                </a:lnTo>
                <a:close/>
                <a:moveTo>
                  <a:pt x="16305" y="14532"/>
                </a:moveTo>
                <a:lnTo>
                  <a:pt x="16305" y="16305"/>
                </a:lnTo>
                <a:lnTo>
                  <a:pt x="14526" y="16305"/>
                </a:lnTo>
                <a:lnTo>
                  <a:pt x="14526" y="14532"/>
                </a:lnTo>
                <a:close/>
                <a:moveTo>
                  <a:pt x="18089" y="14532"/>
                </a:moveTo>
                <a:lnTo>
                  <a:pt x="18089" y="16305"/>
                </a:lnTo>
                <a:lnTo>
                  <a:pt x="16381" y="16305"/>
                </a:lnTo>
                <a:lnTo>
                  <a:pt x="16381" y="14532"/>
                </a:lnTo>
                <a:close/>
                <a:moveTo>
                  <a:pt x="19945" y="14532"/>
                </a:moveTo>
                <a:lnTo>
                  <a:pt x="19945" y="16305"/>
                </a:lnTo>
                <a:lnTo>
                  <a:pt x="18166" y="16305"/>
                </a:lnTo>
                <a:lnTo>
                  <a:pt x="18166" y="14532"/>
                </a:lnTo>
                <a:close/>
                <a:moveTo>
                  <a:pt x="21795" y="14532"/>
                </a:moveTo>
                <a:lnTo>
                  <a:pt x="21795" y="16305"/>
                </a:lnTo>
                <a:lnTo>
                  <a:pt x="20020" y="16305"/>
                </a:lnTo>
                <a:lnTo>
                  <a:pt x="20020" y="14532"/>
                </a:lnTo>
                <a:close/>
                <a:moveTo>
                  <a:pt x="23644" y="14532"/>
                </a:moveTo>
                <a:lnTo>
                  <a:pt x="23644" y="16305"/>
                </a:lnTo>
                <a:lnTo>
                  <a:pt x="21870" y="16305"/>
                </a:lnTo>
                <a:lnTo>
                  <a:pt x="21870" y="14532"/>
                </a:lnTo>
                <a:close/>
                <a:moveTo>
                  <a:pt x="25498" y="14532"/>
                </a:moveTo>
                <a:lnTo>
                  <a:pt x="25498" y="16305"/>
                </a:lnTo>
                <a:lnTo>
                  <a:pt x="23719" y="16305"/>
                </a:lnTo>
                <a:lnTo>
                  <a:pt x="23719" y="14532"/>
                </a:lnTo>
                <a:close/>
                <a:moveTo>
                  <a:pt x="27348" y="14532"/>
                </a:moveTo>
                <a:lnTo>
                  <a:pt x="27348" y="16305"/>
                </a:lnTo>
                <a:lnTo>
                  <a:pt x="25575" y="16305"/>
                </a:lnTo>
                <a:lnTo>
                  <a:pt x="25575" y="14532"/>
                </a:lnTo>
                <a:close/>
                <a:moveTo>
                  <a:pt x="29204" y="14532"/>
                </a:moveTo>
                <a:lnTo>
                  <a:pt x="29204" y="16305"/>
                </a:lnTo>
                <a:lnTo>
                  <a:pt x="27424" y="16305"/>
                </a:lnTo>
                <a:lnTo>
                  <a:pt x="27424" y="14532"/>
                </a:lnTo>
                <a:close/>
                <a:moveTo>
                  <a:pt x="31053" y="14532"/>
                </a:moveTo>
                <a:lnTo>
                  <a:pt x="31053" y="16305"/>
                </a:lnTo>
                <a:lnTo>
                  <a:pt x="29279" y="16305"/>
                </a:lnTo>
                <a:lnTo>
                  <a:pt x="29279" y="14532"/>
                </a:lnTo>
                <a:close/>
                <a:moveTo>
                  <a:pt x="32903" y="14532"/>
                </a:moveTo>
                <a:lnTo>
                  <a:pt x="32903" y="16305"/>
                </a:lnTo>
                <a:lnTo>
                  <a:pt x="31128" y="16305"/>
                </a:lnTo>
                <a:lnTo>
                  <a:pt x="31128" y="14532"/>
                </a:lnTo>
                <a:close/>
                <a:moveTo>
                  <a:pt x="34692" y="14532"/>
                </a:moveTo>
                <a:lnTo>
                  <a:pt x="34692" y="16305"/>
                </a:lnTo>
                <a:lnTo>
                  <a:pt x="32979" y="16305"/>
                </a:lnTo>
                <a:lnTo>
                  <a:pt x="32979" y="14532"/>
                </a:lnTo>
                <a:close/>
                <a:moveTo>
                  <a:pt x="36541" y="14532"/>
                </a:moveTo>
                <a:lnTo>
                  <a:pt x="36541" y="16305"/>
                </a:lnTo>
                <a:lnTo>
                  <a:pt x="34768" y="16305"/>
                </a:lnTo>
                <a:lnTo>
                  <a:pt x="34768" y="14532"/>
                </a:lnTo>
                <a:close/>
                <a:moveTo>
                  <a:pt x="38397" y="14532"/>
                </a:moveTo>
                <a:lnTo>
                  <a:pt x="38397" y="16305"/>
                </a:lnTo>
                <a:lnTo>
                  <a:pt x="36618" y="16305"/>
                </a:lnTo>
                <a:lnTo>
                  <a:pt x="36618" y="14532"/>
                </a:lnTo>
                <a:close/>
                <a:moveTo>
                  <a:pt x="40246" y="14532"/>
                </a:moveTo>
                <a:lnTo>
                  <a:pt x="40246" y="16305"/>
                </a:lnTo>
                <a:lnTo>
                  <a:pt x="38472" y="16305"/>
                </a:lnTo>
                <a:lnTo>
                  <a:pt x="38472" y="14532"/>
                </a:lnTo>
                <a:close/>
                <a:moveTo>
                  <a:pt x="42096" y="14532"/>
                </a:moveTo>
                <a:lnTo>
                  <a:pt x="42096" y="16305"/>
                </a:lnTo>
                <a:lnTo>
                  <a:pt x="40321" y="16305"/>
                </a:lnTo>
                <a:lnTo>
                  <a:pt x="40321" y="14532"/>
                </a:lnTo>
                <a:close/>
                <a:moveTo>
                  <a:pt x="43950" y="14532"/>
                </a:moveTo>
                <a:lnTo>
                  <a:pt x="43950" y="16305"/>
                </a:lnTo>
                <a:lnTo>
                  <a:pt x="42172" y="16305"/>
                </a:lnTo>
                <a:lnTo>
                  <a:pt x="42172" y="14532"/>
                </a:lnTo>
                <a:close/>
                <a:moveTo>
                  <a:pt x="45801" y="14532"/>
                </a:moveTo>
                <a:lnTo>
                  <a:pt x="45801" y="16305"/>
                </a:lnTo>
                <a:lnTo>
                  <a:pt x="44027" y="16305"/>
                </a:lnTo>
                <a:lnTo>
                  <a:pt x="44027" y="14532"/>
                </a:lnTo>
                <a:close/>
                <a:moveTo>
                  <a:pt x="47656" y="14532"/>
                </a:moveTo>
                <a:lnTo>
                  <a:pt x="47656" y="16305"/>
                </a:lnTo>
                <a:lnTo>
                  <a:pt x="45876" y="16305"/>
                </a:lnTo>
                <a:lnTo>
                  <a:pt x="45876" y="14532"/>
                </a:lnTo>
                <a:close/>
                <a:moveTo>
                  <a:pt x="49505" y="14532"/>
                </a:moveTo>
                <a:lnTo>
                  <a:pt x="49505" y="16305"/>
                </a:lnTo>
                <a:lnTo>
                  <a:pt x="47731" y="16305"/>
                </a:lnTo>
                <a:lnTo>
                  <a:pt x="47731" y="14532"/>
                </a:lnTo>
                <a:close/>
                <a:moveTo>
                  <a:pt x="51289" y="14532"/>
                </a:moveTo>
                <a:lnTo>
                  <a:pt x="51289" y="16305"/>
                </a:lnTo>
                <a:lnTo>
                  <a:pt x="49581" y="16305"/>
                </a:lnTo>
                <a:lnTo>
                  <a:pt x="49581" y="14532"/>
                </a:lnTo>
                <a:close/>
                <a:moveTo>
                  <a:pt x="53144" y="14532"/>
                </a:moveTo>
                <a:lnTo>
                  <a:pt x="53144" y="16305"/>
                </a:lnTo>
                <a:lnTo>
                  <a:pt x="51370" y="16305"/>
                </a:lnTo>
                <a:lnTo>
                  <a:pt x="51370" y="14532"/>
                </a:lnTo>
                <a:close/>
                <a:moveTo>
                  <a:pt x="54995" y="14532"/>
                </a:moveTo>
                <a:lnTo>
                  <a:pt x="54995" y="16305"/>
                </a:lnTo>
                <a:lnTo>
                  <a:pt x="53220" y="16305"/>
                </a:lnTo>
                <a:lnTo>
                  <a:pt x="53220" y="14532"/>
                </a:lnTo>
                <a:close/>
                <a:moveTo>
                  <a:pt x="56849" y="14532"/>
                </a:moveTo>
                <a:lnTo>
                  <a:pt x="56849" y="16305"/>
                </a:lnTo>
                <a:lnTo>
                  <a:pt x="55070" y="16305"/>
                </a:lnTo>
                <a:lnTo>
                  <a:pt x="55070" y="14532"/>
                </a:lnTo>
                <a:close/>
                <a:moveTo>
                  <a:pt x="58698" y="14532"/>
                </a:moveTo>
                <a:lnTo>
                  <a:pt x="58698" y="16305"/>
                </a:lnTo>
                <a:lnTo>
                  <a:pt x="56924" y="16305"/>
                </a:lnTo>
                <a:lnTo>
                  <a:pt x="56924" y="14532"/>
                </a:lnTo>
                <a:close/>
                <a:moveTo>
                  <a:pt x="60548" y="14532"/>
                </a:moveTo>
                <a:lnTo>
                  <a:pt x="60548" y="16305"/>
                </a:lnTo>
                <a:lnTo>
                  <a:pt x="58775" y="16305"/>
                </a:lnTo>
                <a:lnTo>
                  <a:pt x="58775" y="14532"/>
                </a:lnTo>
                <a:close/>
                <a:moveTo>
                  <a:pt x="62404" y="14532"/>
                </a:moveTo>
                <a:lnTo>
                  <a:pt x="62404" y="16305"/>
                </a:lnTo>
                <a:lnTo>
                  <a:pt x="60629" y="16305"/>
                </a:lnTo>
                <a:lnTo>
                  <a:pt x="60629" y="14532"/>
                </a:lnTo>
                <a:close/>
                <a:moveTo>
                  <a:pt x="64253" y="14532"/>
                </a:moveTo>
                <a:lnTo>
                  <a:pt x="64253" y="16305"/>
                </a:lnTo>
                <a:lnTo>
                  <a:pt x="62479" y="16305"/>
                </a:lnTo>
                <a:lnTo>
                  <a:pt x="62479" y="14532"/>
                </a:lnTo>
                <a:close/>
                <a:moveTo>
                  <a:pt x="66108" y="14532"/>
                </a:moveTo>
                <a:lnTo>
                  <a:pt x="66108" y="16305"/>
                </a:lnTo>
                <a:lnTo>
                  <a:pt x="64328" y="16305"/>
                </a:lnTo>
                <a:lnTo>
                  <a:pt x="64328" y="14532"/>
                </a:lnTo>
                <a:close/>
                <a:moveTo>
                  <a:pt x="3343" y="16381"/>
                </a:moveTo>
                <a:lnTo>
                  <a:pt x="3343" y="16421"/>
                </a:lnTo>
                <a:lnTo>
                  <a:pt x="3343" y="17873"/>
                </a:lnTo>
                <a:lnTo>
                  <a:pt x="3343" y="17914"/>
                </a:lnTo>
                <a:lnTo>
                  <a:pt x="1568" y="17914"/>
                </a:lnTo>
                <a:lnTo>
                  <a:pt x="1568" y="17873"/>
                </a:lnTo>
                <a:lnTo>
                  <a:pt x="1568" y="16421"/>
                </a:lnTo>
                <a:lnTo>
                  <a:pt x="1568" y="16381"/>
                </a:lnTo>
                <a:close/>
                <a:moveTo>
                  <a:pt x="5192" y="16381"/>
                </a:moveTo>
                <a:lnTo>
                  <a:pt x="5192" y="16421"/>
                </a:lnTo>
                <a:lnTo>
                  <a:pt x="5192" y="17873"/>
                </a:lnTo>
                <a:lnTo>
                  <a:pt x="5192" y="17914"/>
                </a:lnTo>
                <a:lnTo>
                  <a:pt x="3418" y="17914"/>
                </a:lnTo>
                <a:lnTo>
                  <a:pt x="3418" y="17873"/>
                </a:lnTo>
                <a:lnTo>
                  <a:pt x="3418" y="16421"/>
                </a:lnTo>
                <a:lnTo>
                  <a:pt x="3418" y="16381"/>
                </a:lnTo>
                <a:close/>
                <a:moveTo>
                  <a:pt x="7047" y="16381"/>
                </a:moveTo>
                <a:lnTo>
                  <a:pt x="7047" y="16421"/>
                </a:lnTo>
                <a:lnTo>
                  <a:pt x="7047" y="17873"/>
                </a:lnTo>
                <a:lnTo>
                  <a:pt x="7047" y="17914"/>
                </a:lnTo>
                <a:lnTo>
                  <a:pt x="5267" y="17914"/>
                </a:lnTo>
                <a:lnTo>
                  <a:pt x="5267" y="17873"/>
                </a:lnTo>
                <a:lnTo>
                  <a:pt x="5267" y="16421"/>
                </a:lnTo>
                <a:lnTo>
                  <a:pt x="5267" y="16381"/>
                </a:lnTo>
                <a:close/>
                <a:moveTo>
                  <a:pt x="8896" y="16381"/>
                </a:moveTo>
                <a:lnTo>
                  <a:pt x="8896" y="16421"/>
                </a:lnTo>
                <a:lnTo>
                  <a:pt x="8896" y="17873"/>
                </a:lnTo>
                <a:lnTo>
                  <a:pt x="8896" y="17914"/>
                </a:lnTo>
                <a:lnTo>
                  <a:pt x="7123" y="17914"/>
                </a:lnTo>
                <a:lnTo>
                  <a:pt x="7123" y="17873"/>
                </a:lnTo>
                <a:lnTo>
                  <a:pt x="7123" y="16421"/>
                </a:lnTo>
                <a:lnTo>
                  <a:pt x="7123" y="16381"/>
                </a:lnTo>
                <a:close/>
                <a:moveTo>
                  <a:pt x="10746" y="16381"/>
                </a:moveTo>
                <a:lnTo>
                  <a:pt x="10746" y="16421"/>
                </a:lnTo>
                <a:lnTo>
                  <a:pt x="10746" y="17873"/>
                </a:lnTo>
                <a:lnTo>
                  <a:pt x="10746" y="17914"/>
                </a:lnTo>
                <a:lnTo>
                  <a:pt x="8972" y="17914"/>
                </a:lnTo>
                <a:lnTo>
                  <a:pt x="8972" y="17873"/>
                </a:lnTo>
                <a:lnTo>
                  <a:pt x="8972" y="16421"/>
                </a:lnTo>
                <a:lnTo>
                  <a:pt x="8972" y="16381"/>
                </a:lnTo>
                <a:close/>
                <a:moveTo>
                  <a:pt x="12601" y="16381"/>
                </a:moveTo>
                <a:lnTo>
                  <a:pt x="12601" y="16421"/>
                </a:lnTo>
                <a:lnTo>
                  <a:pt x="12601" y="17873"/>
                </a:lnTo>
                <a:lnTo>
                  <a:pt x="12601" y="17914"/>
                </a:lnTo>
                <a:lnTo>
                  <a:pt x="10827" y="17914"/>
                </a:lnTo>
                <a:lnTo>
                  <a:pt x="10827" y="17873"/>
                </a:lnTo>
                <a:lnTo>
                  <a:pt x="10827" y="16421"/>
                </a:lnTo>
                <a:lnTo>
                  <a:pt x="10827" y="16381"/>
                </a:lnTo>
                <a:close/>
                <a:moveTo>
                  <a:pt x="14451" y="16381"/>
                </a:moveTo>
                <a:lnTo>
                  <a:pt x="14451" y="16421"/>
                </a:lnTo>
                <a:lnTo>
                  <a:pt x="14451" y="17873"/>
                </a:lnTo>
                <a:lnTo>
                  <a:pt x="14451" y="17914"/>
                </a:lnTo>
                <a:lnTo>
                  <a:pt x="12676" y="17914"/>
                </a:lnTo>
                <a:lnTo>
                  <a:pt x="12676" y="17873"/>
                </a:lnTo>
                <a:lnTo>
                  <a:pt x="12676" y="16421"/>
                </a:lnTo>
                <a:lnTo>
                  <a:pt x="12676" y="16381"/>
                </a:lnTo>
                <a:close/>
                <a:moveTo>
                  <a:pt x="16305" y="16381"/>
                </a:moveTo>
                <a:lnTo>
                  <a:pt x="16305" y="16421"/>
                </a:lnTo>
                <a:lnTo>
                  <a:pt x="16305" y="17873"/>
                </a:lnTo>
                <a:lnTo>
                  <a:pt x="16305" y="17914"/>
                </a:lnTo>
                <a:lnTo>
                  <a:pt x="14526" y="17914"/>
                </a:lnTo>
                <a:lnTo>
                  <a:pt x="14526" y="17873"/>
                </a:lnTo>
                <a:lnTo>
                  <a:pt x="14526" y="16421"/>
                </a:lnTo>
                <a:lnTo>
                  <a:pt x="14526" y="16381"/>
                </a:lnTo>
                <a:close/>
                <a:moveTo>
                  <a:pt x="18089" y="16381"/>
                </a:moveTo>
                <a:lnTo>
                  <a:pt x="18089" y="16421"/>
                </a:lnTo>
                <a:lnTo>
                  <a:pt x="18089" y="17873"/>
                </a:lnTo>
                <a:lnTo>
                  <a:pt x="18089" y="17914"/>
                </a:lnTo>
                <a:lnTo>
                  <a:pt x="16381" y="17914"/>
                </a:lnTo>
                <a:lnTo>
                  <a:pt x="16381" y="17873"/>
                </a:lnTo>
                <a:lnTo>
                  <a:pt x="16381" y="16421"/>
                </a:lnTo>
                <a:lnTo>
                  <a:pt x="16381" y="16381"/>
                </a:lnTo>
                <a:close/>
                <a:moveTo>
                  <a:pt x="19945" y="16381"/>
                </a:moveTo>
                <a:lnTo>
                  <a:pt x="19945" y="16421"/>
                </a:lnTo>
                <a:lnTo>
                  <a:pt x="19945" y="17873"/>
                </a:lnTo>
                <a:lnTo>
                  <a:pt x="19945" y="17914"/>
                </a:lnTo>
                <a:lnTo>
                  <a:pt x="18166" y="17914"/>
                </a:lnTo>
                <a:lnTo>
                  <a:pt x="18166" y="17873"/>
                </a:lnTo>
                <a:lnTo>
                  <a:pt x="18166" y="16421"/>
                </a:lnTo>
                <a:lnTo>
                  <a:pt x="18166" y="16381"/>
                </a:lnTo>
                <a:close/>
                <a:moveTo>
                  <a:pt x="21795" y="16381"/>
                </a:moveTo>
                <a:lnTo>
                  <a:pt x="21795" y="16421"/>
                </a:lnTo>
                <a:lnTo>
                  <a:pt x="21795" y="17873"/>
                </a:lnTo>
                <a:lnTo>
                  <a:pt x="21795" y="17914"/>
                </a:lnTo>
                <a:lnTo>
                  <a:pt x="20020" y="17914"/>
                </a:lnTo>
                <a:lnTo>
                  <a:pt x="20020" y="17873"/>
                </a:lnTo>
                <a:lnTo>
                  <a:pt x="20020" y="16421"/>
                </a:lnTo>
                <a:lnTo>
                  <a:pt x="20020" y="16381"/>
                </a:lnTo>
                <a:close/>
                <a:moveTo>
                  <a:pt x="23644" y="16381"/>
                </a:moveTo>
                <a:lnTo>
                  <a:pt x="23644" y="16421"/>
                </a:lnTo>
                <a:lnTo>
                  <a:pt x="23644" y="17873"/>
                </a:lnTo>
                <a:lnTo>
                  <a:pt x="23644" y="17914"/>
                </a:lnTo>
                <a:lnTo>
                  <a:pt x="21870" y="17914"/>
                </a:lnTo>
                <a:lnTo>
                  <a:pt x="21870" y="17873"/>
                </a:lnTo>
                <a:lnTo>
                  <a:pt x="21870" y="16421"/>
                </a:lnTo>
                <a:lnTo>
                  <a:pt x="21870" y="16381"/>
                </a:lnTo>
                <a:close/>
                <a:moveTo>
                  <a:pt x="25498" y="16381"/>
                </a:moveTo>
                <a:lnTo>
                  <a:pt x="25498" y="16421"/>
                </a:lnTo>
                <a:lnTo>
                  <a:pt x="25498" y="17873"/>
                </a:lnTo>
                <a:lnTo>
                  <a:pt x="25498" y="17914"/>
                </a:lnTo>
                <a:lnTo>
                  <a:pt x="23719" y="17914"/>
                </a:lnTo>
                <a:lnTo>
                  <a:pt x="23719" y="17873"/>
                </a:lnTo>
                <a:lnTo>
                  <a:pt x="23719" y="16421"/>
                </a:lnTo>
                <a:lnTo>
                  <a:pt x="23719" y="16381"/>
                </a:lnTo>
                <a:close/>
                <a:moveTo>
                  <a:pt x="27348" y="16381"/>
                </a:moveTo>
                <a:lnTo>
                  <a:pt x="27348" y="16421"/>
                </a:lnTo>
                <a:lnTo>
                  <a:pt x="27348" y="17873"/>
                </a:lnTo>
                <a:lnTo>
                  <a:pt x="27348" y="17914"/>
                </a:lnTo>
                <a:lnTo>
                  <a:pt x="25575" y="17914"/>
                </a:lnTo>
                <a:lnTo>
                  <a:pt x="25575" y="17873"/>
                </a:lnTo>
                <a:lnTo>
                  <a:pt x="25575" y="16421"/>
                </a:lnTo>
                <a:lnTo>
                  <a:pt x="25575" y="16381"/>
                </a:lnTo>
                <a:close/>
                <a:moveTo>
                  <a:pt x="29204" y="16381"/>
                </a:moveTo>
                <a:lnTo>
                  <a:pt x="29204" y="16421"/>
                </a:lnTo>
                <a:lnTo>
                  <a:pt x="29204" y="17873"/>
                </a:lnTo>
                <a:lnTo>
                  <a:pt x="29204" y="17914"/>
                </a:lnTo>
                <a:lnTo>
                  <a:pt x="27424" y="17914"/>
                </a:lnTo>
                <a:lnTo>
                  <a:pt x="27424" y="17873"/>
                </a:lnTo>
                <a:lnTo>
                  <a:pt x="27424" y="16421"/>
                </a:lnTo>
                <a:lnTo>
                  <a:pt x="27424" y="16381"/>
                </a:lnTo>
                <a:close/>
                <a:moveTo>
                  <a:pt x="31053" y="16381"/>
                </a:moveTo>
                <a:lnTo>
                  <a:pt x="31053" y="16421"/>
                </a:lnTo>
                <a:lnTo>
                  <a:pt x="31053" y="17873"/>
                </a:lnTo>
                <a:lnTo>
                  <a:pt x="31053" y="17914"/>
                </a:lnTo>
                <a:lnTo>
                  <a:pt x="29279" y="17914"/>
                </a:lnTo>
                <a:lnTo>
                  <a:pt x="29279" y="17873"/>
                </a:lnTo>
                <a:lnTo>
                  <a:pt x="29279" y="16421"/>
                </a:lnTo>
                <a:lnTo>
                  <a:pt x="29279" y="16381"/>
                </a:lnTo>
                <a:close/>
                <a:moveTo>
                  <a:pt x="32903" y="16381"/>
                </a:moveTo>
                <a:lnTo>
                  <a:pt x="32903" y="16421"/>
                </a:lnTo>
                <a:lnTo>
                  <a:pt x="32903" y="17873"/>
                </a:lnTo>
                <a:lnTo>
                  <a:pt x="32903" y="17914"/>
                </a:lnTo>
                <a:lnTo>
                  <a:pt x="31128" y="17914"/>
                </a:lnTo>
                <a:lnTo>
                  <a:pt x="31128" y="17873"/>
                </a:lnTo>
                <a:lnTo>
                  <a:pt x="31128" y="16421"/>
                </a:lnTo>
                <a:lnTo>
                  <a:pt x="31128" y="16381"/>
                </a:lnTo>
                <a:close/>
                <a:moveTo>
                  <a:pt x="34692" y="16381"/>
                </a:moveTo>
                <a:lnTo>
                  <a:pt x="34692" y="16421"/>
                </a:lnTo>
                <a:lnTo>
                  <a:pt x="34692" y="17873"/>
                </a:lnTo>
                <a:lnTo>
                  <a:pt x="34692" y="17914"/>
                </a:lnTo>
                <a:lnTo>
                  <a:pt x="32979" y="17914"/>
                </a:lnTo>
                <a:lnTo>
                  <a:pt x="32979" y="17873"/>
                </a:lnTo>
                <a:lnTo>
                  <a:pt x="32979" y="16421"/>
                </a:lnTo>
                <a:lnTo>
                  <a:pt x="32979" y="16381"/>
                </a:lnTo>
                <a:close/>
                <a:moveTo>
                  <a:pt x="36541" y="16381"/>
                </a:moveTo>
                <a:lnTo>
                  <a:pt x="36541" y="16421"/>
                </a:lnTo>
                <a:lnTo>
                  <a:pt x="36541" y="17873"/>
                </a:lnTo>
                <a:lnTo>
                  <a:pt x="36541" y="17914"/>
                </a:lnTo>
                <a:lnTo>
                  <a:pt x="34768" y="17914"/>
                </a:lnTo>
                <a:lnTo>
                  <a:pt x="34768" y="17873"/>
                </a:lnTo>
                <a:lnTo>
                  <a:pt x="34768" y="16421"/>
                </a:lnTo>
                <a:lnTo>
                  <a:pt x="34768" y="16381"/>
                </a:lnTo>
                <a:close/>
                <a:moveTo>
                  <a:pt x="38397" y="16381"/>
                </a:moveTo>
                <a:lnTo>
                  <a:pt x="38397" y="16421"/>
                </a:lnTo>
                <a:lnTo>
                  <a:pt x="38397" y="17873"/>
                </a:lnTo>
                <a:lnTo>
                  <a:pt x="38397" y="17914"/>
                </a:lnTo>
                <a:lnTo>
                  <a:pt x="36618" y="17914"/>
                </a:lnTo>
                <a:lnTo>
                  <a:pt x="36618" y="17873"/>
                </a:lnTo>
                <a:lnTo>
                  <a:pt x="36618" y="16421"/>
                </a:lnTo>
                <a:lnTo>
                  <a:pt x="36618" y="16381"/>
                </a:lnTo>
                <a:close/>
                <a:moveTo>
                  <a:pt x="40246" y="16381"/>
                </a:moveTo>
                <a:lnTo>
                  <a:pt x="40246" y="16421"/>
                </a:lnTo>
                <a:lnTo>
                  <a:pt x="40246" y="17873"/>
                </a:lnTo>
                <a:lnTo>
                  <a:pt x="40246" y="17914"/>
                </a:lnTo>
                <a:lnTo>
                  <a:pt x="38472" y="17914"/>
                </a:lnTo>
                <a:lnTo>
                  <a:pt x="38472" y="17873"/>
                </a:lnTo>
                <a:lnTo>
                  <a:pt x="38472" y="16421"/>
                </a:lnTo>
                <a:lnTo>
                  <a:pt x="38472" y="16381"/>
                </a:lnTo>
                <a:close/>
                <a:moveTo>
                  <a:pt x="42096" y="16381"/>
                </a:moveTo>
                <a:lnTo>
                  <a:pt x="42096" y="16421"/>
                </a:lnTo>
                <a:lnTo>
                  <a:pt x="42096" y="17873"/>
                </a:lnTo>
                <a:lnTo>
                  <a:pt x="42096" y="17914"/>
                </a:lnTo>
                <a:lnTo>
                  <a:pt x="40321" y="17914"/>
                </a:lnTo>
                <a:lnTo>
                  <a:pt x="40321" y="17873"/>
                </a:lnTo>
                <a:lnTo>
                  <a:pt x="40321" y="16421"/>
                </a:lnTo>
                <a:lnTo>
                  <a:pt x="40321" y="16381"/>
                </a:lnTo>
                <a:close/>
                <a:moveTo>
                  <a:pt x="43950" y="16381"/>
                </a:moveTo>
                <a:lnTo>
                  <a:pt x="43950" y="16421"/>
                </a:lnTo>
                <a:lnTo>
                  <a:pt x="43950" y="17873"/>
                </a:lnTo>
                <a:lnTo>
                  <a:pt x="43950" y="17914"/>
                </a:lnTo>
                <a:lnTo>
                  <a:pt x="42172" y="17914"/>
                </a:lnTo>
                <a:lnTo>
                  <a:pt x="42172" y="17873"/>
                </a:lnTo>
                <a:lnTo>
                  <a:pt x="42172" y="16421"/>
                </a:lnTo>
                <a:lnTo>
                  <a:pt x="42172" y="16381"/>
                </a:lnTo>
                <a:close/>
                <a:moveTo>
                  <a:pt x="45801" y="16381"/>
                </a:moveTo>
                <a:lnTo>
                  <a:pt x="45801" y="16421"/>
                </a:lnTo>
                <a:lnTo>
                  <a:pt x="45801" y="17873"/>
                </a:lnTo>
                <a:lnTo>
                  <a:pt x="45801" y="17914"/>
                </a:lnTo>
                <a:lnTo>
                  <a:pt x="44027" y="17914"/>
                </a:lnTo>
                <a:lnTo>
                  <a:pt x="44027" y="17873"/>
                </a:lnTo>
                <a:lnTo>
                  <a:pt x="44027" y="16421"/>
                </a:lnTo>
                <a:lnTo>
                  <a:pt x="44027" y="16381"/>
                </a:lnTo>
                <a:close/>
                <a:moveTo>
                  <a:pt x="47656" y="16381"/>
                </a:moveTo>
                <a:lnTo>
                  <a:pt x="47656" y="16421"/>
                </a:lnTo>
                <a:lnTo>
                  <a:pt x="47656" y="17873"/>
                </a:lnTo>
                <a:lnTo>
                  <a:pt x="47656" y="17914"/>
                </a:lnTo>
                <a:lnTo>
                  <a:pt x="45876" y="17914"/>
                </a:lnTo>
                <a:lnTo>
                  <a:pt x="45876" y="17873"/>
                </a:lnTo>
                <a:lnTo>
                  <a:pt x="45876" y="16421"/>
                </a:lnTo>
                <a:lnTo>
                  <a:pt x="45876" y="16381"/>
                </a:lnTo>
                <a:close/>
                <a:moveTo>
                  <a:pt x="49505" y="16381"/>
                </a:moveTo>
                <a:lnTo>
                  <a:pt x="49505" y="16421"/>
                </a:lnTo>
                <a:lnTo>
                  <a:pt x="49505" y="17873"/>
                </a:lnTo>
                <a:lnTo>
                  <a:pt x="49505" y="17914"/>
                </a:lnTo>
                <a:lnTo>
                  <a:pt x="47731" y="17914"/>
                </a:lnTo>
                <a:lnTo>
                  <a:pt x="47731" y="17873"/>
                </a:lnTo>
                <a:lnTo>
                  <a:pt x="47731" y="16421"/>
                </a:lnTo>
                <a:lnTo>
                  <a:pt x="47731" y="16381"/>
                </a:lnTo>
                <a:close/>
                <a:moveTo>
                  <a:pt x="51289" y="16381"/>
                </a:moveTo>
                <a:lnTo>
                  <a:pt x="51289" y="16421"/>
                </a:lnTo>
                <a:lnTo>
                  <a:pt x="51289" y="17873"/>
                </a:lnTo>
                <a:lnTo>
                  <a:pt x="51289" y="17914"/>
                </a:lnTo>
                <a:lnTo>
                  <a:pt x="49581" y="17914"/>
                </a:lnTo>
                <a:lnTo>
                  <a:pt x="49581" y="17873"/>
                </a:lnTo>
                <a:lnTo>
                  <a:pt x="49581" y="16421"/>
                </a:lnTo>
                <a:lnTo>
                  <a:pt x="49581" y="16381"/>
                </a:lnTo>
                <a:close/>
                <a:moveTo>
                  <a:pt x="53144" y="16381"/>
                </a:moveTo>
                <a:lnTo>
                  <a:pt x="53144" y="16421"/>
                </a:lnTo>
                <a:lnTo>
                  <a:pt x="53144" y="17873"/>
                </a:lnTo>
                <a:lnTo>
                  <a:pt x="53144" y="17914"/>
                </a:lnTo>
                <a:lnTo>
                  <a:pt x="51370" y="17914"/>
                </a:lnTo>
                <a:lnTo>
                  <a:pt x="51370" y="17873"/>
                </a:lnTo>
                <a:lnTo>
                  <a:pt x="51370" y="16421"/>
                </a:lnTo>
                <a:lnTo>
                  <a:pt x="51370" y="16381"/>
                </a:lnTo>
                <a:close/>
                <a:moveTo>
                  <a:pt x="54995" y="16381"/>
                </a:moveTo>
                <a:lnTo>
                  <a:pt x="54995" y="16421"/>
                </a:lnTo>
                <a:lnTo>
                  <a:pt x="54995" y="17873"/>
                </a:lnTo>
                <a:lnTo>
                  <a:pt x="54995" y="17914"/>
                </a:lnTo>
                <a:lnTo>
                  <a:pt x="53220" y="17914"/>
                </a:lnTo>
                <a:lnTo>
                  <a:pt x="53220" y="17873"/>
                </a:lnTo>
                <a:lnTo>
                  <a:pt x="53220" y="16421"/>
                </a:lnTo>
                <a:lnTo>
                  <a:pt x="53220" y="16381"/>
                </a:lnTo>
                <a:close/>
                <a:moveTo>
                  <a:pt x="56849" y="16381"/>
                </a:moveTo>
                <a:lnTo>
                  <a:pt x="56849" y="16421"/>
                </a:lnTo>
                <a:lnTo>
                  <a:pt x="56849" y="17873"/>
                </a:lnTo>
                <a:lnTo>
                  <a:pt x="56849" y="17914"/>
                </a:lnTo>
                <a:lnTo>
                  <a:pt x="55070" y="17914"/>
                </a:lnTo>
                <a:lnTo>
                  <a:pt x="55070" y="17873"/>
                </a:lnTo>
                <a:lnTo>
                  <a:pt x="55070" y="16421"/>
                </a:lnTo>
                <a:lnTo>
                  <a:pt x="55070" y="16381"/>
                </a:lnTo>
                <a:close/>
                <a:moveTo>
                  <a:pt x="58698" y="16381"/>
                </a:moveTo>
                <a:lnTo>
                  <a:pt x="58698" y="16421"/>
                </a:lnTo>
                <a:lnTo>
                  <a:pt x="58698" y="17873"/>
                </a:lnTo>
                <a:lnTo>
                  <a:pt x="58698" y="17914"/>
                </a:lnTo>
                <a:lnTo>
                  <a:pt x="56924" y="17914"/>
                </a:lnTo>
                <a:lnTo>
                  <a:pt x="56924" y="17873"/>
                </a:lnTo>
                <a:lnTo>
                  <a:pt x="56924" y="16421"/>
                </a:lnTo>
                <a:lnTo>
                  <a:pt x="56924" y="16381"/>
                </a:lnTo>
                <a:close/>
                <a:moveTo>
                  <a:pt x="60548" y="16381"/>
                </a:moveTo>
                <a:lnTo>
                  <a:pt x="60548" y="16421"/>
                </a:lnTo>
                <a:lnTo>
                  <a:pt x="60548" y="17873"/>
                </a:lnTo>
                <a:lnTo>
                  <a:pt x="60548" y="17914"/>
                </a:lnTo>
                <a:lnTo>
                  <a:pt x="58775" y="17914"/>
                </a:lnTo>
                <a:lnTo>
                  <a:pt x="58775" y="17873"/>
                </a:lnTo>
                <a:lnTo>
                  <a:pt x="58775" y="16421"/>
                </a:lnTo>
                <a:lnTo>
                  <a:pt x="58775" y="16381"/>
                </a:lnTo>
                <a:close/>
                <a:moveTo>
                  <a:pt x="62404" y="16381"/>
                </a:moveTo>
                <a:lnTo>
                  <a:pt x="62404" y="16421"/>
                </a:lnTo>
                <a:lnTo>
                  <a:pt x="62404" y="17873"/>
                </a:lnTo>
                <a:lnTo>
                  <a:pt x="62404" y="17914"/>
                </a:lnTo>
                <a:lnTo>
                  <a:pt x="60629" y="17914"/>
                </a:lnTo>
                <a:lnTo>
                  <a:pt x="60629" y="17873"/>
                </a:lnTo>
                <a:lnTo>
                  <a:pt x="60629" y="16421"/>
                </a:lnTo>
                <a:lnTo>
                  <a:pt x="60629" y="16381"/>
                </a:lnTo>
                <a:close/>
                <a:moveTo>
                  <a:pt x="64253" y="16381"/>
                </a:moveTo>
                <a:lnTo>
                  <a:pt x="64253" y="16421"/>
                </a:lnTo>
                <a:lnTo>
                  <a:pt x="64253" y="17873"/>
                </a:lnTo>
                <a:lnTo>
                  <a:pt x="64253" y="17914"/>
                </a:lnTo>
                <a:lnTo>
                  <a:pt x="62479" y="17914"/>
                </a:lnTo>
                <a:lnTo>
                  <a:pt x="62479" y="17873"/>
                </a:lnTo>
                <a:lnTo>
                  <a:pt x="62479" y="16421"/>
                </a:lnTo>
                <a:lnTo>
                  <a:pt x="62479" y="16381"/>
                </a:lnTo>
                <a:close/>
                <a:moveTo>
                  <a:pt x="66108" y="16381"/>
                </a:moveTo>
                <a:lnTo>
                  <a:pt x="66108" y="16421"/>
                </a:lnTo>
                <a:lnTo>
                  <a:pt x="66108" y="17873"/>
                </a:lnTo>
                <a:lnTo>
                  <a:pt x="66108" y="17914"/>
                </a:lnTo>
                <a:lnTo>
                  <a:pt x="64328" y="17914"/>
                </a:lnTo>
                <a:lnTo>
                  <a:pt x="64328" y="17873"/>
                </a:lnTo>
                <a:lnTo>
                  <a:pt x="64328" y="16421"/>
                </a:lnTo>
                <a:lnTo>
                  <a:pt x="64328" y="16381"/>
                </a:lnTo>
                <a:close/>
                <a:moveTo>
                  <a:pt x="3343" y="17989"/>
                </a:moveTo>
                <a:lnTo>
                  <a:pt x="3343" y="19763"/>
                </a:lnTo>
                <a:lnTo>
                  <a:pt x="1568" y="19763"/>
                </a:lnTo>
                <a:lnTo>
                  <a:pt x="1568" y="17989"/>
                </a:lnTo>
                <a:close/>
                <a:moveTo>
                  <a:pt x="5192" y="17989"/>
                </a:moveTo>
                <a:lnTo>
                  <a:pt x="5192" y="19763"/>
                </a:lnTo>
                <a:lnTo>
                  <a:pt x="3418" y="19763"/>
                </a:lnTo>
                <a:lnTo>
                  <a:pt x="3418" y="17989"/>
                </a:lnTo>
                <a:close/>
                <a:moveTo>
                  <a:pt x="7047" y="17989"/>
                </a:moveTo>
                <a:lnTo>
                  <a:pt x="7047" y="19763"/>
                </a:lnTo>
                <a:lnTo>
                  <a:pt x="5267" y="19763"/>
                </a:lnTo>
                <a:lnTo>
                  <a:pt x="5267" y="17989"/>
                </a:lnTo>
                <a:close/>
                <a:moveTo>
                  <a:pt x="8896" y="17989"/>
                </a:moveTo>
                <a:lnTo>
                  <a:pt x="8896" y="19763"/>
                </a:lnTo>
                <a:lnTo>
                  <a:pt x="7123" y="19763"/>
                </a:lnTo>
                <a:lnTo>
                  <a:pt x="7123" y="17989"/>
                </a:lnTo>
                <a:close/>
                <a:moveTo>
                  <a:pt x="10746" y="17989"/>
                </a:moveTo>
                <a:lnTo>
                  <a:pt x="10746" y="19763"/>
                </a:lnTo>
                <a:lnTo>
                  <a:pt x="8972" y="19763"/>
                </a:lnTo>
                <a:lnTo>
                  <a:pt x="8972" y="17989"/>
                </a:lnTo>
                <a:close/>
                <a:moveTo>
                  <a:pt x="12601" y="17989"/>
                </a:moveTo>
                <a:lnTo>
                  <a:pt x="12601" y="19763"/>
                </a:lnTo>
                <a:lnTo>
                  <a:pt x="10827" y="19763"/>
                </a:lnTo>
                <a:lnTo>
                  <a:pt x="10827" y="17989"/>
                </a:lnTo>
                <a:close/>
                <a:moveTo>
                  <a:pt x="14451" y="17989"/>
                </a:moveTo>
                <a:lnTo>
                  <a:pt x="14451" y="19763"/>
                </a:lnTo>
                <a:lnTo>
                  <a:pt x="12676" y="19763"/>
                </a:lnTo>
                <a:lnTo>
                  <a:pt x="12676" y="17989"/>
                </a:lnTo>
                <a:close/>
                <a:moveTo>
                  <a:pt x="16305" y="17989"/>
                </a:moveTo>
                <a:lnTo>
                  <a:pt x="16305" y="19763"/>
                </a:lnTo>
                <a:lnTo>
                  <a:pt x="14526" y="19763"/>
                </a:lnTo>
                <a:lnTo>
                  <a:pt x="14526" y="17989"/>
                </a:lnTo>
                <a:close/>
                <a:moveTo>
                  <a:pt x="18089" y="17989"/>
                </a:moveTo>
                <a:lnTo>
                  <a:pt x="18089" y="19763"/>
                </a:lnTo>
                <a:lnTo>
                  <a:pt x="16381" y="19763"/>
                </a:lnTo>
                <a:lnTo>
                  <a:pt x="16381" y="17989"/>
                </a:lnTo>
                <a:close/>
                <a:moveTo>
                  <a:pt x="19945" y="17989"/>
                </a:moveTo>
                <a:lnTo>
                  <a:pt x="19945" y="19763"/>
                </a:lnTo>
                <a:lnTo>
                  <a:pt x="18166" y="19763"/>
                </a:lnTo>
                <a:lnTo>
                  <a:pt x="18166" y="17989"/>
                </a:lnTo>
                <a:close/>
                <a:moveTo>
                  <a:pt x="21795" y="17989"/>
                </a:moveTo>
                <a:lnTo>
                  <a:pt x="21795" y="19763"/>
                </a:lnTo>
                <a:lnTo>
                  <a:pt x="20020" y="19763"/>
                </a:lnTo>
                <a:lnTo>
                  <a:pt x="20020" y="17989"/>
                </a:lnTo>
                <a:close/>
                <a:moveTo>
                  <a:pt x="23644" y="17989"/>
                </a:moveTo>
                <a:lnTo>
                  <a:pt x="23644" y="19763"/>
                </a:lnTo>
                <a:lnTo>
                  <a:pt x="21870" y="19763"/>
                </a:lnTo>
                <a:lnTo>
                  <a:pt x="21870" y="17989"/>
                </a:lnTo>
                <a:close/>
                <a:moveTo>
                  <a:pt x="25498" y="17989"/>
                </a:moveTo>
                <a:lnTo>
                  <a:pt x="25498" y="19763"/>
                </a:lnTo>
                <a:lnTo>
                  <a:pt x="23719" y="19763"/>
                </a:lnTo>
                <a:lnTo>
                  <a:pt x="23719" y="17989"/>
                </a:lnTo>
                <a:close/>
                <a:moveTo>
                  <a:pt x="27348" y="17989"/>
                </a:moveTo>
                <a:lnTo>
                  <a:pt x="27348" y="19763"/>
                </a:lnTo>
                <a:lnTo>
                  <a:pt x="25575" y="19763"/>
                </a:lnTo>
                <a:lnTo>
                  <a:pt x="25575" y="17989"/>
                </a:lnTo>
                <a:close/>
                <a:moveTo>
                  <a:pt x="29204" y="17989"/>
                </a:moveTo>
                <a:lnTo>
                  <a:pt x="29204" y="19763"/>
                </a:lnTo>
                <a:lnTo>
                  <a:pt x="27424" y="19763"/>
                </a:lnTo>
                <a:lnTo>
                  <a:pt x="27424" y="17989"/>
                </a:lnTo>
                <a:close/>
                <a:moveTo>
                  <a:pt x="31053" y="17989"/>
                </a:moveTo>
                <a:lnTo>
                  <a:pt x="31053" y="19763"/>
                </a:lnTo>
                <a:lnTo>
                  <a:pt x="29279" y="19763"/>
                </a:lnTo>
                <a:lnTo>
                  <a:pt x="29279" y="17989"/>
                </a:lnTo>
                <a:close/>
                <a:moveTo>
                  <a:pt x="32903" y="17989"/>
                </a:moveTo>
                <a:lnTo>
                  <a:pt x="32903" y="19763"/>
                </a:lnTo>
                <a:lnTo>
                  <a:pt x="31128" y="19763"/>
                </a:lnTo>
                <a:lnTo>
                  <a:pt x="31128" y="17989"/>
                </a:lnTo>
                <a:close/>
                <a:moveTo>
                  <a:pt x="34692" y="17989"/>
                </a:moveTo>
                <a:lnTo>
                  <a:pt x="34692" y="19763"/>
                </a:lnTo>
                <a:lnTo>
                  <a:pt x="32979" y="19763"/>
                </a:lnTo>
                <a:lnTo>
                  <a:pt x="32979" y="17989"/>
                </a:lnTo>
                <a:close/>
                <a:moveTo>
                  <a:pt x="36541" y="17989"/>
                </a:moveTo>
                <a:lnTo>
                  <a:pt x="36541" y="19763"/>
                </a:lnTo>
                <a:lnTo>
                  <a:pt x="34768" y="19763"/>
                </a:lnTo>
                <a:lnTo>
                  <a:pt x="34768" y="17989"/>
                </a:lnTo>
                <a:close/>
                <a:moveTo>
                  <a:pt x="38397" y="17989"/>
                </a:moveTo>
                <a:lnTo>
                  <a:pt x="38397" y="19763"/>
                </a:lnTo>
                <a:lnTo>
                  <a:pt x="36618" y="19763"/>
                </a:lnTo>
                <a:lnTo>
                  <a:pt x="36618" y="17989"/>
                </a:lnTo>
                <a:close/>
                <a:moveTo>
                  <a:pt x="40246" y="17989"/>
                </a:moveTo>
                <a:lnTo>
                  <a:pt x="40246" y="19763"/>
                </a:lnTo>
                <a:lnTo>
                  <a:pt x="38472" y="19763"/>
                </a:lnTo>
                <a:lnTo>
                  <a:pt x="38472" y="17989"/>
                </a:lnTo>
                <a:close/>
                <a:moveTo>
                  <a:pt x="42096" y="17989"/>
                </a:moveTo>
                <a:lnTo>
                  <a:pt x="42096" y="19763"/>
                </a:lnTo>
                <a:lnTo>
                  <a:pt x="40321" y="19763"/>
                </a:lnTo>
                <a:lnTo>
                  <a:pt x="40321" y="17989"/>
                </a:lnTo>
                <a:close/>
                <a:moveTo>
                  <a:pt x="43950" y="17989"/>
                </a:moveTo>
                <a:lnTo>
                  <a:pt x="43950" y="19763"/>
                </a:lnTo>
                <a:lnTo>
                  <a:pt x="42172" y="19763"/>
                </a:lnTo>
                <a:lnTo>
                  <a:pt x="42172" y="17989"/>
                </a:lnTo>
                <a:close/>
                <a:moveTo>
                  <a:pt x="45801" y="17989"/>
                </a:moveTo>
                <a:lnTo>
                  <a:pt x="45801" y="19763"/>
                </a:lnTo>
                <a:lnTo>
                  <a:pt x="44027" y="19763"/>
                </a:lnTo>
                <a:lnTo>
                  <a:pt x="44027" y="17989"/>
                </a:lnTo>
                <a:close/>
                <a:moveTo>
                  <a:pt x="47656" y="17989"/>
                </a:moveTo>
                <a:lnTo>
                  <a:pt x="47656" y="19763"/>
                </a:lnTo>
                <a:lnTo>
                  <a:pt x="45876" y="19763"/>
                </a:lnTo>
                <a:lnTo>
                  <a:pt x="45876" y="17989"/>
                </a:lnTo>
                <a:close/>
                <a:moveTo>
                  <a:pt x="49505" y="17989"/>
                </a:moveTo>
                <a:lnTo>
                  <a:pt x="49505" y="19763"/>
                </a:lnTo>
                <a:lnTo>
                  <a:pt x="47731" y="19763"/>
                </a:lnTo>
                <a:lnTo>
                  <a:pt x="47731" y="17989"/>
                </a:lnTo>
                <a:close/>
                <a:moveTo>
                  <a:pt x="51289" y="17989"/>
                </a:moveTo>
                <a:lnTo>
                  <a:pt x="51289" y="19763"/>
                </a:lnTo>
                <a:lnTo>
                  <a:pt x="49581" y="19763"/>
                </a:lnTo>
                <a:lnTo>
                  <a:pt x="49581" y="17989"/>
                </a:lnTo>
                <a:close/>
                <a:moveTo>
                  <a:pt x="53144" y="17989"/>
                </a:moveTo>
                <a:lnTo>
                  <a:pt x="53144" y="19763"/>
                </a:lnTo>
                <a:lnTo>
                  <a:pt x="51370" y="19763"/>
                </a:lnTo>
                <a:lnTo>
                  <a:pt x="51370" y="17989"/>
                </a:lnTo>
                <a:close/>
                <a:moveTo>
                  <a:pt x="54995" y="17989"/>
                </a:moveTo>
                <a:lnTo>
                  <a:pt x="54995" y="19763"/>
                </a:lnTo>
                <a:lnTo>
                  <a:pt x="53220" y="19763"/>
                </a:lnTo>
                <a:lnTo>
                  <a:pt x="53220" y="17989"/>
                </a:lnTo>
                <a:close/>
                <a:moveTo>
                  <a:pt x="56849" y="17989"/>
                </a:moveTo>
                <a:lnTo>
                  <a:pt x="56849" y="19763"/>
                </a:lnTo>
                <a:lnTo>
                  <a:pt x="55070" y="19763"/>
                </a:lnTo>
                <a:lnTo>
                  <a:pt x="55070" y="17989"/>
                </a:lnTo>
                <a:close/>
                <a:moveTo>
                  <a:pt x="58698" y="17989"/>
                </a:moveTo>
                <a:lnTo>
                  <a:pt x="58698" y="19763"/>
                </a:lnTo>
                <a:lnTo>
                  <a:pt x="56924" y="19763"/>
                </a:lnTo>
                <a:lnTo>
                  <a:pt x="56924" y="17989"/>
                </a:lnTo>
                <a:close/>
                <a:moveTo>
                  <a:pt x="60548" y="17989"/>
                </a:moveTo>
                <a:lnTo>
                  <a:pt x="60548" y="19763"/>
                </a:lnTo>
                <a:lnTo>
                  <a:pt x="58775" y="19763"/>
                </a:lnTo>
                <a:lnTo>
                  <a:pt x="58775" y="17989"/>
                </a:lnTo>
                <a:close/>
                <a:moveTo>
                  <a:pt x="62404" y="17989"/>
                </a:moveTo>
                <a:lnTo>
                  <a:pt x="62404" y="19763"/>
                </a:lnTo>
                <a:lnTo>
                  <a:pt x="60629" y="19763"/>
                </a:lnTo>
                <a:lnTo>
                  <a:pt x="60629" y="17989"/>
                </a:lnTo>
                <a:close/>
                <a:moveTo>
                  <a:pt x="64253" y="17989"/>
                </a:moveTo>
                <a:lnTo>
                  <a:pt x="64253" y="19763"/>
                </a:lnTo>
                <a:lnTo>
                  <a:pt x="62479" y="19763"/>
                </a:lnTo>
                <a:lnTo>
                  <a:pt x="62479" y="17989"/>
                </a:lnTo>
                <a:close/>
                <a:moveTo>
                  <a:pt x="66108" y="17989"/>
                </a:moveTo>
                <a:lnTo>
                  <a:pt x="66108" y="19763"/>
                </a:lnTo>
                <a:lnTo>
                  <a:pt x="64328" y="19763"/>
                </a:lnTo>
                <a:lnTo>
                  <a:pt x="64328" y="17989"/>
                </a:lnTo>
                <a:close/>
                <a:moveTo>
                  <a:pt x="3343" y="19838"/>
                </a:moveTo>
                <a:lnTo>
                  <a:pt x="3343" y="21613"/>
                </a:lnTo>
                <a:lnTo>
                  <a:pt x="1568" y="21613"/>
                </a:lnTo>
                <a:lnTo>
                  <a:pt x="1568" y="19838"/>
                </a:lnTo>
                <a:close/>
                <a:moveTo>
                  <a:pt x="5192" y="19838"/>
                </a:moveTo>
                <a:lnTo>
                  <a:pt x="5192" y="21613"/>
                </a:lnTo>
                <a:lnTo>
                  <a:pt x="3418" y="21613"/>
                </a:lnTo>
                <a:lnTo>
                  <a:pt x="3418" y="19838"/>
                </a:lnTo>
                <a:close/>
                <a:moveTo>
                  <a:pt x="7047" y="19838"/>
                </a:moveTo>
                <a:lnTo>
                  <a:pt x="7047" y="21613"/>
                </a:lnTo>
                <a:lnTo>
                  <a:pt x="5267" y="21613"/>
                </a:lnTo>
                <a:lnTo>
                  <a:pt x="5267" y="19838"/>
                </a:lnTo>
                <a:close/>
                <a:moveTo>
                  <a:pt x="8896" y="19838"/>
                </a:moveTo>
                <a:lnTo>
                  <a:pt x="8896" y="21613"/>
                </a:lnTo>
                <a:lnTo>
                  <a:pt x="7123" y="21613"/>
                </a:lnTo>
                <a:lnTo>
                  <a:pt x="7123" y="19838"/>
                </a:lnTo>
                <a:close/>
                <a:moveTo>
                  <a:pt x="10746" y="19838"/>
                </a:moveTo>
                <a:lnTo>
                  <a:pt x="10746" y="21613"/>
                </a:lnTo>
                <a:lnTo>
                  <a:pt x="8972" y="21613"/>
                </a:lnTo>
                <a:lnTo>
                  <a:pt x="8972" y="19838"/>
                </a:lnTo>
                <a:close/>
                <a:moveTo>
                  <a:pt x="12601" y="19838"/>
                </a:moveTo>
                <a:lnTo>
                  <a:pt x="12601" y="21613"/>
                </a:lnTo>
                <a:lnTo>
                  <a:pt x="10827" y="21613"/>
                </a:lnTo>
                <a:lnTo>
                  <a:pt x="10827" y="19838"/>
                </a:lnTo>
                <a:close/>
                <a:moveTo>
                  <a:pt x="14451" y="19838"/>
                </a:moveTo>
                <a:lnTo>
                  <a:pt x="14451" y="21613"/>
                </a:lnTo>
                <a:lnTo>
                  <a:pt x="12676" y="21613"/>
                </a:lnTo>
                <a:lnTo>
                  <a:pt x="12676" y="19838"/>
                </a:lnTo>
                <a:close/>
                <a:moveTo>
                  <a:pt x="16305" y="19838"/>
                </a:moveTo>
                <a:lnTo>
                  <a:pt x="16305" y="21613"/>
                </a:lnTo>
                <a:lnTo>
                  <a:pt x="14526" y="21613"/>
                </a:lnTo>
                <a:lnTo>
                  <a:pt x="14526" y="19838"/>
                </a:lnTo>
                <a:close/>
                <a:moveTo>
                  <a:pt x="18089" y="19838"/>
                </a:moveTo>
                <a:lnTo>
                  <a:pt x="18089" y="21613"/>
                </a:lnTo>
                <a:lnTo>
                  <a:pt x="16381" y="21613"/>
                </a:lnTo>
                <a:lnTo>
                  <a:pt x="16381" y="19838"/>
                </a:lnTo>
                <a:close/>
                <a:moveTo>
                  <a:pt x="19945" y="19838"/>
                </a:moveTo>
                <a:lnTo>
                  <a:pt x="19945" y="21613"/>
                </a:lnTo>
                <a:lnTo>
                  <a:pt x="18166" y="21613"/>
                </a:lnTo>
                <a:lnTo>
                  <a:pt x="18166" y="19838"/>
                </a:lnTo>
                <a:close/>
                <a:moveTo>
                  <a:pt x="21795" y="19838"/>
                </a:moveTo>
                <a:lnTo>
                  <a:pt x="21795" y="21613"/>
                </a:lnTo>
                <a:lnTo>
                  <a:pt x="20020" y="21613"/>
                </a:lnTo>
                <a:lnTo>
                  <a:pt x="20020" y="19838"/>
                </a:lnTo>
                <a:close/>
                <a:moveTo>
                  <a:pt x="23644" y="19838"/>
                </a:moveTo>
                <a:lnTo>
                  <a:pt x="23644" y="21613"/>
                </a:lnTo>
                <a:lnTo>
                  <a:pt x="21870" y="21613"/>
                </a:lnTo>
                <a:lnTo>
                  <a:pt x="21870" y="19838"/>
                </a:lnTo>
                <a:close/>
                <a:moveTo>
                  <a:pt x="25498" y="19838"/>
                </a:moveTo>
                <a:lnTo>
                  <a:pt x="25498" y="21613"/>
                </a:lnTo>
                <a:lnTo>
                  <a:pt x="23719" y="21613"/>
                </a:lnTo>
                <a:lnTo>
                  <a:pt x="23719" y="19838"/>
                </a:lnTo>
                <a:close/>
                <a:moveTo>
                  <a:pt x="27348" y="19838"/>
                </a:moveTo>
                <a:lnTo>
                  <a:pt x="27348" y="21613"/>
                </a:lnTo>
                <a:lnTo>
                  <a:pt x="25575" y="21613"/>
                </a:lnTo>
                <a:lnTo>
                  <a:pt x="25575" y="19838"/>
                </a:lnTo>
                <a:close/>
                <a:moveTo>
                  <a:pt x="29204" y="19838"/>
                </a:moveTo>
                <a:lnTo>
                  <a:pt x="29204" y="21613"/>
                </a:lnTo>
                <a:lnTo>
                  <a:pt x="27424" y="21613"/>
                </a:lnTo>
                <a:lnTo>
                  <a:pt x="27424" y="19838"/>
                </a:lnTo>
                <a:close/>
                <a:moveTo>
                  <a:pt x="31053" y="19838"/>
                </a:moveTo>
                <a:lnTo>
                  <a:pt x="31053" y="21613"/>
                </a:lnTo>
                <a:lnTo>
                  <a:pt x="29279" y="21613"/>
                </a:lnTo>
                <a:lnTo>
                  <a:pt x="29279" y="19838"/>
                </a:lnTo>
                <a:close/>
                <a:moveTo>
                  <a:pt x="32903" y="19838"/>
                </a:moveTo>
                <a:lnTo>
                  <a:pt x="32903" y="21613"/>
                </a:lnTo>
                <a:lnTo>
                  <a:pt x="31128" y="21613"/>
                </a:lnTo>
                <a:lnTo>
                  <a:pt x="31128" y="19838"/>
                </a:lnTo>
                <a:close/>
                <a:moveTo>
                  <a:pt x="34692" y="19838"/>
                </a:moveTo>
                <a:lnTo>
                  <a:pt x="34692" y="21613"/>
                </a:lnTo>
                <a:lnTo>
                  <a:pt x="32979" y="21613"/>
                </a:lnTo>
                <a:lnTo>
                  <a:pt x="32979" y="19838"/>
                </a:lnTo>
                <a:close/>
                <a:moveTo>
                  <a:pt x="36541" y="19838"/>
                </a:moveTo>
                <a:lnTo>
                  <a:pt x="36541" y="21613"/>
                </a:lnTo>
                <a:lnTo>
                  <a:pt x="34768" y="21613"/>
                </a:lnTo>
                <a:lnTo>
                  <a:pt x="34768" y="19838"/>
                </a:lnTo>
                <a:close/>
                <a:moveTo>
                  <a:pt x="38397" y="19838"/>
                </a:moveTo>
                <a:lnTo>
                  <a:pt x="38397" y="21613"/>
                </a:lnTo>
                <a:lnTo>
                  <a:pt x="36618" y="21613"/>
                </a:lnTo>
                <a:lnTo>
                  <a:pt x="36618" y="19838"/>
                </a:lnTo>
                <a:close/>
                <a:moveTo>
                  <a:pt x="40246" y="19838"/>
                </a:moveTo>
                <a:lnTo>
                  <a:pt x="40246" y="21613"/>
                </a:lnTo>
                <a:lnTo>
                  <a:pt x="38472" y="21613"/>
                </a:lnTo>
                <a:lnTo>
                  <a:pt x="38472" y="19838"/>
                </a:lnTo>
                <a:close/>
                <a:moveTo>
                  <a:pt x="42096" y="19838"/>
                </a:moveTo>
                <a:lnTo>
                  <a:pt x="42096" y="21613"/>
                </a:lnTo>
                <a:lnTo>
                  <a:pt x="40321" y="21613"/>
                </a:lnTo>
                <a:lnTo>
                  <a:pt x="40321" y="19838"/>
                </a:lnTo>
                <a:close/>
                <a:moveTo>
                  <a:pt x="43950" y="19838"/>
                </a:moveTo>
                <a:lnTo>
                  <a:pt x="43950" y="21613"/>
                </a:lnTo>
                <a:lnTo>
                  <a:pt x="42172" y="21613"/>
                </a:lnTo>
                <a:lnTo>
                  <a:pt x="42172" y="19838"/>
                </a:lnTo>
                <a:close/>
                <a:moveTo>
                  <a:pt x="45801" y="19838"/>
                </a:moveTo>
                <a:lnTo>
                  <a:pt x="45801" y="21613"/>
                </a:lnTo>
                <a:lnTo>
                  <a:pt x="44027" y="21613"/>
                </a:lnTo>
                <a:lnTo>
                  <a:pt x="44027" y="19838"/>
                </a:lnTo>
                <a:close/>
                <a:moveTo>
                  <a:pt x="47656" y="19838"/>
                </a:moveTo>
                <a:lnTo>
                  <a:pt x="47656" y="21613"/>
                </a:lnTo>
                <a:lnTo>
                  <a:pt x="45876" y="21613"/>
                </a:lnTo>
                <a:lnTo>
                  <a:pt x="45876" y="19838"/>
                </a:lnTo>
                <a:close/>
                <a:moveTo>
                  <a:pt x="49505" y="19838"/>
                </a:moveTo>
                <a:lnTo>
                  <a:pt x="49505" y="21613"/>
                </a:lnTo>
                <a:lnTo>
                  <a:pt x="47731" y="21613"/>
                </a:lnTo>
                <a:lnTo>
                  <a:pt x="47731" y="19838"/>
                </a:lnTo>
                <a:close/>
                <a:moveTo>
                  <a:pt x="51289" y="19838"/>
                </a:moveTo>
                <a:lnTo>
                  <a:pt x="51289" y="21613"/>
                </a:lnTo>
                <a:lnTo>
                  <a:pt x="49581" y="21613"/>
                </a:lnTo>
                <a:lnTo>
                  <a:pt x="49581" y="19838"/>
                </a:lnTo>
                <a:close/>
                <a:moveTo>
                  <a:pt x="53144" y="19838"/>
                </a:moveTo>
                <a:lnTo>
                  <a:pt x="53144" y="21613"/>
                </a:lnTo>
                <a:lnTo>
                  <a:pt x="51370" y="21613"/>
                </a:lnTo>
                <a:lnTo>
                  <a:pt x="51370" y="19838"/>
                </a:lnTo>
                <a:close/>
                <a:moveTo>
                  <a:pt x="54995" y="19838"/>
                </a:moveTo>
                <a:lnTo>
                  <a:pt x="54995" y="21613"/>
                </a:lnTo>
                <a:lnTo>
                  <a:pt x="53220" y="21613"/>
                </a:lnTo>
                <a:lnTo>
                  <a:pt x="53220" y="19838"/>
                </a:lnTo>
                <a:close/>
                <a:moveTo>
                  <a:pt x="56849" y="19838"/>
                </a:moveTo>
                <a:lnTo>
                  <a:pt x="56849" y="21613"/>
                </a:lnTo>
                <a:lnTo>
                  <a:pt x="55070" y="21613"/>
                </a:lnTo>
                <a:lnTo>
                  <a:pt x="55070" y="19838"/>
                </a:lnTo>
                <a:close/>
                <a:moveTo>
                  <a:pt x="58698" y="19838"/>
                </a:moveTo>
                <a:lnTo>
                  <a:pt x="58698" y="21613"/>
                </a:lnTo>
                <a:lnTo>
                  <a:pt x="56924" y="21613"/>
                </a:lnTo>
                <a:lnTo>
                  <a:pt x="56924" y="19838"/>
                </a:lnTo>
                <a:close/>
                <a:moveTo>
                  <a:pt x="60548" y="19838"/>
                </a:moveTo>
                <a:lnTo>
                  <a:pt x="60548" y="21613"/>
                </a:lnTo>
                <a:lnTo>
                  <a:pt x="58775" y="21613"/>
                </a:lnTo>
                <a:lnTo>
                  <a:pt x="58775" y="19838"/>
                </a:lnTo>
                <a:close/>
                <a:moveTo>
                  <a:pt x="62404" y="19838"/>
                </a:moveTo>
                <a:lnTo>
                  <a:pt x="62404" y="21613"/>
                </a:lnTo>
                <a:lnTo>
                  <a:pt x="60629" y="21613"/>
                </a:lnTo>
                <a:lnTo>
                  <a:pt x="60629" y="19838"/>
                </a:lnTo>
                <a:close/>
                <a:moveTo>
                  <a:pt x="64253" y="19838"/>
                </a:moveTo>
                <a:lnTo>
                  <a:pt x="64253" y="21613"/>
                </a:lnTo>
                <a:lnTo>
                  <a:pt x="62479" y="21613"/>
                </a:lnTo>
                <a:lnTo>
                  <a:pt x="62479" y="19838"/>
                </a:lnTo>
                <a:close/>
                <a:moveTo>
                  <a:pt x="66108" y="19838"/>
                </a:moveTo>
                <a:lnTo>
                  <a:pt x="66108" y="21613"/>
                </a:lnTo>
                <a:lnTo>
                  <a:pt x="64328" y="21613"/>
                </a:lnTo>
                <a:lnTo>
                  <a:pt x="64328" y="19838"/>
                </a:lnTo>
                <a:close/>
                <a:moveTo>
                  <a:pt x="3343" y="21688"/>
                </a:moveTo>
                <a:lnTo>
                  <a:pt x="3343" y="23467"/>
                </a:lnTo>
                <a:lnTo>
                  <a:pt x="1568" y="23467"/>
                </a:lnTo>
                <a:lnTo>
                  <a:pt x="1568" y="21688"/>
                </a:lnTo>
                <a:close/>
                <a:moveTo>
                  <a:pt x="5192" y="21688"/>
                </a:moveTo>
                <a:lnTo>
                  <a:pt x="5192" y="23467"/>
                </a:lnTo>
                <a:lnTo>
                  <a:pt x="3418" y="23467"/>
                </a:lnTo>
                <a:lnTo>
                  <a:pt x="3418" y="21688"/>
                </a:lnTo>
                <a:close/>
                <a:moveTo>
                  <a:pt x="7047" y="21688"/>
                </a:moveTo>
                <a:lnTo>
                  <a:pt x="7047" y="23467"/>
                </a:lnTo>
                <a:lnTo>
                  <a:pt x="5267" y="23467"/>
                </a:lnTo>
                <a:lnTo>
                  <a:pt x="5267" y="21688"/>
                </a:lnTo>
                <a:close/>
                <a:moveTo>
                  <a:pt x="8896" y="21688"/>
                </a:moveTo>
                <a:lnTo>
                  <a:pt x="8896" y="23467"/>
                </a:lnTo>
                <a:lnTo>
                  <a:pt x="7123" y="23467"/>
                </a:lnTo>
                <a:lnTo>
                  <a:pt x="7123" y="21688"/>
                </a:lnTo>
                <a:close/>
                <a:moveTo>
                  <a:pt x="10746" y="21688"/>
                </a:moveTo>
                <a:lnTo>
                  <a:pt x="10746" y="23467"/>
                </a:lnTo>
                <a:lnTo>
                  <a:pt x="8972" y="23467"/>
                </a:lnTo>
                <a:lnTo>
                  <a:pt x="8972" y="21688"/>
                </a:lnTo>
                <a:close/>
                <a:moveTo>
                  <a:pt x="12601" y="21688"/>
                </a:moveTo>
                <a:lnTo>
                  <a:pt x="12601" y="23467"/>
                </a:lnTo>
                <a:lnTo>
                  <a:pt x="10827" y="23467"/>
                </a:lnTo>
                <a:lnTo>
                  <a:pt x="10827" y="21688"/>
                </a:lnTo>
                <a:close/>
                <a:moveTo>
                  <a:pt x="14451" y="21688"/>
                </a:moveTo>
                <a:lnTo>
                  <a:pt x="14451" y="23467"/>
                </a:lnTo>
                <a:lnTo>
                  <a:pt x="12676" y="23467"/>
                </a:lnTo>
                <a:lnTo>
                  <a:pt x="12676" y="21688"/>
                </a:lnTo>
                <a:close/>
                <a:moveTo>
                  <a:pt x="16305" y="21688"/>
                </a:moveTo>
                <a:lnTo>
                  <a:pt x="16305" y="23467"/>
                </a:lnTo>
                <a:lnTo>
                  <a:pt x="14526" y="23467"/>
                </a:lnTo>
                <a:lnTo>
                  <a:pt x="14526" y="21688"/>
                </a:lnTo>
                <a:close/>
                <a:moveTo>
                  <a:pt x="18089" y="21688"/>
                </a:moveTo>
                <a:lnTo>
                  <a:pt x="18089" y="23467"/>
                </a:lnTo>
                <a:lnTo>
                  <a:pt x="16381" y="23467"/>
                </a:lnTo>
                <a:lnTo>
                  <a:pt x="16381" y="21688"/>
                </a:lnTo>
                <a:close/>
                <a:moveTo>
                  <a:pt x="19945" y="21688"/>
                </a:moveTo>
                <a:lnTo>
                  <a:pt x="19945" y="23467"/>
                </a:lnTo>
                <a:lnTo>
                  <a:pt x="18166" y="23467"/>
                </a:lnTo>
                <a:lnTo>
                  <a:pt x="18166" y="21688"/>
                </a:lnTo>
                <a:close/>
                <a:moveTo>
                  <a:pt x="21795" y="21688"/>
                </a:moveTo>
                <a:lnTo>
                  <a:pt x="21795" y="23467"/>
                </a:lnTo>
                <a:lnTo>
                  <a:pt x="20020" y="23467"/>
                </a:lnTo>
                <a:lnTo>
                  <a:pt x="20020" y="21688"/>
                </a:lnTo>
                <a:close/>
                <a:moveTo>
                  <a:pt x="23644" y="21688"/>
                </a:moveTo>
                <a:lnTo>
                  <a:pt x="23644" y="23467"/>
                </a:lnTo>
                <a:lnTo>
                  <a:pt x="21870" y="23467"/>
                </a:lnTo>
                <a:lnTo>
                  <a:pt x="21870" y="21688"/>
                </a:lnTo>
                <a:close/>
                <a:moveTo>
                  <a:pt x="25498" y="21688"/>
                </a:moveTo>
                <a:lnTo>
                  <a:pt x="25498" y="23467"/>
                </a:lnTo>
                <a:lnTo>
                  <a:pt x="23719" y="23467"/>
                </a:lnTo>
                <a:lnTo>
                  <a:pt x="23719" y="21688"/>
                </a:lnTo>
                <a:close/>
                <a:moveTo>
                  <a:pt x="27348" y="21688"/>
                </a:moveTo>
                <a:lnTo>
                  <a:pt x="27348" y="23467"/>
                </a:lnTo>
                <a:lnTo>
                  <a:pt x="25575" y="23467"/>
                </a:lnTo>
                <a:lnTo>
                  <a:pt x="25575" y="21688"/>
                </a:lnTo>
                <a:close/>
                <a:moveTo>
                  <a:pt x="29204" y="21688"/>
                </a:moveTo>
                <a:lnTo>
                  <a:pt x="29204" y="23467"/>
                </a:lnTo>
                <a:lnTo>
                  <a:pt x="27424" y="23467"/>
                </a:lnTo>
                <a:lnTo>
                  <a:pt x="27424" y="21688"/>
                </a:lnTo>
                <a:close/>
                <a:moveTo>
                  <a:pt x="31053" y="21688"/>
                </a:moveTo>
                <a:lnTo>
                  <a:pt x="31053" y="23467"/>
                </a:lnTo>
                <a:lnTo>
                  <a:pt x="29279" y="23467"/>
                </a:lnTo>
                <a:lnTo>
                  <a:pt x="29279" y="21688"/>
                </a:lnTo>
                <a:close/>
                <a:moveTo>
                  <a:pt x="32903" y="21688"/>
                </a:moveTo>
                <a:lnTo>
                  <a:pt x="32903" y="23467"/>
                </a:lnTo>
                <a:lnTo>
                  <a:pt x="31128" y="23467"/>
                </a:lnTo>
                <a:lnTo>
                  <a:pt x="31128" y="21688"/>
                </a:lnTo>
                <a:close/>
                <a:moveTo>
                  <a:pt x="34692" y="21688"/>
                </a:moveTo>
                <a:lnTo>
                  <a:pt x="34692" y="23467"/>
                </a:lnTo>
                <a:lnTo>
                  <a:pt x="32979" y="23467"/>
                </a:lnTo>
                <a:lnTo>
                  <a:pt x="32979" y="21688"/>
                </a:lnTo>
                <a:close/>
                <a:moveTo>
                  <a:pt x="36541" y="21688"/>
                </a:moveTo>
                <a:lnTo>
                  <a:pt x="36541" y="23467"/>
                </a:lnTo>
                <a:lnTo>
                  <a:pt x="34768" y="23467"/>
                </a:lnTo>
                <a:lnTo>
                  <a:pt x="34768" y="21688"/>
                </a:lnTo>
                <a:close/>
                <a:moveTo>
                  <a:pt x="38397" y="21688"/>
                </a:moveTo>
                <a:lnTo>
                  <a:pt x="38397" y="23467"/>
                </a:lnTo>
                <a:lnTo>
                  <a:pt x="36618" y="23467"/>
                </a:lnTo>
                <a:lnTo>
                  <a:pt x="36618" y="21688"/>
                </a:lnTo>
                <a:close/>
                <a:moveTo>
                  <a:pt x="40246" y="21688"/>
                </a:moveTo>
                <a:lnTo>
                  <a:pt x="40246" y="23467"/>
                </a:lnTo>
                <a:lnTo>
                  <a:pt x="38472" y="23467"/>
                </a:lnTo>
                <a:lnTo>
                  <a:pt x="38472" y="21688"/>
                </a:lnTo>
                <a:close/>
                <a:moveTo>
                  <a:pt x="42096" y="21688"/>
                </a:moveTo>
                <a:lnTo>
                  <a:pt x="42096" y="23467"/>
                </a:lnTo>
                <a:lnTo>
                  <a:pt x="40321" y="23467"/>
                </a:lnTo>
                <a:lnTo>
                  <a:pt x="40321" y="21688"/>
                </a:lnTo>
                <a:close/>
                <a:moveTo>
                  <a:pt x="43950" y="21688"/>
                </a:moveTo>
                <a:lnTo>
                  <a:pt x="43950" y="23467"/>
                </a:lnTo>
                <a:lnTo>
                  <a:pt x="42172" y="23467"/>
                </a:lnTo>
                <a:lnTo>
                  <a:pt x="42172" y="21688"/>
                </a:lnTo>
                <a:close/>
                <a:moveTo>
                  <a:pt x="45801" y="21688"/>
                </a:moveTo>
                <a:lnTo>
                  <a:pt x="45801" y="23467"/>
                </a:lnTo>
                <a:lnTo>
                  <a:pt x="44027" y="23467"/>
                </a:lnTo>
                <a:lnTo>
                  <a:pt x="44027" y="21688"/>
                </a:lnTo>
                <a:close/>
                <a:moveTo>
                  <a:pt x="47656" y="21688"/>
                </a:moveTo>
                <a:lnTo>
                  <a:pt x="47656" y="23467"/>
                </a:lnTo>
                <a:lnTo>
                  <a:pt x="45876" y="23467"/>
                </a:lnTo>
                <a:lnTo>
                  <a:pt x="45876" y="21688"/>
                </a:lnTo>
                <a:close/>
                <a:moveTo>
                  <a:pt x="49505" y="21688"/>
                </a:moveTo>
                <a:lnTo>
                  <a:pt x="49505" y="23467"/>
                </a:lnTo>
                <a:lnTo>
                  <a:pt x="47731" y="23467"/>
                </a:lnTo>
                <a:lnTo>
                  <a:pt x="47731" y="21688"/>
                </a:lnTo>
                <a:close/>
                <a:moveTo>
                  <a:pt x="51289" y="21688"/>
                </a:moveTo>
                <a:lnTo>
                  <a:pt x="51289" y="23467"/>
                </a:lnTo>
                <a:lnTo>
                  <a:pt x="49581" y="23467"/>
                </a:lnTo>
                <a:lnTo>
                  <a:pt x="49581" y="21688"/>
                </a:lnTo>
                <a:close/>
                <a:moveTo>
                  <a:pt x="53144" y="21688"/>
                </a:moveTo>
                <a:lnTo>
                  <a:pt x="53144" y="23467"/>
                </a:lnTo>
                <a:lnTo>
                  <a:pt x="51370" y="23467"/>
                </a:lnTo>
                <a:lnTo>
                  <a:pt x="51370" y="21688"/>
                </a:lnTo>
                <a:close/>
                <a:moveTo>
                  <a:pt x="54995" y="21688"/>
                </a:moveTo>
                <a:lnTo>
                  <a:pt x="54995" y="23467"/>
                </a:lnTo>
                <a:lnTo>
                  <a:pt x="53220" y="23467"/>
                </a:lnTo>
                <a:lnTo>
                  <a:pt x="53220" y="21688"/>
                </a:lnTo>
                <a:close/>
                <a:moveTo>
                  <a:pt x="56849" y="21688"/>
                </a:moveTo>
                <a:lnTo>
                  <a:pt x="56849" y="23467"/>
                </a:lnTo>
                <a:lnTo>
                  <a:pt x="55070" y="23467"/>
                </a:lnTo>
                <a:lnTo>
                  <a:pt x="55070" y="21688"/>
                </a:lnTo>
                <a:close/>
                <a:moveTo>
                  <a:pt x="58698" y="21688"/>
                </a:moveTo>
                <a:lnTo>
                  <a:pt x="58698" y="23467"/>
                </a:lnTo>
                <a:lnTo>
                  <a:pt x="56924" y="23467"/>
                </a:lnTo>
                <a:lnTo>
                  <a:pt x="56924" y="21688"/>
                </a:lnTo>
                <a:close/>
                <a:moveTo>
                  <a:pt x="60548" y="21688"/>
                </a:moveTo>
                <a:lnTo>
                  <a:pt x="60548" y="23467"/>
                </a:lnTo>
                <a:lnTo>
                  <a:pt x="58775" y="23467"/>
                </a:lnTo>
                <a:lnTo>
                  <a:pt x="58775" y="21688"/>
                </a:lnTo>
                <a:close/>
                <a:moveTo>
                  <a:pt x="62404" y="21688"/>
                </a:moveTo>
                <a:lnTo>
                  <a:pt x="62404" y="23467"/>
                </a:lnTo>
                <a:lnTo>
                  <a:pt x="60629" y="23467"/>
                </a:lnTo>
                <a:lnTo>
                  <a:pt x="60629" y="21688"/>
                </a:lnTo>
                <a:close/>
                <a:moveTo>
                  <a:pt x="64253" y="21688"/>
                </a:moveTo>
                <a:lnTo>
                  <a:pt x="64253" y="23467"/>
                </a:lnTo>
                <a:lnTo>
                  <a:pt x="62479" y="23467"/>
                </a:lnTo>
                <a:lnTo>
                  <a:pt x="62479" y="21688"/>
                </a:lnTo>
                <a:close/>
                <a:moveTo>
                  <a:pt x="66108" y="21688"/>
                </a:moveTo>
                <a:lnTo>
                  <a:pt x="66108" y="23467"/>
                </a:lnTo>
                <a:lnTo>
                  <a:pt x="64328" y="23467"/>
                </a:lnTo>
                <a:lnTo>
                  <a:pt x="64328" y="21688"/>
                </a:lnTo>
                <a:close/>
                <a:moveTo>
                  <a:pt x="3343" y="23544"/>
                </a:moveTo>
                <a:lnTo>
                  <a:pt x="3343" y="25317"/>
                </a:lnTo>
                <a:lnTo>
                  <a:pt x="1568" y="25317"/>
                </a:lnTo>
                <a:lnTo>
                  <a:pt x="1568" y="23544"/>
                </a:lnTo>
                <a:close/>
                <a:moveTo>
                  <a:pt x="5192" y="23544"/>
                </a:moveTo>
                <a:lnTo>
                  <a:pt x="5192" y="25317"/>
                </a:lnTo>
                <a:lnTo>
                  <a:pt x="3418" y="25317"/>
                </a:lnTo>
                <a:lnTo>
                  <a:pt x="3418" y="23544"/>
                </a:lnTo>
                <a:close/>
                <a:moveTo>
                  <a:pt x="7047" y="23544"/>
                </a:moveTo>
                <a:lnTo>
                  <a:pt x="7047" y="25317"/>
                </a:lnTo>
                <a:lnTo>
                  <a:pt x="5267" y="25317"/>
                </a:lnTo>
                <a:lnTo>
                  <a:pt x="5267" y="23544"/>
                </a:lnTo>
                <a:close/>
                <a:moveTo>
                  <a:pt x="8896" y="23544"/>
                </a:moveTo>
                <a:lnTo>
                  <a:pt x="8896" y="25317"/>
                </a:lnTo>
                <a:lnTo>
                  <a:pt x="7123" y="25317"/>
                </a:lnTo>
                <a:lnTo>
                  <a:pt x="7123" y="23544"/>
                </a:lnTo>
                <a:close/>
                <a:moveTo>
                  <a:pt x="10746" y="23544"/>
                </a:moveTo>
                <a:lnTo>
                  <a:pt x="10746" y="25317"/>
                </a:lnTo>
                <a:lnTo>
                  <a:pt x="8972" y="25317"/>
                </a:lnTo>
                <a:lnTo>
                  <a:pt x="8972" y="23544"/>
                </a:lnTo>
                <a:close/>
                <a:moveTo>
                  <a:pt x="12601" y="23544"/>
                </a:moveTo>
                <a:lnTo>
                  <a:pt x="12601" y="25317"/>
                </a:lnTo>
                <a:lnTo>
                  <a:pt x="10827" y="25317"/>
                </a:lnTo>
                <a:lnTo>
                  <a:pt x="10827" y="23544"/>
                </a:lnTo>
                <a:close/>
                <a:moveTo>
                  <a:pt x="14451" y="23544"/>
                </a:moveTo>
                <a:lnTo>
                  <a:pt x="14451" y="25317"/>
                </a:lnTo>
                <a:lnTo>
                  <a:pt x="12676" y="25317"/>
                </a:lnTo>
                <a:lnTo>
                  <a:pt x="12676" y="23544"/>
                </a:lnTo>
                <a:close/>
                <a:moveTo>
                  <a:pt x="16305" y="23544"/>
                </a:moveTo>
                <a:lnTo>
                  <a:pt x="16305" y="25317"/>
                </a:lnTo>
                <a:lnTo>
                  <a:pt x="14526" y="25317"/>
                </a:lnTo>
                <a:lnTo>
                  <a:pt x="14526" y="23544"/>
                </a:lnTo>
                <a:close/>
                <a:moveTo>
                  <a:pt x="18089" y="23544"/>
                </a:moveTo>
                <a:lnTo>
                  <a:pt x="18089" y="25317"/>
                </a:lnTo>
                <a:lnTo>
                  <a:pt x="16381" y="25317"/>
                </a:lnTo>
                <a:lnTo>
                  <a:pt x="16381" y="23544"/>
                </a:lnTo>
                <a:close/>
                <a:moveTo>
                  <a:pt x="19945" y="23544"/>
                </a:moveTo>
                <a:lnTo>
                  <a:pt x="19945" y="25317"/>
                </a:lnTo>
                <a:lnTo>
                  <a:pt x="18166" y="25317"/>
                </a:lnTo>
                <a:lnTo>
                  <a:pt x="18166" y="23544"/>
                </a:lnTo>
                <a:close/>
                <a:moveTo>
                  <a:pt x="21795" y="23544"/>
                </a:moveTo>
                <a:lnTo>
                  <a:pt x="21795" y="25317"/>
                </a:lnTo>
                <a:lnTo>
                  <a:pt x="20020" y="25317"/>
                </a:lnTo>
                <a:lnTo>
                  <a:pt x="20020" y="23544"/>
                </a:lnTo>
                <a:close/>
                <a:moveTo>
                  <a:pt x="23644" y="23544"/>
                </a:moveTo>
                <a:lnTo>
                  <a:pt x="23644" y="25317"/>
                </a:lnTo>
                <a:lnTo>
                  <a:pt x="21870" y="25317"/>
                </a:lnTo>
                <a:lnTo>
                  <a:pt x="21870" y="23544"/>
                </a:lnTo>
                <a:close/>
                <a:moveTo>
                  <a:pt x="25498" y="23544"/>
                </a:moveTo>
                <a:lnTo>
                  <a:pt x="25498" y="25317"/>
                </a:lnTo>
                <a:lnTo>
                  <a:pt x="23719" y="25317"/>
                </a:lnTo>
                <a:lnTo>
                  <a:pt x="23719" y="23544"/>
                </a:lnTo>
                <a:close/>
                <a:moveTo>
                  <a:pt x="27348" y="23544"/>
                </a:moveTo>
                <a:lnTo>
                  <a:pt x="27348" y="25317"/>
                </a:lnTo>
                <a:lnTo>
                  <a:pt x="25575" y="25317"/>
                </a:lnTo>
                <a:lnTo>
                  <a:pt x="25575" y="23544"/>
                </a:lnTo>
                <a:close/>
                <a:moveTo>
                  <a:pt x="29204" y="23544"/>
                </a:moveTo>
                <a:lnTo>
                  <a:pt x="29204" y="25317"/>
                </a:lnTo>
                <a:lnTo>
                  <a:pt x="27424" y="25317"/>
                </a:lnTo>
                <a:lnTo>
                  <a:pt x="27424" y="23544"/>
                </a:lnTo>
                <a:close/>
                <a:moveTo>
                  <a:pt x="31053" y="23544"/>
                </a:moveTo>
                <a:lnTo>
                  <a:pt x="31053" y="25317"/>
                </a:lnTo>
                <a:lnTo>
                  <a:pt x="29279" y="25317"/>
                </a:lnTo>
                <a:lnTo>
                  <a:pt x="29279" y="23544"/>
                </a:lnTo>
                <a:close/>
                <a:moveTo>
                  <a:pt x="32903" y="23544"/>
                </a:moveTo>
                <a:lnTo>
                  <a:pt x="32903" y="25317"/>
                </a:lnTo>
                <a:lnTo>
                  <a:pt x="31128" y="25317"/>
                </a:lnTo>
                <a:lnTo>
                  <a:pt x="31128" y="23544"/>
                </a:lnTo>
                <a:close/>
                <a:moveTo>
                  <a:pt x="34692" y="23544"/>
                </a:moveTo>
                <a:lnTo>
                  <a:pt x="34692" y="25317"/>
                </a:lnTo>
                <a:lnTo>
                  <a:pt x="32979" y="25317"/>
                </a:lnTo>
                <a:lnTo>
                  <a:pt x="32979" y="23544"/>
                </a:lnTo>
                <a:close/>
                <a:moveTo>
                  <a:pt x="36541" y="23544"/>
                </a:moveTo>
                <a:lnTo>
                  <a:pt x="36541" y="25317"/>
                </a:lnTo>
                <a:lnTo>
                  <a:pt x="34768" y="25317"/>
                </a:lnTo>
                <a:lnTo>
                  <a:pt x="34768" y="23544"/>
                </a:lnTo>
                <a:close/>
                <a:moveTo>
                  <a:pt x="38397" y="23544"/>
                </a:moveTo>
                <a:lnTo>
                  <a:pt x="38397" y="25317"/>
                </a:lnTo>
                <a:lnTo>
                  <a:pt x="36618" y="25317"/>
                </a:lnTo>
                <a:lnTo>
                  <a:pt x="36618" y="23544"/>
                </a:lnTo>
                <a:close/>
                <a:moveTo>
                  <a:pt x="40246" y="23544"/>
                </a:moveTo>
                <a:lnTo>
                  <a:pt x="40246" y="25317"/>
                </a:lnTo>
                <a:lnTo>
                  <a:pt x="38472" y="25317"/>
                </a:lnTo>
                <a:lnTo>
                  <a:pt x="38472" y="23544"/>
                </a:lnTo>
                <a:close/>
                <a:moveTo>
                  <a:pt x="42096" y="23544"/>
                </a:moveTo>
                <a:lnTo>
                  <a:pt x="42096" y="25317"/>
                </a:lnTo>
                <a:lnTo>
                  <a:pt x="40321" y="25317"/>
                </a:lnTo>
                <a:lnTo>
                  <a:pt x="40321" y="23544"/>
                </a:lnTo>
                <a:close/>
                <a:moveTo>
                  <a:pt x="43950" y="23544"/>
                </a:moveTo>
                <a:lnTo>
                  <a:pt x="43950" y="25317"/>
                </a:lnTo>
                <a:lnTo>
                  <a:pt x="42172" y="25317"/>
                </a:lnTo>
                <a:lnTo>
                  <a:pt x="42172" y="23544"/>
                </a:lnTo>
                <a:close/>
                <a:moveTo>
                  <a:pt x="45801" y="23544"/>
                </a:moveTo>
                <a:lnTo>
                  <a:pt x="45801" y="25317"/>
                </a:lnTo>
                <a:lnTo>
                  <a:pt x="44027" y="25317"/>
                </a:lnTo>
                <a:lnTo>
                  <a:pt x="44027" y="23544"/>
                </a:lnTo>
                <a:close/>
                <a:moveTo>
                  <a:pt x="47656" y="23544"/>
                </a:moveTo>
                <a:lnTo>
                  <a:pt x="47656" y="25317"/>
                </a:lnTo>
                <a:lnTo>
                  <a:pt x="45876" y="25317"/>
                </a:lnTo>
                <a:lnTo>
                  <a:pt x="45876" y="23544"/>
                </a:lnTo>
                <a:close/>
                <a:moveTo>
                  <a:pt x="49505" y="23544"/>
                </a:moveTo>
                <a:lnTo>
                  <a:pt x="49505" y="25317"/>
                </a:lnTo>
                <a:lnTo>
                  <a:pt x="47731" y="25317"/>
                </a:lnTo>
                <a:lnTo>
                  <a:pt x="47731" y="23544"/>
                </a:lnTo>
                <a:close/>
                <a:moveTo>
                  <a:pt x="51289" y="23544"/>
                </a:moveTo>
                <a:lnTo>
                  <a:pt x="51289" y="25317"/>
                </a:lnTo>
                <a:lnTo>
                  <a:pt x="49581" y="25317"/>
                </a:lnTo>
                <a:lnTo>
                  <a:pt x="49581" y="23544"/>
                </a:lnTo>
                <a:close/>
                <a:moveTo>
                  <a:pt x="53144" y="23544"/>
                </a:moveTo>
                <a:lnTo>
                  <a:pt x="53144" y="25317"/>
                </a:lnTo>
                <a:lnTo>
                  <a:pt x="51370" y="25317"/>
                </a:lnTo>
                <a:lnTo>
                  <a:pt x="51370" y="23544"/>
                </a:lnTo>
                <a:close/>
                <a:moveTo>
                  <a:pt x="54995" y="23544"/>
                </a:moveTo>
                <a:lnTo>
                  <a:pt x="54995" y="25317"/>
                </a:lnTo>
                <a:lnTo>
                  <a:pt x="53220" y="25317"/>
                </a:lnTo>
                <a:lnTo>
                  <a:pt x="53220" y="23544"/>
                </a:lnTo>
                <a:close/>
                <a:moveTo>
                  <a:pt x="56849" y="23544"/>
                </a:moveTo>
                <a:lnTo>
                  <a:pt x="56849" y="25317"/>
                </a:lnTo>
                <a:lnTo>
                  <a:pt x="55070" y="25317"/>
                </a:lnTo>
                <a:lnTo>
                  <a:pt x="55070" y="23544"/>
                </a:lnTo>
                <a:close/>
                <a:moveTo>
                  <a:pt x="58698" y="23544"/>
                </a:moveTo>
                <a:lnTo>
                  <a:pt x="58698" y="25317"/>
                </a:lnTo>
                <a:lnTo>
                  <a:pt x="56924" y="25317"/>
                </a:lnTo>
                <a:lnTo>
                  <a:pt x="56924" y="23544"/>
                </a:lnTo>
                <a:close/>
                <a:moveTo>
                  <a:pt x="60548" y="23544"/>
                </a:moveTo>
                <a:lnTo>
                  <a:pt x="60548" y="25317"/>
                </a:lnTo>
                <a:lnTo>
                  <a:pt x="58775" y="25317"/>
                </a:lnTo>
                <a:lnTo>
                  <a:pt x="58775" y="23544"/>
                </a:lnTo>
                <a:close/>
                <a:moveTo>
                  <a:pt x="62404" y="23544"/>
                </a:moveTo>
                <a:lnTo>
                  <a:pt x="62404" y="25317"/>
                </a:lnTo>
                <a:lnTo>
                  <a:pt x="60629" y="25317"/>
                </a:lnTo>
                <a:lnTo>
                  <a:pt x="60629" y="23544"/>
                </a:lnTo>
                <a:close/>
                <a:moveTo>
                  <a:pt x="64253" y="23544"/>
                </a:moveTo>
                <a:lnTo>
                  <a:pt x="64253" y="25317"/>
                </a:lnTo>
                <a:lnTo>
                  <a:pt x="62479" y="25317"/>
                </a:lnTo>
                <a:lnTo>
                  <a:pt x="62479" y="23544"/>
                </a:lnTo>
                <a:close/>
                <a:moveTo>
                  <a:pt x="66108" y="23544"/>
                </a:moveTo>
                <a:lnTo>
                  <a:pt x="66108" y="25317"/>
                </a:lnTo>
                <a:lnTo>
                  <a:pt x="64328" y="25317"/>
                </a:lnTo>
                <a:lnTo>
                  <a:pt x="64328" y="23544"/>
                </a:lnTo>
                <a:close/>
                <a:moveTo>
                  <a:pt x="3343" y="25393"/>
                </a:moveTo>
                <a:lnTo>
                  <a:pt x="3343" y="27173"/>
                </a:lnTo>
                <a:lnTo>
                  <a:pt x="1568" y="27173"/>
                </a:lnTo>
                <a:lnTo>
                  <a:pt x="1568" y="25393"/>
                </a:lnTo>
                <a:close/>
                <a:moveTo>
                  <a:pt x="5192" y="25393"/>
                </a:moveTo>
                <a:lnTo>
                  <a:pt x="5192" y="27173"/>
                </a:lnTo>
                <a:lnTo>
                  <a:pt x="3418" y="27173"/>
                </a:lnTo>
                <a:lnTo>
                  <a:pt x="3418" y="25393"/>
                </a:lnTo>
                <a:close/>
                <a:moveTo>
                  <a:pt x="7047" y="25393"/>
                </a:moveTo>
                <a:lnTo>
                  <a:pt x="7047" y="27173"/>
                </a:lnTo>
                <a:lnTo>
                  <a:pt x="5267" y="27173"/>
                </a:lnTo>
                <a:lnTo>
                  <a:pt x="5267" y="25393"/>
                </a:lnTo>
                <a:close/>
                <a:moveTo>
                  <a:pt x="8896" y="25393"/>
                </a:moveTo>
                <a:lnTo>
                  <a:pt x="8896" y="27173"/>
                </a:lnTo>
                <a:lnTo>
                  <a:pt x="7123" y="27173"/>
                </a:lnTo>
                <a:lnTo>
                  <a:pt x="7123" y="25393"/>
                </a:lnTo>
                <a:close/>
                <a:moveTo>
                  <a:pt x="10746" y="25393"/>
                </a:moveTo>
                <a:lnTo>
                  <a:pt x="10746" y="27173"/>
                </a:lnTo>
                <a:lnTo>
                  <a:pt x="8972" y="27173"/>
                </a:lnTo>
                <a:lnTo>
                  <a:pt x="8972" y="25393"/>
                </a:lnTo>
                <a:close/>
                <a:moveTo>
                  <a:pt x="12601" y="25393"/>
                </a:moveTo>
                <a:lnTo>
                  <a:pt x="12601" y="27173"/>
                </a:lnTo>
                <a:lnTo>
                  <a:pt x="10827" y="27173"/>
                </a:lnTo>
                <a:lnTo>
                  <a:pt x="10827" y="25393"/>
                </a:lnTo>
                <a:close/>
                <a:moveTo>
                  <a:pt x="14451" y="25393"/>
                </a:moveTo>
                <a:lnTo>
                  <a:pt x="14451" y="27173"/>
                </a:lnTo>
                <a:lnTo>
                  <a:pt x="12676" y="27173"/>
                </a:lnTo>
                <a:lnTo>
                  <a:pt x="12676" y="25393"/>
                </a:lnTo>
                <a:close/>
                <a:moveTo>
                  <a:pt x="16305" y="25393"/>
                </a:moveTo>
                <a:lnTo>
                  <a:pt x="16305" y="27173"/>
                </a:lnTo>
                <a:lnTo>
                  <a:pt x="14526" y="27173"/>
                </a:lnTo>
                <a:lnTo>
                  <a:pt x="14526" y="25393"/>
                </a:lnTo>
                <a:close/>
                <a:moveTo>
                  <a:pt x="18089" y="25393"/>
                </a:moveTo>
                <a:lnTo>
                  <a:pt x="18089" y="27173"/>
                </a:lnTo>
                <a:lnTo>
                  <a:pt x="16381" y="27173"/>
                </a:lnTo>
                <a:lnTo>
                  <a:pt x="16381" y="25393"/>
                </a:lnTo>
                <a:close/>
                <a:moveTo>
                  <a:pt x="19945" y="25393"/>
                </a:moveTo>
                <a:lnTo>
                  <a:pt x="19945" y="27173"/>
                </a:lnTo>
                <a:lnTo>
                  <a:pt x="18166" y="27173"/>
                </a:lnTo>
                <a:lnTo>
                  <a:pt x="18166" y="25393"/>
                </a:lnTo>
                <a:close/>
                <a:moveTo>
                  <a:pt x="21795" y="25393"/>
                </a:moveTo>
                <a:lnTo>
                  <a:pt x="21795" y="27173"/>
                </a:lnTo>
                <a:lnTo>
                  <a:pt x="20020" y="27173"/>
                </a:lnTo>
                <a:lnTo>
                  <a:pt x="20020" y="25393"/>
                </a:lnTo>
                <a:close/>
                <a:moveTo>
                  <a:pt x="23644" y="25393"/>
                </a:moveTo>
                <a:lnTo>
                  <a:pt x="23644" y="27173"/>
                </a:lnTo>
                <a:lnTo>
                  <a:pt x="21870" y="27173"/>
                </a:lnTo>
                <a:lnTo>
                  <a:pt x="21870" y="25393"/>
                </a:lnTo>
                <a:close/>
                <a:moveTo>
                  <a:pt x="25498" y="25393"/>
                </a:moveTo>
                <a:lnTo>
                  <a:pt x="25498" y="27173"/>
                </a:lnTo>
                <a:lnTo>
                  <a:pt x="23719" y="27173"/>
                </a:lnTo>
                <a:lnTo>
                  <a:pt x="23719" y="25393"/>
                </a:lnTo>
                <a:close/>
                <a:moveTo>
                  <a:pt x="27348" y="25393"/>
                </a:moveTo>
                <a:lnTo>
                  <a:pt x="27348" y="27173"/>
                </a:lnTo>
                <a:lnTo>
                  <a:pt x="25575" y="27173"/>
                </a:lnTo>
                <a:lnTo>
                  <a:pt x="25575" y="25393"/>
                </a:lnTo>
                <a:close/>
                <a:moveTo>
                  <a:pt x="29204" y="25393"/>
                </a:moveTo>
                <a:lnTo>
                  <a:pt x="29204" y="27173"/>
                </a:lnTo>
                <a:lnTo>
                  <a:pt x="27424" y="27173"/>
                </a:lnTo>
                <a:lnTo>
                  <a:pt x="27424" y="25393"/>
                </a:lnTo>
                <a:close/>
                <a:moveTo>
                  <a:pt x="31053" y="25393"/>
                </a:moveTo>
                <a:lnTo>
                  <a:pt x="31053" y="27173"/>
                </a:lnTo>
                <a:lnTo>
                  <a:pt x="29279" y="27173"/>
                </a:lnTo>
                <a:lnTo>
                  <a:pt x="29279" y="25393"/>
                </a:lnTo>
                <a:close/>
                <a:moveTo>
                  <a:pt x="32903" y="25393"/>
                </a:moveTo>
                <a:lnTo>
                  <a:pt x="32903" y="27173"/>
                </a:lnTo>
                <a:lnTo>
                  <a:pt x="31128" y="27173"/>
                </a:lnTo>
                <a:lnTo>
                  <a:pt x="31128" y="25393"/>
                </a:lnTo>
                <a:close/>
                <a:moveTo>
                  <a:pt x="34692" y="25393"/>
                </a:moveTo>
                <a:lnTo>
                  <a:pt x="34692" y="27173"/>
                </a:lnTo>
                <a:lnTo>
                  <a:pt x="32979" y="27173"/>
                </a:lnTo>
                <a:lnTo>
                  <a:pt x="32979" y="25393"/>
                </a:lnTo>
                <a:close/>
                <a:moveTo>
                  <a:pt x="36541" y="25393"/>
                </a:moveTo>
                <a:lnTo>
                  <a:pt x="36541" y="27173"/>
                </a:lnTo>
                <a:lnTo>
                  <a:pt x="34768" y="27173"/>
                </a:lnTo>
                <a:lnTo>
                  <a:pt x="34768" y="25393"/>
                </a:lnTo>
                <a:close/>
                <a:moveTo>
                  <a:pt x="38397" y="25393"/>
                </a:moveTo>
                <a:lnTo>
                  <a:pt x="38397" y="27173"/>
                </a:lnTo>
                <a:lnTo>
                  <a:pt x="36618" y="27173"/>
                </a:lnTo>
                <a:lnTo>
                  <a:pt x="36618" y="25393"/>
                </a:lnTo>
                <a:close/>
                <a:moveTo>
                  <a:pt x="40246" y="25393"/>
                </a:moveTo>
                <a:lnTo>
                  <a:pt x="40246" y="27173"/>
                </a:lnTo>
                <a:lnTo>
                  <a:pt x="38472" y="27173"/>
                </a:lnTo>
                <a:lnTo>
                  <a:pt x="38472" y="25393"/>
                </a:lnTo>
                <a:close/>
                <a:moveTo>
                  <a:pt x="42096" y="25393"/>
                </a:moveTo>
                <a:lnTo>
                  <a:pt x="42096" y="27173"/>
                </a:lnTo>
                <a:lnTo>
                  <a:pt x="40321" y="27173"/>
                </a:lnTo>
                <a:lnTo>
                  <a:pt x="40321" y="25393"/>
                </a:lnTo>
                <a:close/>
                <a:moveTo>
                  <a:pt x="43950" y="25393"/>
                </a:moveTo>
                <a:lnTo>
                  <a:pt x="43950" y="27173"/>
                </a:lnTo>
                <a:lnTo>
                  <a:pt x="42172" y="27173"/>
                </a:lnTo>
                <a:lnTo>
                  <a:pt x="42172" y="25393"/>
                </a:lnTo>
                <a:close/>
                <a:moveTo>
                  <a:pt x="45801" y="25393"/>
                </a:moveTo>
                <a:lnTo>
                  <a:pt x="45801" y="27173"/>
                </a:lnTo>
                <a:lnTo>
                  <a:pt x="44027" y="27173"/>
                </a:lnTo>
                <a:lnTo>
                  <a:pt x="44027" y="25393"/>
                </a:lnTo>
                <a:close/>
                <a:moveTo>
                  <a:pt x="47656" y="25393"/>
                </a:moveTo>
                <a:lnTo>
                  <a:pt x="47656" y="27173"/>
                </a:lnTo>
                <a:lnTo>
                  <a:pt x="45876" y="27173"/>
                </a:lnTo>
                <a:lnTo>
                  <a:pt x="45876" y="25393"/>
                </a:lnTo>
                <a:close/>
                <a:moveTo>
                  <a:pt x="49505" y="25393"/>
                </a:moveTo>
                <a:lnTo>
                  <a:pt x="49505" y="27173"/>
                </a:lnTo>
                <a:lnTo>
                  <a:pt x="47731" y="27173"/>
                </a:lnTo>
                <a:lnTo>
                  <a:pt x="47731" y="25393"/>
                </a:lnTo>
                <a:close/>
                <a:moveTo>
                  <a:pt x="51289" y="25393"/>
                </a:moveTo>
                <a:lnTo>
                  <a:pt x="51289" y="27173"/>
                </a:lnTo>
                <a:lnTo>
                  <a:pt x="49581" y="27173"/>
                </a:lnTo>
                <a:lnTo>
                  <a:pt x="49581" y="25393"/>
                </a:lnTo>
                <a:close/>
                <a:moveTo>
                  <a:pt x="53144" y="25393"/>
                </a:moveTo>
                <a:lnTo>
                  <a:pt x="53144" y="27173"/>
                </a:lnTo>
                <a:lnTo>
                  <a:pt x="51370" y="27173"/>
                </a:lnTo>
                <a:lnTo>
                  <a:pt x="51370" y="25393"/>
                </a:lnTo>
                <a:close/>
                <a:moveTo>
                  <a:pt x="54995" y="25393"/>
                </a:moveTo>
                <a:lnTo>
                  <a:pt x="54995" y="27173"/>
                </a:lnTo>
                <a:lnTo>
                  <a:pt x="53220" y="27173"/>
                </a:lnTo>
                <a:lnTo>
                  <a:pt x="53220" y="25393"/>
                </a:lnTo>
                <a:close/>
                <a:moveTo>
                  <a:pt x="56849" y="25393"/>
                </a:moveTo>
                <a:lnTo>
                  <a:pt x="56849" y="27173"/>
                </a:lnTo>
                <a:lnTo>
                  <a:pt x="55070" y="27173"/>
                </a:lnTo>
                <a:lnTo>
                  <a:pt x="55070" y="25393"/>
                </a:lnTo>
                <a:close/>
                <a:moveTo>
                  <a:pt x="58698" y="25393"/>
                </a:moveTo>
                <a:lnTo>
                  <a:pt x="58698" y="27173"/>
                </a:lnTo>
                <a:lnTo>
                  <a:pt x="56924" y="27173"/>
                </a:lnTo>
                <a:lnTo>
                  <a:pt x="56924" y="25393"/>
                </a:lnTo>
                <a:close/>
                <a:moveTo>
                  <a:pt x="60548" y="25393"/>
                </a:moveTo>
                <a:lnTo>
                  <a:pt x="60548" y="27173"/>
                </a:lnTo>
                <a:lnTo>
                  <a:pt x="58775" y="27173"/>
                </a:lnTo>
                <a:lnTo>
                  <a:pt x="58775" y="25393"/>
                </a:lnTo>
                <a:close/>
                <a:moveTo>
                  <a:pt x="62404" y="25393"/>
                </a:moveTo>
                <a:lnTo>
                  <a:pt x="62404" y="27173"/>
                </a:lnTo>
                <a:lnTo>
                  <a:pt x="60629" y="27173"/>
                </a:lnTo>
                <a:lnTo>
                  <a:pt x="60629" y="25393"/>
                </a:lnTo>
                <a:close/>
                <a:moveTo>
                  <a:pt x="64253" y="25393"/>
                </a:moveTo>
                <a:lnTo>
                  <a:pt x="64253" y="27173"/>
                </a:lnTo>
                <a:lnTo>
                  <a:pt x="62479" y="27173"/>
                </a:lnTo>
                <a:lnTo>
                  <a:pt x="62479" y="25393"/>
                </a:lnTo>
                <a:close/>
                <a:moveTo>
                  <a:pt x="66108" y="25393"/>
                </a:moveTo>
                <a:lnTo>
                  <a:pt x="66108" y="27173"/>
                </a:lnTo>
                <a:lnTo>
                  <a:pt x="64328" y="27173"/>
                </a:lnTo>
                <a:lnTo>
                  <a:pt x="64328" y="25393"/>
                </a:lnTo>
                <a:close/>
                <a:moveTo>
                  <a:pt x="3343" y="27248"/>
                </a:moveTo>
                <a:lnTo>
                  <a:pt x="3343" y="29022"/>
                </a:lnTo>
                <a:lnTo>
                  <a:pt x="1568" y="29022"/>
                </a:lnTo>
                <a:lnTo>
                  <a:pt x="1568" y="27248"/>
                </a:lnTo>
                <a:close/>
                <a:moveTo>
                  <a:pt x="5192" y="27248"/>
                </a:moveTo>
                <a:lnTo>
                  <a:pt x="5192" y="29022"/>
                </a:lnTo>
                <a:lnTo>
                  <a:pt x="3418" y="29022"/>
                </a:lnTo>
                <a:lnTo>
                  <a:pt x="3418" y="27248"/>
                </a:lnTo>
                <a:close/>
                <a:moveTo>
                  <a:pt x="7047" y="27248"/>
                </a:moveTo>
                <a:lnTo>
                  <a:pt x="7047" y="29022"/>
                </a:lnTo>
                <a:lnTo>
                  <a:pt x="5267" y="29022"/>
                </a:lnTo>
                <a:lnTo>
                  <a:pt x="5267" y="27248"/>
                </a:lnTo>
                <a:close/>
                <a:moveTo>
                  <a:pt x="8896" y="27248"/>
                </a:moveTo>
                <a:lnTo>
                  <a:pt x="8896" y="29022"/>
                </a:lnTo>
                <a:lnTo>
                  <a:pt x="7123" y="29022"/>
                </a:lnTo>
                <a:lnTo>
                  <a:pt x="7123" y="27248"/>
                </a:lnTo>
                <a:close/>
                <a:moveTo>
                  <a:pt x="10746" y="27248"/>
                </a:moveTo>
                <a:lnTo>
                  <a:pt x="10746" y="29022"/>
                </a:lnTo>
                <a:lnTo>
                  <a:pt x="8972" y="29022"/>
                </a:lnTo>
                <a:lnTo>
                  <a:pt x="8972" y="27248"/>
                </a:lnTo>
                <a:close/>
                <a:moveTo>
                  <a:pt x="12601" y="27248"/>
                </a:moveTo>
                <a:lnTo>
                  <a:pt x="12601" y="29022"/>
                </a:lnTo>
                <a:lnTo>
                  <a:pt x="10827" y="29022"/>
                </a:lnTo>
                <a:lnTo>
                  <a:pt x="10827" y="27248"/>
                </a:lnTo>
                <a:close/>
                <a:moveTo>
                  <a:pt x="14451" y="27248"/>
                </a:moveTo>
                <a:lnTo>
                  <a:pt x="14451" y="29022"/>
                </a:lnTo>
                <a:lnTo>
                  <a:pt x="12676" y="29022"/>
                </a:lnTo>
                <a:lnTo>
                  <a:pt x="12676" y="27248"/>
                </a:lnTo>
                <a:close/>
                <a:moveTo>
                  <a:pt x="16305" y="27248"/>
                </a:moveTo>
                <a:lnTo>
                  <a:pt x="16305" y="29022"/>
                </a:lnTo>
                <a:lnTo>
                  <a:pt x="14526" y="29022"/>
                </a:lnTo>
                <a:lnTo>
                  <a:pt x="14526" y="27248"/>
                </a:lnTo>
                <a:close/>
                <a:moveTo>
                  <a:pt x="18089" y="27248"/>
                </a:moveTo>
                <a:lnTo>
                  <a:pt x="18089" y="29022"/>
                </a:lnTo>
                <a:lnTo>
                  <a:pt x="16381" y="29022"/>
                </a:lnTo>
                <a:lnTo>
                  <a:pt x="16381" y="27248"/>
                </a:lnTo>
                <a:close/>
                <a:moveTo>
                  <a:pt x="19945" y="27248"/>
                </a:moveTo>
                <a:lnTo>
                  <a:pt x="19945" y="29022"/>
                </a:lnTo>
                <a:lnTo>
                  <a:pt x="18166" y="29022"/>
                </a:lnTo>
                <a:lnTo>
                  <a:pt x="18166" y="27248"/>
                </a:lnTo>
                <a:close/>
                <a:moveTo>
                  <a:pt x="21795" y="27248"/>
                </a:moveTo>
                <a:lnTo>
                  <a:pt x="21795" y="29022"/>
                </a:lnTo>
                <a:lnTo>
                  <a:pt x="20020" y="29022"/>
                </a:lnTo>
                <a:lnTo>
                  <a:pt x="20020" y="27248"/>
                </a:lnTo>
                <a:close/>
                <a:moveTo>
                  <a:pt x="23644" y="27248"/>
                </a:moveTo>
                <a:lnTo>
                  <a:pt x="23644" y="29022"/>
                </a:lnTo>
                <a:lnTo>
                  <a:pt x="21870" y="29022"/>
                </a:lnTo>
                <a:lnTo>
                  <a:pt x="21870" y="27248"/>
                </a:lnTo>
                <a:close/>
                <a:moveTo>
                  <a:pt x="25498" y="27248"/>
                </a:moveTo>
                <a:lnTo>
                  <a:pt x="25498" y="29022"/>
                </a:lnTo>
                <a:lnTo>
                  <a:pt x="23719" y="29022"/>
                </a:lnTo>
                <a:lnTo>
                  <a:pt x="23719" y="27248"/>
                </a:lnTo>
                <a:close/>
                <a:moveTo>
                  <a:pt x="27348" y="27248"/>
                </a:moveTo>
                <a:lnTo>
                  <a:pt x="27348" y="29022"/>
                </a:lnTo>
                <a:lnTo>
                  <a:pt x="25575" y="29022"/>
                </a:lnTo>
                <a:lnTo>
                  <a:pt x="25575" y="27248"/>
                </a:lnTo>
                <a:close/>
                <a:moveTo>
                  <a:pt x="29204" y="27248"/>
                </a:moveTo>
                <a:lnTo>
                  <a:pt x="29204" y="29022"/>
                </a:lnTo>
                <a:lnTo>
                  <a:pt x="27424" y="29022"/>
                </a:lnTo>
                <a:lnTo>
                  <a:pt x="27424" y="27248"/>
                </a:lnTo>
                <a:close/>
                <a:moveTo>
                  <a:pt x="31053" y="27248"/>
                </a:moveTo>
                <a:lnTo>
                  <a:pt x="31053" y="29022"/>
                </a:lnTo>
                <a:lnTo>
                  <a:pt x="29279" y="29022"/>
                </a:lnTo>
                <a:lnTo>
                  <a:pt x="29279" y="27248"/>
                </a:lnTo>
                <a:close/>
                <a:moveTo>
                  <a:pt x="32903" y="27248"/>
                </a:moveTo>
                <a:lnTo>
                  <a:pt x="32903" y="29022"/>
                </a:lnTo>
                <a:lnTo>
                  <a:pt x="31128" y="29022"/>
                </a:lnTo>
                <a:lnTo>
                  <a:pt x="31128" y="27248"/>
                </a:lnTo>
                <a:close/>
                <a:moveTo>
                  <a:pt x="34692" y="27248"/>
                </a:moveTo>
                <a:lnTo>
                  <a:pt x="34692" y="29022"/>
                </a:lnTo>
                <a:lnTo>
                  <a:pt x="32979" y="29022"/>
                </a:lnTo>
                <a:lnTo>
                  <a:pt x="32979" y="27248"/>
                </a:lnTo>
                <a:close/>
                <a:moveTo>
                  <a:pt x="36541" y="27248"/>
                </a:moveTo>
                <a:lnTo>
                  <a:pt x="36541" y="29022"/>
                </a:lnTo>
                <a:lnTo>
                  <a:pt x="34768" y="29022"/>
                </a:lnTo>
                <a:lnTo>
                  <a:pt x="34768" y="27248"/>
                </a:lnTo>
                <a:close/>
                <a:moveTo>
                  <a:pt x="38397" y="27248"/>
                </a:moveTo>
                <a:lnTo>
                  <a:pt x="38397" y="29022"/>
                </a:lnTo>
                <a:lnTo>
                  <a:pt x="36618" y="29022"/>
                </a:lnTo>
                <a:lnTo>
                  <a:pt x="36618" y="27248"/>
                </a:lnTo>
                <a:close/>
                <a:moveTo>
                  <a:pt x="40246" y="27248"/>
                </a:moveTo>
                <a:lnTo>
                  <a:pt x="40246" y="29022"/>
                </a:lnTo>
                <a:lnTo>
                  <a:pt x="38472" y="29022"/>
                </a:lnTo>
                <a:lnTo>
                  <a:pt x="38472" y="27248"/>
                </a:lnTo>
                <a:close/>
                <a:moveTo>
                  <a:pt x="42096" y="27248"/>
                </a:moveTo>
                <a:lnTo>
                  <a:pt x="42096" y="29022"/>
                </a:lnTo>
                <a:lnTo>
                  <a:pt x="40321" y="29022"/>
                </a:lnTo>
                <a:lnTo>
                  <a:pt x="40321" y="27248"/>
                </a:lnTo>
                <a:close/>
                <a:moveTo>
                  <a:pt x="43950" y="27248"/>
                </a:moveTo>
                <a:lnTo>
                  <a:pt x="43950" y="29022"/>
                </a:lnTo>
                <a:lnTo>
                  <a:pt x="42172" y="29022"/>
                </a:lnTo>
                <a:lnTo>
                  <a:pt x="42172" y="27248"/>
                </a:lnTo>
                <a:close/>
                <a:moveTo>
                  <a:pt x="45801" y="27248"/>
                </a:moveTo>
                <a:lnTo>
                  <a:pt x="45801" y="29022"/>
                </a:lnTo>
                <a:lnTo>
                  <a:pt x="44027" y="29022"/>
                </a:lnTo>
                <a:lnTo>
                  <a:pt x="44027" y="27248"/>
                </a:lnTo>
                <a:close/>
                <a:moveTo>
                  <a:pt x="47656" y="27248"/>
                </a:moveTo>
                <a:lnTo>
                  <a:pt x="47656" y="29022"/>
                </a:lnTo>
                <a:lnTo>
                  <a:pt x="45876" y="29022"/>
                </a:lnTo>
                <a:lnTo>
                  <a:pt x="45876" y="27248"/>
                </a:lnTo>
                <a:close/>
                <a:moveTo>
                  <a:pt x="49505" y="27248"/>
                </a:moveTo>
                <a:lnTo>
                  <a:pt x="49505" y="29022"/>
                </a:lnTo>
                <a:lnTo>
                  <a:pt x="47731" y="29022"/>
                </a:lnTo>
                <a:lnTo>
                  <a:pt x="47731" y="27248"/>
                </a:lnTo>
                <a:close/>
                <a:moveTo>
                  <a:pt x="51289" y="27248"/>
                </a:moveTo>
                <a:lnTo>
                  <a:pt x="51289" y="29022"/>
                </a:lnTo>
                <a:lnTo>
                  <a:pt x="49581" y="29022"/>
                </a:lnTo>
                <a:lnTo>
                  <a:pt x="49581" y="27248"/>
                </a:lnTo>
                <a:close/>
                <a:moveTo>
                  <a:pt x="53144" y="27248"/>
                </a:moveTo>
                <a:lnTo>
                  <a:pt x="53144" y="29022"/>
                </a:lnTo>
                <a:lnTo>
                  <a:pt x="51370" y="29022"/>
                </a:lnTo>
                <a:lnTo>
                  <a:pt x="51370" y="27248"/>
                </a:lnTo>
                <a:close/>
                <a:moveTo>
                  <a:pt x="54995" y="27248"/>
                </a:moveTo>
                <a:lnTo>
                  <a:pt x="54995" y="29022"/>
                </a:lnTo>
                <a:lnTo>
                  <a:pt x="53220" y="29022"/>
                </a:lnTo>
                <a:lnTo>
                  <a:pt x="53220" y="27248"/>
                </a:lnTo>
                <a:close/>
                <a:moveTo>
                  <a:pt x="56849" y="27248"/>
                </a:moveTo>
                <a:lnTo>
                  <a:pt x="56849" y="29022"/>
                </a:lnTo>
                <a:lnTo>
                  <a:pt x="55070" y="29022"/>
                </a:lnTo>
                <a:lnTo>
                  <a:pt x="55070" y="27248"/>
                </a:lnTo>
                <a:close/>
                <a:moveTo>
                  <a:pt x="58698" y="27248"/>
                </a:moveTo>
                <a:lnTo>
                  <a:pt x="58698" y="29022"/>
                </a:lnTo>
                <a:lnTo>
                  <a:pt x="56924" y="29022"/>
                </a:lnTo>
                <a:lnTo>
                  <a:pt x="56924" y="27248"/>
                </a:lnTo>
                <a:close/>
                <a:moveTo>
                  <a:pt x="60548" y="27248"/>
                </a:moveTo>
                <a:lnTo>
                  <a:pt x="60548" y="29022"/>
                </a:lnTo>
                <a:lnTo>
                  <a:pt x="58775" y="29022"/>
                </a:lnTo>
                <a:lnTo>
                  <a:pt x="58775" y="27248"/>
                </a:lnTo>
                <a:close/>
                <a:moveTo>
                  <a:pt x="62404" y="27248"/>
                </a:moveTo>
                <a:lnTo>
                  <a:pt x="62404" y="29022"/>
                </a:lnTo>
                <a:lnTo>
                  <a:pt x="60629" y="29022"/>
                </a:lnTo>
                <a:lnTo>
                  <a:pt x="60629" y="27248"/>
                </a:lnTo>
                <a:close/>
                <a:moveTo>
                  <a:pt x="64253" y="27248"/>
                </a:moveTo>
                <a:lnTo>
                  <a:pt x="64253" y="29022"/>
                </a:lnTo>
                <a:lnTo>
                  <a:pt x="62479" y="29022"/>
                </a:lnTo>
                <a:lnTo>
                  <a:pt x="62479" y="27248"/>
                </a:lnTo>
                <a:close/>
                <a:moveTo>
                  <a:pt x="66108" y="27248"/>
                </a:moveTo>
                <a:lnTo>
                  <a:pt x="66108" y="29022"/>
                </a:lnTo>
                <a:lnTo>
                  <a:pt x="64328" y="29022"/>
                </a:lnTo>
                <a:lnTo>
                  <a:pt x="64328" y="27248"/>
                </a:lnTo>
                <a:close/>
                <a:moveTo>
                  <a:pt x="3343" y="29097"/>
                </a:moveTo>
                <a:lnTo>
                  <a:pt x="3343" y="30872"/>
                </a:lnTo>
                <a:lnTo>
                  <a:pt x="1568" y="30872"/>
                </a:lnTo>
                <a:lnTo>
                  <a:pt x="1568" y="29097"/>
                </a:lnTo>
                <a:close/>
                <a:moveTo>
                  <a:pt x="5192" y="29097"/>
                </a:moveTo>
                <a:lnTo>
                  <a:pt x="5192" y="30872"/>
                </a:lnTo>
                <a:lnTo>
                  <a:pt x="3418" y="30872"/>
                </a:lnTo>
                <a:lnTo>
                  <a:pt x="3418" y="29097"/>
                </a:lnTo>
                <a:close/>
                <a:moveTo>
                  <a:pt x="7047" y="29097"/>
                </a:moveTo>
                <a:lnTo>
                  <a:pt x="7047" y="30872"/>
                </a:lnTo>
                <a:lnTo>
                  <a:pt x="5267" y="30872"/>
                </a:lnTo>
                <a:lnTo>
                  <a:pt x="5267" y="29097"/>
                </a:lnTo>
                <a:close/>
                <a:moveTo>
                  <a:pt x="8896" y="29097"/>
                </a:moveTo>
                <a:lnTo>
                  <a:pt x="8896" y="30872"/>
                </a:lnTo>
                <a:lnTo>
                  <a:pt x="7123" y="30872"/>
                </a:lnTo>
                <a:lnTo>
                  <a:pt x="7123" y="29097"/>
                </a:lnTo>
                <a:close/>
                <a:moveTo>
                  <a:pt x="10746" y="29097"/>
                </a:moveTo>
                <a:lnTo>
                  <a:pt x="10746" y="30872"/>
                </a:lnTo>
                <a:lnTo>
                  <a:pt x="8972" y="30872"/>
                </a:lnTo>
                <a:lnTo>
                  <a:pt x="8972" y="29097"/>
                </a:lnTo>
                <a:close/>
                <a:moveTo>
                  <a:pt x="12601" y="29097"/>
                </a:moveTo>
                <a:lnTo>
                  <a:pt x="12601" y="30872"/>
                </a:lnTo>
                <a:lnTo>
                  <a:pt x="10827" y="30872"/>
                </a:lnTo>
                <a:lnTo>
                  <a:pt x="10827" y="29097"/>
                </a:lnTo>
                <a:close/>
                <a:moveTo>
                  <a:pt x="14451" y="29097"/>
                </a:moveTo>
                <a:lnTo>
                  <a:pt x="14451" y="30872"/>
                </a:lnTo>
                <a:lnTo>
                  <a:pt x="12676" y="30872"/>
                </a:lnTo>
                <a:lnTo>
                  <a:pt x="12676" y="29097"/>
                </a:lnTo>
                <a:close/>
                <a:moveTo>
                  <a:pt x="16305" y="29097"/>
                </a:moveTo>
                <a:lnTo>
                  <a:pt x="16305" y="30872"/>
                </a:lnTo>
                <a:lnTo>
                  <a:pt x="14526" y="30872"/>
                </a:lnTo>
                <a:lnTo>
                  <a:pt x="14526" y="29097"/>
                </a:lnTo>
                <a:close/>
                <a:moveTo>
                  <a:pt x="18089" y="29097"/>
                </a:moveTo>
                <a:lnTo>
                  <a:pt x="18089" y="30872"/>
                </a:lnTo>
                <a:lnTo>
                  <a:pt x="16381" y="30872"/>
                </a:lnTo>
                <a:lnTo>
                  <a:pt x="16381" y="29097"/>
                </a:lnTo>
                <a:close/>
                <a:moveTo>
                  <a:pt x="19945" y="29097"/>
                </a:moveTo>
                <a:lnTo>
                  <a:pt x="19945" y="30872"/>
                </a:lnTo>
                <a:lnTo>
                  <a:pt x="18166" y="30872"/>
                </a:lnTo>
                <a:lnTo>
                  <a:pt x="18166" y="29097"/>
                </a:lnTo>
                <a:close/>
                <a:moveTo>
                  <a:pt x="21795" y="29097"/>
                </a:moveTo>
                <a:lnTo>
                  <a:pt x="21795" y="30872"/>
                </a:lnTo>
                <a:lnTo>
                  <a:pt x="20020" y="30872"/>
                </a:lnTo>
                <a:lnTo>
                  <a:pt x="20020" y="29097"/>
                </a:lnTo>
                <a:close/>
                <a:moveTo>
                  <a:pt x="23644" y="29097"/>
                </a:moveTo>
                <a:lnTo>
                  <a:pt x="23644" y="30872"/>
                </a:lnTo>
                <a:lnTo>
                  <a:pt x="21870" y="30872"/>
                </a:lnTo>
                <a:lnTo>
                  <a:pt x="21870" y="29097"/>
                </a:lnTo>
                <a:close/>
                <a:moveTo>
                  <a:pt x="25498" y="29097"/>
                </a:moveTo>
                <a:lnTo>
                  <a:pt x="25498" y="30872"/>
                </a:lnTo>
                <a:lnTo>
                  <a:pt x="23719" y="30872"/>
                </a:lnTo>
                <a:lnTo>
                  <a:pt x="23719" y="29097"/>
                </a:lnTo>
                <a:close/>
                <a:moveTo>
                  <a:pt x="27348" y="29097"/>
                </a:moveTo>
                <a:lnTo>
                  <a:pt x="27348" y="30872"/>
                </a:lnTo>
                <a:lnTo>
                  <a:pt x="25575" y="30872"/>
                </a:lnTo>
                <a:lnTo>
                  <a:pt x="25575" y="29097"/>
                </a:lnTo>
                <a:close/>
                <a:moveTo>
                  <a:pt x="29204" y="29097"/>
                </a:moveTo>
                <a:lnTo>
                  <a:pt x="29204" y="30872"/>
                </a:lnTo>
                <a:lnTo>
                  <a:pt x="27424" y="30872"/>
                </a:lnTo>
                <a:lnTo>
                  <a:pt x="27424" y="29097"/>
                </a:lnTo>
                <a:close/>
                <a:moveTo>
                  <a:pt x="31053" y="29097"/>
                </a:moveTo>
                <a:lnTo>
                  <a:pt x="31053" y="30872"/>
                </a:lnTo>
                <a:lnTo>
                  <a:pt x="29279" y="30872"/>
                </a:lnTo>
                <a:lnTo>
                  <a:pt x="29279" y="29097"/>
                </a:lnTo>
                <a:close/>
                <a:moveTo>
                  <a:pt x="32903" y="29097"/>
                </a:moveTo>
                <a:lnTo>
                  <a:pt x="32903" y="30872"/>
                </a:lnTo>
                <a:lnTo>
                  <a:pt x="31128" y="30872"/>
                </a:lnTo>
                <a:lnTo>
                  <a:pt x="31128" y="29097"/>
                </a:lnTo>
                <a:close/>
                <a:moveTo>
                  <a:pt x="34692" y="29097"/>
                </a:moveTo>
                <a:lnTo>
                  <a:pt x="34692" y="30872"/>
                </a:lnTo>
                <a:lnTo>
                  <a:pt x="32979" y="30872"/>
                </a:lnTo>
                <a:lnTo>
                  <a:pt x="32979" y="29097"/>
                </a:lnTo>
                <a:close/>
                <a:moveTo>
                  <a:pt x="36541" y="29097"/>
                </a:moveTo>
                <a:lnTo>
                  <a:pt x="36541" y="30872"/>
                </a:lnTo>
                <a:lnTo>
                  <a:pt x="34768" y="30872"/>
                </a:lnTo>
                <a:lnTo>
                  <a:pt x="34768" y="29097"/>
                </a:lnTo>
                <a:close/>
                <a:moveTo>
                  <a:pt x="38397" y="29097"/>
                </a:moveTo>
                <a:lnTo>
                  <a:pt x="38397" y="30872"/>
                </a:lnTo>
                <a:lnTo>
                  <a:pt x="36618" y="30872"/>
                </a:lnTo>
                <a:lnTo>
                  <a:pt x="36618" y="29097"/>
                </a:lnTo>
                <a:close/>
                <a:moveTo>
                  <a:pt x="40246" y="29097"/>
                </a:moveTo>
                <a:lnTo>
                  <a:pt x="40246" y="30872"/>
                </a:lnTo>
                <a:lnTo>
                  <a:pt x="38472" y="30872"/>
                </a:lnTo>
                <a:lnTo>
                  <a:pt x="38472" y="29097"/>
                </a:lnTo>
                <a:close/>
                <a:moveTo>
                  <a:pt x="42096" y="29097"/>
                </a:moveTo>
                <a:lnTo>
                  <a:pt x="42096" y="30872"/>
                </a:lnTo>
                <a:lnTo>
                  <a:pt x="40321" y="30872"/>
                </a:lnTo>
                <a:lnTo>
                  <a:pt x="40321" y="29097"/>
                </a:lnTo>
                <a:close/>
                <a:moveTo>
                  <a:pt x="43950" y="29097"/>
                </a:moveTo>
                <a:lnTo>
                  <a:pt x="43950" y="30872"/>
                </a:lnTo>
                <a:lnTo>
                  <a:pt x="42172" y="30872"/>
                </a:lnTo>
                <a:lnTo>
                  <a:pt x="42172" y="29097"/>
                </a:lnTo>
                <a:close/>
                <a:moveTo>
                  <a:pt x="45801" y="29097"/>
                </a:moveTo>
                <a:lnTo>
                  <a:pt x="45801" y="30872"/>
                </a:lnTo>
                <a:lnTo>
                  <a:pt x="44027" y="30872"/>
                </a:lnTo>
                <a:lnTo>
                  <a:pt x="44027" y="29097"/>
                </a:lnTo>
                <a:close/>
                <a:moveTo>
                  <a:pt x="47656" y="29097"/>
                </a:moveTo>
                <a:lnTo>
                  <a:pt x="47656" y="30872"/>
                </a:lnTo>
                <a:lnTo>
                  <a:pt x="45876" y="30872"/>
                </a:lnTo>
                <a:lnTo>
                  <a:pt x="45876" y="29097"/>
                </a:lnTo>
                <a:close/>
                <a:moveTo>
                  <a:pt x="49505" y="29097"/>
                </a:moveTo>
                <a:lnTo>
                  <a:pt x="49505" y="30872"/>
                </a:lnTo>
                <a:lnTo>
                  <a:pt x="47731" y="30872"/>
                </a:lnTo>
                <a:lnTo>
                  <a:pt x="47731" y="29097"/>
                </a:lnTo>
                <a:close/>
                <a:moveTo>
                  <a:pt x="51289" y="29097"/>
                </a:moveTo>
                <a:lnTo>
                  <a:pt x="51289" y="30872"/>
                </a:lnTo>
                <a:lnTo>
                  <a:pt x="49581" y="30872"/>
                </a:lnTo>
                <a:lnTo>
                  <a:pt x="49581" y="29097"/>
                </a:lnTo>
                <a:close/>
                <a:moveTo>
                  <a:pt x="53144" y="29097"/>
                </a:moveTo>
                <a:lnTo>
                  <a:pt x="53144" y="30872"/>
                </a:lnTo>
                <a:lnTo>
                  <a:pt x="51370" y="30872"/>
                </a:lnTo>
                <a:lnTo>
                  <a:pt x="51370" y="29097"/>
                </a:lnTo>
                <a:close/>
                <a:moveTo>
                  <a:pt x="54995" y="29097"/>
                </a:moveTo>
                <a:lnTo>
                  <a:pt x="54995" y="30872"/>
                </a:lnTo>
                <a:lnTo>
                  <a:pt x="53220" y="30872"/>
                </a:lnTo>
                <a:lnTo>
                  <a:pt x="53220" y="29097"/>
                </a:lnTo>
                <a:close/>
                <a:moveTo>
                  <a:pt x="56849" y="29097"/>
                </a:moveTo>
                <a:lnTo>
                  <a:pt x="56849" y="30872"/>
                </a:lnTo>
                <a:lnTo>
                  <a:pt x="55070" y="30872"/>
                </a:lnTo>
                <a:lnTo>
                  <a:pt x="55070" y="29097"/>
                </a:lnTo>
                <a:close/>
                <a:moveTo>
                  <a:pt x="58698" y="29097"/>
                </a:moveTo>
                <a:lnTo>
                  <a:pt x="58698" y="30872"/>
                </a:lnTo>
                <a:lnTo>
                  <a:pt x="56924" y="30872"/>
                </a:lnTo>
                <a:lnTo>
                  <a:pt x="56924" y="29097"/>
                </a:lnTo>
                <a:close/>
                <a:moveTo>
                  <a:pt x="60548" y="29097"/>
                </a:moveTo>
                <a:lnTo>
                  <a:pt x="60548" y="30872"/>
                </a:lnTo>
                <a:lnTo>
                  <a:pt x="58775" y="30872"/>
                </a:lnTo>
                <a:lnTo>
                  <a:pt x="58775" y="29097"/>
                </a:lnTo>
                <a:close/>
                <a:moveTo>
                  <a:pt x="62404" y="29097"/>
                </a:moveTo>
                <a:lnTo>
                  <a:pt x="62404" y="30872"/>
                </a:lnTo>
                <a:lnTo>
                  <a:pt x="60629" y="30872"/>
                </a:lnTo>
                <a:lnTo>
                  <a:pt x="60629" y="29097"/>
                </a:lnTo>
                <a:close/>
                <a:moveTo>
                  <a:pt x="64253" y="29097"/>
                </a:moveTo>
                <a:lnTo>
                  <a:pt x="64253" y="30872"/>
                </a:lnTo>
                <a:lnTo>
                  <a:pt x="62479" y="30872"/>
                </a:lnTo>
                <a:lnTo>
                  <a:pt x="62479" y="29097"/>
                </a:lnTo>
                <a:close/>
                <a:moveTo>
                  <a:pt x="66108" y="29097"/>
                </a:moveTo>
                <a:lnTo>
                  <a:pt x="66108" y="30872"/>
                </a:lnTo>
                <a:lnTo>
                  <a:pt x="64328" y="30872"/>
                </a:lnTo>
                <a:lnTo>
                  <a:pt x="64328" y="29097"/>
                </a:lnTo>
                <a:close/>
                <a:moveTo>
                  <a:pt x="3343" y="30948"/>
                </a:moveTo>
                <a:lnTo>
                  <a:pt x="3343" y="32726"/>
                </a:lnTo>
                <a:lnTo>
                  <a:pt x="1568" y="32726"/>
                </a:lnTo>
                <a:lnTo>
                  <a:pt x="1568" y="30948"/>
                </a:lnTo>
                <a:close/>
                <a:moveTo>
                  <a:pt x="5192" y="30948"/>
                </a:moveTo>
                <a:lnTo>
                  <a:pt x="5192" y="32726"/>
                </a:lnTo>
                <a:lnTo>
                  <a:pt x="3418" y="32726"/>
                </a:lnTo>
                <a:lnTo>
                  <a:pt x="3418" y="30948"/>
                </a:lnTo>
                <a:close/>
                <a:moveTo>
                  <a:pt x="7047" y="30948"/>
                </a:moveTo>
                <a:lnTo>
                  <a:pt x="7047" y="32726"/>
                </a:lnTo>
                <a:lnTo>
                  <a:pt x="5267" y="32726"/>
                </a:lnTo>
                <a:lnTo>
                  <a:pt x="5267" y="30948"/>
                </a:lnTo>
                <a:close/>
                <a:moveTo>
                  <a:pt x="8896" y="30948"/>
                </a:moveTo>
                <a:lnTo>
                  <a:pt x="8896" y="32726"/>
                </a:lnTo>
                <a:lnTo>
                  <a:pt x="7123" y="32726"/>
                </a:lnTo>
                <a:lnTo>
                  <a:pt x="7123" y="30948"/>
                </a:lnTo>
                <a:close/>
                <a:moveTo>
                  <a:pt x="10746" y="30948"/>
                </a:moveTo>
                <a:lnTo>
                  <a:pt x="10746" y="32726"/>
                </a:lnTo>
                <a:lnTo>
                  <a:pt x="8972" y="32726"/>
                </a:lnTo>
                <a:lnTo>
                  <a:pt x="8972" y="30948"/>
                </a:lnTo>
                <a:close/>
                <a:moveTo>
                  <a:pt x="12601" y="30948"/>
                </a:moveTo>
                <a:lnTo>
                  <a:pt x="12601" y="32726"/>
                </a:lnTo>
                <a:lnTo>
                  <a:pt x="10827" y="32726"/>
                </a:lnTo>
                <a:lnTo>
                  <a:pt x="10827" y="30948"/>
                </a:lnTo>
                <a:close/>
                <a:moveTo>
                  <a:pt x="14451" y="30948"/>
                </a:moveTo>
                <a:lnTo>
                  <a:pt x="14451" y="32726"/>
                </a:lnTo>
                <a:lnTo>
                  <a:pt x="12676" y="32726"/>
                </a:lnTo>
                <a:lnTo>
                  <a:pt x="12676" y="30948"/>
                </a:lnTo>
                <a:close/>
                <a:moveTo>
                  <a:pt x="16305" y="30948"/>
                </a:moveTo>
                <a:lnTo>
                  <a:pt x="16305" y="32726"/>
                </a:lnTo>
                <a:lnTo>
                  <a:pt x="14526" y="32726"/>
                </a:lnTo>
                <a:lnTo>
                  <a:pt x="14526" y="30948"/>
                </a:lnTo>
                <a:close/>
                <a:moveTo>
                  <a:pt x="18089" y="30948"/>
                </a:moveTo>
                <a:lnTo>
                  <a:pt x="18089" y="32726"/>
                </a:lnTo>
                <a:lnTo>
                  <a:pt x="16381" y="32726"/>
                </a:lnTo>
                <a:lnTo>
                  <a:pt x="16381" y="30948"/>
                </a:lnTo>
                <a:close/>
                <a:moveTo>
                  <a:pt x="19945" y="30948"/>
                </a:moveTo>
                <a:lnTo>
                  <a:pt x="19945" y="32726"/>
                </a:lnTo>
                <a:lnTo>
                  <a:pt x="18166" y="32726"/>
                </a:lnTo>
                <a:lnTo>
                  <a:pt x="18166" y="30948"/>
                </a:lnTo>
                <a:close/>
                <a:moveTo>
                  <a:pt x="21795" y="30948"/>
                </a:moveTo>
                <a:lnTo>
                  <a:pt x="21795" y="32726"/>
                </a:lnTo>
                <a:lnTo>
                  <a:pt x="20020" y="32726"/>
                </a:lnTo>
                <a:lnTo>
                  <a:pt x="20020" y="30948"/>
                </a:lnTo>
                <a:close/>
                <a:moveTo>
                  <a:pt x="23644" y="30948"/>
                </a:moveTo>
                <a:lnTo>
                  <a:pt x="23644" y="32726"/>
                </a:lnTo>
                <a:lnTo>
                  <a:pt x="21870" y="32726"/>
                </a:lnTo>
                <a:lnTo>
                  <a:pt x="21870" y="30948"/>
                </a:lnTo>
                <a:close/>
                <a:moveTo>
                  <a:pt x="25498" y="30948"/>
                </a:moveTo>
                <a:lnTo>
                  <a:pt x="25498" y="32726"/>
                </a:lnTo>
                <a:lnTo>
                  <a:pt x="23719" y="32726"/>
                </a:lnTo>
                <a:lnTo>
                  <a:pt x="23719" y="30948"/>
                </a:lnTo>
                <a:close/>
                <a:moveTo>
                  <a:pt x="27348" y="30948"/>
                </a:moveTo>
                <a:lnTo>
                  <a:pt x="27348" y="32726"/>
                </a:lnTo>
                <a:lnTo>
                  <a:pt x="25575" y="32726"/>
                </a:lnTo>
                <a:lnTo>
                  <a:pt x="25575" y="30948"/>
                </a:lnTo>
                <a:close/>
                <a:moveTo>
                  <a:pt x="29204" y="30948"/>
                </a:moveTo>
                <a:lnTo>
                  <a:pt x="29204" y="32726"/>
                </a:lnTo>
                <a:lnTo>
                  <a:pt x="27424" y="32726"/>
                </a:lnTo>
                <a:lnTo>
                  <a:pt x="27424" y="30948"/>
                </a:lnTo>
                <a:close/>
                <a:moveTo>
                  <a:pt x="31053" y="30948"/>
                </a:moveTo>
                <a:lnTo>
                  <a:pt x="31053" y="32726"/>
                </a:lnTo>
                <a:lnTo>
                  <a:pt x="29279" y="32726"/>
                </a:lnTo>
                <a:lnTo>
                  <a:pt x="29279" y="30948"/>
                </a:lnTo>
                <a:close/>
                <a:moveTo>
                  <a:pt x="32903" y="30948"/>
                </a:moveTo>
                <a:lnTo>
                  <a:pt x="32903" y="32726"/>
                </a:lnTo>
                <a:lnTo>
                  <a:pt x="31128" y="32726"/>
                </a:lnTo>
                <a:lnTo>
                  <a:pt x="31128" y="30948"/>
                </a:lnTo>
                <a:close/>
                <a:moveTo>
                  <a:pt x="34692" y="30948"/>
                </a:moveTo>
                <a:lnTo>
                  <a:pt x="34692" y="32726"/>
                </a:lnTo>
                <a:lnTo>
                  <a:pt x="32979" y="32726"/>
                </a:lnTo>
                <a:lnTo>
                  <a:pt x="32979" y="30948"/>
                </a:lnTo>
                <a:close/>
                <a:moveTo>
                  <a:pt x="36541" y="30948"/>
                </a:moveTo>
                <a:lnTo>
                  <a:pt x="36541" y="32726"/>
                </a:lnTo>
                <a:lnTo>
                  <a:pt x="34768" y="32726"/>
                </a:lnTo>
                <a:lnTo>
                  <a:pt x="34768" y="30948"/>
                </a:lnTo>
                <a:close/>
                <a:moveTo>
                  <a:pt x="38397" y="30948"/>
                </a:moveTo>
                <a:lnTo>
                  <a:pt x="38397" y="32726"/>
                </a:lnTo>
                <a:lnTo>
                  <a:pt x="36618" y="32726"/>
                </a:lnTo>
                <a:lnTo>
                  <a:pt x="36618" y="30948"/>
                </a:lnTo>
                <a:close/>
                <a:moveTo>
                  <a:pt x="40246" y="30948"/>
                </a:moveTo>
                <a:lnTo>
                  <a:pt x="40246" y="32726"/>
                </a:lnTo>
                <a:lnTo>
                  <a:pt x="38472" y="32726"/>
                </a:lnTo>
                <a:lnTo>
                  <a:pt x="38472" y="30948"/>
                </a:lnTo>
                <a:close/>
                <a:moveTo>
                  <a:pt x="42096" y="30948"/>
                </a:moveTo>
                <a:lnTo>
                  <a:pt x="42096" y="32726"/>
                </a:lnTo>
                <a:lnTo>
                  <a:pt x="40321" y="32726"/>
                </a:lnTo>
                <a:lnTo>
                  <a:pt x="40321" y="30948"/>
                </a:lnTo>
                <a:close/>
                <a:moveTo>
                  <a:pt x="43950" y="30948"/>
                </a:moveTo>
                <a:lnTo>
                  <a:pt x="43950" y="32726"/>
                </a:lnTo>
                <a:lnTo>
                  <a:pt x="42172" y="32726"/>
                </a:lnTo>
                <a:lnTo>
                  <a:pt x="42172" y="30948"/>
                </a:lnTo>
                <a:close/>
                <a:moveTo>
                  <a:pt x="45801" y="30948"/>
                </a:moveTo>
                <a:lnTo>
                  <a:pt x="45801" y="32726"/>
                </a:lnTo>
                <a:lnTo>
                  <a:pt x="44027" y="32726"/>
                </a:lnTo>
                <a:lnTo>
                  <a:pt x="44027" y="30948"/>
                </a:lnTo>
                <a:close/>
                <a:moveTo>
                  <a:pt x="47656" y="30948"/>
                </a:moveTo>
                <a:lnTo>
                  <a:pt x="47656" y="32726"/>
                </a:lnTo>
                <a:lnTo>
                  <a:pt x="45876" y="32726"/>
                </a:lnTo>
                <a:lnTo>
                  <a:pt x="45876" y="30948"/>
                </a:lnTo>
                <a:close/>
                <a:moveTo>
                  <a:pt x="49505" y="30948"/>
                </a:moveTo>
                <a:lnTo>
                  <a:pt x="49505" y="32726"/>
                </a:lnTo>
                <a:lnTo>
                  <a:pt x="47731" y="32726"/>
                </a:lnTo>
                <a:lnTo>
                  <a:pt x="47731" y="30948"/>
                </a:lnTo>
                <a:close/>
                <a:moveTo>
                  <a:pt x="51289" y="30948"/>
                </a:moveTo>
                <a:lnTo>
                  <a:pt x="51289" y="32726"/>
                </a:lnTo>
                <a:lnTo>
                  <a:pt x="49581" y="32726"/>
                </a:lnTo>
                <a:lnTo>
                  <a:pt x="49581" y="30948"/>
                </a:lnTo>
                <a:close/>
                <a:moveTo>
                  <a:pt x="53144" y="30948"/>
                </a:moveTo>
                <a:lnTo>
                  <a:pt x="53144" y="32726"/>
                </a:lnTo>
                <a:lnTo>
                  <a:pt x="51370" y="32726"/>
                </a:lnTo>
                <a:lnTo>
                  <a:pt x="51370" y="30948"/>
                </a:lnTo>
                <a:close/>
                <a:moveTo>
                  <a:pt x="54995" y="30948"/>
                </a:moveTo>
                <a:lnTo>
                  <a:pt x="54995" y="32726"/>
                </a:lnTo>
                <a:lnTo>
                  <a:pt x="53220" y="32726"/>
                </a:lnTo>
                <a:lnTo>
                  <a:pt x="53220" y="30948"/>
                </a:lnTo>
                <a:close/>
                <a:moveTo>
                  <a:pt x="56849" y="30948"/>
                </a:moveTo>
                <a:lnTo>
                  <a:pt x="56849" y="32726"/>
                </a:lnTo>
                <a:lnTo>
                  <a:pt x="55070" y="32726"/>
                </a:lnTo>
                <a:lnTo>
                  <a:pt x="55070" y="30948"/>
                </a:lnTo>
                <a:close/>
                <a:moveTo>
                  <a:pt x="58698" y="30948"/>
                </a:moveTo>
                <a:lnTo>
                  <a:pt x="58698" y="32726"/>
                </a:lnTo>
                <a:lnTo>
                  <a:pt x="56924" y="32726"/>
                </a:lnTo>
                <a:lnTo>
                  <a:pt x="56924" y="30948"/>
                </a:lnTo>
                <a:close/>
                <a:moveTo>
                  <a:pt x="60548" y="30948"/>
                </a:moveTo>
                <a:lnTo>
                  <a:pt x="60548" y="32726"/>
                </a:lnTo>
                <a:lnTo>
                  <a:pt x="58775" y="32726"/>
                </a:lnTo>
                <a:lnTo>
                  <a:pt x="58775" y="30948"/>
                </a:lnTo>
                <a:close/>
                <a:moveTo>
                  <a:pt x="62404" y="30948"/>
                </a:moveTo>
                <a:lnTo>
                  <a:pt x="62404" y="32726"/>
                </a:lnTo>
                <a:lnTo>
                  <a:pt x="60629" y="32726"/>
                </a:lnTo>
                <a:lnTo>
                  <a:pt x="60629" y="30948"/>
                </a:lnTo>
                <a:close/>
                <a:moveTo>
                  <a:pt x="64253" y="30948"/>
                </a:moveTo>
                <a:lnTo>
                  <a:pt x="64253" y="32726"/>
                </a:lnTo>
                <a:lnTo>
                  <a:pt x="62479" y="32726"/>
                </a:lnTo>
                <a:lnTo>
                  <a:pt x="62479" y="30948"/>
                </a:lnTo>
                <a:close/>
                <a:moveTo>
                  <a:pt x="66108" y="30948"/>
                </a:moveTo>
                <a:lnTo>
                  <a:pt x="66108" y="32726"/>
                </a:lnTo>
                <a:lnTo>
                  <a:pt x="64328" y="32726"/>
                </a:lnTo>
                <a:lnTo>
                  <a:pt x="64328" y="30948"/>
                </a:lnTo>
                <a:close/>
                <a:moveTo>
                  <a:pt x="3343" y="32802"/>
                </a:moveTo>
                <a:lnTo>
                  <a:pt x="3343" y="32837"/>
                </a:lnTo>
                <a:lnTo>
                  <a:pt x="3343" y="34289"/>
                </a:lnTo>
                <a:lnTo>
                  <a:pt x="3343" y="34329"/>
                </a:lnTo>
                <a:lnTo>
                  <a:pt x="1568" y="34329"/>
                </a:lnTo>
                <a:lnTo>
                  <a:pt x="1568" y="34289"/>
                </a:lnTo>
                <a:lnTo>
                  <a:pt x="1568" y="32837"/>
                </a:lnTo>
                <a:lnTo>
                  <a:pt x="1568" y="32802"/>
                </a:lnTo>
                <a:close/>
                <a:moveTo>
                  <a:pt x="5192" y="32802"/>
                </a:moveTo>
                <a:lnTo>
                  <a:pt x="5192" y="32837"/>
                </a:lnTo>
                <a:lnTo>
                  <a:pt x="5192" y="34289"/>
                </a:lnTo>
                <a:lnTo>
                  <a:pt x="5192" y="34329"/>
                </a:lnTo>
                <a:lnTo>
                  <a:pt x="3418" y="34329"/>
                </a:lnTo>
                <a:lnTo>
                  <a:pt x="3418" y="34289"/>
                </a:lnTo>
                <a:lnTo>
                  <a:pt x="3418" y="32837"/>
                </a:lnTo>
                <a:lnTo>
                  <a:pt x="3418" y="32802"/>
                </a:lnTo>
                <a:close/>
                <a:moveTo>
                  <a:pt x="7047" y="32802"/>
                </a:moveTo>
                <a:lnTo>
                  <a:pt x="7047" y="32837"/>
                </a:lnTo>
                <a:lnTo>
                  <a:pt x="7047" y="34289"/>
                </a:lnTo>
                <a:lnTo>
                  <a:pt x="7047" y="34329"/>
                </a:lnTo>
                <a:lnTo>
                  <a:pt x="5267" y="34329"/>
                </a:lnTo>
                <a:lnTo>
                  <a:pt x="5267" y="34289"/>
                </a:lnTo>
                <a:lnTo>
                  <a:pt x="5267" y="32837"/>
                </a:lnTo>
                <a:lnTo>
                  <a:pt x="5267" y="32802"/>
                </a:lnTo>
                <a:close/>
                <a:moveTo>
                  <a:pt x="8896" y="32802"/>
                </a:moveTo>
                <a:lnTo>
                  <a:pt x="8896" y="32837"/>
                </a:lnTo>
                <a:lnTo>
                  <a:pt x="8896" y="34289"/>
                </a:lnTo>
                <a:lnTo>
                  <a:pt x="8896" y="34329"/>
                </a:lnTo>
                <a:lnTo>
                  <a:pt x="7123" y="34329"/>
                </a:lnTo>
                <a:lnTo>
                  <a:pt x="7123" y="34289"/>
                </a:lnTo>
                <a:lnTo>
                  <a:pt x="7123" y="32837"/>
                </a:lnTo>
                <a:lnTo>
                  <a:pt x="7123" y="32802"/>
                </a:lnTo>
                <a:close/>
                <a:moveTo>
                  <a:pt x="10746" y="32802"/>
                </a:moveTo>
                <a:lnTo>
                  <a:pt x="10746" y="32837"/>
                </a:lnTo>
                <a:lnTo>
                  <a:pt x="10746" y="34289"/>
                </a:lnTo>
                <a:lnTo>
                  <a:pt x="10746" y="34329"/>
                </a:lnTo>
                <a:lnTo>
                  <a:pt x="8972" y="34329"/>
                </a:lnTo>
                <a:lnTo>
                  <a:pt x="8972" y="34289"/>
                </a:lnTo>
                <a:lnTo>
                  <a:pt x="8972" y="32837"/>
                </a:lnTo>
                <a:lnTo>
                  <a:pt x="8972" y="32802"/>
                </a:lnTo>
                <a:close/>
                <a:moveTo>
                  <a:pt x="12601" y="32802"/>
                </a:moveTo>
                <a:lnTo>
                  <a:pt x="12601" y="32837"/>
                </a:lnTo>
                <a:lnTo>
                  <a:pt x="12601" y="34289"/>
                </a:lnTo>
                <a:lnTo>
                  <a:pt x="12601" y="34329"/>
                </a:lnTo>
                <a:lnTo>
                  <a:pt x="10827" y="34329"/>
                </a:lnTo>
                <a:lnTo>
                  <a:pt x="10827" y="34289"/>
                </a:lnTo>
                <a:lnTo>
                  <a:pt x="10827" y="32837"/>
                </a:lnTo>
                <a:lnTo>
                  <a:pt x="10827" y="32802"/>
                </a:lnTo>
                <a:close/>
                <a:moveTo>
                  <a:pt x="14451" y="32802"/>
                </a:moveTo>
                <a:lnTo>
                  <a:pt x="14451" y="32837"/>
                </a:lnTo>
                <a:lnTo>
                  <a:pt x="14451" y="34289"/>
                </a:lnTo>
                <a:lnTo>
                  <a:pt x="14451" y="34329"/>
                </a:lnTo>
                <a:lnTo>
                  <a:pt x="12676" y="34329"/>
                </a:lnTo>
                <a:lnTo>
                  <a:pt x="12676" y="34289"/>
                </a:lnTo>
                <a:lnTo>
                  <a:pt x="12676" y="32837"/>
                </a:lnTo>
                <a:lnTo>
                  <a:pt x="12676" y="32802"/>
                </a:lnTo>
                <a:close/>
                <a:moveTo>
                  <a:pt x="16305" y="32802"/>
                </a:moveTo>
                <a:lnTo>
                  <a:pt x="16305" y="32837"/>
                </a:lnTo>
                <a:lnTo>
                  <a:pt x="16305" y="34289"/>
                </a:lnTo>
                <a:lnTo>
                  <a:pt x="16305" y="34329"/>
                </a:lnTo>
                <a:lnTo>
                  <a:pt x="14526" y="34329"/>
                </a:lnTo>
                <a:lnTo>
                  <a:pt x="14526" y="34289"/>
                </a:lnTo>
                <a:lnTo>
                  <a:pt x="14526" y="32837"/>
                </a:lnTo>
                <a:lnTo>
                  <a:pt x="14526" y="32802"/>
                </a:lnTo>
                <a:close/>
                <a:moveTo>
                  <a:pt x="18089" y="32802"/>
                </a:moveTo>
                <a:lnTo>
                  <a:pt x="18089" y="32837"/>
                </a:lnTo>
                <a:lnTo>
                  <a:pt x="18089" y="34289"/>
                </a:lnTo>
                <a:lnTo>
                  <a:pt x="18089" y="34329"/>
                </a:lnTo>
                <a:lnTo>
                  <a:pt x="16381" y="34329"/>
                </a:lnTo>
                <a:lnTo>
                  <a:pt x="16381" y="34289"/>
                </a:lnTo>
                <a:lnTo>
                  <a:pt x="16381" y="32837"/>
                </a:lnTo>
                <a:lnTo>
                  <a:pt x="16381" y="32802"/>
                </a:lnTo>
                <a:close/>
                <a:moveTo>
                  <a:pt x="19945" y="32802"/>
                </a:moveTo>
                <a:lnTo>
                  <a:pt x="19945" y="32837"/>
                </a:lnTo>
                <a:lnTo>
                  <a:pt x="19945" y="34289"/>
                </a:lnTo>
                <a:lnTo>
                  <a:pt x="19945" y="34329"/>
                </a:lnTo>
                <a:lnTo>
                  <a:pt x="18166" y="34329"/>
                </a:lnTo>
                <a:lnTo>
                  <a:pt x="18166" y="34289"/>
                </a:lnTo>
                <a:lnTo>
                  <a:pt x="18166" y="32837"/>
                </a:lnTo>
                <a:lnTo>
                  <a:pt x="18166" y="32802"/>
                </a:lnTo>
                <a:close/>
                <a:moveTo>
                  <a:pt x="21795" y="32802"/>
                </a:moveTo>
                <a:lnTo>
                  <a:pt x="21795" y="32837"/>
                </a:lnTo>
                <a:lnTo>
                  <a:pt x="21795" y="34289"/>
                </a:lnTo>
                <a:lnTo>
                  <a:pt x="21795" y="34329"/>
                </a:lnTo>
                <a:lnTo>
                  <a:pt x="20020" y="34329"/>
                </a:lnTo>
                <a:lnTo>
                  <a:pt x="20020" y="34289"/>
                </a:lnTo>
                <a:lnTo>
                  <a:pt x="20020" y="32837"/>
                </a:lnTo>
                <a:lnTo>
                  <a:pt x="20020" y="32802"/>
                </a:lnTo>
                <a:close/>
                <a:moveTo>
                  <a:pt x="23644" y="32802"/>
                </a:moveTo>
                <a:lnTo>
                  <a:pt x="23644" y="32837"/>
                </a:lnTo>
                <a:lnTo>
                  <a:pt x="23644" y="34289"/>
                </a:lnTo>
                <a:lnTo>
                  <a:pt x="23644" y="34329"/>
                </a:lnTo>
                <a:lnTo>
                  <a:pt x="21870" y="34329"/>
                </a:lnTo>
                <a:lnTo>
                  <a:pt x="21870" y="34289"/>
                </a:lnTo>
                <a:lnTo>
                  <a:pt x="21870" y="32837"/>
                </a:lnTo>
                <a:lnTo>
                  <a:pt x="21870" y="32802"/>
                </a:lnTo>
                <a:close/>
                <a:moveTo>
                  <a:pt x="25498" y="32802"/>
                </a:moveTo>
                <a:lnTo>
                  <a:pt x="25498" y="32837"/>
                </a:lnTo>
                <a:lnTo>
                  <a:pt x="25498" y="34289"/>
                </a:lnTo>
                <a:lnTo>
                  <a:pt x="25498" y="34329"/>
                </a:lnTo>
                <a:lnTo>
                  <a:pt x="23719" y="34329"/>
                </a:lnTo>
                <a:lnTo>
                  <a:pt x="23719" y="34289"/>
                </a:lnTo>
                <a:lnTo>
                  <a:pt x="23719" y="32837"/>
                </a:lnTo>
                <a:lnTo>
                  <a:pt x="23719" y="32802"/>
                </a:lnTo>
                <a:close/>
                <a:moveTo>
                  <a:pt x="27348" y="32802"/>
                </a:moveTo>
                <a:lnTo>
                  <a:pt x="27348" y="32837"/>
                </a:lnTo>
                <a:lnTo>
                  <a:pt x="27348" y="34289"/>
                </a:lnTo>
                <a:lnTo>
                  <a:pt x="27348" y="34329"/>
                </a:lnTo>
                <a:lnTo>
                  <a:pt x="25575" y="34329"/>
                </a:lnTo>
                <a:lnTo>
                  <a:pt x="25575" y="34289"/>
                </a:lnTo>
                <a:lnTo>
                  <a:pt x="25575" y="32837"/>
                </a:lnTo>
                <a:lnTo>
                  <a:pt x="25575" y="32802"/>
                </a:lnTo>
                <a:close/>
                <a:moveTo>
                  <a:pt x="29204" y="32802"/>
                </a:moveTo>
                <a:lnTo>
                  <a:pt x="29204" y="32837"/>
                </a:lnTo>
                <a:lnTo>
                  <a:pt x="29204" y="34289"/>
                </a:lnTo>
                <a:lnTo>
                  <a:pt x="29204" y="34329"/>
                </a:lnTo>
                <a:lnTo>
                  <a:pt x="27424" y="34329"/>
                </a:lnTo>
                <a:lnTo>
                  <a:pt x="27424" y="34289"/>
                </a:lnTo>
                <a:lnTo>
                  <a:pt x="27424" y="32837"/>
                </a:lnTo>
                <a:lnTo>
                  <a:pt x="27424" y="32802"/>
                </a:lnTo>
                <a:close/>
                <a:moveTo>
                  <a:pt x="31053" y="32802"/>
                </a:moveTo>
                <a:lnTo>
                  <a:pt x="31053" y="32837"/>
                </a:lnTo>
                <a:lnTo>
                  <a:pt x="31053" y="34289"/>
                </a:lnTo>
                <a:lnTo>
                  <a:pt x="31053" y="34329"/>
                </a:lnTo>
                <a:lnTo>
                  <a:pt x="29279" y="34329"/>
                </a:lnTo>
                <a:lnTo>
                  <a:pt x="29279" y="34289"/>
                </a:lnTo>
                <a:lnTo>
                  <a:pt x="29279" y="32837"/>
                </a:lnTo>
                <a:lnTo>
                  <a:pt x="29279" y="32802"/>
                </a:lnTo>
                <a:close/>
                <a:moveTo>
                  <a:pt x="32903" y="32802"/>
                </a:moveTo>
                <a:lnTo>
                  <a:pt x="32903" y="32837"/>
                </a:lnTo>
                <a:lnTo>
                  <a:pt x="32903" y="34289"/>
                </a:lnTo>
                <a:lnTo>
                  <a:pt x="32903" y="34329"/>
                </a:lnTo>
                <a:lnTo>
                  <a:pt x="31128" y="34329"/>
                </a:lnTo>
                <a:lnTo>
                  <a:pt x="31128" y="34289"/>
                </a:lnTo>
                <a:lnTo>
                  <a:pt x="31128" y="32837"/>
                </a:lnTo>
                <a:lnTo>
                  <a:pt x="31128" y="32802"/>
                </a:lnTo>
                <a:close/>
                <a:moveTo>
                  <a:pt x="34692" y="32802"/>
                </a:moveTo>
                <a:lnTo>
                  <a:pt x="34692" y="32837"/>
                </a:lnTo>
                <a:lnTo>
                  <a:pt x="34692" y="34289"/>
                </a:lnTo>
                <a:lnTo>
                  <a:pt x="34692" y="34329"/>
                </a:lnTo>
                <a:lnTo>
                  <a:pt x="32979" y="34329"/>
                </a:lnTo>
                <a:lnTo>
                  <a:pt x="32979" y="34289"/>
                </a:lnTo>
                <a:lnTo>
                  <a:pt x="32979" y="32837"/>
                </a:lnTo>
                <a:lnTo>
                  <a:pt x="32979" y="32802"/>
                </a:lnTo>
                <a:close/>
                <a:moveTo>
                  <a:pt x="36541" y="32802"/>
                </a:moveTo>
                <a:lnTo>
                  <a:pt x="36541" y="32837"/>
                </a:lnTo>
                <a:lnTo>
                  <a:pt x="36541" y="34289"/>
                </a:lnTo>
                <a:lnTo>
                  <a:pt x="36541" y="34329"/>
                </a:lnTo>
                <a:lnTo>
                  <a:pt x="34768" y="34329"/>
                </a:lnTo>
                <a:lnTo>
                  <a:pt x="34768" y="34289"/>
                </a:lnTo>
                <a:lnTo>
                  <a:pt x="34768" y="32837"/>
                </a:lnTo>
                <a:lnTo>
                  <a:pt x="34768" y="32802"/>
                </a:lnTo>
                <a:close/>
                <a:moveTo>
                  <a:pt x="38397" y="32802"/>
                </a:moveTo>
                <a:lnTo>
                  <a:pt x="38397" y="32837"/>
                </a:lnTo>
                <a:lnTo>
                  <a:pt x="38397" y="34289"/>
                </a:lnTo>
                <a:lnTo>
                  <a:pt x="38397" y="34329"/>
                </a:lnTo>
                <a:lnTo>
                  <a:pt x="36618" y="34329"/>
                </a:lnTo>
                <a:lnTo>
                  <a:pt x="36618" y="34289"/>
                </a:lnTo>
                <a:lnTo>
                  <a:pt x="36618" y="32837"/>
                </a:lnTo>
                <a:lnTo>
                  <a:pt x="36618" y="32802"/>
                </a:lnTo>
                <a:close/>
                <a:moveTo>
                  <a:pt x="40246" y="32802"/>
                </a:moveTo>
                <a:lnTo>
                  <a:pt x="40246" y="32837"/>
                </a:lnTo>
                <a:lnTo>
                  <a:pt x="40246" y="34289"/>
                </a:lnTo>
                <a:lnTo>
                  <a:pt x="40246" y="34329"/>
                </a:lnTo>
                <a:lnTo>
                  <a:pt x="38472" y="34329"/>
                </a:lnTo>
                <a:lnTo>
                  <a:pt x="38472" y="34289"/>
                </a:lnTo>
                <a:lnTo>
                  <a:pt x="38472" y="32837"/>
                </a:lnTo>
                <a:lnTo>
                  <a:pt x="38472" y="32802"/>
                </a:lnTo>
                <a:close/>
                <a:moveTo>
                  <a:pt x="42096" y="32802"/>
                </a:moveTo>
                <a:lnTo>
                  <a:pt x="42096" y="32837"/>
                </a:lnTo>
                <a:lnTo>
                  <a:pt x="42096" y="34289"/>
                </a:lnTo>
                <a:lnTo>
                  <a:pt x="42096" y="34329"/>
                </a:lnTo>
                <a:lnTo>
                  <a:pt x="40321" y="34329"/>
                </a:lnTo>
                <a:lnTo>
                  <a:pt x="40321" y="34289"/>
                </a:lnTo>
                <a:lnTo>
                  <a:pt x="40321" y="32837"/>
                </a:lnTo>
                <a:lnTo>
                  <a:pt x="40321" y="32802"/>
                </a:lnTo>
                <a:close/>
                <a:moveTo>
                  <a:pt x="43950" y="32802"/>
                </a:moveTo>
                <a:lnTo>
                  <a:pt x="43950" y="32837"/>
                </a:lnTo>
                <a:lnTo>
                  <a:pt x="43950" y="34289"/>
                </a:lnTo>
                <a:lnTo>
                  <a:pt x="43950" y="34329"/>
                </a:lnTo>
                <a:lnTo>
                  <a:pt x="42172" y="34329"/>
                </a:lnTo>
                <a:lnTo>
                  <a:pt x="42172" y="34289"/>
                </a:lnTo>
                <a:lnTo>
                  <a:pt x="42172" y="32837"/>
                </a:lnTo>
                <a:lnTo>
                  <a:pt x="42172" y="32802"/>
                </a:lnTo>
                <a:close/>
                <a:moveTo>
                  <a:pt x="45801" y="32802"/>
                </a:moveTo>
                <a:lnTo>
                  <a:pt x="45801" y="32837"/>
                </a:lnTo>
                <a:lnTo>
                  <a:pt x="45801" y="34289"/>
                </a:lnTo>
                <a:lnTo>
                  <a:pt x="45801" y="34329"/>
                </a:lnTo>
                <a:lnTo>
                  <a:pt x="44027" y="34329"/>
                </a:lnTo>
                <a:lnTo>
                  <a:pt x="44027" y="34289"/>
                </a:lnTo>
                <a:lnTo>
                  <a:pt x="44027" y="32837"/>
                </a:lnTo>
                <a:lnTo>
                  <a:pt x="44027" y="32802"/>
                </a:lnTo>
                <a:close/>
                <a:moveTo>
                  <a:pt x="47656" y="32802"/>
                </a:moveTo>
                <a:lnTo>
                  <a:pt x="47656" y="32837"/>
                </a:lnTo>
                <a:lnTo>
                  <a:pt x="47656" y="34289"/>
                </a:lnTo>
                <a:lnTo>
                  <a:pt x="47656" y="34329"/>
                </a:lnTo>
                <a:lnTo>
                  <a:pt x="45876" y="34329"/>
                </a:lnTo>
                <a:lnTo>
                  <a:pt x="45876" y="34289"/>
                </a:lnTo>
                <a:lnTo>
                  <a:pt x="45876" y="32837"/>
                </a:lnTo>
                <a:lnTo>
                  <a:pt x="45876" y="32802"/>
                </a:lnTo>
                <a:close/>
                <a:moveTo>
                  <a:pt x="49505" y="32802"/>
                </a:moveTo>
                <a:lnTo>
                  <a:pt x="49505" y="32837"/>
                </a:lnTo>
                <a:lnTo>
                  <a:pt x="49505" y="34289"/>
                </a:lnTo>
                <a:lnTo>
                  <a:pt x="49505" y="34329"/>
                </a:lnTo>
                <a:lnTo>
                  <a:pt x="47731" y="34329"/>
                </a:lnTo>
                <a:lnTo>
                  <a:pt x="47731" y="34289"/>
                </a:lnTo>
                <a:lnTo>
                  <a:pt x="47731" y="32837"/>
                </a:lnTo>
                <a:lnTo>
                  <a:pt x="47731" y="32802"/>
                </a:lnTo>
                <a:close/>
                <a:moveTo>
                  <a:pt x="51289" y="32802"/>
                </a:moveTo>
                <a:lnTo>
                  <a:pt x="51289" y="32837"/>
                </a:lnTo>
                <a:lnTo>
                  <a:pt x="51289" y="34289"/>
                </a:lnTo>
                <a:lnTo>
                  <a:pt x="51289" y="34329"/>
                </a:lnTo>
                <a:lnTo>
                  <a:pt x="49581" y="34329"/>
                </a:lnTo>
                <a:lnTo>
                  <a:pt x="49581" y="34289"/>
                </a:lnTo>
                <a:lnTo>
                  <a:pt x="49581" y="32837"/>
                </a:lnTo>
                <a:lnTo>
                  <a:pt x="49581" y="32802"/>
                </a:lnTo>
                <a:close/>
                <a:moveTo>
                  <a:pt x="53144" y="32802"/>
                </a:moveTo>
                <a:lnTo>
                  <a:pt x="53144" y="32837"/>
                </a:lnTo>
                <a:lnTo>
                  <a:pt x="53144" y="34289"/>
                </a:lnTo>
                <a:lnTo>
                  <a:pt x="53144" y="34329"/>
                </a:lnTo>
                <a:lnTo>
                  <a:pt x="51370" y="34329"/>
                </a:lnTo>
                <a:lnTo>
                  <a:pt x="51370" y="34289"/>
                </a:lnTo>
                <a:lnTo>
                  <a:pt x="51370" y="32837"/>
                </a:lnTo>
                <a:lnTo>
                  <a:pt x="51370" y="32802"/>
                </a:lnTo>
                <a:close/>
                <a:moveTo>
                  <a:pt x="54995" y="32802"/>
                </a:moveTo>
                <a:lnTo>
                  <a:pt x="54995" y="32837"/>
                </a:lnTo>
                <a:lnTo>
                  <a:pt x="54995" y="34289"/>
                </a:lnTo>
                <a:lnTo>
                  <a:pt x="54995" y="34329"/>
                </a:lnTo>
                <a:lnTo>
                  <a:pt x="53220" y="34329"/>
                </a:lnTo>
                <a:lnTo>
                  <a:pt x="53220" y="34289"/>
                </a:lnTo>
                <a:lnTo>
                  <a:pt x="53220" y="32837"/>
                </a:lnTo>
                <a:lnTo>
                  <a:pt x="53220" y="32802"/>
                </a:lnTo>
                <a:close/>
                <a:moveTo>
                  <a:pt x="56849" y="32802"/>
                </a:moveTo>
                <a:lnTo>
                  <a:pt x="56849" y="32837"/>
                </a:lnTo>
                <a:lnTo>
                  <a:pt x="56849" y="34289"/>
                </a:lnTo>
                <a:lnTo>
                  <a:pt x="56849" y="34329"/>
                </a:lnTo>
                <a:lnTo>
                  <a:pt x="55070" y="34329"/>
                </a:lnTo>
                <a:lnTo>
                  <a:pt x="55070" y="34289"/>
                </a:lnTo>
                <a:lnTo>
                  <a:pt x="55070" y="32837"/>
                </a:lnTo>
                <a:lnTo>
                  <a:pt x="55070" y="32802"/>
                </a:lnTo>
                <a:close/>
                <a:moveTo>
                  <a:pt x="58698" y="32802"/>
                </a:moveTo>
                <a:lnTo>
                  <a:pt x="58698" y="32837"/>
                </a:lnTo>
                <a:lnTo>
                  <a:pt x="58698" y="34289"/>
                </a:lnTo>
                <a:lnTo>
                  <a:pt x="58698" y="34329"/>
                </a:lnTo>
                <a:lnTo>
                  <a:pt x="56924" y="34329"/>
                </a:lnTo>
                <a:lnTo>
                  <a:pt x="56924" y="34289"/>
                </a:lnTo>
                <a:lnTo>
                  <a:pt x="56924" y="32837"/>
                </a:lnTo>
                <a:lnTo>
                  <a:pt x="56924" y="32802"/>
                </a:lnTo>
                <a:close/>
                <a:moveTo>
                  <a:pt x="60548" y="32802"/>
                </a:moveTo>
                <a:lnTo>
                  <a:pt x="60548" y="32837"/>
                </a:lnTo>
                <a:lnTo>
                  <a:pt x="60548" y="34289"/>
                </a:lnTo>
                <a:lnTo>
                  <a:pt x="60548" y="34329"/>
                </a:lnTo>
                <a:lnTo>
                  <a:pt x="58775" y="34329"/>
                </a:lnTo>
                <a:lnTo>
                  <a:pt x="58775" y="34289"/>
                </a:lnTo>
                <a:lnTo>
                  <a:pt x="58775" y="32837"/>
                </a:lnTo>
                <a:lnTo>
                  <a:pt x="58775" y="32802"/>
                </a:lnTo>
                <a:close/>
                <a:moveTo>
                  <a:pt x="62404" y="32802"/>
                </a:moveTo>
                <a:lnTo>
                  <a:pt x="62404" y="32837"/>
                </a:lnTo>
                <a:lnTo>
                  <a:pt x="62404" y="34289"/>
                </a:lnTo>
                <a:lnTo>
                  <a:pt x="62404" y="34329"/>
                </a:lnTo>
                <a:lnTo>
                  <a:pt x="60629" y="34329"/>
                </a:lnTo>
                <a:lnTo>
                  <a:pt x="60629" y="34289"/>
                </a:lnTo>
                <a:lnTo>
                  <a:pt x="60629" y="32837"/>
                </a:lnTo>
                <a:lnTo>
                  <a:pt x="60629" y="32802"/>
                </a:lnTo>
                <a:close/>
                <a:moveTo>
                  <a:pt x="64253" y="32802"/>
                </a:moveTo>
                <a:lnTo>
                  <a:pt x="64253" y="32837"/>
                </a:lnTo>
                <a:lnTo>
                  <a:pt x="64253" y="34289"/>
                </a:lnTo>
                <a:lnTo>
                  <a:pt x="64253" y="34329"/>
                </a:lnTo>
                <a:lnTo>
                  <a:pt x="62479" y="34329"/>
                </a:lnTo>
                <a:lnTo>
                  <a:pt x="62479" y="34289"/>
                </a:lnTo>
                <a:lnTo>
                  <a:pt x="62479" y="32837"/>
                </a:lnTo>
                <a:lnTo>
                  <a:pt x="62479" y="32802"/>
                </a:lnTo>
                <a:close/>
                <a:moveTo>
                  <a:pt x="66108" y="32802"/>
                </a:moveTo>
                <a:lnTo>
                  <a:pt x="66108" y="32837"/>
                </a:lnTo>
                <a:lnTo>
                  <a:pt x="66108" y="34289"/>
                </a:lnTo>
                <a:lnTo>
                  <a:pt x="66108" y="34329"/>
                </a:lnTo>
                <a:lnTo>
                  <a:pt x="64328" y="34329"/>
                </a:lnTo>
                <a:lnTo>
                  <a:pt x="64328" y="34289"/>
                </a:lnTo>
                <a:lnTo>
                  <a:pt x="64328" y="32837"/>
                </a:lnTo>
                <a:lnTo>
                  <a:pt x="64328" y="32802"/>
                </a:lnTo>
                <a:close/>
                <a:moveTo>
                  <a:pt x="3343" y="34405"/>
                </a:moveTo>
                <a:lnTo>
                  <a:pt x="3343" y="36180"/>
                </a:lnTo>
                <a:lnTo>
                  <a:pt x="1568" y="36180"/>
                </a:lnTo>
                <a:lnTo>
                  <a:pt x="1568" y="34405"/>
                </a:lnTo>
                <a:close/>
                <a:moveTo>
                  <a:pt x="5192" y="34405"/>
                </a:moveTo>
                <a:lnTo>
                  <a:pt x="5192" y="36180"/>
                </a:lnTo>
                <a:lnTo>
                  <a:pt x="3418" y="36180"/>
                </a:lnTo>
                <a:lnTo>
                  <a:pt x="3418" y="34405"/>
                </a:lnTo>
                <a:close/>
                <a:moveTo>
                  <a:pt x="7047" y="34405"/>
                </a:moveTo>
                <a:lnTo>
                  <a:pt x="7047" y="36180"/>
                </a:lnTo>
                <a:lnTo>
                  <a:pt x="5267" y="36180"/>
                </a:lnTo>
                <a:lnTo>
                  <a:pt x="5267" y="34405"/>
                </a:lnTo>
                <a:close/>
                <a:moveTo>
                  <a:pt x="8896" y="34405"/>
                </a:moveTo>
                <a:lnTo>
                  <a:pt x="8896" y="36180"/>
                </a:lnTo>
                <a:lnTo>
                  <a:pt x="7123" y="36180"/>
                </a:lnTo>
                <a:lnTo>
                  <a:pt x="7123" y="34405"/>
                </a:lnTo>
                <a:close/>
                <a:moveTo>
                  <a:pt x="10746" y="34405"/>
                </a:moveTo>
                <a:lnTo>
                  <a:pt x="10746" y="36180"/>
                </a:lnTo>
                <a:lnTo>
                  <a:pt x="8972" y="36180"/>
                </a:lnTo>
                <a:lnTo>
                  <a:pt x="8972" y="34405"/>
                </a:lnTo>
                <a:close/>
                <a:moveTo>
                  <a:pt x="12601" y="34405"/>
                </a:moveTo>
                <a:lnTo>
                  <a:pt x="12601" y="36180"/>
                </a:lnTo>
                <a:lnTo>
                  <a:pt x="10827" y="36180"/>
                </a:lnTo>
                <a:lnTo>
                  <a:pt x="10827" y="34405"/>
                </a:lnTo>
                <a:close/>
                <a:moveTo>
                  <a:pt x="14451" y="34405"/>
                </a:moveTo>
                <a:lnTo>
                  <a:pt x="14451" y="36180"/>
                </a:lnTo>
                <a:lnTo>
                  <a:pt x="12676" y="36180"/>
                </a:lnTo>
                <a:lnTo>
                  <a:pt x="12676" y="34405"/>
                </a:lnTo>
                <a:close/>
                <a:moveTo>
                  <a:pt x="16305" y="34405"/>
                </a:moveTo>
                <a:lnTo>
                  <a:pt x="16305" y="36180"/>
                </a:lnTo>
                <a:lnTo>
                  <a:pt x="14526" y="36180"/>
                </a:lnTo>
                <a:lnTo>
                  <a:pt x="14526" y="34405"/>
                </a:lnTo>
                <a:close/>
                <a:moveTo>
                  <a:pt x="18089" y="34405"/>
                </a:moveTo>
                <a:lnTo>
                  <a:pt x="18089" y="36180"/>
                </a:lnTo>
                <a:lnTo>
                  <a:pt x="16381" y="36180"/>
                </a:lnTo>
                <a:lnTo>
                  <a:pt x="16381" y="34405"/>
                </a:lnTo>
                <a:close/>
                <a:moveTo>
                  <a:pt x="19945" y="34405"/>
                </a:moveTo>
                <a:lnTo>
                  <a:pt x="19945" y="36180"/>
                </a:lnTo>
                <a:lnTo>
                  <a:pt x="18166" y="36180"/>
                </a:lnTo>
                <a:lnTo>
                  <a:pt x="18166" y="34405"/>
                </a:lnTo>
                <a:close/>
                <a:moveTo>
                  <a:pt x="21795" y="34405"/>
                </a:moveTo>
                <a:lnTo>
                  <a:pt x="21795" y="36180"/>
                </a:lnTo>
                <a:lnTo>
                  <a:pt x="20020" y="36180"/>
                </a:lnTo>
                <a:lnTo>
                  <a:pt x="20020" y="34405"/>
                </a:lnTo>
                <a:close/>
                <a:moveTo>
                  <a:pt x="23644" y="34405"/>
                </a:moveTo>
                <a:lnTo>
                  <a:pt x="23644" y="36180"/>
                </a:lnTo>
                <a:lnTo>
                  <a:pt x="21870" y="36180"/>
                </a:lnTo>
                <a:lnTo>
                  <a:pt x="21870" y="34405"/>
                </a:lnTo>
                <a:close/>
                <a:moveTo>
                  <a:pt x="25498" y="34405"/>
                </a:moveTo>
                <a:lnTo>
                  <a:pt x="25498" y="36180"/>
                </a:lnTo>
                <a:lnTo>
                  <a:pt x="23719" y="36180"/>
                </a:lnTo>
                <a:lnTo>
                  <a:pt x="23719" y="34405"/>
                </a:lnTo>
                <a:close/>
                <a:moveTo>
                  <a:pt x="27348" y="34405"/>
                </a:moveTo>
                <a:lnTo>
                  <a:pt x="27348" y="36180"/>
                </a:lnTo>
                <a:lnTo>
                  <a:pt x="25575" y="36180"/>
                </a:lnTo>
                <a:lnTo>
                  <a:pt x="25575" y="34405"/>
                </a:lnTo>
                <a:close/>
                <a:moveTo>
                  <a:pt x="29204" y="34405"/>
                </a:moveTo>
                <a:lnTo>
                  <a:pt x="29204" y="36180"/>
                </a:lnTo>
                <a:lnTo>
                  <a:pt x="27424" y="36180"/>
                </a:lnTo>
                <a:lnTo>
                  <a:pt x="27424" y="34405"/>
                </a:lnTo>
                <a:close/>
                <a:moveTo>
                  <a:pt x="31053" y="34405"/>
                </a:moveTo>
                <a:lnTo>
                  <a:pt x="31053" y="36180"/>
                </a:lnTo>
                <a:lnTo>
                  <a:pt x="29279" y="36180"/>
                </a:lnTo>
                <a:lnTo>
                  <a:pt x="29279" y="34405"/>
                </a:lnTo>
                <a:close/>
                <a:moveTo>
                  <a:pt x="32903" y="34405"/>
                </a:moveTo>
                <a:lnTo>
                  <a:pt x="32903" y="36180"/>
                </a:lnTo>
                <a:lnTo>
                  <a:pt x="31128" y="36180"/>
                </a:lnTo>
                <a:lnTo>
                  <a:pt x="31128" y="34405"/>
                </a:lnTo>
                <a:close/>
                <a:moveTo>
                  <a:pt x="34692" y="34405"/>
                </a:moveTo>
                <a:lnTo>
                  <a:pt x="34692" y="36180"/>
                </a:lnTo>
                <a:lnTo>
                  <a:pt x="32979" y="36180"/>
                </a:lnTo>
                <a:lnTo>
                  <a:pt x="32979" y="34405"/>
                </a:lnTo>
                <a:close/>
                <a:moveTo>
                  <a:pt x="36541" y="34405"/>
                </a:moveTo>
                <a:lnTo>
                  <a:pt x="36541" y="36180"/>
                </a:lnTo>
                <a:lnTo>
                  <a:pt x="34768" y="36180"/>
                </a:lnTo>
                <a:lnTo>
                  <a:pt x="34768" y="34405"/>
                </a:lnTo>
                <a:close/>
                <a:moveTo>
                  <a:pt x="38397" y="34405"/>
                </a:moveTo>
                <a:lnTo>
                  <a:pt x="38397" y="36180"/>
                </a:lnTo>
                <a:lnTo>
                  <a:pt x="36618" y="36180"/>
                </a:lnTo>
                <a:lnTo>
                  <a:pt x="36618" y="34405"/>
                </a:lnTo>
                <a:close/>
                <a:moveTo>
                  <a:pt x="40246" y="34405"/>
                </a:moveTo>
                <a:lnTo>
                  <a:pt x="40246" y="36180"/>
                </a:lnTo>
                <a:lnTo>
                  <a:pt x="38472" y="36180"/>
                </a:lnTo>
                <a:lnTo>
                  <a:pt x="38472" y="34405"/>
                </a:lnTo>
                <a:close/>
                <a:moveTo>
                  <a:pt x="42096" y="34405"/>
                </a:moveTo>
                <a:lnTo>
                  <a:pt x="42096" y="36180"/>
                </a:lnTo>
                <a:lnTo>
                  <a:pt x="40321" y="36180"/>
                </a:lnTo>
                <a:lnTo>
                  <a:pt x="40321" y="34405"/>
                </a:lnTo>
                <a:close/>
                <a:moveTo>
                  <a:pt x="43950" y="34405"/>
                </a:moveTo>
                <a:lnTo>
                  <a:pt x="43950" y="36180"/>
                </a:lnTo>
                <a:lnTo>
                  <a:pt x="42172" y="36180"/>
                </a:lnTo>
                <a:lnTo>
                  <a:pt x="42172" y="34405"/>
                </a:lnTo>
                <a:close/>
                <a:moveTo>
                  <a:pt x="45801" y="34405"/>
                </a:moveTo>
                <a:lnTo>
                  <a:pt x="45801" y="36180"/>
                </a:lnTo>
                <a:lnTo>
                  <a:pt x="44027" y="36180"/>
                </a:lnTo>
                <a:lnTo>
                  <a:pt x="44027" y="34405"/>
                </a:lnTo>
                <a:close/>
                <a:moveTo>
                  <a:pt x="47656" y="34405"/>
                </a:moveTo>
                <a:lnTo>
                  <a:pt x="47656" y="36180"/>
                </a:lnTo>
                <a:lnTo>
                  <a:pt x="45876" y="36180"/>
                </a:lnTo>
                <a:lnTo>
                  <a:pt x="45876" y="34405"/>
                </a:lnTo>
                <a:close/>
                <a:moveTo>
                  <a:pt x="49505" y="34405"/>
                </a:moveTo>
                <a:lnTo>
                  <a:pt x="49505" y="36180"/>
                </a:lnTo>
                <a:lnTo>
                  <a:pt x="47731" y="36180"/>
                </a:lnTo>
                <a:lnTo>
                  <a:pt x="47731" y="34405"/>
                </a:lnTo>
                <a:close/>
                <a:moveTo>
                  <a:pt x="51289" y="34405"/>
                </a:moveTo>
                <a:lnTo>
                  <a:pt x="51289" y="36180"/>
                </a:lnTo>
                <a:lnTo>
                  <a:pt x="49581" y="36180"/>
                </a:lnTo>
                <a:lnTo>
                  <a:pt x="49581" y="34405"/>
                </a:lnTo>
                <a:close/>
                <a:moveTo>
                  <a:pt x="53144" y="34405"/>
                </a:moveTo>
                <a:lnTo>
                  <a:pt x="53144" y="36180"/>
                </a:lnTo>
                <a:lnTo>
                  <a:pt x="51370" y="36180"/>
                </a:lnTo>
                <a:lnTo>
                  <a:pt x="51370" y="34405"/>
                </a:lnTo>
                <a:close/>
                <a:moveTo>
                  <a:pt x="54995" y="34405"/>
                </a:moveTo>
                <a:lnTo>
                  <a:pt x="54995" y="36180"/>
                </a:lnTo>
                <a:lnTo>
                  <a:pt x="53220" y="36180"/>
                </a:lnTo>
                <a:lnTo>
                  <a:pt x="53220" y="34405"/>
                </a:lnTo>
                <a:close/>
                <a:moveTo>
                  <a:pt x="56849" y="34405"/>
                </a:moveTo>
                <a:lnTo>
                  <a:pt x="56849" y="36180"/>
                </a:lnTo>
                <a:lnTo>
                  <a:pt x="55070" y="36180"/>
                </a:lnTo>
                <a:lnTo>
                  <a:pt x="55070" y="34405"/>
                </a:lnTo>
                <a:close/>
                <a:moveTo>
                  <a:pt x="58698" y="34405"/>
                </a:moveTo>
                <a:lnTo>
                  <a:pt x="58698" y="36180"/>
                </a:lnTo>
                <a:lnTo>
                  <a:pt x="56924" y="36180"/>
                </a:lnTo>
                <a:lnTo>
                  <a:pt x="56924" y="34405"/>
                </a:lnTo>
                <a:close/>
                <a:moveTo>
                  <a:pt x="60548" y="34405"/>
                </a:moveTo>
                <a:lnTo>
                  <a:pt x="60548" y="36180"/>
                </a:lnTo>
                <a:lnTo>
                  <a:pt x="58775" y="36180"/>
                </a:lnTo>
                <a:lnTo>
                  <a:pt x="58775" y="34405"/>
                </a:lnTo>
                <a:close/>
                <a:moveTo>
                  <a:pt x="62404" y="34405"/>
                </a:moveTo>
                <a:lnTo>
                  <a:pt x="62404" y="36180"/>
                </a:lnTo>
                <a:lnTo>
                  <a:pt x="60629" y="36180"/>
                </a:lnTo>
                <a:lnTo>
                  <a:pt x="60629" y="34405"/>
                </a:lnTo>
                <a:close/>
                <a:moveTo>
                  <a:pt x="64253" y="34405"/>
                </a:moveTo>
                <a:lnTo>
                  <a:pt x="64253" y="36180"/>
                </a:lnTo>
                <a:lnTo>
                  <a:pt x="62479" y="36180"/>
                </a:lnTo>
                <a:lnTo>
                  <a:pt x="62479" y="34405"/>
                </a:lnTo>
                <a:close/>
                <a:moveTo>
                  <a:pt x="66108" y="34405"/>
                </a:moveTo>
                <a:lnTo>
                  <a:pt x="66108" y="36180"/>
                </a:lnTo>
                <a:lnTo>
                  <a:pt x="64328" y="36180"/>
                </a:lnTo>
                <a:lnTo>
                  <a:pt x="64328" y="34405"/>
                </a:lnTo>
                <a:close/>
                <a:moveTo>
                  <a:pt x="3343" y="36259"/>
                </a:moveTo>
                <a:lnTo>
                  <a:pt x="3343" y="38034"/>
                </a:lnTo>
                <a:lnTo>
                  <a:pt x="1568" y="38034"/>
                </a:lnTo>
                <a:lnTo>
                  <a:pt x="1568" y="36259"/>
                </a:lnTo>
                <a:close/>
                <a:moveTo>
                  <a:pt x="5192" y="36259"/>
                </a:moveTo>
                <a:lnTo>
                  <a:pt x="5192" y="38034"/>
                </a:lnTo>
                <a:lnTo>
                  <a:pt x="3418" y="38034"/>
                </a:lnTo>
                <a:lnTo>
                  <a:pt x="3418" y="36259"/>
                </a:lnTo>
                <a:close/>
                <a:moveTo>
                  <a:pt x="7047" y="36259"/>
                </a:moveTo>
                <a:lnTo>
                  <a:pt x="7047" y="38034"/>
                </a:lnTo>
                <a:lnTo>
                  <a:pt x="5267" y="38034"/>
                </a:lnTo>
                <a:lnTo>
                  <a:pt x="5267" y="36259"/>
                </a:lnTo>
                <a:close/>
                <a:moveTo>
                  <a:pt x="8896" y="36259"/>
                </a:moveTo>
                <a:lnTo>
                  <a:pt x="8896" y="38034"/>
                </a:lnTo>
                <a:lnTo>
                  <a:pt x="7123" y="38034"/>
                </a:lnTo>
                <a:lnTo>
                  <a:pt x="7123" y="36259"/>
                </a:lnTo>
                <a:close/>
                <a:moveTo>
                  <a:pt x="10746" y="36259"/>
                </a:moveTo>
                <a:lnTo>
                  <a:pt x="10746" y="38034"/>
                </a:lnTo>
                <a:lnTo>
                  <a:pt x="8972" y="38034"/>
                </a:lnTo>
                <a:lnTo>
                  <a:pt x="8972" y="36259"/>
                </a:lnTo>
                <a:close/>
                <a:moveTo>
                  <a:pt x="12601" y="36259"/>
                </a:moveTo>
                <a:lnTo>
                  <a:pt x="12601" y="38034"/>
                </a:lnTo>
                <a:lnTo>
                  <a:pt x="10827" y="38034"/>
                </a:lnTo>
                <a:lnTo>
                  <a:pt x="10827" y="36259"/>
                </a:lnTo>
                <a:close/>
                <a:moveTo>
                  <a:pt x="14451" y="36259"/>
                </a:moveTo>
                <a:lnTo>
                  <a:pt x="14451" y="38034"/>
                </a:lnTo>
                <a:lnTo>
                  <a:pt x="12676" y="38034"/>
                </a:lnTo>
                <a:lnTo>
                  <a:pt x="12676" y="36259"/>
                </a:lnTo>
                <a:close/>
                <a:moveTo>
                  <a:pt x="16305" y="36259"/>
                </a:moveTo>
                <a:lnTo>
                  <a:pt x="16305" y="38034"/>
                </a:lnTo>
                <a:lnTo>
                  <a:pt x="14526" y="38034"/>
                </a:lnTo>
                <a:lnTo>
                  <a:pt x="14526" y="36259"/>
                </a:lnTo>
                <a:close/>
                <a:moveTo>
                  <a:pt x="18089" y="36259"/>
                </a:moveTo>
                <a:lnTo>
                  <a:pt x="18089" y="38034"/>
                </a:lnTo>
                <a:lnTo>
                  <a:pt x="16381" y="38034"/>
                </a:lnTo>
                <a:lnTo>
                  <a:pt x="16381" y="36259"/>
                </a:lnTo>
                <a:close/>
                <a:moveTo>
                  <a:pt x="19945" y="36259"/>
                </a:moveTo>
                <a:lnTo>
                  <a:pt x="19945" y="38034"/>
                </a:lnTo>
                <a:lnTo>
                  <a:pt x="18166" y="38034"/>
                </a:lnTo>
                <a:lnTo>
                  <a:pt x="18166" y="36259"/>
                </a:lnTo>
                <a:close/>
                <a:moveTo>
                  <a:pt x="21795" y="36259"/>
                </a:moveTo>
                <a:lnTo>
                  <a:pt x="21795" y="38034"/>
                </a:lnTo>
                <a:lnTo>
                  <a:pt x="20020" y="38034"/>
                </a:lnTo>
                <a:lnTo>
                  <a:pt x="20020" y="36259"/>
                </a:lnTo>
                <a:close/>
                <a:moveTo>
                  <a:pt x="23644" y="36259"/>
                </a:moveTo>
                <a:lnTo>
                  <a:pt x="23644" y="38034"/>
                </a:lnTo>
                <a:lnTo>
                  <a:pt x="21870" y="38034"/>
                </a:lnTo>
                <a:lnTo>
                  <a:pt x="21870" y="36259"/>
                </a:lnTo>
                <a:close/>
                <a:moveTo>
                  <a:pt x="25498" y="36259"/>
                </a:moveTo>
                <a:lnTo>
                  <a:pt x="25498" y="38034"/>
                </a:lnTo>
                <a:lnTo>
                  <a:pt x="23719" y="38034"/>
                </a:lnTo>
                <a:lnTo>
                  <a:pt x="23719" y="36259"/>
                </a:lnTo>
                <a:close/>
                <a:moveTo>
                  <a:pt x="27348" y="36259"/>
                </a:moveTo>
                <a:lnTo>
                  <a:pt x="27348" y="38034"/>
                </a:lnTo>
                <a:lnTo>
                  <a:pt x="25575" y="38034"/>
                </a:lnTo>
                <a:lnTo>
                  <a:pt x="25575" y="36259"/>
                </a:lnTo>
                <a:close/>
                <a:moveTo>
                  <a:pt x="29204" y="36259"/>
                </a:moveTo>
                <a:lnTo>
                  <a:pt x="29204" y="38034"/>
                </a:lnTo>
                <a:lnTo>
                  <a:pt x="27424" y="38034"/>
                </a:lnTo>
                <a:lnTo>
                  <a:pt x="27424" y="36259"/>
                </a:lnTo>
                <a:close/>
                <a:moveTo>
                  <a:pt x="31053" y="36259"/>
                </a:moveTo>
                <a:lnTo>
                  <a:pt x="31053" y="38034"/>
                </a:lnTo>
                <a:lnTo>
                  <a:pt x="29279" y="38034"/>
                </a:lnTo>
                <a:lnTo>
                  <a:pt x="29279" y="36259"/>
                </a:lnTo>
                <a:close/>
                <a:moveTo>
                  <a:pt x="32903" y="36259"/>
                </a:moveTo>
                <a:lnTo>
                  <a:pt x="32903" y="38034"/>
                </a:lnTo>
                <a:lnTo>
                  <a:pt x="31128" y="38034"/>
                </a:lnTo>
                <a:lnTo>
                  <a:pt x="31128" y="36259"/>
                </a:lnTo>
                <a:close/>
                <a:moveTo>
                  <a:pt x="34692" y="36259"/>
                </a:moveTo>
                <a:lnTo>
                  <a:pt x="34692" y="38034"/>
                </a:lnTo>
                <a:lnTo>
                  <a:pt x="32979" y="38034"/>
                </a:lnTo>
                <a:lnTo>
                  <a:pt x="32979" y="36259"/>
                </a:lnTo>
                <a:close/>
                <a:moveTo>
                  <a:pt x="36541" y="36259"/>
                </a:moveTo>
                <a:lnTo>
                  <a:pt x="36541" y="38034"/>
                </a:lnTo>
                <a:lnTo>
                  <a:pt x="34768" y="38034"/>
                </a:lnTo>
                <a:lnTo>
                  <a:pt x="34768" y="36259"/>
                </a:lnTo>
                <a:close/>
                <a:moveTo>
                  <a:pt x="38397" y="36259"/>
                </a:moveTo>
                <a:lnTo>
                  <a:pt x="38397" y="38034"/>
                </a:lnTo>
                <a:lnTo>
                  <a:pt x="36618" y="38034"/>
                </a:lnTo>
                <a:lnTo>
                  <a:pt x="36618" y="36259"/>
                </a:lnTo>
                <a:close/>
                <a:moveTo>
                  <a:pt x="40246" y="36259"/>
                </a:moveTo>
                <a:lnTo>
                  <a:pt x="40246" y="38034"/>
                </a:lnTo>
                <a:lnTo>
                  <a:pt x="38472" y="38034"/>
                </a:lnTo>
                <a:lnTo>
                  <a:pt x="38472" y="36259"/>
                </a:lnTo>
                <a:close/>
                <a:moveTo>
                  <a:pt x="42096" y="36259"/>
                </a:moveTo>
                <a:lnTo>
                  <a:pt x="42096" y="38034"/>
                </a:lnTo>
                <a:lnTo>
                  <a:pt x="40321" y="38034"/>
                </a:lnTo>
                <a:lnTo>
                  <a:pt x="40321" y="36259"/>
                </a:lnTo>
                <a:close/>
                <a:moveTo>
                  <a:pt x="43950" y="36259"/>
                </a:moveTo>
                <a:lnTo>
                  <a:pt x="43950" y="38034"/>
                </a:lnTo>
                <a:lnTo>
                  <a:pt x="42172" y="38034"/>
                </a:lnTo>
                <a:lnTo>
                  <a:pt x="42172" y="36259"/>
                </a:lnTo>
                <a:close/>
                <a:moveTo>
                  <a:pt x="45801" y="36259"/>
                </a:moveTo>
                <a:lnTo>
                  <a:pt x="45801" y="38034"/>
                </a:lnTo>
                <a:lnTo>
                  <a:pt x="44027" y="38034"/>
                </a:lnTo>
                <a:lnTo>
                  <a:pt x="44027" y="36259"/>
                </a:lnTo>
                <a:close/>
                <a:moveTo>
                  <a:pt x="47656" y="36259"/>
                </a:moveTo>
                <a:lnTo>
                  <a:pt x="47656" y="38034"/>
                </a:lnTo>
                <a:lnTo>
                  <a:pt x="45876" y="38034"/>
                </a:lnTo>
                <a:lnTo>
                  <a:pt x="45876" y="36259"/>
                </a:lnTo>
                <a:close/>
                <a:moveTo>
                  <a:pt x="49505" y="36259"/>
                </a:moveTo>
                <a:lnTo>
                  <a:pt x="49505" y="38034"/>
                </a:lnTo>
                <a:lnTo>
                  <a:pt x="47731" y="38034"/>
                </a:lnTo>
                <a:lnTo>
                  <a:pt x="47731" y="36259"/>
                </a:lnTo>
                <a:close/>
                <a:moveTo>
                  <a:pt x="51289" y="36259"/>
                </a:moveTo>
                <a:lnTo>
                  <a:pt x="51289" y="38034"/>
                </a:lnTo>
                <a:lnTo>
                  <a:pt x="49581" y="38034"/>
                </a:lnTo>
                <a:lnTo>
                  <a:pt x="49581" y="36259"/>
                </a:lnTo>
                <a:close/>
                <a:moveTo>
                  <a:pt x="53144" y="36259"/>
                </a:moveTo>
                <a:lnTo>
                  <a:pt x="53144" y="38034"/>
                </a:lnTo>
                <a:lnTo>
                  <a:pt x="51370" y="38034"/>
                </a:lnTo>
                <a:lnTo>
                  <a:pt x="51370" y="36259"/>
                </a:lnTo>
                <a:close/>
                <a:moveTo>
                  <a:pt x="54995" y="36259"/>
                </a:moveTo>
                <a:lnTo>
                  <a:pt x="54995" y="38034"/>
                </a:lnTo>
                <a:lnTo>
                  <a:pt x="53220" y="38034"/>
                </a:lnTo>
                <a:lnTo>
                  <a:pt x="53220" y="36259"/>
                </a:lnTo>
                <a:close/>
                <a:moveTo>
                  <a:pt x="56849" y="36259"/>
                </a:moveTo>
                <a:lnTo>
                  <a:pt x="56849" y="38034"/>
                </a:lnTo>
                <a:lnTo>
                  <a:pt x="55070" y="38034"/>
                </a:lnTo>
                <a:lnTo>
                  <a:pt x="55070" y="36259"/>
                </a:lnTo>
                <a:close/>
                <a:moveTo>
                  <a:pt x="58698" y="36259"/>
                </a:moveTo>
                <a:lnTo>
                  <a:pt x="58698" y="38034"/>
                </a:lnTo>
                <a:lnTo>
                  <a:pt x="56924" y="38034"/>
                </a:lnTo>
                <a:lnTo>
                  <a:pt x="56924" y="36259"/>
                </a:lnTo>
                <a:close/>
                <a:moveTo>
                  <a:pt x="60548" y="36259"/>
                </a:moveTo>
                <a:lnTo>
                  <a:pt x="60548" y="38034"/>
                </a:lnTo>
                <a:lnTo>
                  <a:pt x="58775" y="38034"/>
                </a:lnTo>
                <a:lnTo>
                  <a:pt x="58775" y="36259"/>
                </a:lnTo>
                <a:close/>
                <a:moveTo>
                  <a:pt x="62404" y="36259"/>
                </a:moveTo>
                <a:lnTo>
                  <a:pt x="62404" y="38034"/>
                </a:lnTo>
                <a:lnTo>
                  <a:pt x="60629" y="38034"/>
                </a:lnTo>
                <a:lnTo>
                  <a:pt x="60629" y="36259"/>
                </a:lnTo>
                <a:close/>
                <a:moveTo>
                  <a:pt x="64253" y="36259"/>
                </a:moveTo>
                <a:lnTo>
                  <a:pt x="64253" y="38034"/>
                </a:lnTo>
                <a:lnTo>
                  <a:pt x="62479" y="38034"/>
                </a:lnTo>
                <a:lnTo>
                  <a:pt x="62479" y="36259"/>
                </a:lnTo>
                <a:close/>
                <a:moveTo>
                  <a:pt x="66108" y="36259"/>
                </a:moveTo>
                <a:lnTo>
                  <a:pt x="66108" y="38034"/>
                </a:lnTo>
                <a:lnTo>
                  <a:pt x="64328" y="38034"/>
                </a:lnTo>
                <a:lnTo>
                  <a:pt x="64328" y="36259"/>
                </a:lnTo>
                <a:close/>
                <a:moveTo>
                  <a:pt x="3343" y="38109"/>
                </a:moveTo>
                <a:lnTo>
                  <a:pt x="3343" y="39883"/>
                </a:lnTo>
                <a:lnTo>
                  <a:pt x="1568" y="39883"/>
                </a:lnTo>
                <a:lnTo>
                  <a:pt x="1568" y="38109"/>
                </a:lnTo>
                <a:close/>
                <a:moveTo>
                  <a:pt x="5192" y="38109"/>
                </a:moveTo>
                <a:lnTo>
                  <a:pt x="5192" y="39883"/>
                </a:lnTo>
                <a:lnTo>
                  <a:pt x="3418" y="39883"/>
                </a:lnTo>
                <a:lnTo>
                  <a:pt x="3418" y="38109"/>
                </a:lnTo>
                <a:close/>
                <a:moveTo>
                  <a:pt x="7047" y="38109"/>
                </a:moveTo>
                <a:lnTo>
                  <a:pt x="7047" y="39883"/>
                </a:lnTo>
                <a:lnTo>
                  <a:pt x="5267" y="39883"/>
                </a:lnTo>
                <a:lnTo>
                  <a:pt x="5267" y="38109"/>
                </a:lnTo>
                <a:close/>
                <a:moveTo>
                  <a:pt x="8896" y="38109"/>
                </a:moveTo>
                <a:lnTo>
                  <a:pt x="8896" y="39883"/>
                </a:lnTo>
                <a:lnTo>
                  <a:pt x="7123" y="39883"/>
                </a:lnTo>
                <a:lnTo>
                  <a:pt x="7123" y="38109"/>
                </a:lnTo>
                <a:close/>
                <a:moveTo>
                  <a:pt x="10746" y="38109"/>
                </a:moveTo>
                <a:lnTo>
                  <a:pt x="10746" y="39883"/>
                </a:lnTo>
                <a:lnTo>
                  <a:pt x="8972" y="39883"/>
                </a:lnTo>
                <a:lnTo>
                  <a:pt x="8972" y="38109"/>
                </a:lnTo>
                <a:close/>
                <a:moveTo>
                  <a:pt x="12601" y="38109"/>
                </a:moveTo>
                <a:lnTo>
                  <a:pt x="12601" y="39883"/>
                </a:lnTo>
                <a:lnTo>
                  <a:pt x="10827" y="39883"/>
                </a:lnTo>
                <a:lnTo>
                  <a:pt x="10827" y="38109"/>
                </a:lnTo>
                <a:close/>
                <a:moveTo>
                  <a:pt x="14451" y="38109"/>
                </a:moveTo>
                <a:lnTo>
                  <a:pt x="14451" y="39883"/>
                </a:lnTo>
                <a:lnTo>
                  <a:pt x="12676" y="39883"/>
                </a:lnTo>
                <a:lnTo>
                  <a:pt x="12676" y="38109"/>
                </a:lnTo>
                <a:close/>
                <a:moveTo>
                  <a:pt x="16305" y="38109"/>
                </a:moveTo>
                <a:lnTo>
                  <a:pt x="16305" y="39883"/>
                </a:lnTo>
                <a:lnTo>
                  <a:pt x="14526" y="39883"/>
                </a:lnTo>
                <a:lnTo>
                  <a:pt x="14526" y="38109"/>
                </a:lnTo>
                <a:close/>
                <a:moveTo>
                  <a:pt x="18089" y="38109"/>
                </a:moveTo>
                <a:lnTo>
                  <a:pt x="18089" y="39883"/>
                </a:lnTo>
                <a:lnTo>
                  <a:pt x="16381" y="39883"/>
                </a:lnTo>
                <a:lnTo>
                  <a:pt x="16381" y="38109"/>
                </a:lnTo>
                <a:close/>
                <a:moveTo>
                  <a:pt x="19945" y="38109"/>
                </a:moveTo>
                <a:lnTo>
                  <a:pt x="19945" y="39883"/>
                </a:lnTo>
                <a:lnTo>
                  <a:pt x="18166" y="39883"/>
                </a:lnTo>
                <a:lnTo>
                  <a:pt x="18166" y="38109"/>
                </a:lnTo>
                <a:close/>
                <a:moveTo>
                  <a:pt x="21795" y="38109"/>
                </a:moveTo>
                <a:lnTo>
                  <a:pt x="21795" y="39883"/>
                </a:lnTo>
                <a:lnTo>
                  <a:pt x="20020" y="39883"/>
                </a:lnTo>
                <a:lnTo>
                  <a:pt x="20020" y="38109"/>
                </a:lnTo>
                <a:close/>
                <a:moveTo>
                  <a:pt x="23644" y="38109"/>
                </a:moveTo>
                <a:lnTo>
                  <a:pt x="23644" y="39883"/>
                </a:lnTo>
                <a:lnTo>
                  <a:pt x="21870" y="39883"/>
                </a:lnTo>
                <a:lnTo>
                  <a:pt x="21870" y="38109"/>
                </a:lnTo>
                <a:close/>
                <a:moveTo>
                  <a:pt x="25498" y="38109"/>
                </a:moveTo>
                <a:lnTo>
                  <a:pt x="25498" y="39883"/>
                </a:lnTo>
                <a:lnTo>
                  <a:pt x="23719" y="39883"/>
                </a:lnTo>
                <a:lnTo>
                  <a:pt x="23719" y="38109"/>
                </a:lnTo>
                <a:close/>
                <a:moveTo>
                  <a:pt x="27348" y="38109"/>
                </a:moveTo>
                <a:lnTo>
                  <a:pt x="27348" y="39883"/>
                </a:lnTo>
                <a:lnTo>
                  <a:pt x="25575" y="39883"/>
                </a:lnTo>
                <a:lnTo>
                  <a:pt x="25575" y="38109"/>
                </a:lnTo>
                <a:close/>
                <a:moveTo>
                  <a:pt x="29204" y="38109"/>
                </a:moveTo>
                <a:lnTo>
                  <a:pt x="29204" y="39883"/>
                </a:lnTo>
                <a:lnTo>
                  <a:pt x="27424" y="39883"/>
                </a:lnTo>
                <a:lnTo>
                  <a:pt x="27424" y="38109"/>
                </a:lnTo>
                <a:close/>
                <a:moveTo>
                  <a:pt x="31053" y="38109"/>
                </a:moveTo>
                <a:lnTo>
                  <a:pt x="31053" y="39883"/>
                </a:lnTo>
                <a:lnTo>
                  <a:pt x="29279" y="39883"/>
                </a:lnTo>
                <a:lnTo>
                  <a:pt x="29279" y="38109"/>
                </a:lnTo>
                <a:close/>
                <a:moveTo>
                  <a:pt x="32903" y="38109"/>
                </a:moveTo>
                <a:lnTo>
                  <a:pt x="32903" y="39883"/>
                </a:lnTo>
                <a:lnTo>
                  <a:pt x="31128" y="39883"/>
                </a:lnTo>
                <a:lnTo>
                  <a:pt x="31128" y="38109"/>
                </a:lnTo>
                <a:close/>
                <a:moveTo>
                  <a:pt x="34692" y="38109"/>
                </a:moveTo>
                <a:lnTo>
                  <a:pt x="34692" y="39883"/>
                </a:lnTo>
                <a:lnTo>
                  <a:pt x="32979" y="39883"/>
                </a:lnTo>
                <a:lnTo>
                  <a:pt x="32979" y="38109"/>
                </a:lnTo>
                <a:close/>
                <a:moveTo>
                  <a:pt x="36541" y="38109"/>
                </a:moveTo>
                <a:lnTo>
                  <a:pt x="36541" y="39883"/>
                </a:lnTo>
                <a:lnTo>
                  <a:pt x="34768" y="39883"/>
                </a:lnTo>
                <a:lnTo>
                  <a:pt x="34768" y="38109"/>
                </a:lnTo>
                <a:close/>
                <a:moveTo>
                  <a:pt x="38397" y="38109"/>
                </a:moveTo>
                <a:lnTo>
                  <a:pt x="38397" y="39883"/>
                </a:lnTo>
                <a:lnTo>
                  <a:pt x="36618" y="39883"/>
                </a:lnTo>
                <a:lnTo>
                  <a:pt x="36618" y="38109"/>
                </a:lnTo>
                <a:close/>
                <a:moveTo>
                  <a:pt x="40246" y="38109"/>
                </a:moveTo>
                <a:lnTo>
                  <a:pt x="40246" y="39883"/>
                </a:lnTo>
                <a:lnTo>
                  <a:pt x="38472" y="39883"/>
                </a:lnTo>
                <a:lnTo>
                  <a:pt x="38472" y="38109"/>
                </a:lnTo>
                <a:close/>
                <a:moveTo>
                  <a:pt x="42096" y="38109"/>
                </a:moveTo>
                <a:lnTo>
                  <a:pt x="42096" y="39883"/>
                </a:lnTo>
                <a:lnTo>
                  <a:pt x="40321" y="39883"/>
                </a:lnTo>
                <a:lnTo>
                  <a:pt x="40321" y="38109"/>
                </a:lnTo>
                <a:close/>
                <a:moveTo>
                  <a:pt x="43950" y="38109"/>
                </a:moveTo>
                <a:lnTo>
                  <a:pt x="43950" y="39883"/>
                </a:lnTo>
                <a:lnTo>
                  <a:pt x="42172" y="39883"/>
                </a:lnTo>
                <a:lnTo>
                  <a:pt x="42172" y="38109"/>
                </a:lnTo>
                <a:close/>
                <a:moveTo>
                  <a:pt x="45801" y="38109"/>
                </a:moveTo>
                <a:lnTo>
                  <a:pt x="45801" y="39883"/>
                </a:lnTo>
                <a:lnTo>
                  <a:pt x="44027" y="39883"/>
                </a:lnTo>
                <a:lnTo>
                  <a:pt x="44027" y="38109"/>
                </a:lnTo>
                <a:close/>
                <a:moveTo>
                  <a:pt x="47656" y="38109"/>
                </a:moveTo>
                <a:lnTo>
                  <a:pt x="47656" y="39883"/>
                </a:lnTo>
                <a:lnTo>
                  <a:pt x="45876" y="39883"/>
                </a:lnTo>
                <a:lnTo>
                  <a:pt x="45876" y="38109"/>
                </a:lnTo>
                <a:close/>
                <a:moveTo>
                  <a:pt x="49505" y="38109"/>
                </a:moveTo>
                <a:lnTo>
                  <a:pt x="49505" y="39883"/>
                </a:lnTo>
                <a:lnTo>
                  <a:pt x="47731" y="39883"/>
                </a:lnTo>
                <a:lnTo>
                  <a:pt x="47731" y="38109"/>
                </a:lnTo>
                <a:close/>
                <a:moveTo>
                  <a:pt x="51289" y="38109"/>
                </a:moveTo>
                <a:lnTo>
                  <a:pt x="51289" y="39883"/>
                </a:lnTo>
                <a:lnTo>
                  <a:pt x="49581" y="39883"/>
                </a:lnTo>
                <a:lnTo>
                  <a:pt x="49581" y="38109"/>
                </a:lnTo>
                <a:close/>
                <a:moveTo>
                  <a:pt x="53144" y="38109"/>
                </a:moveTo>
                <a:lnTo>
                  <a:pt x="53144" y="39883"/>
                </a:lnTo>
                <a:lnTo>
                  <a:pt x="51370" y="39883"/>
                </a:lnTo>
                <a:lnTo>
                  <a:pt x="51370" y="38109"/>
                </a:lnTo>
                <a:close/>
                <a:moveTo>
                  <a:pt x="54995" y="38109"/>
                </a:moveTo>
                <a:lnTo>
                  <a:pt x="54995" y="39883"/>
                </a:lnTo>
                <a:lnTo>
                  <a:pt x="53220" y="39883"/>
                </a:lnTo>
                <a:lnTo>
                  <a:pt x="53220" y="38109"/>
                </a:lnTo>
                <a:close/>
                <a:moveTo>
                  <a:pt x="56849" y="38109"/>
                </a:moveTo>
                <a:lnTo>
                  <a:pt x="56849" y="39883"/>
                </a:lnTo>
                <a:lnTo>
                  <a:pt x="55070" y="39883"/>
                </a:lnTo>
                <a:lnTo>
                  <a:pt x="55070" y="38109"/>
                </a:lnTo>
                <a:close/>
                <a:moveTo>
                  <a:pt x="58698" y="38109"/>
                </a:moveTo>
                <a:lnTo>
                  <a:pt x="58698" y="39883"/>
                </a:lnTo>
                <a:lnTo>
                  <a:pt x="56924" y="39883"/>
                </a:lnTo>
                <a:lnTo>
                  <a:pt x="56924" y="38109"/>
                </a:lnTo>
                <a:close/>
                <a:moveTo>
                  <a:pt x="60548" y="38109"/>
                </a:moveTo>
                <a:lnTo>
                  <a:pt x="60548" y="39883"/>
                </a:lnTo>
                <a:lnTo>
                  <a:pt x="58775" y="39883"/>
                </a:lnTo>
                <a:lnTo>
                  <a:pt x="58775" y="38109"/>
                </a:lnTo>
                <a:close/>
                <a:moveTo>
                  <a:pt x="62404" y="38109"/>
                </a:moveTo>
                <a:lnTo>
                  <a:pt x="62404" y="39883"/>
                </a:lnTo>
                <a:lnTo>
                  <a:pt x="60629" y="39883"/>
                </a:lnTo>
                <a:lnTo>
                  <a:pt x="60629" y="38109"/>
                </a:lnTo>
                <a:close/>
                <a:moveTo>
                  <a:pt x="64253" y="38109"/>
                </a:moveTo>
                <a:lnTo>
                  <a:pt x="64253" y="39883"/>
                </a:lnTo>
                <a:lnTo>
                  <a:pt x="62479" y="39883"/>
                </a:lnTo>
                <a:lnTo>
                  <a:pt x="62479" y="38109"/>
                </a:lnTo>
                <a:close/>
                <a:moveTo>
                  <a:pt x="66108" y="38109"/>
                </a:moveTo>
                <a:lnTo>
                  <a:pt x="66108" y="39883"/>
                </a:lnTo>
                <a:lnTo>
                  <a:pt x="64328" y="39883"/>
                </a:lnTo>
                <a:lnTo>
                  <a:pt x="64328" y="38109"/>
                </a:lnTo>
                <a:close/>
                <a:moveTo>
                  <a:pt x="3343" y="39960"/>
                </a:moveTo>
                <a:lnTo>
                  <a:pt x="3343" y="41738"/>
                </a:lnTo>
                <a:lnTo>
                  <a:pt x="1568" y="41738"/>
                </a:lnTo>
                <a:lnTo>
                  <a:pt x="1568" y="39960"/>
                </a:lnTo>
                <a:close/>
                <a:moveTo>
                  <a:pt x="5192" y="39960"/>
                </a:moveTo>
                <a:lnTo>
                  <a:pt x="5192" y="41738"/>
                </a:lnTo>
                <a:lnTo>
                  <a:pt x="3418" y="41738"/>
                </a:lnTo>
                <a:lnTo>
                  <a:pt x="3418" y="39960"/>
                </a:lnTo>
                <a:close/>
                <a:moveTo>
                  <a:pt x="7047" y="39960"/>
                </a:moveTo>
                <a:lnTo>
                  <a:pt x="7047" y="41738"/>
                </a:lnTo>
                <a:lnTo>
                  <a:pt x="5267" y="41738"/>
                </a:lnTo>
                <a:lnTo>
                  <a:pt x="5267" y="39960"/>
                </a:lnTo>
                <a:close/>
                <a:moveTo>
                  <a:pt x="8896" y="39960"/>
                </a:moveTo>
                <a:lnTo>
                  <a:pt x="8896" y="41738"/>
                </a:lnTo>
                <a:lnTo>
                  <a:pt x="7123" y="41738"/>
                </a:lnTo>
                <a:lnTo>
                  <a:pt x="7123" y="39960"/>
                </a:lnTo>
                <a:close/>
                <a:moveTo>
                  <a:pt x="10746" y="39960"/>
                </a:moveTo>
                <a:lnTo>
                  <a:pt x="10746" y="41738"/>
                </a:lnTo>
                <a:lnTo>
                  <a:pt x="8972" y="41738"/>
                </a:lnTo>
                <a:lnTo>
                  <a:pt x="8972" y="39960"/>
                </a:lnTo>
                <a:close/>
                <a:moveTo>
                  <a:pt x="12601" y="39960"/>
                </a:moveTo>
                <a:lnTo>
                  <a:pt x="12601" y="41738"/>
                </a:lnTo>
                <a:lnTo>
                  <a:pt x="10827" y="41738"/>
                </a:lnTo>
                <a:lnTo>
                  <a:pt x="10827" y="39960"/>
                </a:lnTo>
                <a:close/>
                <a:moveTo>
                  <a:pt x="14451" y="39960"/>
                </a:moveTo>
                <a:lnTo>
                  <a:pt x="14451" y="41738"/>
                </a:lnTo>
                <a:lnTo>
                  <a:pt x="12676" y="41738"/>
                </a:lnTo>
                <a:lnTo>
                  <a:pt x="12676" y="39960"/>
                </a:lnTo>
                <a:close/>
                <a:moveTo>
                  <a:pt x="16305" y="39960"/>
                </a:moveTo>
                <a:lnTo>
                  <a:pt x="16305" y="41738"/>
                </a:lnTo>
                <a:lnTo>
                  <a:pt x="14526" y="41738"/>
                </a:lnTo>
                <a:lnTo>
                  <a:pt x="14526" y="39960"/>
                </a:lnTo>
                <a:close/>
                <a:moveTo>
                  <a:pt x="18089" y="39960"/>
                </a:moveTo>
                <a:lnTo>
                  <a:pt x="18089" y="41738"/>
                </a:lnTo>
                <a:lnTo>
                  <a:pt x="16381" y="41738"/>
                </a:lnTo>
                <a:lnTo>
                  <a:pt x="16381" y="39960"/>
                </a:lnTo>
                <a:close/>
                <a:moveTo>
                  <a:pt x="19945" y="39960"/>
                </a:moveTo>
                <a:lnTo>
                  <a:pt x="19945" y="41738"/>
                </a:lnTo>
                <a:lnTo>
                  <a:pt x="18166" y="41738"/>
                </a:lnTo>
                <a:lnTo>
                  <a:pt x="18166" y="39960"/>
                </a:lnTo>
                <a:close/>
                <a:moveTo>
                  <a:pt x="21795" y="39960"/>
                </a:moveTo>
                <a:lnTo>
                  <a:pt x="21795" y="41738"/>
                </a:lnTo>
                <a:lnTo>
                  <a:pt x="20020" y="41738"/>
                </a:lnTo>
                <a:lnTo>
                  <a:pt x="20020" y="39960"/>
                </a:lnTo>
                <a:close/>
                <a:moveTo>
                  <a:pt x="23644" y="39960"/>
                </a:moveTo>
                <a:lnTo>
                  <a:pt x="23644" y="41738"/>
                </a:lnTo>
                <a:lnTo>
                  <a:pt x="21870" y="41738"/>
                </a:lnTo>
                <a:lnTo>
                  <a:pt x="21870" y="39960"/>
                </a:lnTo>
                <a:close/>
                <a:moveTo>
                  <a:pt x="25498" y="39960"/>
                </a:moveTo>
                <a:lnTo>
                  <a:pt x="25498" y="41738"/>
                </a:lnTo>
                <a:lnTo>
                  <a:pt x="23719" y="41738"/>
                </a:lnTo>
                <a:lnTo>
                  <a:pt x="23719" y="39960"/>
                </a:lnTo>
                <a:close/>
                <a:moveTo>
                  <a:pt x="27348" y="39960"/>
                </a:moveTo>
                <a:lnTo>
                  <a:pt x="27348" y="41738"/>
                </a:lnTo>
                <a:lnTo>
                  <a:pt x="25575" y="41738"/>
                </a:lnTo>
                <a:lnTo>
                  <a:pt x="25575" y="39960"/>
                </a:lnTo>
                <a:close/>
                <a:moveTo>
                  <a:pt x="29204" y="39960"/>
                </a:moveTo>
                <a:lnTo>
                  <a:pt x="29204" y="41738"/>
                </a:lnTo>
                <a:lnTo>
                  <a:pt x="27424" y="41738"/>
                </a:lnTo>
                <a:lnTo>
                  <a:pt x="27424" y="39960"/>
                </a:lnTo>
                <a:close/>
                <a:moveTo>
                  <a:pt x="31053" y="39960"/>
                </a:moveTo>
                <a:lnTo>
                  <a:pt x="31053" y="41738"/>
                </a:lnTo>
                <a:lnTo>
                  <a:pt x="29279" y="41738"/>
                </a:lnTo>
                <a:lnTo>
                  <a:pt x="29279" y="39960"/>
                </a:lnTo>
                <a:close/>
                <a:moveTo>
                  <a:pt x="32903" y="39960"/>
                </a:moveTo>
                <a:lnTo>
                  <a:pt x="32903" y="41738"/>
                </a:lnTo>
                <a:lnTo>
                  <a:pt x="31128" y="41738"/>
                </a:lnTo>
                <a:lnTo>
                  <a:pt x="31128" y="39960"/>
                </a:lnTo>
                <a:close/>
                <a:moveTo>
                  <a:pt x="34692" y="39960"/>
                </a:moveTo>
                <a:lnTo>
                  <a:pt x="34692" y="41738"/>
                </a:lnTo>
                <a:lnTo>
                  <a:pt x="32979" y="41738"/>
                </a:lnTo>
                <a:lnTo>
                  <a:pt x="32979" y="39960"/>
                </a:lnTo>
                <a:close/>
                <a:moveTo>
                  <a:pt x="36541" y="39960"/>
                </a:moveTo>
                <a:lnTo>
                  <a:pt x="36541" y="41738"/>
                </a:lnTo>
                <a:lnTo>
                  <a:pt x="34768" y="41738"/>
                </a:lnTo>
                <a:lnTo>
                  <a:pt x="34768" y="39960"/>
                </a:lnTo>
                <a:close/>
                <a:moveTo>
                  <a:pt x="38397" y="39960"/>
                </a:moveTo>
                <a:lnTo>
                  <a:pt x="38397" y="41738"/>
                </a:lnTo>
                <a:lnTo>
                  <a:pt x="36618" y="41738"/>
                </a:lnTo>
                <a:lnTo>
                  <a:pt x="36618" y="39960"/>
                </a:lnTo>
                <a:close/>
                <a:moveTo>
                  <a:pt x="40246" y="39960"/>
                </a:moveTo>
                <a:lnTo>
                  <a:pt x="40246" y="41738"/>
                </a:lnTo>
                <a:lnTo>
                  <a:pt x="38472" y="41738"/>
                </a:lnTo>
                <a:lnTo>
                  <a:pt x="38472" y="39960"/>
                </a:lnTo>
                <a:close/>
                <a:moveTo>
                  <a:pt x="42096" y="39960"/>
                </a:moveTo>
                <a:lnTo>
                  <a:pt x="42096" y="41738"/>
                </a:lnTo>
                <a:lnTo>
                  <a:pt x="40321" y="41738"/>
                </a:lnTo>
                <a:lnTo>
                  <a:pt x="40321" y="39960"/>
                </a:lnTo>
                <a:close/>
                <a:moveTo>
                  <a:pt x="43950" y="39960"/>
                </a:moveTo>
                <a:lnTo>
                  <a:pt x="43950" y="41738"/>
                </a:lnTo>
                <a:lnTo>
                  <a:pt x="42172" y="41738"/>
                </a:lnTo>
                <a:lnTo>
                  <a:pt x="42172" y="39960"/>
                </a:lnTo>
                <a:close/>
                <a:moveTo>
                  <a:pt x="45801" y="39960"/>
                </a:moveTo>
                <a:lnTo>
                  <a:pt x="45801" y="41738"/>
                </a:lnTo>
                <a:lnTo>
                  <a:pt x="44027" y="41738"/>
                </a:lnTo>
                <a:lnTo>
                  <a:pt x="44027" y="39960"/>
                </a:lnTo>
                <a:close/>
                <a:moveTo>
                  <a:pt x="47656" y="39960"/>
                </a:moveTo>
                <a:lnTo>
                  <a:pt x="47656" y="41738"/>
                </a:lnTo>
                <a:lnTo>
                  <a:pt x="45876" y="41738"/>
                </a:lnTo>
                <a:lnTo>
                  <a:pt x="45876" y="39960"/>
                </a:lnTo>
                <a:close/>
                <a:moveTo>
                  <a:pt x="49505" y="39960"/>
                </a:moveTo>
                <a:lnTo>
                  <a:pt x="49505" y="41738"/>
                </a:lnTo>
                <a:lnTo>
                  <a:pt x="47731" y="41738"/>
                </a:lnTo>
                <a:lnTo>
                  <a:pt x="47731" y="39960"/>
                </a:lnTo>
                <a:close/>
                <a:moveTo>
                  <a:pt x="51289" y="39960"/>
                </a:moveTo>
                <a:lnTo>
                  <a:pt x="51289" y="41738"/>
                </a:lnTo>
                <a:lnTo>
                  <a:pt x="49581" y="41738"/>
                </a:lnTo>
                <a:lnTo>
                  <a:pt x="49581" y="39960"/>
                </a:lnTo>
                <a:close/>
                <a:moveTo>
                  <a:pt x="53144" y="39960"/>
                </a:moveTo>
                <a:lnTo>
                  <a:pt x="53144" y="41738"/>
                </a:lnTo>
                <a:lnTo>
                  <a:pt x="51370" y="41738"/>
                </a:lnTo>
                <a:lnTo>
                  <a:pt x="51370" y="39960"/>
                </a:lnTo>
                <a:close/>
                <a:moveTo>
                  <a:pt x="54995" y="39960"/>
                </a:moveTo>
                <a:lnTo>
                  <a:pt x="54995" y="41738"/>
                </a:lnTo>
                <a:lnTo>
                  <a:pt x="53220" y="41738"/>
                </a:lnTo>
                <a:lnTo>
                  <a:pt x="53220" y="39960"/>
                </a:lnTo>
                <a:close/>
                <a:moveTo>
                  <a:pt x="56849" y="39960"/>
                </a:moveTo>
                <a:lnTo>
                  <a:pt x="56849" y="41738"/>
                </a:lnTo>
                <a:lnTo>
                  <a:pt x="55070" y="41738"/>
                </a:lnTo>
                <a:lnTo>
                  <a:pt x="55070" y="39960"/>
                </a:lnTo>
                <a:close/>
                <a:moveTo>
                  <a:pt x="58698" y="39960"/>
                </a:moveTo>
                <a:lnTo>
                  <a:pt x="58698" y="41738"/>
                </a:lnTo>
                <a:lnTo>
                  <a:pt x="56924" y="41738"/>
                </a:lnTo>
                <a:lnTo>
                  <a:pt x="56924" y="39960"/>
                </a:lnTo>
                <a:close/>
                <a:moveTo>
                  <a:pt x="60548" y="39960"/>
                </a:moveTo>
                <a:lnTo>
                  <a:pt x="60548" y="41738"/>
                </a:lnTo>
                <a:lnTo>
                  <a:pt x="58775" y="41738"/>
                </a:lnTo>
                <a:lnTo>
                  <a:pt x="58775" y="39960"/>
                </a:lnTo>
                <a:close/>
                <a:moveTo>
                  <a:pt x="62404" y="39960"/>
                </a:moveTo>
                <a:lnTo>
                  <a:pt x="62404" y="41738"/>
                </a:lnTo>
                <a:lnTo>
                  <a:pt x="60629" y="41738"/>
                </a:lnTo>
                <a:lnTo>
                  <a:pt x="60629" y="39960"/>
                </a:lnTo>
                <a:close/>
                <a:moveTo>
                  <a:pt x="64253" y="39960"/>
                </a:moveTo>
                <a:lnTo>
                  <a:pt x="64253" y="41738"/>
                </a:lnTo>
                <a:lnTo>
                  <a:pt x="62479" y="41738"/>
                </a:lnTo>
                <a:lnTo>
                  <a:pt x="62479" y="39960"/>
                </a:lnTo>
                <a:close/>
                <a:moveTo>
                  <a:pt x="66108" y="39960"/>
                </a:moveTo>
                <a:lnTo>
                  <a:pt x="66108" y="41738"/>
                </a:lnTo>
                <a:lnTo>
                  <a:pt x="64328" y="41738"/>
                </a:lnTo>
                <a:lnTo>
                  <a:pt x="64328" y="39960"/>
                </a:lnTo>
                <a:close/>
                <a:moveTo>
                  <a:pt x="3343" y="41814"/>
                </a:moveTo>
                <a:lnTo>
                  <a:pt x="3343" y="43589"/>
                </a:lnTo>
                <a:lnTo>
                  <a:pt x="1568" y="43589"/>
                </a:lnTo>
                <a:lnTo>
                  <a:pt x="1568" y="41814"/>
                </a:lnTo>
                <a:close/>
                <a:moveTo>
                  <a:pt x="5192" y="41814"/>
                </a:moveTo>
                <a:lnTo>
                  <a:pt x="5192" y="43589"/>
                </a:lnTo>
                <a:lnTo>
                  <a:pt x="3418" y="43589"/>
                </a:lnTo>
                <a:lnTo>
                  <a:pt x="3418" y="41814"/>
                </a:lnTo>
                <a:close/>
                <a:moveTo>
                  <a:pt x="7047" y="41814"/>
                </a:moveTo>
                <a:lnTo>
                  <a:pt x="7047" y="43589"/>
                </a:lnTo>
                <a:lnTo>
                  <a:pt x="5267" y="43589"/>
                </a:lnTo>
                <a:lnTo>
                  <a:pt x="5267" y="41814"/>
                </a:lnTo>
                <a:close/>
                <a:moveTo>
                  <a:pt x="8896" y="41814"/>
                </a:moveTo>
                <a:lnTo>
                  <a:pt x="8896" y="43589"/>
                </a:lnTo>
                <a:lnTo>
                  <a:pt x="7123" y="43589"/>
                </a:lnTo>
                <a:lnTo>
                  <a:pt x="7123" y="41814"/>
                </a:lnTo>
                <a:close/>
                <a:moveTo>
                  <a:pt x="10746" y="41814"/>
                </a:moveTo>
                <a:lnTo>
                  <a:pt x="10746" y="43589"/>
                </a:lnTo>
                <a:lnTo>
                  <a:pt x="8972" y="43589"/>
                </a:lnTo>
                <a:lnTo>
                  <a:pt x="8972" y="41814"/>
                </a:lnTo>
                <a:close/>
                <a:moveTo>
                  <a:pt x="12601" y="41814"/>
                </a:moveTo>
                <a:lnTo>
                  <a:pt x="12601" y="43589"/>
                </a:lnTo>
                <a:lnTo>
                  <a:pt x="10827" y="43589"/>
                </a:lnTo>
                <a:lnTo>
                  <a:pt x="10827" y="41814"/>
                </a:lnTo>
                <a:close/>
                <a:moveTo>
                  <a:pt x="14451" y="41814"/>
                </a:moveTo>
                <a:lnTo>
                  <a:pt x="14451" y="43589"/>
                </a:lnTo>
                <a:lnTo>
                  <a:pt x="12676" y="43589"/>
                </a:lnTo>
                <a:lnTo>
                  <a:pt x="12676" y="41814"/>
                </a:lnTo>
                <a:close/>
                <a:moveTo>
                  <a:pt x="16305" y="41814"/>
                </a:moveTo>
                <a:lnTo>
                  <a:pt x="16305" y="43589"/>
                </a:lnTo>
                <a:lnTo>
                  <a:pt x="14526" y="43589"/>
                </a:lnTo>
                <a:lnTo>
                  <a:pt x="14526" y="41814"/>
                </a:lnTo>
                <a:close/>
                <a:moveTo>
                  <a:pt x="18089" y="41814"/>
                </a:moveTo>
                <a:lnTo>
                  <a:pt x="18089" y="43589"/>
                </a:lnTo>
                <a:lnTo>
                  <a:pt x="16381" y="43589"/>
                </a:lnTo>
                <a:lnTo>
                  <a:pt x="16381" y="41814"/>
                </a:lnTo>
                <a:close/>
                <a:moveTo>
                  <a:pt x="19945" y="41814"/>
                </a:moveTo>
                <a:lnTo>
                  <a:pt x="19945" y="43589"/>
                </a:lnTo>
                <a:lnTo>
                  <a:pt x="18166" y="43589"/>
                </a:lnTo>
                <a:lnTo>
                  <a:pt x="18166" y="41814"/>
                </a:lnTo>
                <a:close/>
                <a:moveTo>
                  <a:pt x="21795" y="41814"/>
                </a:moveTo>
                <a:lnTo>
                  <a:pt x="21795" y="43589"/>
                </a:lnTo>
                <a:lnTo>
                  <a:pt x="20020" y="43589"/>
                </a:lnTo>
                <a:lnTo>
                  <a:pt x="20020" y="41814"/>
                </a:lnTo>
                <a:close/>
                <a:moveTo>
                  <a:pt x="23644" y="41814"/>
                </a:moveTo>
                <a:lnTo>
                  <a:pt x="23644" y="43589"/>
                </a:lnTo>
                <a:lnTo>
                  <a:pt x="21870" y="43589"/>
                </a:lnTo>
                <a:lnTo>
                  <a:pt x="21870" y="41814"/>
                </a:lnTo>
                <a:close/>
                <a:moveTo>
                  <a:pt x="25498" y="41814"/>
                </a:moveTo>
                <a:lnTo>
                  <a:pt x="25498" y="43589"/>
                </a:lnTo>
                <a:lnTo>
                  <a:pt x="23719" y="43589"/>
                </a:lnTo>
                <a:lnTo>
                  <a:pt x="23719" y="41814"/>
                </a:lnTo>
                <a:close/>
                <a:moveTo>
                  <a:pt x="27348" y="41814"/>
                </a:moveTo>
                <a:lnTo>
                  <a:pt x="27348" y="43589"/>
                </a:lnTo>
                <a:lnTo>
                  <a:pt x="25575" y="43589"/>
                </a:lnTo>
                <a:lnTo>
                  <a:pt x="25575" y="41814"/>
                </a:lnTo>
                <a:close/>
                <a:moveTo>
                  <a:pt x="29204" y="41814"/>
                </a:moveTo>
                <a:lnTo>
                  <a:pt x="29204" y="43589"/>
                </a:lnTo>
                <a:lnTo>
                  <a:pt x="27424" y="43589"/>
                </a:lnTo>
                <a:lnTo>
                  <a:pt x="27424" y="41814"/>
                </a:lnTo>
                <a:close/>
                <a:moveTo>
                  <a:pt x="31053" y="41814"/>
                </a:moveTo>
                <a:lnTo>
                  <a:pt x="31053" y="43589"/>
                </a:lnTo>
                <a:lnTo>
                  <a:pt x="29279" y="43589"/>
                </a:lnTo>
                <a:lnTo>
                  <a:pt x="29279" y="41814"/>
                </a:lnTo>
                <a:close/>
                <a:moveTo>
                  <a:pt x="32903" y="41814"/>
                </a:moveTo>
                <a:lnTo>
                  <a:pt x="32903" y="43589"/>
                </a:lnTo>
                <a:lnTo>
                  <a:pt x="31128" y="43589"/>
                </a:lnTo>
                <a:lnTo>
                  <a:pt x="31128" y="41814"/>
                </a:lnTo>
                <a:close/>
                <a:moveTo>
                  <a:pt x="34692" y="41814"/>
                </a:moveTo>
                <a:lnTo>
                  <a:pt x="34692" y="43589"/>
                </a:lnTo>
                <a:lnTo>
                  <a:pt x="32979" y="43589"/>
                </a:lnTo>
                <a:lnTo>
                  <a:pt x="32979" y="41814"/>
                </a:lnTo>
                <a:close/>
                <a:moveTo>
                  <a:pt x="36541" y="41814"/>
                </a:moveTo>
                <a:lnTo>
                  <a:pt x="36541" y="43589"/>
                </a:lnTo>
                <a:lnTo>
                  <a:pt x="34768" y="43589"/>
                </a:lnTo>
                <a:lnTo>
                  <a:pt x="34768" y="41814"/>
                </a:lnTo>
                <a:close/>
                <a:moveTo>
                  <a:pt x="38397" y="41814"/>
                </a:moveTo>
                <a:lnTo>
                  <a:pt x="38397" y="43589"/>
                </a:lnTo>
                <a:lnTo>
                  <a:pt x="36618" y="43589"/>
                </a:lnTo>
                <a:lnTo>
                  <a:pt x="36618" y="41814"/>
                </a:lnTo>
                <a:close/>
                <a:moveTo>
                  <a:pt x="40246" y="41814"/>
                </a:moveTo>
                <a:lnTo>
                  <a:pt x="40246" y="43589"/>
                </a:lnTo>
                <a:lnTo>
                  <a:pt x="38472" y="43589"/>
                </a:lnTo>
                <a:lnTo>
                  <a:pt x="38472" y="41814"/>
                </a:lnTo>
                <a:close/>
                <a:moveTo>
                  <a:pt x="42096" y="41814"/>
                </a:moveTo>
                <a:lnTo>
                  <a:pt x="42096" y="43589"/>
                </a:lnTo>
                <a:lnTo>
                  <a:pt x="40321" y="43589"/>
                </a:lnTo>
                <a:lnTo>
                  <a:pt x="40321" y="41814"/>
                </a:lnTo>
                <a:close/>
                <a:moveTo>
                  <a:pt x="43950" y="41814"/>
                </a:moveTo>
                <a:lnTo>
                  <a:pt x="43950" y="43589"/>
                </a:lnTo>
                <a:lnTo>
                  <a:pt x="42172" y="43589"/>
                </a:lnTo>
                <a:lnTo>
                  <a:pt x="42172" y="41814"/>
                </a:lnTo>
                <a:close/>
                <a:moveTo>
                  <a:pt x="45801" y="41814"/>
                </a:moveTo>
                <a:lnTo>
                  <a:pt x="45801" y="43589"/>
                </a:lnTo>
                <a:lnTo>
                  <a:pt x="44027" y="43589"/>
                </a:lnTo>
                <a:lnTo>
                  <a:pt x="44027" y="41814"/>
                </a:lnTo>
                <a:close/>
                <a:moveTo>
                  <a:pt x="47656" y="41814"/>
                </a:moveTo>
                <a:lnTo>
                  <a:pt x="47656" y="43589"/>
                </a:lnTo>
                <a:lnTo>
                  <a:pt x="45876" y="43589"/>
                </a:lnTo>
                <a:lnTo>
                  <a:pt x="45876" y="41814"/>
                </a:lnTo>
                <a:close/>
                <a:moveTo>
                  <a:pt x="49505" y="41814"/>
                </a:moveTo>
                <a:lnTo>
                  <a:pt x="49505" y="43589"/>
                </a:lnTo>
                <a:lnTo>
                  <a:pt x="47731" y="43589"/>
                </a:lnTo>
                <a:lnTo>
                  <a:pt x="47731" y="41814"/>
                </a:lnTo>
                <a:close/>
                <a:moveTo>
                  <a:pt x="51289" y="41814"/>
                </a:moveTo>
                <a:lnTo>
                  <a:pt x="51289" y="43589"/>
                </a:lnTo>
                <a:lnTo>
                  <a:pt x="49581" y="43589"/>
                </a:lnTo>
                <a:lnTo>
                  <a:pt x="49581" y="41814"/>
                </a:lnTo>
                <a:close/>
                <a:moveTo>
                  <a:pt x="53144" y="41814"/>
                </a:moveTo>
                <a:lnTo>
                  <a:pt x="53144" y="43589"/>
                </a:lnTo>
                <a:lnTo>
                  <a:pt x="51370" y="43589"/>
                </a:lnTo>
                <a:lnTo>
                  <a:pt x="51370" y="41814"/>
                </a:lnTo>
                <a:close/>
                <a:moveTo>
                  <a:pt x="54995" y="41814"/>
                </a:moveTo>
                <a:lnTo>
                  <a:pt x="54995" y="43589"/>
                </a:lnTo>
                <a:lnTo>
                  <a:pt x="53220" y="43589"/>
                </a:lnTo>
                <a:lnTo>
                  <a:pt x="53220" y="41814"/>
                </a:lnTo>
                <a:close/>
                <a:moveTo>
                  <a:pt x="56849" y="41814"/>
                </a:moveTo>
                <a:lnTo>
                  <a:pt x="56849" y="43589"/>
                </a:lnTo>
                <a:lnTo>
                  <a:pt x="55070" y="43589"/>
                </a:lnTo>
                <a:lnTo>
                  <a:pt x="55070" y="41814"/>
                </a:lnTo>
                <a:close/>
                <a:moveTo>
                  <a:pt x="58698" y="41814"/>
                </a:moveTo>
                <a:lnTo>
                  <a:pt x="58698" y="43589"/>
                </a:lnTo>
                <a:lnTo>
                  <a:pt x="56924" y="43589"/>
                </a:lnTo>
                <a:lnTo>
                  <a:pt x="56924" y="41814"/>
                </a:lnTo>
                <a:close/>
                <a:moveTo>
                  <a:pt x="60548" y="41814"/>
                </a:moveTo>
                <a:lnTo>
                  <a:pt x="60548" y="43589"/>
                </a:lnTo>
                <a:lnTo>
                  <a:pt x="58775" y="43589"/>
                </a:lnTo>
                <a:lnTo>
                  <a:pt x="58775" y="41814"/>
                </a:lnTo>
                <a:close/>
                <a:moveTo>
                  <a:pt x="62404" y="41814"/>
                </a:moveTo>
                <a:lnTo>
                  <a:pt x="62404" y="43589"/>
                </a:lnTo>
                <a:lnTo>
                  <a:pt x="60629" y="43589"/>
                </a:lnTo>
                <a:lnTo>
                  <a:pt x="60629" y="41814"/>
                </a:lnTo>
                <a:close/>
                <a:moveTo>
                  <a:pt x="64253" y="41814"/>
                </a:moveTo>
                <a:lnTo>
                  <a:pt x="64253" y="43589"/>
                </a:lnTo>
                <a:lnTo>
                  <a:pt x="62479" y="43589"/>
                </a:lnTo>
                <a:lnTo>
                  <a:pt x="62479" y="41814"/>
                </a:lnTo>
                <a:close/>
                <a:moveTo>
                  <a:pt x="66108" y="41814"/>
                </a:moveTo>
                <a:lnTo>
                  <a:pt x="66108" y="43589"/>
                </a:lnTo>
                <a:lnTo>
                  <a:pt x="64328" y="43589"/>
                </a:lnTo>
                <a:lnTo>
                  <a:pt x="64328" y="41814"/>
                </a:lnTo>
                <a:close/>
                <a:moveTo>
                  <a:pt x="3343" y="43664"/>
                </a:moveTo>
                <a:lnTo>
                  <a:pt x="3343" y="45438"/>
                </a:lnTo>
                <a:lnTo>
                  <a:pt x="1568" y="45438"/>
                </a:lnTo>
                <a:lnTo>
                  <a:pt x="1568" y="43664"/>
                </a:lnTo>
                <a:close/>
                <a:moveTo>
                  <a:pt x="5192" y="43664"/>
                </a:moveTo>
                <a:lnTo>
                  <a:pt x="5192" y="45438"/>
                </a:lnTo>
                <a:lnTo>
                  <a:pt x="3418" y="45438"/>
                </a:lnTo>
                <a:lnTo>
                  <a:pt x="3418" y="43664"/>
                </a:lnTo>
                <a:close/>
                <a:moveTo>
                  <a:pt x="7047" y="43664"/>
                </a:moveTo>
                <a:lnTo>
                  <a:pt x="7047" y="45438"/>
                </a:lnTo>
                <a:lnTo>
                  <a:pt x="5267" y="45438"/>
                </a:lnTo>
                <a:lnTo>
                  <a:pt x="5267" y="43664"/>
                </a:lnTo>
                <a:close/>
                <a:moveTo>
                  <a:pt x="8896" y="43664"/>
                </a:moveTo>
                <a:lnTo>
                  <a:pt x="8896" y="45438"/>
                </a:lnTo>
                <a:lnTo>
                  <a:pt x="7123" y="45438"/>
                </a:lnTo>
                <a:lnTo>
                  <a:pt x="7123" y="43664"/>
                </a:lnTo>
                <a:close/>
                <a:moveTo>
                  <a:pt x="10746" y="43664"/>
                </a:moveTo>
                <a:lnTo>
                  <a:pt x="10746" y="45438"/>
                </a:lnTo>
                <a:lnTo>
                  <a:pt x="8972" y="45438"/>
                </a:lnTo>
                <a:lnTo>
                  <a:pt x="8972" y="43664"/>
                </a:lnTo>
                <a:close/>
                <a:moveTo>
                  <a:pt x="12601" y="43664"/>
                </a:moveTo>
                <a:lnTo>
                  <a:pt x="12601" y="45438"/>
                </a:lnTo>
                <a:lnTo>
                  <a:pt x="10827" y="45438"/>
                </a:lnTo>
                <a:lnTo>
                  <a:pt x="10827" y="43664"/>
                </a:lnTo>
                <a:close/>
                <a:moveTo>
                  <a:pt x="14451" y="43664"/>
                </a:moveTo>
                <a:lnTo>
                  <a:pt x="14451" y="45438"/>
                </a:lnTo>
                <a:lnTo>
                  <a:pt x="12676" y="45438"/>
                </a:lnTo>
                <a:lnTo>
                  <a:pt x="12676" y="43664"/>
                </a:lnTo>
                <a:close/>
                <a:moveTo>
                  <a:pt x="16305" y="43664"/>
                </a:moveTo>
                <a:lnTo>
                  <a:pt x="16305" y="45438"/>
                </a:lnTo>
                <a:lnTo>
                  <a:pt x="14526" y="45438"/>
                </a:lnTo>
                <a:lnTo>
                  <a:pt x="14526" y="43664"/>
                </a:lnTo>
                <a:close/>
                <a:moveTo>
                  <a:pt x="18089" y="43664"/>
                </a:moveTo>
                <a:lnTo>
                  <a:pt x="18089" y="45438"/>
                </a:lnTo>
                <a:lnTo>
                  <a:pt x="16381" y="45438"/>
                </a:lnTo>
                <a:lnTo>
                  <a:pt x="16381" y="43664"/>
                </a:lnTo>
                <a:close/>
                <a:moveTo>
                  <a:pt x="19945" y="43664"/>
                </a:moveTo>
                <a:lnTo>
                  <a:pt x="19945" y="45438"/>
                </a:lnTo>
                <a:lnTo>
                  <a:pt x="18166" y="45438"/>
                </a:lnTo>
                <a:lnTo>
                  <a:pt x="18166" y="43664"/>
                </a:lnTo>
                <a:close/>
                <a:moveTo>
                  <a:pt x="21795" y="43664"/>
                </a:moveTo>
                <a:lnTo>
                  <a:pt x="21795" y="45438"/>
                </a:lnTo>
                <a:lnTo>
                  <a:pt x="20020" y="45438"/>
                </a:lnTo>
                <a:lnTo>
                  <a:pt x="20020" y="43664"/>
                </a:lnTo>
                <a:close/>
                <a:moveTo>
                  <a:pt x="23644" y="43664"/>
                </a:moveTo>
                <a:lnTo>
                  <a:pt x="23644" y="45438"/>
                </a:lnTo>
                <a:lnTo>
                  <a:pt x="21870" y="45438"/>
                </a:lnTo>
                <a:lnTo>
                  <a:pt x="21870" y="43664"/>
                </a:lnTo>
                <a:close/>
                <a:moveTo>
                  <a:pt x="25498" y="43664"/>
                </a:moveTo>
                <a:lnTo>
                  <a:pt x="25498" y="45438"/>
                </a:lnTo>
                <a:lnTo>
                  <a:pt x="23719" y="45438"/>
                </a:lnTo>
                <a:lnTo>
                  <a:pt x="23719" y="43664"/>
                </a:lnTo>
                <a:close/>
                <a:moveTo>
                  <a:pt x="27348" y="43664"/>
                </a:moveTo>
                <a:lnTo>
                  <a:pt x="27348" y="45438"/>
                </a:lnTo>
                <a:lnTo>
                  <a:pt x="25575" y="45438"/>
                </a:lnTo>
                <a:lnTo>
                  <a:pt x="25575" y="43664"/>
                </a:lnTo>
                <a:close/>
                <a:moveTo>
                  <a:pt x="29204" y="43664"/>
                </a:moveTo>
                <a:lnTo>
                  <a:pt x="29204" y="45438"/>
                </a:lnTo>
                <a:lnTo>
                  <a:pt x="27424" y="45438"/>
                </a:lnTo>
                <a:lnTo>
                  <a:pt x="27424" y="43664"/>
                </a:lnTo>
                <a:close/>
                <a:moveTo>
                  <a:pt x="31053" y="43664"/>
                </a:moveTo>
                <a:lnTo>
                  <a:pt x="31053" y="45438"/>
                </a:lnTo>
                <a:lnTo>
                  <a:pt x="29279" y="45438"/>
                </a:lnTo>
                <a:lnTo>
                  <a:pt x="29279" y="43664"/>
                </a:lnTo>
                <a:close/>
                <a:moveTo>
                  <a:pt x="32903" y="43664"/>
                </a:moveTo>
                <a:lnTo>
                  <a:pt x="32903" y="45438"/>
                </a:lnTo>
                <a:lnTo>
                  <a:pt x="31128" y="45438"/>
                </a:lnTo>
                <a:lnTo>
                  <a:pt x="31128" y="43664"/>
                </a:lnTo>
                <a:close/>
                <a:moveTo>
                  <a:pt x="34692" y="43664"/>
                </a:moveTo>
                <a:lnTo>
                  <a:pt x="34692" y="45438"/>
                </a:lnTo>
                <a:lnTo>
                  <a:pt x="32979" y="45438"/>
                </a:lnTo>
                <a:lnTo>
                  <a:pt x="32979" y="43664"/>
                </a:lnTo>
                <a:close/>
                <a:moveTo>
                  <a:pt x="36541" y="43664"/>
                </a:moveTo>
                <a:lnTo>
                  <a:pt x="36541" y="45438"/>
                </a:lnTo>
                <a:lnTo>
                  <a:pt x="34768" y="45438"/>
                </a:lnTo>
                <a:lnTo>
                  <a:pt x="34768" y="43664"/>
                </a:lnTo>
                <a:close/>
                <a:moveTo>
                  <a:pt x="38397" y="43664"/>
                </a:moveTo>
                <a:lnTo>
                  <a:pt x="38397" y="45438"/>
                </a:lnTo>
                <a:lnTo>
                  <a:pt x="36618" y="45438"/>
                </a:lnTo>
                <a:lnTo>
                  <a:pt x="36618" y="43664"/>
                </a:lnTo>
                <a:close/>
                <a:moveTo>
                  <a:pt x="40246" y="43664"/>
                </a:moveTo>
                <a:lnTo>
                  <a:pt x="40246" y="45438"/>
                </a:lnTo>
                <a:lnTo>
                  <a:pt x="38472" y="45438"/>
                </a:lnTo>
                <a:lnTo>
                  <a:pt x="38472" y="43664"/>
                </a:lnTo>
                <a:close/>
                <a:moveTo>
                  <a:pt x="42096" y="43664"/>
                </a:moveTo>
                <a:lnTo>
                  <a:pt x="42096" y="45438"/>
                </a:lnTo>
                <a:lnTo>
                  <a:pt x="40321" y="45438"/>
                </a:lnTo>
                <a:lnTo>
                  <a:pt x="40321" y="43664"/>
                </a:lnTo>
                <a:close/>
                <a:moveTo>
                  <a:pt x="43950" y="43664"/>
                </a:moveTo>
                <a:lnTo>
                  <a:pt x="43950" y="45438"/>
                </a:lnTo>
                <a:lnTo>
                  <a:pt x="42172" y="45438"/>
                </a:lnTo>
                <a:lnTo>
                  <a:pt x="42172" y="43664"/>
                </a:lnTo>
                <a:close/>
                <a:moveTo>
                  <a:pt x="45801" y="43664"/>
                </a:moveTo>
                <a:lnTo>
                  <a:pt x="45801" y="45438"/>
                </a:lnTo>
                <a:lnTo>
                  <a:pt x="44027" y="45438"/>
                </a:lnTo>
                <a:lnTo>
                  <a:pt x="44027" y="43664"/>
                </a:lnTo>
                <a:close/>
                <a:moveTo>
                  <a:pt x="47656" y="43664"/>
                </a:moveTo>
                <a:lnTo>
                  <a:pt x="47656" y="45438"/>
                </a:lnTo>
                <a:lnTo>
                  <a:pt x="45876" y="45438"/>
                </a:lnTo>
                <a:lnTo>
                  <a:pt x="45876" y="43664"/>
                </a:lnTo>
                <a:close/>
                <a:moveTo>
                  <a:pt x="49505" y="43664"/>
                </a:moveTo>
                <a:lnTo>
                  <a:pt x="49505" y="45438"/>
                </a:lnTo>
                <a:lnTo>
                  <a:pt x="47731" y="45438"/>
                </a:lnTo>
                <a:lnTo>
                  <a:pt x="47731" y="43664"/>
                </a:lnTo>
                <a:close/>
                <a:moveTo>
                  <a:pt x="51289" y="43664"/>
                </a:moveTo>
                <a:lnTo>
                  <a:pt x="51289" y="45438"/>
                </a:lnTo>
                <a:lnTo>
                  <a:pt x="49581" y="45438"/>
                </a:lnTo>
                <a:lnTo>
                  <a:pt x="49581" y="43664"/>
                </a:lnTo>
                <a:close/>
                <a:moveTo>
                  <a:pt x="53144" y="43664"/>
                </a:moveTo>
                <a:lnTo>
                  <a:pt x="53144" y="45438"/>
                </a:lnTo>
                <a:lnTo>
                  <a:pt x="51370" y="45438"/>
                </a:lnTo>
                <a:lnTo>
                  <a:pt x="51370" y="43664"/>
                </a:lnTo>
                <a:close/>
                <a:moveTo>
                  <a:pt x="54995" y="43664"/>
                </a:moveTo>
                <a:lnTo>
                  <a:pt x="54995" y="45438"/>
                </a:lnTo>
                <a:lnTo>
                  <a:pt x="53220" y="45438"/>
                </a:lnTo>
                <a:lnTo>
                  <a:pt x="53220" y="43664"/>
                </a:lnTo>
                <a:close/>
                <a:moveTo>
                  <a:pt x="56849" y="43664"/>
                </a:moveTo>
                <a:lnTo>
                  <a:pt x="56849" y="45438"/>
                </a:lnTo>
                <a:lnTo>
                  <a:pt x="55070" y="45438"/>
                </a:lnTo>
                <a:lnTo>
                  <a:pt x="55070" y="43664"/>
                </a:lnTo>
                <a:close/>
                <a:moveTo>
                  <a:pt x="58698" y="43664"/>
                </a:moveTo>
                <a:lnTo>
                  <a:pt x="58698" y="45438"/>
                </a:lnTo>
                <a:lnTo>
                  <a:pt x="56924" y="45438"/>
                </a:lnTo>
                <a:lnTo>
                  <a:pt x="56924" y="43664"/>
                </a:lnTo>
                <a:close/>
                <a:moveTo>
                  <a:pt x="60548" y="43664"/>
                </a:moveTo>
                <a:lnTo>
                  <a:pt x="60548" y="45438"/>
                </a:lnTo>
                <a:lnTo>
                  <a:pt x="58775" y="45438"/>
                </a:lnTo>
                <a:lnTo>
                  <a:pt x="58775" y="43664"/>
                </a:lnTo>
                <a:close/>
                <a:moveTo>
                  <a:pt x="62404" y="43664"/>
                </a:moveTo>
                <a:lnTo>
                  <a:pt x="62404" y="45438"/>
                </a:lnTo>
                <a:lnTo>
                  <a:pt x="60629" y="45438"/>
                </a:lnTo>
                <a:lnTo>
                  <a:pt x="60629" y="43664"/>
                </a:lnTo>
                <a:close/>
                <a:moveTo>
                  <a:pt x="64253" y="43664"/>
                </a:moveTo>
                <a:lnTo>
                  <a:pt x="64253" y="45438"/>
                </a:lnTo>
                <a:lnTo>
                  <a:pt x="62479" y="45438"/>
                </a:lnTo>
                <a:lnTo>
                  <a:pt x="62479" y="43664"/>
                </a:lnTo>
                <a:close/>
                <a:moveTo>
                  <a:pt x="66108" y="43664"/>
                </a:moveTo>
                <a:lnTo>
                  <a:pt x="66108" y="45438"/>
                </a:lnTo>
                <a:lnTo>
                  <a:pt x="64328" y="45438"/>
                </a:lnTo>
                <a:lnTo>
                  <a:pt x="64328" y="43664"/>
                </a:lnTo>
                <a:close/>
                <a:moveTo>
                  <a:pt x="3343" y="45518"/>
                </a:moveTo>
                <a:lnTo>
                  <a:pt x="3343" y="47292"/>
                </a:lnTo>
                <a:lnTo>
                  <a:pt x="1568" y="47292"/>
                </a:lnTo>
                <a:lnTo>
                  <a:pt x="1568" y="45518"/>
                </a:lnTo>
                <a:close/>
                <a:moveTo>
                  <a:pt x="5192" y="45518"/>
                </a:moveTo>
                <a:lnTo>
                  <a:pt x="5192" y="47292"/>
                </a:lnTo>
                <a:lnTo>
                  <a:pt x="3418" y="47292"/>
                </a:lnTo>
                <a:lnTo>
                  <a:pt x="3418" y="45518"/>
                </a:lnTo>
                <a:close/>
                <a:moveTo>
                  <a:pt x="7047" y="45518"/>
                </a:moveTo>
                <a:lnTo>
                  <a:pt x="7047" y="47292"/>
                </a:lnTo>
                <a:lnTo>
                  <a:pt x="5267" y="47292"/>
                </a:lnTo>
                <a:lnTo>
                  <a:pt x="5267" y="45518"/>
                </a:lnTo>
                <a:close/>
                <a:moveTo>
                  <a:pt x="8896" y="45518"/>
                </a:moveTo>
                <a:lnTo>
                  <a:pt x="8896" y="47292"/>
                </a:lnTo>
                <a:lnTo>
                  <a:pt x="7123" y="47292"/>
                </a:lnTo>
                <a:lnTo>
                  <a:pt x="7123" y="45518"/>
                </a:lnTo>
                <a:close/>
                <a:moveTo>
                  <a:pt x="10746" y="45518"/>
                </a:moveTo>
                <a:lnTo>
                  <a:pt x="10746" y="47292"/>
                </a:lnTo>
                <a:lnTo>
                  <a:pt x="8972" y="47292"/>
                </a:lnTo>
                <a:lnTo>
                  <a:pt x="8972" y="45518"/>
                </a:lnTo>
                <a:close/>
                <a:moveTo>
                  <a:pt x="12601" y="45518"/>
                </a:moveTo>
                <a:lnTo>
                  <a:pt x="12601" y="47292"/>
                </a:lnTo>
                <a:lnTo>
                  <a:pt x="10827" y="47292"/>
                </a:lnTo>
                <a:lnTo>
                  <a:pt x="10827" y="45518"/>
                </a:lnTo>
                <a:close/>
                <a:moveTo>
                  <a:pt x="14451" y="45518"/>
                </a:moveTo>
                <a:lnTo>
                  <a:pt x="14451" y="47292"/>
                </a:lnTo>
                <a:lnTo>
                  <a:pt x="12676" y="47292"/>
                </a:lnTo>
                <a:lnTo>
                  <a:pt x="12676" y="45518"/>
                </a:lnTo>
                <a:close/>
                <a:moveTo>
                  <a:pt x="16305" y="45518"/>
                </a:moveTo>
                <a:lnTo>
                  <a:pt x="16305" y="47292"/>
                </a:lnTo>
                <a:lnTo>
                  <a:pt x="14526" y="47292"/>
                </a:lnTo>
                <a:lnTo>
                  <a:pt x="14526" y="45518"/>
                </a:lnTo>
                <a:close/>
                <a:moveTo>
                  <a:pt x="18089" y="45518"/>
                </a:moveTo>
                <a:lnTo>
                  <a:pt x="18089" y="47292"/>
                </a:lnTo>
                <a:lnTo>
                  <a:pt x="16381" y="47292"/>
                </a:lnTo>
                <a:lnTo>
                  <a:pt x="16381" y="45518"/>
                </a:lnTo>
                <a:close/>
                <a:moveTo>
                  <a:pt x="19945" y="45518"/>
                </a:moveTo>
                <a:lnTo>
                  <a:pt x="19945" y="47292"/>
                </a:lnTo>
                <a:lnTo>
                  <a:pt x="18166" y="47292"/>
                </a:lnTo>
                <a:lnTo>
                  <a:pt x="18166" y="45518"/>
                </a:lnTo>
                <a:close/>
                <a:moveTo>
                  <a:pt x="21795" y="45518"/>
                </a:moveTo>
                <a:lnTo>
                  <a:pt x="21795" y="47292"/>
                </a:lnTo>
                <a:lnTo>
                  <a:pt x="20020" y="47292"/>
                </a:lnTo>
                <a:lnTo>
                  <a:pt x="20020" y="45518"/>
                </a:lnTo>
                <a:close/>
                <a:moveTo>
                  <a:pt x="23644" y="45518"/>
                </a:moveTo>
                <a:lnTo>
                  <a:pt x="23644" y="47292"/>
                </a:lnTo>
                <a:lnTo>
                  <a:pt x="21870" y="47292"/>
                </a:lnTo>
                <a:lnTo>
                  <a:pt x="21870" y="45518"/>
                </a:lnTo>
                <a:close/>
                <a:moveTo>
                  <a:pt x="25498" y="45518"/>
                </a:moveTo>
                <a:lnTo>
                  <a:pt x="25498" y="47292"/>
                </a:lnTo>
                <a:lnTo>
                  <a:pt x="23719" y="47292"/>
                </a:lnTo>
                <a:lnTo>
                  <a:pt x="23719" y="45518"/>
                </a:lnTo>
                <a:close/>
                <a:moveTo>
                  <a:pt x="27348" y="45518"/>
                </a:moveTo>
                <a:lnTo>
                  <a:pt x="27348" y="47292"/>
                </a:lnTo>
                <a:lnTo>
                  <a:pt x="25575" y="47292"/>
                </a:lnTo>
                <a:lnTo>
                  <a:pt x="25575" y="45518"/>
                </a:lnTo>
                <a:close/>
                <a:moveTo>
                  <a:pt x="29204" y="45518"/>
                </a:moveTo>
                <a:lnTo>
                  <a:pt x="29204" y="47292"/>
                </a:lnTo>
                <a:lnTo>
                  <a:pt x="27424" y="47292"/>
                </a:lnTo>
                <a:lnTo>
                  <a:pt x="27424" y="45518"/>
                </a:lnTo>
                <a:close/>
                <a:moveTo>
                  <a:pt x="31053" y="45518"/>
                </a:moveTo>
                <a:lnTo>
                  <a:pt x="31053" y="47292"/>
                </a:lnTo>
                <a:lnTo>
                  <a:pt x="29279" y="47292"/>
                </a:lnTo>
                <a:lnTo>
                  <a:pt x="29279" y="45518"/>
                </a:lnTo>
                <a:close/>
                <a:moveTo>
                  <a:pt x="32903" y="45518"/>
                </a:moveTo>
                <a:lnTo>
                  <a:pt x="32903" y="47292"/>
                </a:lnTo>
                <a:lnTo>
                  <a:pt x="31128" y="47292"/>
                </a:lnTo>
                <a:lnTo>
                  <a:pt x="31128" y="45518"/>
                </a:lnTo>
                <a:close/>
                <a:moveTo>
                  <a:pt x="34692" y="45518"/>
                </a:moveTo>
                <a:lnTo>
                  <a:pt x="34692" y="47292"/>
                </a:lnTo>
                <a:lnTo>
                  <a:pt x="32979" y="47292"/>
                </a:lnTo>
                <a:lnTo>
                  <a:pt x="32979" y="45518"/>
                </a:lnTo>
                <a:close/>
                <a:moveTo>
                  <a:pt x="36541" y="45518"/>
                </a:moveTo>
                <a:lnTo>
                  <a:pt x="36541" y="47292"/>
                </a:lnTo>
                <a:lnTo>
                  <a:pt x="34768" y="47292"/>
                </a:lnTo>
                <a:lnTo>
                  <a:pt x="34768" y="45518"/>
                </a:lnTo>
                <a:close/>
                <a:moveTo>
                  <a:pt x="38397" y="45518"/>
                </a:moveTo>
                <a:lnTo>
                  <a:pt x="38397" y="47292"/>
                </a:lnTo>
                <a:lnTo>
                  <a:pt x="36618" y="47292"/>
                </a:lnTo>
                <a:lnTo>
                  <a:pt x="36618" y="45518"/>
                </a:lnTo>
                <a:close/>
                <a:moveTo>
                  <a:pt x="40246" y="45518"/>
                </a:moveTo>
                <a:lnTo>
                  <a:pt x="40246" y="47292"/>
                </a:lnTo>
                <a:lnTo>
                  <a:pt x="38472" y="47292"/>
                </a:lnTo>
                <a:lnTo>
                  <a:pt x="38472" y="45518"/>
                </a:lnTo>
                <a:close/>
                <a:moveTo>
                  <a:pt x="42096" y="45518"/>
                </a:moveTo>
                <a:lnTo>
                  <a:pt x="42096" y="47292"/>
                </a:lnTo>
                <a:lnTo>
                  <a:pt x="40321" y="47292"/>
                </a:lnTo>
                <a:lnTo>
                  <a:pt x="40321" y="45518"/>
                </a:lnTo>
                <a:close/>
                <a:moveTo>
                  <a:pt x="43950" y="45518"/>
                </a:moveTo>
                <a:lnTo>
                  <a:pt x="43950" y="47292"/>
                </a:lnTo>
                <a:lnTo>
                  <a:pt x="42172" y="47292"/>
                </a:lnTo>
                <a:lnTo>
                  <a:pt x="42172" y="45518"/>
                </a:lnTo>
                <a:close/>
                <a:moveTo>
                  <a:pt x="45801" y="45518"/>
                </a:moveTo>
                <a:lnTo>
                  <a:pt x="45801" y="47292"/>
                </a:lnTo>
                <a:lnTo>
                  <a:pt x="44027" y="47292"/>
                </a:lnTo>
                <a:lnTo>
                  <a:pt x="44027" y="45518"/>
                </a:lnTo>
                <a:close/>
                <a:moveTo>
                  <a:pt x="47656" y="45518"/>
                </a:moveTo>
                <a:lnTo>
                  <a:pt x="47656" y="47292"/>
                </a:lnTo>
                <a:lnTo>
                  <a:pt x="45876" y="47292"/>
                </a:lnTo>
                <a:lnTo>
                  <a:pt x="45876" y="45518"/>
                </a:lnTo>
                <a:close/>
                <a:moveTo>
                  <a:pt x="49505" y="45518"/>
                </a:moveTo>
                <a:lnTo>
                  <a:pt x="49505" y="47292"/>
                </a:lnTo>
                <a:lnTo>
                  <a:pt x="47731" y="47292"/>
                </a:lnTo>
                <a:lnTo>
                  <a:pt x="47731" y="45518"/>
                </a:lnTo>
                <a:close/>
                <a:moveTo>
                  <a:pt x="51289" y="45518"/>
                </a:moveTo>
                <a:lnTo>
                  <a:pt x="51289" y="47292"/>
                </a:lnTo>
                <a:lnTo>
                  <a:pt x="49581" y="47292"/>
                </a:lnTo>
                <a:lnTo>
                  <a:pt x="49581" y="45518"/>
                </a:lnTo>
                <a:close/>
                <a:moveTo>
                  <a:pt x="53144" y="45518"/>
                </a:moveTo>
                <a:lnTo>
                  <a:pt x="53144" y="47292"/>
                </a:lnTo>
                <a:lnTo>
                  <a:pt x="51370" y="47292"/>
                </a:lnTo>
                <a:lnTo>
                  <a:pt x="51370" y="45518"/>
                </a:lnTo>
                <a:close/>
                <a:moveTo>
                  <a:pt x="54995" y="45518"/>
                </a:moveTo>
                <a:lnTo>
                  <a:pt x="54995" y="47292"/>
                </a:lnTo>
                <a:lnTo>
                  <a:pt x="53220" y="47292"/>
                </a:lnTo>
                <a:lnTo>
                  <a:pt x="53220" y="45518"/>
                </a:lnTo>
                <a:close/>
                <a:moveTo>
                  <a:pt x="56849" y="45518"/>
                </a:moveTo>
                <a:lnTo>
                  <a:pt x="56849" y="47292"/>
                </a:lnTo>
                <a:lnTo>
                  <a:pt x="55070" y="47292"/>
                </a:lnTo>
                <a:lnTo>
                  <a:pt x="55070" y="45518"/>
                </a:lnTo>
                <a:close/>
                <a:moveTo>
                  <a:pt x="58698" y="45518"/>
                </a:moveTo>
                <a:lnTo>
                  <a:pt x="58698" y="47292"/>
                </a:lnTo>
                <a:lnTo>
                  <a:pt x="56924" y="47292"/>
                </a:lnTo>
                <a:lnTo>
                  <a:pt x="56924" y="45518"/>
                </a:lnTo>
                <a:close/>
                <a:moveTo>
                  <a:pt x="60548" y="45518"/>
                </a:moveTo>
                <a:lnTo>
                  <a:pt x="60548" y="47292"/>
                </a:lnTo>
                <a:lnTo>
                  <a:pt x="58775" y="47292"/>
                </a:lnTo>
                <a:lnTo>
                  <a:pt x="58775" y="45518"/>
                </a:lnTo>
                <a:close/>
                <a:moveTo>
                  <a:pt x="62404" y="45518"/>
                </a:moveTo>
                <a:lnTo>
                  <a:pt x="62404" y="47292"/>
                </a:lnTo>
                <a:lnTo>
                  <a:pt x="60629" y="47292"/>
                </a:lnTo>
                <a:lnTo>
                  <a:pt x="60629" y="45518"/>
                </a:lnTo>
                <a:close/>
                <a:moveTo>
                  <a:pt x="64253" y="45518"/>
                </a:moveTo>
                <a:lnTo>
                  <a:pt x="64253" y="47292"/>
                </a:lnTo>
                <a:lnTo>
                  <a:pt x="62479" y="47292"/>
                </a:lnTo>
                <a:lnTo>
                  <a:pt x="62479" y="45518"/>
                </a:lnTo>
                <a:close/>
                <a:moveTo>
                  <a:pt x="66108" y="45518"/>
                </a:moveTo>
                <a:lnTo>
                  <a:pt x="66108" y="47292"/>
                </a:lnTo>
                <a:lnTo>
                  <a:pt x="64328" y="47292"/>
                </a:lnTo>
                <a:lnTo>
                  <a:pt x="64328" y="45518"/>
                </a:lnTo>
                <a:close/>
                <a:moveTo>
                  <a:pt x="3343" y="47369"/>
                </a:moveTo>
                <a:lnTo>
                  <a:pt x="3343" y="49142"/>
                </a:lnTo>
                <a:lnTo>
                  <a:pt x="1568" y="49142"/>
                </a:lnTo>
                <a:lnTo>
                  <a:pt x="1568" y="47369"/>
                </a:lnTo>
                <a:close/>
                <a:moveTo>
                  <a:pt x="5192" y="47369"/>
                </a:moveTo>
                <a:lnTo>
                  <a:pt x="5192" y="49142"/>
                </a:lnTo>
                <a:lnTo>
                  <a:pt x="3418" y="49142"/>
                </a:lnTo>
                <a:lnTo>
                  <a:pt x="3418" y="47369"/>
                </a:lnTo>
                <a:close/>
                <a:moveTo>
                  <a:pt x="7047" y="47369"/>
                </a:moveTo>
                <a:lnTo>
                  <a:pt x="7047" y="49142"/>
                </a:lnTo>
                <a:lnTo>
                  <a:pt x="5267" y="49142"/>
                </a:lnTo>
                <a:lnTo>
                  <a:pt x="5267" y="47369"/>
                </a:lnTo>
                <a:close/>
                <a:moveTo>
                  <a:pt x="8896" y="47369"/>
                </a:moveTo>
                <a:lnTo>
                  <a:pt x="8896" y="49142"/>
                </a:lnTo>
                <a:lnTo>
                  <a:pt x="7123" y="49142"/>
                </a:lnTo>
                <a:lnTo>
                  <a:pt x="7123" y="47369"/>
                </a:lnTo>
                <a:close/>
                <a:moveTo>
                  <a:pt x="10746" y="47369"/>
                </a:moveTo>
                <a:lnTo>
                  <a:pt x="10746" y="49142"/>
                </a:lnTo>
                <a:lnTo>
                  <a:pt x="8972" y="49142"/>
                </a:lnTo>
                <a:lnTo>
                  <a:pt x="8972" y="47369"/>
                </a:lnTo>
                <a:close/>
                <a:moveTo>
                  <a:pt x="12601" y="47369"/>
                </a:moveTo>
                <a:lnTo>
                  <a:pt x="12601" y="49142"/>
                </a:lnTo>
                <a:lnTo>
                  <a:pt x="10827" y="49142"/>
                </a:lnTo>
                <a:lnTo>
                  <a:pt x="10827" y="47369"/>
                </a:lnTo>
                <a:close/>
                <a:moveTo>
                  <a:pt x="14451" y="47369"/>
                </a:moveTo>
                <a:lnTo>
                  <a:pt x="14451" y="49142"/>
                </a:lnTo>
                <a:lnTo>
                  <a:pt x="12676" y="49142"/>
                </a:lnTo>
                <a:lnTo>
                  <a:pt x="12676" y="47369"/>
                </a:lnTo>
                <a:close/>
                <a:moveTo>
                  <a:pt x="16305" y="47369"/>
                </a:moveTo>
                <a:lnTo>
                  <a:pt x="16305" y="49142"/>
                </a:lnTo>
                <a:lnTo>
                  <a:pt x="14526" y="49142"/>
                </a:lnTo>
                <a:lnTo>
                  <a:pt x="14526" y="47369"/>
                </a:lnTo>
                <a:close/>
                <a:moveTo>
                  <a:pt x="18089" y="47369"/>
                </a:moveTo>
                <a:lnTo>
                  <a:pt x="18089" y="49142"/>
                </a:lnTo>
                <a:lnTo>
                  <a:pt x="16381" y="49142"/>
                </a:lnTo>
                <a:lnTo>
                  <a:pt x="16381" y="47369"/>
                </a:lnTo>
                <a:close/>
                <a:moveTo>
                  <a:pt x="19945" y="47369"/>
                </a:moveTo>
                <a:lnTo>
                  <a:pt x="19945" y="49142"/>
                </a:lnTo>
                <a:lnTo>
                  <a:pt x="18166" y="49142"/>
                </a:lnTo>
                <a:lnTo>
                  <a:pt x="18166" y="47369"/>
                </a:lnTo>
                <a:close/>
                <a:moveTo>
                  <a:pt x="21795" y="47369"/>
                </a:moveTo>
                <a:lnTo>
                  <a:pt x="21795" y="49142"/>
                </a:lnTo>
                <a:lnTo>
                  <a:pt x="20020" y="49142"/>
                </a:lnTo>
                <a:lnTo>
                  <a:pt x="20020" y="47369"/>
                </a:lnTo>
                <a:close/>
                <a:moveTo>
                  <a:pt x="23644" y="47369"/>
                </a:moveTo>
                <a:lnTo>
                  <a:pt x="23644" y="49142"/>
                </a:lnTo>
                <a:lnTo>
                  <a:pt x="21870" y="49142"/>
                </a:lnTo>
                <a:lnTo>
                  <a:pt x="21870" y="47369"/>
                </a:lnTo>
                <a:close/>
                <a:moveTo>
                  <a:pt x="25498" y="47369"/>
                </a:moveTo>
                <a:lnTo>
                  <a:pt x="25498" y="49142"/>
                </a:lnTo>
                <a:lnTo>
                  <a:pt x="23719" y="49142"/>
                </a:lnTo>
                <a:lnTo>
                  <a:pt x="23719" y="47369"/>
                </a:lnTo>
                <a:close/>
                <a:moveTo>
                  <a:pt x="27348" y="47369"/>
                </a:moveTo>
                <a:lnTo>
                  <a:pt x="27348" y="49142"/>
                </a:lnTo>
                <a:lnTo>
                  <a:pt x="25575" y="49142"/>
                </a:lnTo>
                <a:lnTo>
                  <a:pt x="25575" y="47369"/>
                </a:lnTo>
                <a:close/>
                <a:moveTo>
                  <a:pt x="29204" y="47369"/>
                </a:moveTo>
                <a:lnTo>
                  <a:pt x="29204" y="49142"/>
                </a:lnTo>
                <a:lnTo>
                  <a:pt x="27424" y="49142"/>
                </a:lnTo>
                <a:lnTo>
                  <a:pt x="27424" y="47369"/>
                </a:lnTo>
                <a:close/>
                <a:moveTo>
                  <a:pt x="31053" y="47369"/>
                </a:moveTo>
                <a:lnTo>
                  <a:pt x="31053" y="49142"/>
                </a:lnTo>
                <a:lnTo>
                  <a:pt x="29279" y="49142"/>
                </a:lnTo>
                <a:lnTo>
                  <a:pt x="29279" y="47369"/>
                </a:lnTo>
                <a:close/>
                <a:moveTo>
                  <a:pt x="32903" y="47369"/>
                </a:moveTo>
                <a:lnTo>
                  <a:pt x="32903" y="49142"/>
                </a:lnTo>
                <a:lnTo>
                  <a:pt x="31128" y="49142"/>
                </a:lnTo>
                <a:lnTo>
                  <a:pt x="31128" y="47369"/>
                </a:lnTo>
                <a:close/>
                <a:moveTo>
                  <a:pt x="34692" y="47369"/>
                </a:moveTo>
                <a:lnTo>
                  <a:pt x="34692" y="49142"/>
                </a:lnTo>
                <a:lnTo>
                  <a:pt x="32979" y="49142"/>
                </a:lnTo>
                <a:lnTo>
                  <a:pt x="32979" y="47369"/>
                </a:lnTo>
                <a:close/>
                <a:moveTo>
                  <a:pt x="36541" y="47369"/>
                </a:moveTo>
                <a:lnTo>
                  <a:pt x="36541" y="49142"/>
                </a:lnTo>
                <a:lnTo>
                  <a:pt x="34768" y="49142"/>
                </a:lnTo>
                <a:lnTo>
                  <a:pt x="34768" y="47369"/>
                </a:lnTo>
                <a:close/>
                <a:moveTo>
                  <a:pt x="38397" y="47369"/>
                </a:moveTo>
                <a:lnTo>
                  <a:pt x="38397" y="49142"/>
                </a:lnTo>
                <a:lnTo>
                  <a:pt x="36618" y="49142"/>
                </a:lnTo>
                <a:lnTo>
                  <a:pt x="36618" y="47369"/>
                </a:lnTo>
                <a:close/>
                <a:moveTo>
                  <a:pt x="40246" y="47369"/>
                </a:moveTo>
                <a:lnTo>
                  <a:pt x="40246" y="49142"/>
                </a:lnTo>
                <a:lnTo>
                  <a:pt x="38472" y="49142"/>
                </a:lnTo>
                <a:lnTo>
                  <a:pt x="38472" y="47369"/>
                </a:lnTo>
                <a:close/>
                <a:moveTo>
                  <a:pt x="42096" y="47369"/>
                </a:moveTo>
                <a:lnTo>
                  <a:pt x="42096" y="49142"/>
                </a:lnTo>
                <a:lnTo>
                  <a:pt x="40321" y="49142"/>
                </a:lnTo>
                <a:lnTo>
                  <a:pt x="40321" y="47369"/>
                </a:lnTo>
                <a:close/>
                <a:moveTo>
                  <a:pt x="43950" y="47369"/>
                </a:moveTo>
                <a:lnTo>
                  <a:pt x="43950" y="49142"/>
                </a:lnTo>
                <a:lnTo>
                  <a:pt x="42172" y="49142"/>
                </a:lnTo>
                <a:lnTo>
                  <a:pt x="42172" y="47369"/>
                </a:lnTo>
                <a:close/>
                <a:moveTo>
                  <a:pt x="45801" y="47369"/>
                </a:moveTo>
                <a:lnTo>
                  <a:pt x="45801" y="49142"/>
                </a:lnTo>
                <a:lnTo>
                  <a:pt x="44027" y="49142"/>
                </a:lnTo>
                <a:lnTo>
                  <a:pt x="44027" y="47369"/>
                </a:lnTo>
                <a:close/>
                <a:moveTo>
                  <a:pt x="47656" y="47369"/>
                </a:moveTo>
                <a:lnTo>
                  <a:pt x="47656" y="49142"/>
                </a:lnTo>
                <a:lnTo>
                  <a:pt x="45876" y="49142"/>
                </a:lnTo>
                <a:lnTo>
                  <a:pt x="45876" y="47369"/>
                </a:lnTo>
                <a:close/>
                <a:moveTo>
                  <a:pt x="49505" y="47369"/>
                </a:moveTo>
                <a:lnTo>
                  <a:pt x="49505" y="49142"/>
                </a:lnTo>
                <a:lnTo>
                  <a:pt x="47731" y="49142"/>
                </a:lnTo>
                <a:lnTo>
                  <a:pt x="47731" y="47369"/>
                </a:lnTo>
                <a:close/>
                <a:moveTo>
                  <a:pt x="51289" y="47369"/>
                </a:moveTo>
                <a:lnTo>
                  <a:pt x="51289" y="49142"/>
                </a:lnTo>
                <a:lnTo>
                  <a:pt x="49581" y="49142"/>
                </a:lnTo>
                <a:lnTo>
                  <a:pt x="49581" y="47369"/>
                </a:lnTo>
                <a:close/>
                <a:moveTo>
                  <a:pt x="53144" y="47369"/>
                </a:moveTo>
                <a:lnTo>
                  <a:pt x="53144" y="49142"/>
                </a:lnTo>
                <a:lnTo>
                  <a:pt x="51370" y="49142"/>
                </a:lnTo>
                <a:lnTo>
                  <a:pt x="51370" y="47369"/>
                </a:lnTo>
                <a:close/>
                <a:moveTo>
                  <a:pt x="54995" y="47369"/>
                </a:moveTo>
                <a:lnTo>
                  <a:pt x="54995" y="49142"/>
                </a:lnTo>
                <a:lnTo>
                  <a:pt x="53220" y="49142"/>
                </a:lnTo>
                <a:lnTo>
                  <a:pt x="53220" y="47369"/>
                </a:lnTo>
                <a:close/>
                <a:moveTo>
                  <a:pt x="56849" y="47369"/>
                </a:moveTo>
                <a:lnTo>
                  <a:pt x="56849" y="49142"/>
                </a:lnTo>
                <a:lnTo>
                  <a:pt x="55070" y="49142"/>
                </a:lnTo>
                <a:lnTo>
                  <a:pt x="55070" y="47369"/>
                </a:lnTo>
                <a:close/>
                <a:moveTo>
                  <a:pt x="58698" y="47369"/>
                </a:moveTo>
                <a:lnTo>
                  <a:pt x="58698" y="49142"/>
                </a:lnTo>
                <a:lnTo>
                  <a:pt x="56924" y="49142"/>
                </a:lnTo>
                <a:lnTo>
                  <a:pt x="56924" y="47369"/>
                </a:lnTo>
                <a:close/>
                <a:moveTo>
                  <a:pt x="60548" y="47369"/>
                </a:moveTo>
                <a:lnTo>
                  <a:pt x="60548" y="49142"/>
                </a:lnTo>
                <a:lnTo>
                  <a:pt x="58775" y="49142"/>
                </a:lnTo>
                <a:lnTo>
                  <a:pt x="58775" y="47369"/>
                </a:lnTo>
                <a:close/>
                <a:moveTo>
                  <a:pt x="62404" y="47369"/>
                </a:moveTo>
                <a:lnTo>
                  <a:pt x="62404" y="49142"/>
                </a:lnTo>
                <a:lnTo>
                  <a:pt x="60629" y="49142"/>
                </a:lnTo>
                <a:lnTo>
                  <a:pt x="60629" y="47369"/>
                </a:lnTo>
                <a:close/>
                <a:moveTo>
                  <a:pt x="64253" y="47369"/>
                </a:moveTo>
                <a:lnTo>
                  <a:pt x="64253" y="49142"/>
                </a:lnTo>
                <a:lnTo>
                  <a:pt x="62479" y="49142"/>
                </a:lnTo>
                <a:lnTo>
                  <a:pt x="62479" y="47369"/>
                </a:lnTo>
                <a:close/>
                <a:moveTo>
                  <a:pt x="66108" y="47369"/>
                </a:moveTo>
                <a:lnTo>
                  <a:pt x="66108" y="49142"/>
                </a:lnTo>
                <a:lnTo>
                  <a:pt x="64328" y="49142"/>
                </a:lnTo>
                <a:lnTo>
                  <a:pt x="64328" y="47369"/>
                </a:lnTo>
                <a:close/>
                <a:moveTo>
                  <a:pt x="1487" y="0"/>
                </a:moveTo>
                <a:lnTo>
                  <a:pt x="1487" y="1493"/>
                </a:lnTo>
                <a:lnTo>
                  <a:pt x="0" y="1493"/>
                </a:lnTo>
                <a:lnTo>
                  <a:pt x="0" y="1568"/>
                </a:lnTo>
                <a:lnTo>
                  <a:pt x="1487" y="1568"/>
                </a:lnTo>
                <a:lnTo>
                  <a:pt x="1487" y="3343"/>
                </a:lnTo>
                <a:lnTo>
                  <a:pt x="0" y="3343"/>
                </a:lnTo>
                <a:lnTo>
                  <a:pt x="0" y="3422"/>
                </a:lnTo>
                <a:lnTo>
                  <a:pt x="1487" y="3422"/>
                </a:lnTo>
                <a:lnTo>
                  <a:pt x="1487" y="5197"/>
                </a:lnTo>
                <a:lnTo>
                  <a:pt x="0" y="5197"/>
                </a:lnTo>
                <a:lnTo>
                  <a:pt x="0" y="5273"/>
                </a:lnTo>
                <a:lnTo>
                  <a:pt x="1487" y="5273"/>
                </a:lnTo>
                <a:lnTo>
                  <a:pt x="1487" y="7047"/>
                </a:lnTo>
                <a:lnTo>
                  <a:pt x="0" y="7047"/>
                </a:lnTo>
                <a:lnTo>
                  <a:pt x="0" y="7123"/>
                </a:lnTo>
                <a:lnTo>
                  <a:pt x="1487" y="7123"/>
                </a:lnTo>
                <a:lnTo>
                  <a:pt x="1487" y="8902"/>
                </a:lnTo>
                <a:lnTo>
                  <a:pt x="0" y="8902"/>
                </a:lnTo>
                <a:lnTo>
                  <a:pt x="0" y="8977"/>
                </a:lnTo>
                <a:lnTo>
                  <a:pt x="1487" y="8977"/>
                </a:lnTo>
                <a:lnTo>
                  <a:pt x="1487" y="10752"/>
                </a:lnTo>
                <a:lnTo>
                  <a:pt x="0" y="10752"/>
                </a:lnTo>
                <a:lnTo>
                  <a:pt x="0" y="10827"/>
                </a:lnTo>
                <a:lnTo>
                  <a:pt x="1487" y="10827"/>
                </a:lnTo>
                <a:lnTo>
                  <a:pt x="1487" y="12601"/>
                </a:lnTo>
                <a:lnTo>
                  <a:pt x="0" y="12601"/>
                </a:lnTo>
                <a:lnTo>
                  <a:pt x="0" y="12682"/>
                </a:lnTo>
                <a:lnTo>
                  <a:pt x="1487" y="12682"/>
                </a:lnTo>
                <a:lnTo>
                  <a:pt x="1487" y="14456"/>
                </a:lnTo>
                <a:lnTo>
                  <a:pt x="0" y="14456"/>
                </a:lnTo>
                <a:lnTo>
                  <a:pt x="0" y="14532"/>
                </a:lnTo>
                <a:lnTo>
                  <a:pt x="1487" y="14532"/>
                </a:lnTo>
                <a:lnTo>
                  <a:pt x="1487" y="16305"/>
                </a:lnTo>
                <a:lnTo>
                  <a:pt x="0" y="16305"/>
                </a:lnTo>
                <a:lnTo>
                  <a:pt x="0" y="16381"/>
                </a:lnTo>
                <a:lnTo>
                  <a:pt x="1487" y="16381"/>
                </a:lnTo>
                <a:lnTo>
                  <a:pt x="1487" y="16421"/>
                </a:lnTo>
                <a:lnTo>
                  <a:pt x="1487" y="17873"/>
                </a:lnTo>
                <a:lnTo>
                  <a:pt x="1487" y="17914"/>
                </a:lnTo>
                <a:lnTo>
                  <a:pt x="0" y="17914"/>
                </a:lnTo>
                <a:lnTo>
                  <a:pt x="0" y="17989"/>
                </a:lnTo>
                <a:lnTo>
                  <a:pt x="1487" y="17989"/>
                </a:lnTo>
                <a:lnTo>
                  <a:pt x="1487" y="19763"/>
                </a:lnTo>
                <a:lnTo>
                  <a:pt x="0" y="19763"/>
                </a:lnTo>
                <a:lnTo>
                  <a:pt x="0" y="19838"/>
                </a:lnTo>
                <a:lnTo>
                  <a:pt x="1487" y="19838"/>
                </a:lnTo>
                <a:lnTo>
                  <a:pt x="1487" y="21613"/>
                </a:lnTo>
                <a:lnTo>
                  <a:pt x="0" y="21613"/>
                </a:lnTo>
                <a:lnTo>
                  <a:pt x="0" y="21688"/>
                </a:lnTo>
                <a:lnTo>
                  <a:pt x="1487" y="21688"/>
                </a:lnTo>
                <a:lnTo>
                  <a:pt x="1487" y="23467"/>
                </a:lnTo>
                <a:lnTo>
                  <a:pt x="0" y="23467"/>
                </a:lnTo>
                <a:lnTo>
                  <a:pt x="0" y="23544"/>
                </a:lnTo>
                <a:lnTo>
                  <a:pt x="1487" y="23544"/>
                </a:lnTo>
                <a:lnTo>
                  <a:pt x="1487" y="25317"/>
                </a:lnTo>
                <a:lnTo>
                  <a:pt x="0" y="25317"/>
                </a:lnTo>
                <a:lnTo>
                  <a:pt x="0" y="25393"/>
                </a:lnTo>
                <a:lnTo>
                  <a:pt x="1487" y="25393"/>
                </a:lnTo>
                <a:lnTo>
                  <a:pt x="1487" y="27173"/>
                </a:lnTo>
                <a:lnTo>
                  <a:pt x="0" y="27173"/>
                </a:lnTo>
                <a:lnTo>
                  <a:pt x="0" y="27248"/>
                </a:lnTo>
                <a:lnTo>
                  <a:pt x="1487" y="27248"/>
                </a:lnTo>
                <a:lnTo>
                  <a:pt x="1487" y="29022"/>
                </a:lnTo>
                <a:lnTo>
                  <a:pt x="0" y="29022"/>
                </a:lnTo>
                <a:lnTo>
                  <a:pt x="0" y="29097"/>
                </a:lnTo>
                <a:lnTo>
                  <a:pt x="1487" y="29097"/>
                </a:lnTo>
                <a:lnTo>
                  <a:pt x="1487" y="30872"/>
                </a:lnTo>
                <a:lnTo>
                  <a:pt x="0" y="30872"/>
                </a:lnTo>
                <a:lnTo>
                  <a:pt x="0" y="30948"/>
                </a:lnTo>
                <a:lnTo>
                  <a:pt x="1487" y="30948"/>
                </a:lnTo>
                <a:lnTo>
                  <a:pt x="1487" y="32726"/>
                </a:lnTo>
                <a:lnTo>
                  <a:pt x="0" y="32726"/>
                </a:lnTo>
                <a:lnTo>
                  <a:pt x="0" y="32802"/>
                </a:lnTo>
                <a:lnTo>
                  <a:pt x="1487" y="32802"/>
                </a:lnTo>
                <a:lnTo>
                  <a:pt x="1487" y="32837"/>
                </a:lnTo>
                <a:lnTo>
                  <a:pt x="1487" y="34289"/>
                </a:lnTo>
                <a:lnTo>
                  <a:pt x="1487" y="34329"/>
                </a:lnTo>
                <a:lnTo>
                  <a:pt x="0" y="34329"/>
                </a:lnTo>
                <a:lnTo>
                  <a:pt x="0" y="34405"/>
                </a:lnTo>
                <a:lnTo>
                  <a:pt x="1487" y="34405"/>
                </a:lnTo>
                <a:lnTo>
                  <a:pt x="1487" y="36180"/>
                </a:lnTo>
                <a:lnTo>
                  <a:pt x="0" y="36180"/>
                </a:lnTo>
                <a:lnTo>
                  <a:pt x="0" y="36259"/>
                </a:lnTo>
                <a:lnTo>
                  <a:pt x="1487" y="36259"/>
                </a:lnTo>
                <a:lnTo>
                  <a:pt x="1487" y="38034"/>
                </a:lnTo>
                <a:lnTo>
                  <a:pt x="0" y="38034"/>
                </a:lnTo>
                <a:lnTo>
                  <a:pt x="0" y="38109"/>
                </a:lnTo>
                <a:lnTo>
                  <a:pt x="1487" y="38109"/>
                </a:lnTo>
                <a:lnTo>
                  <a:pt x="1487" y="39883"/>
                </a:lnTo>
                <a:lnTo>
                  <a:pt x="0" y="39883"/>
                </a:lnTo>
                <a:lnTo>
                  <a:pt x="0" y="39960"/>
                </a:lnTo>
                <a:lnTo>
                  <a:pt x="1487" y="39960"/>
                </a:lnTo>
                <a:lnTo>
                  <a:pt x="1487" y="41738"/>
                </a:lnTo>
                <a:lnTo>
                  <a:pt x="0" y="41738"/>
                </a:lnTo>
                <a:lnTo>
                  <a:pt x="0" y="41814"/>
                </a:lnTo>
                <a:lnTo>
                  <a:pt x="1487" y="41814"/>
                </a:lnTo>
                <a:lnTo>
                  <a:pt x="1487" y="43589"/>
                </a:lnTo>
                <a:lnTo>
                  <a:pt x="0" y="43589"/>
                </a:lnTo>
                <a:lnTo>
                  <a:pt x="0" y="43664"/>
                </a:lnTo>
                <a:lnTo>
                  <a:pt x="1487" y="43664"/>
                </a:lnTo>
                <a:lnTo>
                  <a:pt x="1487" y="45438"/>
                </a:lnTo>
                <a:lnTo>
                  <a:pt x="0" y="45438"/>
                </a:lnTo>
                <a:lnTo>
                  <a:pt x="0" y="45518"/>
                </a:lnTo>
                <a:lnTo>
                  <a:pt x="1487" y="45518"/>
                </a:lnTo>
                <a:lnTo>
                  <a:pt x="1487" y="47292"/>
                </a:lnTo>
                <a:lnTo>
                  <a:pt x="0" y="47292"/>
                </a:lnTo>
                <a:lnTo>
                  <a:pt x="0" y="47369"/>
                </a:lnTo>
                <a:lnTo>
                  <a:pt x="1487" y="47369"/>
                </a:lnTo>
                <a:lnTo>
                  <a:pt x="1487" y="49142"/>
                </a:lnTo>
                <a:lnTo>
                  <a:pt x="0" y="49142"/>
                </a:lnTo>
                <a:lnTo>
                  <a:pt x="0" y="49218"/>
                </a:lnTo>
                <a:lnTo>
                  <a:pt x="1487" y="49218"/>
                </a:lnTo>
                <a:lnTo>
                  <a:pt x="1487" y="50710"/>
                </a:lnTo>
                <a:lnTo>
                  <a:pt x="1568" y="50710"/>
                </a:lnTo>
                <a:lnTo>
                  <a:pt x="1568" y="49218"/>
                </a:lnTo>
                <a:lnTo>
                  <a:pt x="3343" y="49218"/>
                </a:lnTo>
                <a:lnTo>
                  <a:pt x="3343" y="50710"/>
                </a:lnTo>
                <a:lnTo>
                  <a:pt x="3418" y="50710"/>
                </a:lnTo>
                <a:lnTo>
                  <a:pt x="3418" y="49218"/>
                </a:lnTo>
                <a:lnTo>
                  <a:pt x="5192" y="49218"/>
                </a:lnTo>
                <a:lnTo>
                  <a:pt x="5192" y="50710"/>
                </a:lnTo>
                <a:lnTo>
                  <a:pt x="5267" y="50710"/>
                </a:lnTo>
                <a:lnTo>
                  <a:pt x="5267" y="49218"/>
                </a:lnTo>
                <a:lnTo>
                  <a:pt x="7047" y="49218"/>
                </a:lnTo>
                <a:lnTo>
                  <a:pt x="7047" y="50710"/>
                </a:lnTo>
                <a:lnTo>
                  <a:pt x="7123" y="50710"/>
                </a:lnTo>
                <a:lnTo>
                  <a:pt x="7123" y="49218"/>
                </a:lnTo>
                <a:lnTo>
                  <a:pt x="8896" y="49218"/>
                </a:lnTo>
                <a:lnTo>
                  <a:pt x="8896" y="50710"/>
                </a:lnTo>
                <a:lnTo>
                  <a:pt x="8972" y="50710"/>
                </a:lnTo>
                <a:lnTo>
                  <a:pt x="8972" y="49218"/>
                </a:lnTo>
                <a:lnTo>
                  <a:pt x="10746" y="49218"/>
                </a:lnTo>
                <a:lnTo>
                  <a:pt x="10746" y="50710"/>
                </a:lnTo>
                <a:lnTo>
                  <a:pt x="10827" y="50710"/>
                </a:lnTo>
                <a:lnTo>
                  <a:pt x="10827" y="49218"/>
                </a:lnTo>
                <a:lnTo>
                  <a:pt x="12601" y="49218"/>
                </a:lnTo>
                <a:lnTo>
                  <a:pt x="12601" y="50710"/>
                </a:lnTo>
                <a:lnTo>
                  <a:pt x="12676" y="50710"/>
                </a:lnTo>
                <a:lnTo>
                  <a:pt x="12676" y="49218"/>
                </a:lnTo>
                <a:lnTo>
                  <a:pt x="14451" y="49218"/>
                </a:lnTo>
                <a:lnTo>
                  <a:pt x="14451" y="50710"/>
                </a:lnTo>
                <a:lnTo>
                  <a:pt x="14526" y="50710"/>
                </a:lnTo>
                <a:lnTo>
                  <a:pt x="14526" y="49218"/>
                </a:lnTo>
                <a:lnTo>
                  <a:pt x="16305" y="49218"/>
                </a:lnTo>
                <a:lnTo>
                  <a:pt x="16305" y="50710"/>
                </a:lnTo>
                <a:lnTo>
                  <a:pt x="16381" y="50710"/>
                </a:lnTo>
                <a:lnTo>
                  <a:pt x="16381" y="49218"/>
                </a:lnTo>
                <a:lnTo>
                  <a:pt x="18089" y="49218"/>
                </a:lnTo>
                <a:lnTo>
                  <a:pt x="18089" y="50710"/>
                </a:lnTo>
                <a:lnTo>
                  <a:pt x="18166" y="50710"/>
                </a:lnTo>
                <a:lnTo>
                  <a:pt x="18166" y="49218"/>
                </a:lnTo>
                <a:lnTo>
                  <a:pt x="19945" y="49218"/>
                </a:lnTo>
                <a:lnTo>
                  <a:pt x="19945" y="50710"/>
                </a:lnTo>
                <a:lnTo>
                  <a:pt x="20020" y="50710"/>
                </a:lnTo>
                <a:lnTo>
                  <a:pt x="20020" y="49218"/>
                </a:lnTo>
                <a:lnTo>
                  <a:pt x="21795" y="49218"/>
                </a:lnTo>
                <a:lnTo>
                  <a:pt x="21795" y="50710"/>
                </a:lnTo>
                <a:lnTo>
                  <a:pt x="21870" y="50710"/>
                </a:lnTo>
                <a:lnTo>
                  <a:pt x="21870" y="49218"/>
                </a:lnTo>
                <a:lnTo>
                  <a:pt x="23644" y="49218"/>
                </a:lnTo>
                <a:lnTo>
                  <a:pt x="23644" y="50710"/>
                </a:lnTo>
                <a:lnTo>
                  <a:pt x="23719" y="50710"/>
                </a:lnTo>
                <a:lnTo>
                  <a:pt x="23719" y="49218"/>
                </a:lnTo>
                <a:lnTo>
                  <a:pt x="25498" y="49218"/>
                </a:lnTo>
                <a:lnTo>
                  <a:pt x="25498" y="50710"/>
                </a:lnTo>
                <a:lnTo>
                  <a:pt x="25575" y="50710"/>
                </a:lnTo>
                <a:lnTo>
                  <a:pt x="25575" y="49218"/>
                </a:lnTo>
                <a:lnTo>
                  <a:pt x="27348" y="49218"/>
                </a:lnTo>
                <a:lnTo>
                  <a:pt x="27348" y="50710"/>
                </a:lnTo>
                <a:lnTo>
                  <a:pt x="27424" y="50710"/>
                </a:lnTo>
                <a:lnTo>
                  <a:pt x="27424" y="49218"/>
                </a:lnTo>
                <a:lnTo>
                  <a:pt x="29204" y="49218"/>
                </a:lnTo>
                <a:lnTo>
                  <a:pt x="29204" y="50710"/>
                </a:lnTo>
                <a:lnTo>
                  <a:pt x="29279" y="50710"/>
                </a:lnTo>
                <a:lnTo>
                  <a:pt x="29279" y="49218"/>
                </a:lnTo>
                <a:lnTo>
                  <a:pt x="31053" y="49218"/>
                </a:lnTo>
                <a:lnTo>
                  <a:pt x="31053" y="50710"/>
                </a:lnTo>
                <a:lnTo>
                  <a:pt x="31128" y="50710"/>
                </a:lnTo>
                <a:lnTo>
                  <a:pt x="31128" y="49218"/>
                </a:lnTo>
                <a:lnTo>
                  <a:pt x="32903" y="49218"/>
                </a:lnTo>
                <a:lnTo>
                  <a:pt x="32903" y="50710"/>
                </a:lnTo>
                <a:lnTo>
                  <a:pt x="32979" y="50710"/>
                </a:lnTo>
                <a:lnTo>
                  <a:pt x="32979" y="49218"/>
                </a:lnTo>
                <a:lnTo>
                  <a:pt x="34692" y="49218"/>
                </a:lnTo>
                <a:lnTo>
                  <a:pt x="34692" y="50710"/>
                </a:lnTo>
                <a:lnTo>
                  <a:pt x="34768" y="50710"/>
                </a:lnTo>
                <a:lnTo>
                  <a:pt x="34768" y="49218"/>
                </a:lnTo>
                <a:lnTo>
                  <a:pt x="36541" y="49218"/>
                </a:lnTo>
                <a:lnTo>
                  <a:pt x="36541" y="50710"/>
                </a:lnTo>
                <a:lnTo>
                  <a:pt x="36618" y="50710"/>
                </a:lnTo>
                <a:lnTo>
                  <a:pt x="36618" y="49218"/>
                </a:lnTo>
                <a:lnTo>
                  <a:pt x="38397" y="49218"/>
                </a:lnTo>
                <a:lnTo>
                  <a:pt x="38397" y="50710"/>
                </a:lnTo>
                <a:lnTo>
                  <a:pt x="38472" y="50710"/>
                </a:lnTo>
                <a:lnTo>
                  <a:pt x="38472" y="49218"/>
                </a:lnTo>
                <a:lnTo>
                  <a:pt x="40246" y="49218"/>
                </a:lnTo>
                <a:lnTo>
                  <a:pt x="40246" y="50710"/>
                </a:lnTo>
                <a:lnTo>
                  <a:pt x="40321" y="50710"/>
                </a:lnTo>
                <a:lnTo>
                  <a:pt x="40321" y="49218"/>
                </a:lnTo>
                <a:lnTo>
                  <a:pt x="42096" y="49218"/>
                </a:lnTo>
                <a:lnTo>
                  <a:pt x="42096" y="50710"/>
                </a:lnTo>
                <a:lnTo>
                  <a:pt x="42172" y="50710"/>
                </a:lnTo>
                <a:lnTo>
                  <a:pt x="42172" y="49218"/>
                </a:lnTo>
                <a:lnTo>
                  <a:pt x="43950" y="49218"/>
                </a:lnTo>
                <a:lnTo>
                  <a:pt x="43950" y="50710"/>
                </a:lnTo>
                <a:lnTo>
                  <a:pt x="44027" y="50710"/>
                </a:lnTo>
                <a:lnTo>
                  <a:pt x="44027" y="49218"/>
                </a:lnTo>
                <a:lnTo>
                  <a:pt x="45801" y="49218"/>
                </a:lnTo>
                <a:lnTo>
                  <a:pt x="45801" y="50710"/>
                </a:lnTo>
                <a:lnTo>
                  <a:pt x="45876" y="50710"/>
                </a:lnTo>
                <a:lnTo>
                  <a:pt x="45876" y="49218"/>
                </a:lnTo>
                <a:lnTo>
                  <a:pt x="47656" y="49218"/>
                </a:lnTo>
                <a:lnTo>
                  <a:pt x="47656" y="50710"/>
                </a:lnTo>
                <a:lnTo>
                  <a:pt x="47731" y="50710"/>
                </a:lnTo>
                <a:lnTo>
                  <a:pt x="47731" y="49218"/>
                </a:lnTo>
                <a:lnTo>
                  <a:pt x="49505" y="49218"/>
                </a:lnTo>
                <a:lnTo>
                  <a:pt x="49505" y="50710"/>
                </a:lnTo>
                <a:lnTo>
                  <a:pt x="49581" y="50710"/>
                </a:lnTo>
                <a:lnTo>
                  <a:pt x="49581" y="49218"/>
                </a:lnTo>
                <a:lnTo>
                  <a:pt x="51289" y="49218"/>
                </a:lnTo>
                <a:lnTo>
                  <a:pt x="51289" y="50710"/>
                </a:lnTo>
                <a:lnTo>
                  <a:pt x="51370" y="50710"/>
                </a:lnTo>
                <a:lnTo>
                  <a:pt x="51370" y="49218"/>
                </a:lnTo>
                <a:lnTo>
                  <a:pt x="53144" y="49218"/>
                </a:lnTo>
                <a:lnTo>
                  <a:pt x="53144" y="50710"/>
                </a:lnTo>
                <a:lnTo>
                  <a:pt x="53220" y="50710"/>
                </a:lnTo>
                <a:lnTo>
                  <a:pt x="53220" y="49218"/>
                </a:lnTo>
                <a:lnTo>
                  <a:pt x="54995" y="49218"/>
                </a:lnTo>
                <a:lnTo>
                  <a:pt x="54995" y="50710"/>
                </a:lnTo>
                <a:lnTo>
                  <a:pt x="55070" y="50710"/>
                </a:lnTo>
                <a:lnTo>
                  <a:pt x="55070" y="49218"/>
                </a:lnTo>
                <a:lnTo>
                  <a:pt x="56849" y="49218"/>
                </a:lnTo>
                <a:lnTo>
                  <a:pt x="56849" y="50710"/>
                </a:lnTo>
                <a:lnTo>
                  <a:pt x="56924" y="50710"/>
                </a:lnTo>
                <a:lnTo>
                  <a:pt x="56924" y="49218"/>
                </a:lnTo>
                <a:lnTo>
                  <a:pt x="58698" y="49218"/>
                </a:lnTo>
                <a:lnTo>
                  <a:pt x="58698" y="50710"/>
                </a:lnTo>
                <a:lnTo>
                  <a:pt x="58775" y="50710"/>
                </a:lnTo>
                <a:lnTo>
                  <a:pt x="58775" y="49218"/>
                </a:lnTo>
                <a:lnTo>
                  <a:pt x="60548" y="49218"/>
                </a:lnTo>
                <a:lnTo>
                  <a:pt x="60548" y="50710"/>
                </a:lnTo>
                <a:lnTo>
                  <a:pt x="60629" y="50710"/>
                </a:lnTo>
                <a:lnTo>
                  <a:pt x="60629" y="49218"/>
                </a:lnTo>
                <a:lnTo>
                  <a:pt x="62404" y="49218"/>
                </a:lnTo>
                <a:lnTo>
                  <a:pt x="62404" y="50710"/>
                </a:lnTo>
                <a:lnTo>
                  <a:pt x="62479" y="50710"/>
                </a:lnTo>
                <a:lnTo>
                  <a:pt x="62479" y="49218"/>
                </a:lnTo>
                <a:lnTo>
                  <a:pt x="64253" y="49218"/>
                </a:lnTo>
                <a:lnTo>
                  <a:pt x="64253" y="50710"/>
                </a:lnTo>
                <a:lnTo>
                  <a:pt x="64328" y="50710"/>
                </a:lnTo>
                <a:lnTo>
                  <a:pt x="64328" y="49218"/>
                </a:lnTo>
                <a:lnTo>
                  <a:pt x="66108" y="49218"/>
                </a:lnTo>
                <a:lnTo>
                  <a:pt x="66108" y="50710"/>
                </a:lnTo>
                <a:lnTo>
                  <a:pt x="66184" y="50710"/>
                </a:lnTo>
                <a:lnTo>
                  <a:pt x="66184" y="49218"/>
                </a:lnTo>
                <a:lnTo>
                  <a:pt x="67670" y="49218"/>
                </a:lnTo>
                <a:lnTo>
                  <a:pt x="67670" y="49142"/>
                </a:lnTo>
                <a:lnTo>
                  <a:pt x="66184" y="49142"/>
                </a:lnTo>
                <a:lnTo>
                  <a:pt x="66184" y="47369"/>
                </a:lnTo>
                <a:lnTo>
                  <a:pt x="67670" y="47369"/>
                </a:lnTo>
                <a:lnTo>
                  <a:pt x="67670" y="47292"/>
                </a:lnTo>
                <a:lnTo>
                  <a:pt x="66184" y="47292"/>
                </a:lnTo>
                <a:lnTo>
                  <a:pt x="66184" y="45518"/>
                </a:lnTo>
                <a:lnTo>
                  <a:pt x="67670" y="45518"/>
                </a:lnTo>
                <a:lnTo>
                  <a:pt x="67670" y="45438"/>
                </a:lnTo>
                <a:lnTo>
                  <a:pt x="66184" y="45438"/>
                </a:lnTo>
                <a:lnTo>
                  <a:pt x="66184" y="43664"/>
                </a:lnTo>
                <a:lnTo>
                  <a:pt x="67670" y="43664"/>
                </a:lnTo>
                <a:lnTo>
                  <a:pt x="67670" y="43589"/>
                </a:lnTo>
                <a:lnTo>
                  <a:pt x="66184" y="43589"/>
                </a:lnTo>
                <a:lnTo>
                  <a:pt x="66184" y="41814"/>
                </a:lnTo>
                <a:lnTo>
                  <a:pt x="67670" y="41814"/>
                </a:lnTo>
                <a:lnTo>
                  <a:pt x="67670" y="41738"/>
                </a:lnTo>
                <a:lnTo>
                  <a:pt x="66184" y="41738"/>
                </a:lnTo>
                <a:lnTo>
                  <a:pt x="66184" y="39960"/>
                </a:lnTo>
                <a:lnTo>
                  <a:pt x="67670" y="39960"/>
                </a:lnTo>
                <a:lnTo>
                  <a:pt x="67670" y="39883"/>
                </a:lnTo>
                <a:lnTo>
                  <a:pt x="66184" y="39883"/>
                </a:lnTo>
                <a:lnTo>
                  <a:pt x="66184" y="38109"/>
                </a:lnTo>
                <a:lnTo>
                  <a:pt x="67670" y="38109"/>
                </a:lnTo>
                <a:lnTo>
                  <a:pt x="67670" y="38034"/>
                </a:lnTo>
                <a:lnTo>
                  <a:pt x="66184" y="38034"/>
                </a:lnTo>
                <a:lnTo>
                  <a:pt x="66184" y="36259"/>
                </a:lnTo>
                <a:lnTo>
                  <a:pt x="67670" y="36259"/>
                </a:lnTo>
                <a:lnTo>
                  <a:pt x="67670" y="36180"/>
                </a:lnTo>
                <a:lnTo>
                  <a:pt x="66184" y="36180"/>
                </a:lnTo>
                <a:lnTo>
                  <a:pt x="66184" y="34405"/>
                </a:lnTo>
                <a:lnTo>
                  <a:pt x="67670" y="34405"/>
                </a:lnTo>
                <a:lnTo>
                  <a:pt x="67670" y="34329"/>
                </a:lnTo>
                <a:lnTo>
                  <a:pt x="66184" y="34329"/>
                </a:lnTo>
                <a:lnTo>
                  <a:pt x="66184" y="34289"/>
                </a:lnTo>
                <a:lnTo>
                  <a:pt x="66184" y="32837"/>
                </a:lnTo>
                <a:lnTo>
                  <a:pt x="66184" y="32802"/>
                </a:lnTo>
                <a:lnTo>
                  <a:pt x="67670" y="32802"/>
                </a:lnTo>
                <a:lnTo>
                  <a:pt x="67670" y="32726"/>
                </a:lnTo>
                <a:lnTo>
                  <a:pt x="66184" y="32726"/>
                </a:lnTo>
                <a:lnTo>
                  <a:pt x="66184" y="30948"/>
                </a:lnTo>
                <a:lnTo>
                  <a:pt x="67670" y="30948"/>
                </a:lnTo>
                <a:lnTo>
                  <a:pt x="67670" y="30872"/>
                </a:lnTo>
                <a:lnTo>
                  <a:pt x="66184" y="30872"/>
                </a:lnTo>
                <a:lnTo>
                  <a:pt x="66184" y="29097"/>
                </a:lnTo>
                <a:lnTo>
                  <a:pt x="67670" y="29097"/>
                </a:lnTo>
                <a:lnTo>
                  <a:pt x="67670" y="29022"/>
                </a:lnTo>
                <a:lnTo>
                  <a:pt x="66184" y="29022"/>
                </a:lnTo>
                <a:lnTo>
                  <a:pt x="66184" y="27248"/>
                </a:lnTo>
                <a:lnTo>
                  <a:pt x="67670" y="27248"/>
                </a:lnTo>
                <a:lnTo>
                  <a:pt x="67670" y="27173"/>
                </a:lnTo>
                <a:lnTo>
                  <a:pt x="66184" y="27173"/>
                </a:lnTo>
                <a:lnTo>
                  <a:pt x="66184" y="25393"/>
                </a:lnTo>
                <a:lnTo>
                  <a:pt x="67670" y="25393"/>
                </a:lnTo>
                <a:lnTo>
                  <a:pt x="67670" y="25317"/>
                </a:lnTo>
                <a:lnTo>
                  <a:pt x="66184" y="25317"/>
                </a:lnTo>
                <a:lnTo>
                  <a:pt x="66184" y="23544"/>
                </a:lnTo>
                <a:lnTo>
                  <a:pt x="67670" y="23544"/>
                </a:lnTo>
                <a:lnTo>
                  <a:pt x="67670" y="23467"/>
                </a:lnTo>
                <a:lnTo>
                  <a:pt x="66184" y="23467"/>
                </a:lnTo>
                <a:lnTo>
                  <a:pt x="66184" y="21688"/>
                </a:lnTo>
                <a:lnTo>
                  <a:pt x="67670" y="21688"/>
                </a:lnTo>
                <a:lnTo>
                  <a:pt x="67670" y="21613"/>
                </a:lnTo>
                <a:lnTo>
                  <a:pt x="66184" y="21613"/>
                </a:lnTo>
                <a:lnTo>
                  <a:pt x="66184" y="19838"/>
                </a:lnTo>
                <a:lnTo>
                  <a:pt x="67670" y="19838"/>
                </a:lnTo>
                <a:lnTo>
                  <a:pt x="67670" y="19763"/>
                </a:lnTo>
                <a:lnTo>
                  <a:pt x="66184" y="19763"/>
                </a:lnTo>
                <a:lnTo>
                  <a:pt x="66184" y="17989"/>
                </a:lnTo>
                <a:lnTo>
                  <a:pt x="67670" y="17989"/>
                </a:lnTo>
                <a:lnTo>
                  <a:pt x="67670" y="17914"/>
                </a:lnTo>
                <a:lnTo>
                  <a:pt x="66184" y="17914"/>
                </a:lnTo>
                <a:lnTo>
                  <a:pt x="66184" y="17873"/>
                </a:lnTo>
                <a:lnTo>
                  <a:pt x="66184" y="16421"/>
                </a:lnTo>
                <a:lnTo>
                  <a:pt x="66184" y="16381"/>
                </a:lnTo>
                <a:lnTo>
                  <a:pt x="67670" y="16381"/>
                </a:lnTo>
                <a:lnTo>
                  <a:pt x="67670" y="16305"/>
                </a:lnTo>
                <a:lnTo>
                  <a:pt x="66184" y="16305"/>
                </a:lnTo>
                <a:lnTo>
                  <a:pt x="66184" y="14532"/>
                </a:lnTo>
                <a:lnTo>
                  <a:pt x="67670" y="14532"/>
                </a:lnTo>
                <a:lnTo>
                  <a:pt x="67670" y="14456"/>
                </a:lnTo>
                <a:lnTo>
                  <a:pt x="66184" y="14456"/>
                </a:lnTo>
                <a:lnTo>
                  <a:pt x="66184" y="12682"/>
                </a:lnTo>
                <a:lnTo>
                  <a:pt x="67670" y="12682"/>
                </a:lnTo>
                <a:lnTo>
                  <a:pt x="67670" y="12601"/>
                </a:lnTo>
                <a:lnTo>
                  <a:pt x="66184" y="12601"/>
                </a:lnTo>
                <a:lnTo>
                  <a:pt x="66184" y="10827"/>
                </a:lnTo>
                <a:lnTo>
                  <a:pt x="67670" y="10827"/>
                </a:lnTo>
                <a:lnTo>
                  <a:pt x="67670" y="10752"/>
                </a:lnTo>
                <a:lnTo>
                  <a:pt x="66184" y="10752"/>
                </a:lnTo>
                <a:lnTo>
                  <a:pt x="66184" y="8977"/>
                </a:lnTo>
                <a:lnTo>
                  <a:pt x="67670" y="8977"/>
                </a:lnTo>
                <a:lnTo>
                  <a:pt x="67670" y="8902"/>
                </a:lnTo>
                <a:lnTo>
                  <a:pt x="66184" y="8902"/>
                </a:lnTo>
                <a:lnTo>
                  <a:pt x="66184" y="7123"/>
                </a:lnTo>
                <a:lnTo>
                  <a:pt x="67670" y="7123"/>
                </a:lnTo>
                <a:lnTo>
                  <a:pt x="67670" y="7047"/>
                </a:lnTo>
                <a:lnTo>
                  <a:pt x="66184" y="7047"/>
                </a:lnTo>
                <a:lnTo>
                  <a:pt x="66184" y="5273"/>
                </a:lnTo>
                <a:lnTo>
                  <a:pt x="67670" y="5273"/>
                </a:lnTo>
                <a:lnTo>
                  <a:pt x="67670" y="5197"/>
                </a:lnTo>
                <a:lnTo>
                  <a:pt x="66184" y="5197"/>
                </a:lnTo>
                <a:lnTo>
                  <a:pt x="66184" y="3422"/>
                </a:lnTo>
                <a:lnTo>
                  <a:pt x="67670" y="3422"/>
                </a:lnTo>
                <a:lnTo>
                  <a:pt x="67670" y="3343"/>
                </a:lnTo>
                <a:lnTo>
                  <a:pt x="66184" y="3343"/>
                </a:lnTo>
                <a:lnTo>
                  <a:pt x="66184" y="1568"/>
                </a:lnTo>
                <a:lnTo>
                  <a:pt x="67670" y="1568"/>
                </a:lnTo>
                <a:lnTo>
                  <a:pt x="67670" y="1493"/>
                </a:lnTo>
                <a:lnTo>
                  <a:pt x="66184" y="1493"/>
                </a:lnTo>
                <a:lnTo>
                  <a:pt x="66184" y="0"/>
                </a:lnTo>
                <a:lnTo>
                  <a:pt x="66108" y="0"/>
                </a:lnTo>
                <a:lnTo>
                  <a:pt x="66108" y="1493"/>
                </a:lnTo>
                <a:lnTo>
                  <a:pt x="64328" y="1493"/>
                </a:lnTo>
                <a:lnTo>
                  <a:pt x="64328" y="0"/>
                </a:lnTo>
                <a:lnTo>
                  <a:pt x="64253" y="0"/>
                </a:lnTo>
                <a:lnTo>
                  <a:pt x="64253" y="1493"/>
                </a:lnTo>
                <a:lnTo>
                  <a:pt x="62479" y="1493"/>
                </a:lnTo>
                <a:lnTo>
                  <a:pt x="62479" y="0"/>
                </a:lnTo>
                <a:lnTo>
                  <a:pt x="62404" y="0"/>
                </a:lnTo>
                <a:lnTo>
                  <a:pt x="62404" y="1493"/>
                </a:lnTo>
                <a:lnTo>
                  <a:pt x="60629" y="1493"/>
                </a:lnTo>
                <a:lnTo>
                  <a:pt x="60629" y="0"/>
                </a:lnTo>
                <a:lnTo>
                  <a:pt x="60548" y="0"/>
                </a:lnTo>
                <a:lnTo>
                  <a:pt x="60548" y="1493"/>
                </a:lnTo>
                <a:lnTo>
                  <a:pt x="58775" y="1493"/>
                </a:lnTo>
                <a:lnTo>
                  <a:pt x="58775" y="0"/>
                </a:lnTo>
                <a:lnTo>
                  <a:pt x="58698" y="0"/>
                </a:lnTo>
                <a:lnTo>
                  <a:pt x="58698" y="1493"/>
                </a:lnTo>
                <a:lnTo>
                  <a:pt x="56924" y="1493"/>
                </a:lnTo>
                <a:lnTo>
                  <a:pt x="56924" y="0"/>
                </a:lnTo>
                <a:lnTo>
                  <a:pt x="56849" y="0"/>
                </a:lnTo>
                <a:lnTo>
                  <a:pt x="56849" y="1493"/>
                </a:lnTo>
                <a:lnTo>
                  <a:pt x="55070" y="1493"/>
                </a:lnTo>
                <a:lnTo>
                  <a:pt x="55070" y="0"/>
                </a:lnTo>
                <a:lnTo>
                  <a:pt x="54995" y="0"/>
                </a:lnTo>
                <a:lnTo>
                  <a:pt x="54995" y="1493"/>
                </a:lnTo>
                <a:lnTo>
                  <a:pt x="53220" y="1493"/>
                </a:lnTo>
                <a:lnTo>
                  <a:pt x="53220" y="0"/>
                </a:lnTo>
                <a:lnTo>
                  <a:pt x="53144" y="0"/>
                </a:lnTo>
                <a:lnTo>
                  <a:pt x="53144" y="1493"/>
                </a:lnTo>
                <a:lnTo>
                  <a:pt x="51370" y="1493"/>
                </a:lnTo>
                <a:lnTo>
                  <a:pt x="51370" y="0"/>
                </a:lnTo>
                <a:lnTo>
                  <a:pt x="51289" y="0"/>
                </a:lnTo>
                <a:lnTo>
                  <a:pt x="51289" y="1493"/>
                </a:lnTo>
                <a:lnTo>
                  <a:pt x="49581" y="1493"/>
                </a:lnTo>
                <a:lnTo>
                  <a:pt x="49581" y="0"/>
                </a:lnTo>
                <a:lnTo>
                  <a:pt x="49505" y="0"/>
                </a:lnTo>
                <a:lnTo>
                  <a:pt x="49505" y="1493"/>
                </a:lnTo>
                <a:lnTo>
                  <a:pt x="47731" y="1493"/>
                </a:lnTo>
                <a:lnTo>
                  <a:pt x="47731" y="0"/>
                </a:lnTo>
                <a:lnTo>
                  <a:pt x="47656" y="0"/>
                </a:lnTo>
                <a:lnTo>
                  <a:pt x="47656" y="1493"/>
                </a:lnTo>
                <a:lnTo>
                  <a:pt x="45876" y="1493"/>
                </a:lnTo>
                <a:lnTo>
                  <a:pt x="45876" y="0"/>
                </a:lnTo>
                <a:lnTo>
                  <a:pt x="45801" y="0"/>
                </a:lnTo>
                <a:lnTo>
                  <a:pt x="45801" y="1493"/>
                </a:lnTo>
                <a:lnTo>
                  <a:pt x="44027" y="1493"/>
                </a:lnTo>
                <a:lnTo>
                  <a:pt x="44027" y="0"/>
                </a:lnTo>
                <a:lnTo>
                  <a:pt x="43950" y="0"/>
                </a:lnTo>
                <a:lnTo>
                  <a:pt x="43950" y="1493"/>
                </a:lnTo>
                <a:lnTo>
                  <a:pt x="42172" y="1493"/>
                </a:lnTo>
                <a:lnTo>
                  <a:pt x="42172" y="0"/>
                </a:lnTo>
                <a:lnTo>
                  <a:pt x="42096" y="0"/>
                </a:lnTo>
                <a:lnTo>
                  <a:pt x="42096" y="1493"/>
                </a:lnTo>
                <a:lnTo>
                  <a:pt x="40321" y="1493"/>
                </a:lnTo>
                <a:lnTo>
                  <a:pt x="40321" y="0"/>
                </a:lnTo>
                <a:lnTo>
                  <a:pt x="40246" y="0"/>
                </a:lnTo>
                <a:lnTo>
                  <a:pt x="40246" y="1493"/>
                </a:lnTo>
                <a:lnTo>
                  <a:pt x="38472" y="1493"/>
                </a:lnTo>
                <a:lnTo>
                  <a:pt x="38472" y="0"/>
                </a:lnTo>
                <a:lnTo>
                  <a:pt x="38397" y="0"/>
                </a:lnTo>
                <a:lnTo>
                  <a:pt x="38397" y="1493"/>
                </a:lnTo>
                <a:lnTo>
                  <a:pt x="36618" y="1493"/>
                </a:lnTo>
                <a:lnTo>
                  <a:pt x="36618" y="0"/>
                </a:lnTo>
                <a:lnTo>
                  <a:pt x="36541" y="0"/>
                </a:lnTo>
                <a:lnTo>
                  <a:pt x="36541" y="1493"/>
                </a:lnTo>
                <a:lnTo>
                  <a:pt x="34768" y="1493"/>
                </a:lnTo>
                <a:lnTo>
                  <a:pt x="34768" y="0"/>
                </a:lnTo>
                <a:lnTo>
                  <a:pt x="34692" y="0"/>
                </a:lnTo>
                <a:lnTo>
                  <a:pt x="34692" y="1493"/>
                </a:lnTo>
                <a:lnTo>
                  <a:pt x="32979" y="1493"/>
                </a:lnTo>
                <a:lnTo>
                  <a:pt x="32979" y="0"/>
                </a:lnTo>
                <a:lnTo>
                  <a:pt x="32903" y="0"/>
                </a:lnTo>
                <a:lnTo>
                  <a:pt x="32903" y="1493"/>
                </a:lnTo>
                <a:lnTo>
                  <a:pt x="31128" y="1493"/>
                </a:lnTo>
                <a:lnTo>
                  <a:pt x="31128" y="0"/>
                </a:lnTo>
                <a:lnTo>
                  <a:pt x="31053" y="0"/>
                </a:lnTo>
                <a:lnTo>
                  <a:pt x="31053" y="1493"/>
                </a:lnTo>
                <a:lnTo>
                  <a:pt x="29279" y="1493"/>
                </a:lnTo>
                <a:lnTo>
                  <a:pt x="29279" y="0"/>
                </a:lnTo>
                <a:lnTo>
                  <a:pt x="29204" y="0"/>
                </a:lnTo>
                <a:lnTo>
                  <a:pt x="29204" y="1493"/>
                </a:lnTo>
                <a:lnTo>
                  <a:pt x="27424" y="1493"/>
                </a:lnTo>
                <a:lnTo>
                  <a:pt x="27424" y="0"/>
                </a:lnTo>
                <a:lnTo>
                  <a:pt x="27348" y="0"/>
                </a:lnTo>
                <a:lnTo>
                  <a:pt x="27348" y="1493"/>
                </a:lnTo>
                <a:lnTo>
                  <a:pt x="25575" y="1493"/>
                </a:lnTo>
                <a:lnTo>
                  <a:pt x="25575" y="0"/>
                </a:lnTo>
                <a:lnTo>
                  <a:pt x="25498" y="0"/>
                </a:lnTo>
                <a:lnTo>
                  <a:pt x="25498" y="1493"/>
                </a:lnTo>
                <a:lnTo>
                  <a:pt x="23719" y="1493"/>
                </a:lnTo>
                <a:lnTo>
                  <a:pt x="23719" y="0"/>
                </a:lnTo>
                <a:lnTo>
                  <a:pt x="23644" y="0"/>
                </a:lnTo>
                <a:lnTo>
                  <a:pt x="23644" y="1493"/>
                </a:lnTo>
                <a:lnTo>
                  <a:pt x="21870" y="1493"/>
                </a:lnTo>
                <a:lnTo>
                  <a:pt x="21870" y="0"/>
                </a:lnTo>
                <a:lnTo>
                  <a:pt x="21795" y="0"/>
                </a:lnTo>
                <a:lnTo>
                  <a:pt x="21795" y="1493"/>
                </a:lnTo>
                <a:lnTo>
                  <a:pt x="20020" y="1493"/>
                </a:lnTo>
                <a:lnTo>
                  <a:pt x="20020" y="0"/>
                </a:lnTo>
                <a:lnTo>
                  <a:pt x="19945" y="0"/>
                </a:lnTo>
                <a:lnTo>
                  <a:pt x="19945" y="1493"/>
                </a:lnTo>
                <a:lnTo>
                  <a:pt x="18166" y="1493"/>
                </a:lnTo>
                <a:lnTo>
                  <a:pt x="18166" y="0"/>
                </a:lnTo>
                <a:lnTo>
                  <a:pt x="18089" y="0"/>
                </a:lnTo>
                <a:lnTo>
                  <a:pt x="18089" y="1493"/>
                </a:lnTo>
                <a:lnTo>
                  <a:pt x="16381" y="1493"/>
                </a:lnTo>
                <a:lnTo>
                  <a:pt x="16381" y="0"/>
                </a:lnTo>
                <a:lnTo>
                  <a:pt x="16305" y="0"/>
                </a:lnTo>
                <a:lnTo>
                  <a:pt x="16305" y="1493"/>
                </a:lnTo>
                <a:lnTo>
                  <a:pt x="14526" y="1493"/>
                </a:lnTo>
                <a:lnTo>
                  <a:pt x="14526" y="0"/>
                </a:lnTo>
                <a:lnTo>
                  <a:pt x="14451" y="0"/>
                </a:lnTo>
                <a:lnTo>
                  <a:pt x="14451" y="1493"/>
                </a:lnTo>
                <a:lnTo>
                  <a:pt x="12676" y="1493"/>
                </a:lnTo>
                <a:lnTo>
                  <a:pt x="12676" y="0"/>
                </a:lnTo>
                <a:lnTo>
                  <a:pt x="12601" y="0"/>
                </a:lnTo>
                <a:lnTo>
                  <a:pt x="12601" y="1493"/>
                </a:lnTo>
                <a:lnTo>
                  <a:pt x="10827" y="1493"/>
                </a:lnTo>
                <a:lnTo>
                  <a:pt x="10827" y="0"/>
                </a:lnTo>
                <a:lnTo>
                  <a:pt x="10746" y="0"/>
                </a:lnTo>
                <a:lnTo>
                  <a:pt x="10746" y="1493"/>
                </a:lnTo>
                <a:lnTo>
                  <a:pt x="8972" y="1493"/>
                </a:lnTo>
                <a:lnTo>
                  <a:pt x="8972" y="0"/>
                </a:lnTo>
                <a:lnTo>
                  <a:pt x="8896" y="0"/>
                </a:lnTo>
                <a:lnTo>
                  <a:pt x="8896" y="1493"/>
                </a:lnTo>
                <a:lnTo>
                  <a:pt x="7123" y="1493"/>
                </a:lnTo>
                <a:lnTo>
                  <a:pt x="7123" y="0"/>
                </a:lnTo>
                <a:lnTo>
                  <a:pt x="7047" y="0"/>
                </a:lnTo>
                <a:lnTo>
                  <a:pt x="7047" y="1493"/>
                </a:lnTo>
                <a:lnTo>
                  <a:pt x="5267" y="1493"/>
                </a:lnTo>
                <a:lnTo>
                  <a:pt x="5267" y="0"/>
                </a:lnTo>
                <a:lnTo>
                  <a:pt x="5192" y="0"/>
                </a:lnTo>
                <a:lnTo>
                  <a:pt x="5192" y="1493"/>
                </a:lnTo>
                <a:lnTo>
                  <a:pt x="3418" y="1493"/>
                </a:lnTo>
                <a:lnTo>
                  <a:pt x="3418" y="0"/>
                </a:lnTo>
                <a:lnTo>
                  <a:pt x="3343" y="0"/>
                </a:lnTo>
                <a:lnTo>
                  <a:pt x="3343" y="1493"/>
                </a:lnTo>
                <a:lnTo>
                  <a:pt x="1568" y="1493"/>
                </a:lnTo>
                <a:lnTo>
                  <a:pt x="1568" y="0"/>
                </a:lnTo>
                <a:close/>
              </a:path>
            </a:pathLst>
          </a:custGeom>
          <a:solidFill>
            <a:srgbClr val="0A348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8" name="Google Shape;1628;p44"/>
          <p:cNvSpPr/>
          <p:nvPr/>
        </p:nvSpPr>
        <p:spPr>
          <a:xfrm>
            <a:off x="-1109650" y="2865100"/>
            <a:ext cx="3406800" cy="34068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9" name="Google Shape;1629;p44"/>
          <p:cNvSpPr/>
          <p:nvPr/>
        </p:nvSpPr>
        <p:spPr>
          <a:xfrm>
            <a:off x="7064163" y="1328875"/>
            <a:ext cx="3349500" cy="33501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0" name="Google Shape;1630;p44"/>
          <p:cNvSpPr/>
          <p:nvPr/>
        </p:nvSpPr>
        <p:spPr>
          <a:xfrm>
            <a:off x="2081013" y="-1597325"/>
            <a:ext cx="3556500" cy="35565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31" name="Google Shape;1631;p44"/>
          <p:cNvGrpSpPr/>
          <p:nvPr/>
        </p:nvGrpSpPr>
        <p:grpSpPr>
          <a:xfrm>
            <a:off x="185075" y="297950"/>
            <a:ext cx="8591688" cy="4602000"/>
            <a:chOff x="185075" y="297950"/>
            <a:chExt cx="8591688" cy="4602000"/>
          </a:xfrm>
        </p:grpSpPr>
        <p:sp>
          <p:nvSpPr>
            <p:cNvPr id="1632" name="Google Shape;1632;p44"/>
            <p:cNvSpPr/>
            <p:nvPr/>
          </p:nvSpPr>
          <p:spPr>
            <a:xfrm rot="5400000">
              <a:off x="2260013" y="-1616800"/>
              <a:ext cx="4602000" cy="8431500"/>
            </a:xfrm>
            <a:prstGeom prst="round2SameRect">
              <a:avLst>
                <a:gd name="adj1" fmla="val 6282"/>
                <a:gd name="adj2" fmla="val 0"/>
              </a:avLst>
            </a:prstGeom>
            <a:solidFill>
              <a:schemeClr val="dk1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33" name="Google Shape;1633;p44"/>
            <p:cNvGrpSpPr/>
            <p:nvPr/>
          </p:nvGrpSpPr>
          <p:grpSpPr>
            <a:xfrm>
              <a:off x="185075" y="866975"/>
              <a:ext cx="460600" cy="3409550"/>
              <a:chOff x="858300" y="894175"/>
              <a:chExt cx="460600" cy="3409550"/>
            </a:xfrm>
          </p:grpSpPr>
          <p:grpSp>
            <p:nvGrpSpPr>
              <p:cNvPr id="1634" name="Google Shape;1634;p44"/>
              <p:cNvGrpSpPr/>
              <p:nvPr/>
            </p:nvGrpSpPr>
            <p:grpSpPr>
              <a:xfrm>
                <a:off x="858300" y="4097025"/>
                <a:ext cx="460600" cy="206700"/>
                <a:chOff x="858300" y="859025"/>
                <a:chExt cx="460600" cy="206700"/>
              </a:xfrm>
            </p:grpSpPr>
            <p:sp>
              <p:nvSpPr>
                <p:cNvPr id="1635" name="Google Shape;1635;p44"/>
                <p:cNvSpPr/>
                <p:nvPr/>
              </p:nvSpPr>
              <p:spPr>
                <a:xfrm>
                  <a:off x="1112200" y="859025"/>
                  <a:ext cx="206700" cy="206700"/>
                </a:xfrm>
                <a:prstGeom prst="ellipse">
                  <a:avLst/>
                </a:prstGeom>
                <a:solidFill>
                  <a:schemeClr val="accent1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36" name="Google Shape;1636;p44"/>
                <p:cNvSpPr/>
                <p:nvPr/>
              </p:nvSpPr>
              <p:spPr>
                <a:xfrm>
                  <a:off x="858300" y="915875"/>
                  <a:ext cx="396000" cy="93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637" name="Google Shape;1637;p44"/>
              <p:cNvGrpSpPr/>
              <p:nvPr/>
            </p:nvGrpSpPr>
            <p:grpSpPr>
              <a:xfrm>
                <a:off x="858300" y="3639475"/>
                <a:ext cx="460600" cy="206700"/>
                <a:chOff x="858300" y="859025"/>
                <a:chExt cx="460600" cy="206700"/>
              </a:xfrm>
            </p:grpSpPr>
            <p:sp>
              <p:nvSpPr>
                <p:cNvPr id="1638" name="Google Shape;1638;p44"/>
                <p:cNvSpPr/>
                <p:nvPr/>
              </p:nvSpPr>
              <p:spPr>
                <a:xfrm>
                  <a:off x="1112200" y="859025"/>
                  <a:ext cx="206700" cy="206700"/>
                </a:xfrm>
                <a:prstGeom prst="ellipse">
                  <a:avLst/>
                </a:prstGeom>
                <a:solidFill>
                  <a:schemeClr val="accent1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39" name="Google Shape;1639;p44"/>
                <p:cNvSpPr/>
                <p:nvPr/>
              </p:nvSpPr>
              <p:spPr>
                <a:xfrm>
                  <a:off x="858300" y="915875"/>
                  <a:ext cx="396000" cy="93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640" name="Google Shape;1640;p44"/>
              <p:cNvGrpSpPr/>
              <p:nvPr/>
            </p:nvGrpSpPr>
            <p:grpSpPr>
              <a:xfrm>
                <a:off x="858300" y="3181925"/>
                <a:ext cx="460600" cy="206700"/>
                <a:chOff x="858300" y="859025"/>
                <a:chExt cx="460600" cy="206700"/>
              </a:xfrm>
            </p:grpSpPr>
            <p:sp>
              <p:nvSpPr>
                <p:cNvPr id="1641" name="Google Shape;1641;p44"/>
                <p:cNvSpPr/>
                <p:nvPr/>
              </p:nvSpPr>
              <p:spPr>
                <a:xfrm>
                  <a:off x="1112200" y="859025"/>
                  <a:ext cx="206700" cy="206700"/>
                </a:xfrm>
                <a:prstGeom prst="ellipse">
                  <a:avLst/>
                </a:prstGeom>
                <a:solidFill>
                  <a:schemeClr val="accent1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2" name="Google Shape;1642;p44"/>
                <p:cNvSpPr/>
                <p:nvPr/>
              </p:nvSpPr>
              <p:spPr>
                <a:xfrm>
                  <a:off x="858300" y="915875"/>
                  <a:ext cx="396000" cy="93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643" name="Google Shape;1643;p44"/>
              <p:cNvGrpSpPr/>
              <p:nvPr/>
            </p:nvGrpSpPr>
            <p:grpSpPr>
              <a:xfrm>
                <a:off x="858300" y="2724375"/>
                <a:ext cx="460600" cy="206700"/>
                <a:chOff x="858300" y="859025"/>
                <a:chExt cx="460600" cy="206700"/>
              </a:xfrm>
            </p:grpSpPr>
            <p:sp>
              <p:nvSpPr>
                <p:cNvPr id="1644" name="Google Shape;1644;p44"/>
                <p:cNvSpPr/>
                <p:nvPr/>
              </p:nvSpPr>
              <p:spPr>
                <a:xfrm>
                  <a:off x="1112200" y="859025"/>
                  <a:ext cx="206700" cy="206700"/>
                </a:xfrm>
                <a:prstGeom prst="ellipse">
                  <a:avLst/>
                </a:prstGeom>
                <a:solidFill>
                  <a:schemeClr val="accent1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5" name="Google Shape;1645;p44"/>
                <p:cNvSpPr/>
                <p:nvPr/>
              </p:nvSpPr>
              <p:spPr>
                <a:xfrm>
                  <a:off x="858300" y="915875"/>
                  <a:ext cx="396000" cy="93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646" name="Google Shape;1646;p44"/>
              <p:cNvGrpSpPr/>
              <p:nvPr/>
            </p:nvGrpSpPr>
            <p:grpSpPr>
              <a:xfrm>
                <a:off x="858300" y="2266825"/>
                <a:ext cx="460600" cy="206700"/>
                <a:chOff x="858300" y="859025"/>
                <a:chExt cx="460600" cy="206700"/>
              </a:xfrm>
            </p:grpSpPr>
            <p:sp>
              <p:nvSpPr>
                <p:cNvPr id="1647" name="Google Shape;1647;p44"/>
                <p:cNvSpPr/>
                <p:nvPr/>
              </p:nvSpPr>
              <p:spPr>
                <a:xfrm>
                  <a:off x="1112200" y="859025"/>
                  <a:ext cx="206700" cy="206700"/>
                </a:xfrm>
                <a:prstGeom prst="ellipse">
                  <a:avLst/>
                </a:prstGeom>
                <a:solidFill>
                  <a:schemeClr val="accent1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8" name="Google Shape;1648;p44"/>
                <p:cNvSpPr/>
                <p:nvPr/>
              </p:nvSpPr>
              <p:spPr>
                <a:xfrm>
                  <a:off x="858300" y="915875"/>
                  <a:ext cx="396000" cy="93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649" name="Google Shape;1649;p44"/>
              <p:cNvGrpSpPr/>
              <p:nvPr/>
            </p:nvGrpSpPr>
            <p:grpSpPr>
              <a:xfrm>
                <a:off x="858300" y="1809275"/>
                <a:ext cx="460600" cy="206700"/>
                <a:chOff x="858300" y="859025"/>
                <a:chExt cx="460600" cy="206700"/>
              </a:xfrm>
            </p:grpSpPr>
            <p:sp>
              <p:nvSpPr>
                <p:cNvPr id="1650" name="Google Shape;1650;p44"/>
                <p:cNvSpPr/>
                <p:nvPr/>
              </p:nvSpPr>
              <p:spPr>
                <a:xfrm>
                  <a:off x="1112200" y="859025"/>
                  <a:ext cx="206700" cy="206700"/>
                </a:xfrm>
                <a:prstGeom prst="ellipse">
                  <a:avLst/>
                </a:prstGeom>
                <a:solidFill>
                  <a:schemeClr val="accent1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1" name="Google Shape;1651;p44"/>
                <p:cNvSpPr/>
                <p:nvPr/>
              </p:nvSpPr>
              <p:spPr>
                <a:xfrm>
                  <a:off x="858300" y="915875"/>
                  <a:ext cx="396000" cy="93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652" name="Google Shape;1652;p44"/>
              <p:cNvGrpSpPr/>
              <p:nvPr/>
            </p:nvGrpSpPr>
            <p:grpSpPr>
              <a:xfrm>
                <a:off x="858300" y="1351725"/>
                <a:ext cx="460600" cy="206700"/>
                <a:chOff x="858300" y="859025"/>
                <a:chExt cx="460600" cy="206700"/>
              </a:xfrm>
            </p:grpSpPr>
            <p:sp>
              <p:nvSpPr>
                <p:cNvPr id="1653" name="Google Shape;1653;p44"/>
                <p:cNvSpPr/>
                <p:nvPr/>
              </p:nvSpPr>
              <p:spPr>
                <a:xfrm>
                  <a:off x="1112200" y="859025"/>
                  <a:ext cx="206700" cy="206700"/>
                </a:xfrm>
                <a:prstGeom prst="ellipse">
                  <a:avLst/>
                </a:prstGeom>
                <a:solidFill>
                  <a:schemeClr val="accent1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4" name="Google Shape;1654;p44"/>
                <p:cNvSpPr/>
                <p:nvPr/>
              </p:nvSpPr>
              <p:spPr>
                <a:xfrm>
                  <a:off x="858300" y="915875"/>
                  <a:ext cx="396000" cy="93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655" name="Google Shape;1655;p44"/>
              <p:cNvGrpSpPr/>
              <p:nvPr/>
            </p:nvGrpSpPr>
            <p:grpSpPr>
              <a:xfrm>
                <a:off x="858300" y="894175"/>
                <a:ext cx="460600" cy="206700"/>
                <a:chOff x="858300" y="859025"/>
                <a:chExt cx="460600" cy="206700"/>
              </a:xfrm>
            </p:grpSpPr>
            <p:sp>
              <p:nvSpPr>
                <p:cNvPr id="1656" name="Google Shape;1656;p44"/>
                <p:cNvSpPr/>
                <p:nvPr/>
              </p:nvSpPr>
              <p:spPr>
                <a:xfrm>
                  <a:off x="1112200" y="859025"/>
                  <a:ext cx="206700" cy="206700"/>
                </a:xfrm>
                <a:prstGeom prst="ellipse">
                  <a:avLst/>
                </a:prstGeom>
                <a:solidFill>
                  <a:schemeClr val="accent1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7" name="Google Shape;1657;p44"/>
                <p:cNvSpPr/>
                <p:nvPr/>
              </p:nvSpPr>
              <p:spPr>
                <a:xfrm>
                  <a:off x="858300" y="915875"/>
                  <a:ext cx="396000" cy="93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1658" name="Google Shape;1658;p44"/>
          <p:cNvSpPr/>
          <p:nvPr/>
        </p:nvSpPr>
        <p:spPr>
          <a:xfrm>
            <a:off x="7516500" y="3501248"/>
            <a:ext cx="733008" cy="739272"/>
          </a:xfrm>
          <a:custGeom>
            <a:avLst/>
            <a:gdLst/>
            <a:ahLst/>
            <a:cxnLst/>
            <a:rect l="l" t="t" r="r" b="b"/>
            <a:pathLst>
              <a:path w="15405" h="15535" extrusionOk="0">
                <a:moveTo>
                  <a:pt x="6332" y="0"/>
                </a:moveTo>
                <a:lnTo>
                  <a:pt x="5878" y="4209"/>
                </a:lnTo>
                <a:lnTo>
                  <a:pt x="2340" y="1896"/>
                </a:lnTo>
                <a:lnTo>
                  <a:pt x="4230" y="5676"/>
                </a:lnTo>
                <a:lnTo>
                  <a:pt x="1" y="5646"/>
                </a:lnTo>
                <a:lnTo>
                  <a:pt x="3636" y="7807"/>
                </a:lnTo>
                <a:lnTo>
                  <a:pt x="61" y="10066"/>
                </a:lnTo>
                <a:lnTo>
                  <a:pt x="4290" y="9919"/>
                </a:lnTo>
                <a:lnTo>
                  <a:pt x="2501" y="13750"/>
                </a:lnTo>
                <a:lnTo>
                  <a:pt x="2501" y="13750"/>
                </a:lnTo>
                <a:lnTo>
                  <a:pt x="5979" y="11341"/>
                </a:lnTo>
                <a:lnTo>
                  <a:pt x="6549" y="15535"/>
                </a:lnTo>
                <a:lnTo>
                  <a:pt x="8172" y="11627"/>
                </a:lnTo>
                <a:lnTo>
                  <a:pt x="10918" y="14844"/>
                </a:lnTo>
                <a:lnTo>
                  <a:pt x="10168" y="10680"/>
                </a:lnTo>
                <a:lnTo>
                  <a:pt x="14220" y="11900"/>
                </a:lnTo>
                <a:lnTo>
                  <a:pt x="11336" y="8805"/>
                </a:lnTo>
                <a:lnTo>
                  <a:pt x="15404" y="7642"/>
                </a:lnTo>
                <a:lnTo>
                  <a:pt x="11306" y="6593"/>
                </a:lnTo>
                <a:lnTo>
                  <a:pt x="14099" y="3418"/>
                </a:lnTo>
                <a:lnTo>
                  <a:pt x="10087" y="4753"/>
                </a:lnTo>
                <a:lnTo>
                  <a:pt x="10717" y="570"/>
                </a:lnTo>
                <a:lnTo>
                  <a:pt x="8061" y="3862"/>
                </a:lnTo>
                <a:lnTo>
                  <a:pt x="6332" y="0"/>
                </a:ln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59" name="Google Shape;1659;p44"/>
          <p:cNvGrpSpPr/>
          <p:nvPr/>
        </p:nvGrpSpPr>
        <p:grpSpPr>
          <a:xfrm rot="544452">
            <a:off x="7730882" y="3730832"/>
            <a:ext cx="727457" cy="725582"/>
            <a:chOff x="2219535" y="965174"/>
            <a:chExt cx="727519" cy="725645"/>
          </a:xfrm>
        </p:grpSpPr>
        <p:sp>
          <p:nvSpPr>
            <p:cNvPr id="1660" name="Google Shape;1660;p44"/>
            <p:cNvSpPr/>
            <p:nvPr/>
          </p:nvSpPr>
          <p:spPr>
            <a:xfrm rot="691510">
              <a:off x="2274725" y="1020628"/>
              <a:ext cx="617140" cy="614736"/>
            </a:xfrm>
            <a:custGeom>
              <a:avLst/>
              <a:gdLst/>
              <a:ahLst/>
              <a:cxnLst/>
              <a:rect l="l" t="t" r="r" b="b"/>
              <a:pathLst>
                <a:path w="13866" h="13812" extrusionOk="0">
                  <a:moveTo>
                    <a:pt x="6930" y="1"/>
                  </a:moveTo>
                  <a:cubicBezTo>
                    <a:pt x="3141" y="1"/>
                    <a:pt x="56" y="3059"/>
                    <a:pt x="26" y="6851"/>
                  </a:cubicBezTo>
                  <a:cubicBezTo>
                    <a:pt x="1" y="10666"/>
                    <a:pt x="3065" y="13781"/>
                    <a:pt x="6880" y="13811"/>
                  </a:cubicBezTo>
                  <a:cubicBezTo>
                    <a:pt x="6899" y="13812"/>
                    <a:pt x="6917" y="13812"/>
                    <a:pt x="6936" y="13812"/>
                  </a:cubicBezTo>
                  <a:cubicBezTo>
                    <a:pt x="10721" y="13812"/>
                    <a:pt x="13811" y="10754"/>
                    <a:pt x="13835" y="6956"/>
                  </a:cubicBezTo>
                  <a:cubicBezTo>
                    <a:pt x="13866" y="3146"/>
                    <a:pt x="10797" y="31"/>
                    <a:pt x="6986" y="1"/>
                  </a:cubicBezTo>
                  <a:cubicBezTo>
                    <a:pt x="6968" y="1"/>
                    <a:pt x="6949" y="1"/>
                    <a:pt x="693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44"/>
            <p:cNvSpPr/>
            <p:nvPr/>
          </p:nvSpPr>
          <p:spPr>
            <a:xfrm rot="691510">
              <a:off x="2395904" y="1256097"/>
              <a:ext cx="72236" cy="124087"/>
            </a:xfrm>
            <a:custGeom>
              <a:avLst/>
              <a:gdLst/>
              <a:ahLst/>
              <a:cxnLst/>
              <a:rect l="l" t="t" r="r" b="b"/>
              <a:pathLst>
                <a:path w="1623" h="2788" extrusionOk="0">
                  <a:moveTo>
                    <a:pt x="800" y="0"/>
                  </a:moveTo>
                  <a:cubicBezTo>
                    <a:pt x="296" y="0"/>
                    <a:pt x="10" y="578"/>
                    <a:pt x="6" y="1401"/>
                  </a:cubicBezTo>
                  <a:cubicBezTo>
                    <a:pt x="1" y="2222"/>
                    <a:pt x="292" y="2787"/>
                    <a:pt x="797" y="2787"/>
                  </a:cubicBezTo>
                  <a:cubicBezTo>
                    <a:pt x="799" y="2787"/>
                    <a:pt x="801" y="2787"/>
                    <a:pt x="803" y="2787"/>
                  </a:cubicBezTo>
                  <a:cubicBezTo>
                    <a:pt x="1309" y="2787"/>
                    <a:pt x="1608" y="2234"/>
                    <a:pt x="1613" y="1412"/>
                  </a:cubicBezTo>
                  <a:cubicBezTo>
                    <a:pt x="1623" y="589"/>
                    <a:pt x="1311" y="0"/>
                    <a:pt x="806" y="0"/>
                  </a:cubicBezTo>
                  <a:cubicBezTo>
                    <a:pt x="804" y="0"/>
                    <a:pt x="802" y="0"/>
                    <a:pt x="8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44"/>
            <p:cNvSpPr/>
            <p:nvPr/>
          </p:nvSpPr>
          <p:spPr>
            <a:xfrm rot="691510">
              <a:off x="2689545" y="1318251"/>
              <a:ext cx="72236" cy="124309"/>
            </a:xfrm>
            <a:custGeom>
              <a:avLst/>
              <a:gdLst/>
              <a:ahLst/>
              <a:cxnLst/>
              <a:rect l="l" t="t" r="r" b="b"/>
              <a:pathLst>
                <a:path w="1623" h="2793" extrusionOk="0">
                  <a:moveTo>
                    <a:pt x="798" y="1"/>
                  </a:moveTo>
                  <a:cubicBezTo>
                    <a:pt x="295" y="1"/>
                    <a:pt x="10" y="585"/>
                    <a:pt x="5" y="1402"/>
                  </a:cubicBezTo>
                  <a:cubicBezTo>
                    <a:pt x="1" y="2228"/>
                    <a:pt x="292" y="2788"/>
                    <a:pt x="801" y="2793"/>
                  </a:cubicBezTo>
                  <a:cubicBezTo>
                    <a:pt x="1306" y="2793"/>
                    <a:pt x="1608" y="2239"/>
                    <a:pt x="1613" y="1416"/>
                  </a:cubicBezTo>
                  <a:cubicBezTo>
                    <a:pt x="1623" y="590"/>
                    <a:pt x="1311" y="6"/>
                    <a:pt x="806" y="1"/>
                  </a:cubicBezTo>
                  <a:cubicBezTo>
                    <a:pt x="804" y="1"/>
                    <a:pt x="801" y="1"/>
                    <a:pt x="7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44"/>
            <p:cNvSpPr/>
            <p:nvPr/>
          </p:nvSpPr>
          <p:spPr>
            <a:xfrm rot="691510">
              <a:off x="2489791" y="1382996"/>
              <a:ext cx="157556" cy="74060"/>
            </a:xfrm>
            <a:custGeom>
              <a:avLst/>
              <a:gdLst/>
              <a:ahLst/>
              <a:cxnLst/>
              <a:rect l="l" t="t" r="r" b="b"/>
              <a:pathLst>
                <a:path w="3540" h="1664" extrusionOk="0">
                  <a:moveTo>
                    <a:pt x="217" y="0"/>
                  </a:moveTo>
                  <a:cubicBezTo>
                    <a:pt x="101" y="0"/>
                    <a:pt x="1" y="91"/>
                    <a:pt x="1" y="212"/>
                  </a:cubicBezTo>
                  <a:lnTo>
                    <a:pt x="1" y="242"/>
                  </a:lnTo>
                  <a:cubicBezTo>
                    <a:pt x="1" y="358"/>
                    <a:pt x="15" y="469"/>
                    <a:pt x="41" y="575"/>
                  </a:cubicBezTo>
                  <a:cubicBezTo>
                    <a:pt x="92" y="756"/>
                    <a:pt x="182" y="923"/>
                    <a:pt x="303" y="1058"/>
                  </a:cubicBezTo>
                  <a:cubicBezTo>
                    <a:pt x="388" y="1165"/>
                    <a:pt x="494" y="1251"/>
                    <a:pt x="611" y="1326"/>
                  </a:cubicBezTo>
                  <a:cubicBezTo>
                    <a:pt x="781" y="1442"/>
                    <a:pt x="973" y="1523"/>
                    <a:pt x="1174" y="1579"/>
                  </a:cubicBezTo>
                  <a:cubicBezTo>
                    <a:pt x="1381" y="1633"/>
                    <a:pt x="1593" y="1663"/>
                    <a:pt x="1805" y="1663"/>
                  </a:cubicBezTo>
                  <a:cubicBezTo>
                    <a:pt x="2011" y="1663"/>
                    <a:pt x="2218" y="1639"/>
                    <a:pt x="2414" y="1583"/>
                  </a:cubicBezTo>
                  <a:cubicBezTo>
                    <a:pt x="2561" y="1542"/>
                    <a:pt x="2702" y="1482"/>
                    <a:pt x="2833" y="1412"/>
                  </a:cubicBezTo>
                  <a:cubicBezTo>
                    <a:pt x="2934" y="1351"/>
                    <a:pt x="3025" y="1286"/>
                    <a:pt x="3110" y="1210"/>
                  </a:cubicBezTo>
                  <a:cubicBezTo>
                    <a:pt x="3231" y="1095"/>
                    <a:pt x="3337" y="953"/>
                    <a:pt x="3412" y="792"/>
                  </a:cubicBezTo>
                  <a:cubicBezTo>
                    <a:pt x="3488" y="630"/>
                    <a:pt x="3528" y="444"/>
                    <a:pt x="3539" y="242"/>
                  </a:cubicBezTo>
                  <a:cubicBezTo>
                    <a:pt x="3539" y="127"/>
                    <a:pt x="3448" y="30"/>
                    <a:pt x="3332" y="25"/>
                  </a:cubicBezTo>
                  <a:cubicBezTo>
                    <a:pt x="3329" y="25"/>
                    <a:pt x="3326" y="25"/>
                    <a:pt x="3324" y="25"/>
                  </a:cubicBezTo>
                  <a:cubicBezTo>
                    <a:pt x="3207" y="25"/>
                    <a:pt x="3116" y="119"/>
                    <a:pt x="3110" y="232"/>
                  </a:cubicBezTo>
                  <a:cubicBezTo>
                    <a:pt x="3105" y="409"/>
                    <a:pt x="3065" y="550"/>
                    <a:pt x="2995" y="676"/>
                  </a:cubicBezTo>
                  <a:cubicBezTo>
                    <a:pt x="2944" y="767"/>
                    <a:pt x="2879" y="847"/>
                    <a:pt x="2798" y="913"/>
                  </a:cubicBezTo>
                  <a:cubicBezTo>
                    <a:pt x="2682" y="1019"/>
                    <a:pt x="2530" y="1100"/>
                    <a:pt x="2360" y="1155"/>
                  </a:cubicBezTo>
                  <a:cubicBezTo>
                    <a:pt x="2188" y="1210"/>
                    <a:pt x="1997" y="1240"/>
                    <a:pt x="1805" y="1240"/>
                  </a:cubicBezTo>
                  <a:cubicBezTo>
                    <a:pt x="1628" y="1240"/>
                    <a:pt x="1446" y="1216"/>
                    <a:pt x="1281" y="1165"/>
                  </a:cubicBezTo>
                  <a:cubicBezTo>
                    <a:pt x="1155" y="1135"/>
                    <a:pt x="1039" y="1084"/>
                    <a:pt x="932" y="1028"/>
                  </a:cubicBezTo>
                  <a:cubicBezTo>
                    <a:pt x="853" y="983"/>
                    <a:pt x="781" y="933"/>
                    <a:pt x="721" y="877"/>
                  </a:cubicBezTo>
                  <a:cubicBezTo>
                    <a:pt x="625" y="797"/>
                    <a:pt x="555" y="702"/>
                    <a:pt x="504" y="595"/>
                  </a:cubicBezTo>
                  <a:cubicBezTo>
                    <a:pt x="455" y="495"/>
                    <a:pt x="424" y="379"/>
                    <a:pt x="424" y="242"/>
                  </a:cubicBezTo>
                  <a:lnTo>
                    <a:pt x="424" y="223"/>
                  </a:lnTo>
                  <a:cubicBezTo>
                    <a:pt x="429" y="102"/>
                    <a:pt x="334" y="6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64" name="Google Shape;1664;p44"/>
          <p:cNvSpPr/>
          <p:nvPr/>
        </p:nvSpPr>
        <p:spPr>
          <a:xfrm>
            <a:off x="8017039" y="4202472"/>
            <a:ext cx="609123" cy="476493"/>
          </a:xfrm>
          <a:custGeom>
            <a:avLst/>
            <a:gdLst/>
            <a:ahLst/>
            <a:cxnLst/>
            <a:rect l="l" t="t" r="r" b="b"/>
            <a:pathLst>
              <a:path w="10136" h="7929" extrusionOk="0">
                <a:moveTo>
                  <a:pt x="8644" y="1"/>
                </a:moveTo>
                <a:lnTo>
                  <a:pt x="3503" y="4965"/>
                </a:lnTo>
                <a:lnTo>
                  <a:pt x="1466" y="3065"/>
                </a:lnTo>
                <a:lnTo>
                  <a:pt x="0" y="4642"/>
                </a:lnTo>
                <a:lnTo>
                  <a:pt x="3534" y="7929"/>
                </a:lnTo>
                <a:lnTo>
                  <a:pt x="10136" y="1548"/>
                </a:lnTo>
                <a:lnTo>
                  <a:pt x="8644" y="1"/>
                </a:lnTo>
                <a:close/>
              </a:path>
            </a:pathLst>
          </a:cu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1666;p45"/>
          <p:cNvSpPr/>
          <p:nvPr/>
        </p:nvSpPr>
        <p:spPr>
          <a:xfrm>
            <a:off x="-22000" y="0"/>
            <a:ext cx="9166037" cy="5143515"/>
          </a:xfrm>
          <a:custGeom>
            <a:avLst/>
            <a:gdLst/>
            <a:ahLst/>
            <a:cxnLst/>
            <a:rect l="l" t="t" r="r" b="b"/>
            <a:pathLst>
              <a:path w="67671" h="50710" extrusionOk="0">
                <a:moveTo>
                  <a:pt x="3343" y="1568"/>
                </a:moveTo>
                <a:lnTo>
                  <a:pt x="3343" y="3343"/>
                </a:lnTo>
                <a:lnTo>
                  <a:pt x="1568" y="3343"/>
                </a:lnTo>
                <a:lnTo>
                  <a:pt x="1568" y="1568"/>
                </a:lnTo>
                <a:close/>
                <a:moveTo>
                  <a:pt x="5192" y="1568"/>
                </a:moveTo>
                <a:lnTo>
                  <a:pt x="5192" y="3343"/>
                </a:lnTo>
                <a:lnTo>
                  <a:pt x="3418" y="3343"/>
                </a:lnTo>
                <a:lnTo>
                  <a:pt x="3418" y="1568"/>
                </a:lnTo>
                <a:close/>
                <a:moveTo>
                  <a:pt x="7047" y="1568"/>
                </a:moveTo>
                <a:lnTo>
                  <a:pt x="7047" y="3343"/>
                </a:lnTo>
                <a:lnTo>
                  <a:pt x="5267" y="3343"/>
                </a:lnTo>
                <a:lnTo>
                  <a:pt x="5267" y="1568"/>
                </a:lnTo>
                <a:close/>
                <a:moveTo>
                  <a:pt x="8896" y="1568"/>
                </a:moveTo>
                <a:lnTo>
                  <a:pt x="8896" y="3343"/>
                </a:lnTo>
                <a:lnTo>
                  <a:pt x="7123" y="3343"/>
                </a:lnTo>
                <a:lnTo>
                  <a:pt x="7123" y="1568"/>
                </a:lnTo>
                <a:close/>
                <a:moveTo>
                  <a:pt x="10746" y="1568"/>
                </a:moveTo>
                <a:lnTo>
                  <a:pt x="10746" y="3343"/>
                </a:lnTo>
                <a:lnTo>
                  <a:pt x="8972" y="3343"/>
                </a:lnTo>
                <a:lnTo>
                  <a:pt x="8972" y="1568"/>
                </a:lnTo>
                <a:close/>
                <a:moveTo>
                  <a:pt x="12601" y="1568"/>
                </a:moveTo>
                <a:lnTo>
                  <a:pt x="12601" y="3343"/>
                </a:lnTo>
                <a:lnTo>
                  <a:pt x="10827" y="3343"/>
                </a:lnTo>
                <a:lnTo>
                  <a:pt x="10827" y="1568"/>
                </a:lnTo>
                <a:close/>
                <a:moveTo>
                  <a:pt x="14451" y="1568"/>
                </a:moveTo>
                <a:lnTo>
                  <a:pt x="14451" y="3343"/>
                </a:lnTo>
                <a:lnTo>
                  <a:pt x="12676" y="3343"/>
                </a:lnTo>
                <a:lnTo>
                  <a:pt x="12676" y="1568"/>
                </a:lnTo>
                <a:close/>
                <a:moveTo>
                  <a:pt x="16305" y="1568"/>
                </a:moveTo>
                <a:lnTo>
                  <a:pt x="16305" y="3343"/>
                </a:lnTo>
                <a:lnTo>
                  <a:pt x="14526" y="3343"/>
                </a:lnTo>
                <a:lnTo>
                  <a:pt x="14526" y="1568"/>
                </a:lnTo>
                <a:close/>
                <a:moveTo>
                  <a:pt x="18089" y="1568"/>
                </a:moveTo>
                <a:lnTo>
                  <a:pt x="18089" y="3343"/>
                </a:lnTo>
                <a:lnTo>
                  <a:pt x="16381" y="3343"/>
                </a:lnTo>
                <a:lnTo>
                  <a:pt x="16381" y="1568"/>
                </a:lnTo>
                <a:close/>
                <a:moveTo>
                  <a:pt x="19945" y="1568"/>
                </a:moveTo>
                <a:lnTo>
                  <a:pt x="19945" y="3343"/>
                </a:lnTo>
                <a:lnTo>
                  <a:pt x="18166" y="3343"/>
                </a:lnTo>
                <a:lnTo>
                  <a:pt x="18166" y="1568"/>
                </a:lnTo>
                <a:close/>
                <a:moveTo>
                  <a:pt x="21795" y="1568"/>
                </a:moveTo>
                <a:lnTo>
                  <a:pt x="21795" y="3343"/>
                </a:lnTo>
                <a:lnTo>
                  <a:pt x="20020" y="3343"/>
                </a:lnTo>
                <a:lnTo>
                  <a:pt x="20020" y="1568"/>
                </a:lnTo>
                <a:close/>
                <a:moveTo>
                  <a:pt x="23644" y="1568"/>
                </a:moveTo>
                <a:lnTo>
                  <a:pt x="23644" y="3343"/>
                </a:lnTo>
                <a:lnTo>
                  <a:pt x="21870" y="3343"/>
                </a:lnTo>
                <a:lnTo>
                  <a:pt x="21870" y="1568"/>
                </a:lnTo>
                <a:close/>
                <a:moveTo>
                  <a:pt x="25498" y="1568"/>
                </a:moveTo>
                <a:lnTo>
                  <a:pt x="25498" y="3343"/>
                </a:lnTo>
                <a:lnTo>
                  <a:pt x="23719" y="3343"/>
                </a:lnTo>
                <a:lnTo>
                  <a:pt x="23719" y="1568"/>
                </a:lnTo>
                <a:close/>
                <a:moveTo>
                  <a:pt x="27348" y="1568"/>
                </a:moveTo>
                <a:lnTo>
                  <a:pt x="27348" y="3343"/>
                </a:lnTo>
                <a:lnTo>
                  <a:pt x="25575" y="3343"/>
                </a:lnTo>
                <a:lnTo>
                  <a:pt x="25575" y="1568"/>
                </a:lnTo>
                <a:close/>
                <a:moveTo>
                  <a:pt x="29204" y="1568"/>
                </a:moveTo>
                <a:lnTo>
                  <a:pt x="29204" y="3343"/>
                </a:lnTo>
                <a:lnTo>
                  <a:pt x="27424" y="3343"/>
                </a:lnTo>
                <a:lnTo>
                  <a:pt x="27424" y="1568"/>
                </a:lnTo>
                <a:close/>
                <a:moveTo>
                  <a:pt x="31053" y="1568"/>
                </a:moveTo>
                <a:lnTo>
                  <a:pt x="31053" y="3343"/>
                </a:lnTo>
                <a:lnTo>
                  <a:pt x="29279" y="3343"/>
                </a:lnTo>
                <a:lnTo>
                  <a:pt x="29279" y="1568"/>
                </a:lnTo>
                <a:close/>
                <a:moveTo>
                  <a:pt x="32903" y="1568"/>
                </a:moveTo>
                <a:lnTo>
                  <a:pt x="32903" y="3343"/>
                </a:lnTo>
                <a:lnTo>
                  <a:pt x="31128" y="3343"/>
                </a:lnTo>
                <a:lnTo>
                  <a:pt x="31128" y="1568"/>
                </a:lnTo>
                <a:close/>
                <a:moveTo>
                  <a:pt x="34692" y="1568"/>
                </a:moveTo>
                <a:lnTo>
                  <a:pt x="34692" y="3343"/>
                </a:lnTo>
                <a:lnTo>
                  <a:pt x="32979" y="3343"/>
                </a:lnTo>
                <a:lnTo>
                  <a:pt x="32979" y="1568"/>
                </a:lnTo>
                <a:close/>
                <a:moveTo>
                  <a:pt x="36541" y="1568"/>
                </a:moveTo>
                <a:lnTo>
                  <a:pt x="36541" y="3343"/>
                </a:lnTo>
                <a:lnTo>
                  <a:pt x="34768" y="3343"/>
                </a:lnTo>
                <a:lnTo>
                  <a:pt x="34768" y="1568"/>
                </a:lnTo>
                <a:close/>
                <a:moveTo>
                  <a:pt x="38397" y="1568"/>
                </a:moveTo>
                <a:lnTo>
                  <a:pt x="38397" y="3343"/>
                </a:lnTo>
                <a:lnTo>
                  <a:pt x="36618" y="3343"/>
                </a:lnTo>
                <a:lnTo>
                  <a:pt x="36618" y="1568"/>
                </a:lnTo>
                <a:close/>
                <a:moveTo>
                  <a:pt x="40246" y="1568"/>
                </a:moveTo>
                <a:lnTo>
                  <a:pt x="40246" y="3343"/>
                </a:lnTo>
                <a:lnTo>
                  <a:pt x="38472" y="3343"/>
                </a:lnTo>
                <a:lnTo>
                  <a:pt x="38472" y="1568"/>
                </a:lnTo>
                <a:close/>
                <a:moveTo>
                  <a:pt x="42096" y="1568"/>
                </a:moveTo>
                <a:lnTo>
                  <a:pt x="42096" y="3343"/>
                </a:lnTo>
                <a:lnTo>
                  <a:pt x="40321" y="3343"/>
                </a:lnTo>
                <a:lnTo>
                  <a:pt x="40321" y="1568"/>
                </a:lnTo>
                <a:close/>
                <a:moveTo>
                  <a:pt x="43950" y="1568"/>
                </a:moveTo>
                <a:lnTo>
                  <a:pt x="43950" y="3343"/>
                </a:lnTo>
                <a:lnTo>
                  <a:pt x="42172" y="3343"/>
                </a:lnTo>
                <a:lnTo>
                  <a:pt x="42172" y="1568"/>
                </a:lnTo>
                <a:close/>
                <a:moveTo>
                  <a:pt x="45801" y="1568"/>
                </a:moveTo>
                <a:lnTo>
                  <a:pt x="45801" y="3343"/>
                </a:lnTo>
                <a:lnTo>
                  <a:pt x="44027" y="3343"/>
                </a:lnTo>
                <a:lnTo>
                  <a:pt x="44027" y="1568"/>
                </a:lnTo>
                <a:close/>
                <a:moveTo>
                  <a:pt x="47656" y="1568"/>
                </a:moveTo>
                <a:lnTo>
                  <a:pt x="47656" y="3343"/>
                </a:lnTo>
                <a:lnTo>
                  <a:pt x="45876" y="3343"/>
                </a:lnTo>
                <a:lnTo>
                  <a:pt x="45876" y="1568"/>
                </a:lnTo>
                <a:close/>
                <a:moveTo>
                  <a:pt x="49505" y="1568"/>
                </a:moveTo>
                <a:lnTo>
                  <a:pt x="49505" y="3343"/>
                </a:lnTo>
                <a:lnTo>
                  <a:pt x="47731" y="3343"/>
                </a:lnTo>
                <a:lnTo>
                  <a:pt x="47731" y="1568"/>
                </a:lnTo>
                <a:close/>
                <a:moveTo>
                  <a:pt x="51289" y="1568"/>
                </a:moveTo>
                <a:lnTo>
                  <a:pt x="51289" y="3343"/>
                </a:lnTo>
                <a:lnTo>
                  <a:pt x="49581" y="3343"/>
                </a:lnTo>
                <a:lnTo>
                  <a:pt x="49581" y="1568"/>
                </a:lnTo>
                <a:close/>
                <a:moveTo>
                  <a:pt x="53144" y="1568"/>
                </a:moveTo>
                <a:lnTo>
                  <a:pt x="53144" y="3343"/>
                </a:lnTo>
                <a:lnTo>
                  <a:pt x="51370" y="3343"/>
                </a:lnTo>
                <a:lnTo>
                  <a:pt x="51370" y="1568"/>
                </a:lnTo>
                <a:close/>
                <a:moveTo>
                  <a:pt x="54995" y="1568"/>
                </a:moveTo>
                <a:lnTo>
                  <a:pt x="54995" y="3343"/>
                </a:lnTo>
                <a:lnTo>
                  <a:pt x="53220" y="3343"/>
                </a:lnTo>
                <a:lnTo>
                  <a:pt x="53220" y="1568"/>
                </a:lnTo>
                <a:close/>
                <a:moveTo>
                  <a:pt x="56849" y="1568"/>
                </a:moveTo>
                <a:lnTo>
                  <a:pt x="56849" y="3343"/>
                </a:lnTo>
                <a:lnTo>
                  <a:pt x="55070" y="3343"/>
                </a:lnTo>
                <a:lnTo>
                  <a:pt x="55070" y="1568"/>
                </a:lnTo>
                <a:close/>
                <a:moveTo>
                  <a:pt x="58698" y="1568"/>
                </a:moveTo>
                <a:lnTo>
                  <a:pt x="58698" y="3343"/>
                </a:lnTo>
                <a:lnTo>
                  <a:pt x="56924" y="3343"/>
                </a:lnTo>
                <a:lnTo>
                  <a:pt x="56924" y="1568"/>
                </a:lnTo>
                <a:close/>
                <a:moveTo>
                  <a:pt x="60548" y="1568"/>
                </a:moveTo>
                <a:lnTo>
                  <a:pt x="60548" y="3343"/>
                </a:lnTo>
                <a:lnTo>
                  <a:pt x="58775" y="3343"/>
                </a:lnTo>
                <a:lnTo>
                  <a:pt x="58775" y="1568"/>
                </a:lnTo>
                <a:close/>
                <a:moveTo>
                  <a:pt x="62404" y="1568"/>
                </a:moveTo>
                <a:lnTo>
                  <a:pt x="62404" y="3343"/>
                </a:lnTo>
                <a:lnTo>
                  <a:pt x="60629" y="3343"/>
                </a:lnTo>
                <a:lnTo>
                  <a:pt x="60629" y="1568"/>
                </a:lnTo>
                <a:close/>
                <a:moveTo>
                  <a:pt x="64253" y="1568"/>
                </a:moveTo>
                <a:lnTo>
                  <a:pt x="64253" y="3343"/>
                </a:lnTo>
                <a:lnTo>
                  <a:pt x="62479" y="3343"/>
                </a:lnTo>
                <a:lnTo>
                  <a:pt x="62479" y="1568"/>
                </a:lnTo>
                <a:close/>
                <a:moveTo>
                  <a:pt x="66108" y="1568"/>
                </a:moveTo>
                <a:lnTo>
                  <a:pt x="66108" y="3343"/>
                </a:lnTo>
                <a:lnTo>
                  <a:pt x="64328" y="3343"/>
                </a:lnTo>
                <a:lnTo>
                  <a:pt x="64328" y="1568"/>
                </a:lnTo>
                <a:close/>
                <a:moveTo>
                  <a:pt x="3343" y="3422"/>
                </a:moveTo>
                <a:lnTo>
                  <a:pt x="3343" y="5197"/>
                </a:lnTo>
                <a:lnTo>
                  <a:pt x="1568" y="5197"/>
                </a:lnTo>
                <a:lnTo>
                  <a:pt x="1568" y="3422"/>
                </a:lnTo>
                <a:close/>
                <a:moveTo>
                  <a:pt x="5192" y="3422"/>
                </a:moveTo>
                <a:lnTo>
                  <a:pt x="5192" y="5197"/>
                </a:lnTo>
                <a:lnTo>
                  <a:pt x="3418" y="5197"/>
                </a:lnTo>
                <a:lnTo>
                  <a:pt x="3418" y="3422"/>
                </a:lnTo>
                <a:close/>
                <a:moveTo>
                  <a:pt x="7047" y="3422"/>
                </a:moveTo>
                <a:lnTo>
                  <a:pt x="7047" y="5197"/>
                </a:lnTo>
                <a:lnTo>
                  <a:pt x="5267" y="5197"/>
                </a:lnTo>
                <a:lnTo>
                  <a:pt x="5267" y="3422"/>
                </a:lnTo>
                <a:close/>
                <a:moveTo>
                  <a:pt x="8896" y="3422"/>
                </a:moveTo>
                <a:lnTo>
                  <a:pt x="8896" y="5197"/>
                </a:lnTo>
                <a:lnTo>
                  <a:pt x="7123" y="5197"/>
                </a:lnTo>
                <a:lnTo>
                  <a:pt x="7123" y="3422"/>
                </a:lnTo>
                <a:close/>
                <a:moveTo>
                  <a:pt x="10746" y="3422"/>
                </a:moveTo>
                <a:lnTo>
                  <a:pt x="10746" y="5197"/>
                </a:lnTo>
                <a:lnTo>
                  <a:pt x="8972" y="5197"/>
                </a:lnTo>
                <a:lnTo>
                  <a:pt x="8972" y="3422"/>
                </a:lnTo>
                <a:close/>
                <a:moveTo>
                  <a:pt x="12601" y="3422"/>
                </a:moveTo>
                <a:lnTo>
                  <a:pt x="12601" y="5197"/>
                </a:lnTo>
                <a:lnTo>
                  <a:pt x="10827" y="5197"/>
                </a:lnTo>
                <a:lnTo>
                  <a:pt x="10827" y="3422"/>
                </a:lnTo>
                <a:close/>
                <a:moveTo>
                  <a:pt x="14451" y="3422"/>
                </a:moveTo>
                <a:lnTo>
                  <a:pt x="14451" y="5197"/>
                </a:lnTo>
                <a:lnTo>
                  <a:pt x="12676" y="5197"/>
                </a:lnTo>
                <a:lnTo>
                  <a:pt x="12676" y="3422"/>
                </a:lnTo>
                <a:close/>
                <a:moveTo>
                  <a:pt x="16305" y="3422"/>
                </a:moveTo>
                <a:lnTo>
                  <a:pt x="16305" y="5197"/>
                </a:lnTo>
                <a:lnTo>
                  <a:pt x="14526" y="5197"/>
                </a:lnTo>
                <a:lnTo>
                  <a:pt x="14526" y="3422"/>
                </a:lnTo>
                <a:close/>
                <a:moveTo>
                  <a:pt x="18089" y="3422"/>
                </a:moveTo>
                <a:lnTo>
                  <a:pt x="18089" y="5197"/>
                </a:lnTo>
                <a:lnTo>
                  <a:pt x="16381" y="5197"/>
                </a:lnTo>
                <a:lnTo>
                  <a:pt x="16381" y="3422"/>
                </a:lnTo>
                <a:close/>
                <a:moveTo>
                  <a:pt x="19945" y="3422"/>
                </a:moveTo>
                <a:lnTo>
                  <a:pt x="19945" y="5197"/>
                </a:lnTo>
                <a:lnTo>
                  <a:pt x="18166" y="5197"/>
                </a:lnTo>
                <a:lnTo>
                  <a:pt x="18166" y="3422"/>
                </a:lnTo>
                <a:close/>
                <a:moveTo>
                  <a:pt x="21795" y="3422"/>
                </a:moveTo>
                <a:lnTo>
                  <a:pt x="21795" y="5197"/>
                </a:lnTo>
                <a:lnTo>
                  <a:pt x="20020" y="5197"/>
                </a:lnTo>
                <a:lnTo>
                  <a:pt x="20020" y="3422"/>
                </a:lnTo>
                <a:close/>
                <a:moveTo>
                  <a:pt x="23644" y="3422"/>
                </a:moveTo>
                <a:lnTo>
                  <a:pt x="23644" y="5197"/>
                </a:lnTo>
                <a:lnTo>
                  <a:pt x="21870" y="5197"/>
                </a:lnTo>
                <a:lnTo>
                  <a:pt x="21870" y="3422"/>
                </a:lnTo>
                <a:close/>
                <a:moveTo>
                  <a:pt x="25498" y="3422"/>
                </a:moveTo>
                <a:lnTo>
                  <a:pt x="25498" y="5197"/>
                </a:lnTo>
                <a:lnTo>
                  <a:pt x="23719" y="5197"/>
                </a:lnTo>
                <a:lnTo>
                  <a:pt x="23719" y="3422"/>
                </a:lnTo>
                <a:close/>
                <a:moveTo>
                  <a:pt x="27348" y="3422"/>
                </a:moveTo>
                <a:lnTo>
                  <a:pt x="27348" y="5197"/>
                </a:lnTo>
                <a:lnTo>
                  <a:pt x="25575" y="5197"/>
                </a:lnTo>
                <a:lnTo>
                  <a:pt x="25575" y="3422"/>
                </a:lnTo>
                <a:close/>
                <a:moveTo>
                  <a:pt x="29204" y="3422"/>
                </a:moveTo>
                <a:lnTo>
                  <a:pt x="29204" y="5197"/>
                </a:lnTo>
                <a:lnTo>
                  <a:pt x="27424" y="5197"/>
                </a:lnTo>
                <a:lnTo>
                  <a:pt x="27424" y="3422"/>
                </a:lnTo>
                <a:close/>
                <a:moveTo>
                  <a:pt x="31053" y="3422"/>
                </a:moveTo>
                <a:lnTo>
                  <a:pt x="31053" y="5197"/>
                </a:lnTo>
                <a:lnTo>
                  <a:pt x="29279" y="5197"/>
                </a:lnTo>
                <a:lnTo>
                  <a:pt x="29279" y="3422"/>
                </a:lnTo>
                <a:close/>
                <a:moveTo>
                  <a:pt x="32903" y="3422"/>
                </a:moveTo>
                <a:lnTo>
                  <a:pt x="32903" y="5197"/>
                </a:lnTo>
                <a:lnTo>
                  <a:pt x="31128" y="5197"/>
                </a:lnTo>
                <a:lnTo>
                  <a:pt x="31128" y="3422"/>
                </a:lnTo>
                <a:close/>
                <a:moveTo>
                  <a:pt x="34692" y="3422"/>
                </a:moveTo>
                <a:lnTo>
                  <a:pt x="34692" y="5197"/>
                </a:lnTo>
                <a:lnTo>
                  <a:pt x="32979" y="5197"/>
                </a:lnTo>
                <a:lnTo>
                  <a:pt x="32979" y="3422"/>
                </a:lnTo>
                <a:close/>
                <a:moveTo>
                  <a:pt x="36541" y="3422"/>
                </a:moveTo>
                <a:lnTo>
                  <a:pt x="36541" y="5197"/>
                </a:lnTo>
                <a:lnTo>
                  <a:pt x="34768" y="5197"/>
                </a:lnTo>
                <a:lnTo>
                  <a:pt x="34768" y="3422"/>
                </a:lnTo>
                <a:close/>
                <a:moveTo>
                  <a:pt x="38397" y="3422"/>
                </a:moveTo>
                <a:lnTo>
                  <a:pt x="38397" y="5197"/>
                </a:lnTo>
                <a:lnTo>
                  <a:pt x="36618" y="5197"/>
                </a:lnTo>
                <a:lnTo>
                  <a:pt x="36618" y="3422"/>
                </a:lnTo>
                <a:close/>
                <a:moveTo>
                  <a:pt x="40246" y="3422"/>
                </a:moveTo>
                <a:lnTo>
                  <a:pt x="40246" y="5197"/>
                </a:lnTo>
                <a:lnTo>
                  <a:pt x="38472" y="5197"/>
                </a:lnTo>
                <a:lnTo>
                  <a:pt x="38472" y="3422"/>
                </a:lnTo>
                <a:close/>
                <a:moveTo>
                  <a:pt x="42096" y="3422"/>
                </a:moveTo>
                <a:lnTo>
                  <a:pt x="42096" y="5197"/>
                </a:lnTo>
                <a:lnTo>
                  <a:pt x="40321" y="5197"/>
                </a:lnTo>
                <a:lnTo>
                  <a:pt x="40321" y="3422"/>
                </a:lnTo>
                <a:close/>
                <a:moveTo>
                  <a:pt x="43950" y="3422"/>
                </a:moveTo>
                <a:lnTo>
                  <a:pt x="43950" y="5197"/>
                </a:lnTo>
                <a:lnTo>
                  <a:pt x="42172" y="5197"/>
                </a:lnTo>
                <a:lnTo>
                  <a:pt x="42172" y="3422"/>
                </a:lnTo>
                <a:close/>
                <a:moveTo>
                  <a:pt x="45801" y="3422"/>
                </a:moveTo>
                <a:lnTo>
                  <a:pt x="45801" y="5197"/>
                </a:lnTo>
                <a:lnTo>
                  <a:pt x="44027" y="5197"/>
                </a:lnTo>
                <a:lnTo>
                  <a:pt x="44027" y="3422"/>
                </a:lnTo>
                <a:close/>
                <a:moveTo>
                  <a:pt x="47656" y="3422"/>
                </a:moveTo>
                <a:lnTo>
                  <a:pt x="47656" y="5197"/>
                </a:lnTo>
                <a:lnTo>
                  <a:pt x="45876" y="5197"/>
                </a:lnTo>
                <a:lnTo>
                  <a:pt x="45876" y="3422"/>
                </a:lnTo>
                <a:close/>
                <a:moveTo>
                  <a:pt x="49505" y="3422"/>
                </a:moveTo>
                <a:lnTo>
                  <a:pt x="49505" y="5197"/>
                </a:lnTo>
                <a:lnTo>
                  <a:pt x="47731" y="5197"/>
                </a:lnTo>
                <a:lnTo>
                  <a:pt x="47731" y="3422"/>
                </a:lnTo>
                <a:close/>
                <a:moveTo>
                  <a:pt x="51289" y="3422"/>
                </a:moveTo>
                <a:lnTo>
                  <a:pt x="51289" y="5197"/>
                </a:lnTo>
                <a:lnTo>
                  <a:pt x="49581" y="5197"/>
                </a:lnTo>
                <a:lnTo>
                  <a:pt x="49581" y="3422"/>
                </a:lnTo>
                <a:close/>
                <a:moveTo>
                  <a:pt x="53144" y="3422"/>
                </a:moveTo>
                <a:lnTo>
                  <a:pt x="53144" y="5197"/>
                </a:lnTo>
                <a:lnTo>
                  <a:pt x="51370" y="5197"/>
                </a:lnTo>
                <a:lnTo>
                  <a:pt x="51370" y="3422"/>
                </a:lnTo>
                <a:close/>
                <a:moveTo>
                  <a:pt x="54995" y="3422"/>
                </a:moveTo>
                <a:lnTo>
                  <a:pt x="54995" y="5197"/>
                </a:lnTo>
                <a:lnTo>
                  <a:pt x="53220" y="5197"/>
                </a:lnTo>
                <a:lnTo>
                  <a:pt x="53220" y="3422"/>
                </a:lnTo>
                <a:close/>
                <a:moveTo>
                  <a:pt x="56849" y="3422"/>
                </a:moveTo>
                <a:lnTo>
                  <a:pt x="56849" y="5197"/>
                </a:lnTo>
                <a:lnTo>
                  <a:pt x="55070" y="5197"/>
                </a:lnTo>
                <a:lnTo>
                  <a:pt x="55070" y="3422"/>
                </a:lnTo>
                <a:close/>
                <a:moveTo>
                  <a:pt x="58698" y="3422"/>
                </a:moveTo>
                <a:lnTo>
                  <a:pt x="58698" y="5197"/>
                </a:lnTo>
                <a:lnTo>
                  <a:pt x="56924" y="5197"/>
                </a:lnTo>
                <a:lnTo>
                  <a:pt x="56924" y="3422"/>
                </a:lnTo>
                <a:close/>
                <a:moveTo>
                  <a:pt x="60548" y="3422"/>
                </a:moveTo>
                <a:lnTo>
                  <a:pt x="60548" y="5197"/>
                </a:lnTo>
                <a:lnTo>
                  <a:pt x="58775" y="5197"/>
                </a:lnTo>
                <a:lnTo>
                  <a:pt x="58775" y="3422"/>
                </a:lnTo>
                <a:close/>
                <a:moveTo>
                  <a:pt x="62404" y="3422"/>
                </a:moveTo>
                <a:lnTo>
                  <a:pt x="62404" y="5197"/>
                </a:lnTo>
                <a:lnTo>
                  <a:pt x="60629" y="5197"/>
                </a:lnTo>
                <a:lnTo>
                  <a:pt x="60629" y="3422"/>
                </a:lnTo>
                <a:close/>
                <a:moveTo>
                  <a:pt x="64253" y="3422"/>
                </a:moveTo>
                <a:lnTo>
                  <a:pt x="64253" y="5197"/>
                </a:lnTo>
                <a:lnTo>
                  <a:pt x="62479" y="5197"/>
                </a:lnTo>
                <a:lnTo>
                  <a:pt x="62479" y="3422"/>
                </a:lnTo>
                <a:close/>
                <a:moveTo>
                  <a:pt x="66108" y="3422"/>
                </a:moveTo>
                <a:lnTo>
                  <a:pt x="66108" y="5197"/>
                </a:lnTo>
                <a:lnTo>
                  <a:pt x="64328" y="5197"/>
                </a:lnTo>
                <a:lnTo>
                  <a:pt x="64328" y="3422"/>
                </a:lnTo>
                <a:close/>
                <a:moveTo>
                  <a:pt x="3343" y="5273"/>
                </a:moveTo>
                <a:lnTo>
                  <a:pt x="3343" y="7047"/>
                </a:lnTo>
                <a:lnTo>
                  <a:pt x="1568" y="7047"/>
                </a:lnTo>
                <a:lnTo>
                  <a:pt x="1568" y="5273"/>
                </a:lnTo>
                <a:close/>
                <a:moveTo>
                  <a:pt x="5192" y="5273"/>
                </a:moveTo>
                <a:lnTo>
                  <a:pt x="5192" y="7047"/>
                </a:lnTo>
                <a:lnTo>
                  <a:pt x="3418" y="7047"/>
                </a:lnTo>
                <a:lnTo>
                  <a:pt x="3418" y="5273"/>
                </a:lnTo>
                <a:close/>
                <a:moveTo>
                  <a:pt x="7047" y="5273"/>
                </a:moveTo>
                <a:lnTo>
                  <a:pt x="7047" y="7047"/>
                </a:lnTo>
                <a:lnTo>
                  <a:pt x="5267" y="7047"/>
                </a:lnTo>
                <a:lnTo>
                  <a:pt x="5267" y="5273"/>
                </a:lnTo>
                <a:close/>
                <a:moveTo>
                  <a:pt x="8896" y="5273"/>
                </a:moveTo>
                <a:lnTo>
                  <a:pt x="8896" y="7047"/>
                </a:lnTo>
                <a:lnTo>
                  <a:pt x="7123" y="7047"/>
                </a:lnTo>
                <a:lnTo>
                  <a:pt x="7123" y="5273"/>
                </a:lnTo>
                <a:close/>
                <a:moveTo>
                  <a:pt x="10746" y="5273"/>
                </a:moveTo>
                <a:lnTo>
                  <a:pt x="10746" y="7047"/>
                </a:lnTo>
                <a:lnTo>
                  <a:pt x="8972" y="7047"/>
                </a:lnTo>
                <a:lnTo>
                  <a:pt x="8972" y="5273"/>
                </a:lnTo>
                <a:close/>
                <a:moveTo>
                  <a:pt x="12601" y="5273"/>
                </a:moveTo>
                <a:lnTo>
                  <a:pt x="12601" y="7047"/>
                </a:lnTo>
                <a:lnTo>
                  <a:pt x="10827" y="7047"/>
                </a:lnTo>
                <a:lnTo>
                  <a:pt x="10827" y="5273"/>
                </a:lnTo>
                <a:close/>
                <a:moveTo>
                  <a:pt x="14451" y="5273"/>
                </a:moveTo>
                <a:lnTo>
                  <a:pt x="14451" y="7047"/>
                </a:lnTo>
                <a:lnTo>
                  <a:pt x="12676" y="7047"/>
                </a:lnTo>
                <a:lnTo>
                  <a:pt x="12676" y="5273"/>
                </a:lnTo>
                <a:close/>
                <a:moveTo>
                  <a:pt x="16305" y="5273"/>
                </a:moveTo>
                <a:lnTo>
                  <a:pt x="16305" y="7047"/>
                </a:lnTo>
                <a:lnTo>
                  <a:pt x="14526" y="7047"/>
                </a:lnTo>
                <a:lnTo>
                  <a:pt x="14526" y="5273"/>
                </a:lnTo>
                <a:close/>
                <a:moveTo>
                  <a:pt x="18089" y="5273"/>
                </a:moveTo>
                <a:lnTo>
                  <a:pt x="18089" y="7047"/>
                </a:lnTo>
                <a:lnTo>
                  <a:pt x="16381" y="7047"/>
                </a:lnTo>
                <a:lnTo>
                  <a:pt x="16381" y="5273"/>
                </a:lnTo>
                <a:close/>
                <a:moveTo>
                  <a:pt x="19945" y="5273"/>
                </a:moveTo>
                <a:lnTo>
                  <a:pt x="19945" y="7047"/>
                </a:lnTo>
                <a:lnTo>
                  <a:pt x="18166" y="7047"/>
                </a:lnTo>
                <a:lnTo>
                  <a:pt x="18166" y="5273"/>
                </a:lnTo>
                <a:close/>
                <a:moveTo>
                  <a:pt x="21795" y="5273"/>
                </a:moveTo>
                <a:lnTo>
                  <a:pt x="21795" y="7047"/>
                </a:lnTo>
                <a:lnTo>
                  <a:pt x="20020" y="7047"/>
                </a:lnTo>
                <a:lnTo>
                  <a:pt x="20020" y="5273"/>
                </a:lnTo>
                <a:close/>
                <a:moveTo>
                  <a:pt x="23644" y="5273"/>
                </a:moveTo>
                <a:lnTo>
                  <a:pt x="23644" y="7047"/>
                </a:lnTo>
                <a:lnTo>
                  <a:pt x="21870" y="7047"/>
                </a:lnTo>
                <a:lnTo>
                  <a:pt x="21870" y="5273"/>
                </a:lnTo>
                <a:close/>
                <a:moveTo>
                  <a:pt x="25498" y="5273"/>
                </a:moveTo>
                <a:lnTo>
                  <a:pt x="25498" y="7047"/>
                </a:lnTo>
                <a:lnTo>
                  <a:pt x="23719" y="7047"/>
                </a:lnTo>
                <a:lnTo>
                  <a:pt x="23719" y="5273"/>
                </a:lnTo>
                <a:close/>
                <a:moveTo>
                  <a:pt x="27348" y="5273"/>
                </a:moveTo>
                <a:lnTo>
                  <a:pt x="27348" y="7047"/>
                </a:lnTo>
                <a:lnTo>
                  <a:pt x="25575" y="7047"/>
                </a:lnTo>
                <a:lnTo>
                  <a:pt x="25575" y="5273"/>
                </a:lnTo>
                <a:close/>
                <a:moveTo>
                  <a:pt x="29204" y="5273"/>
                </a:moveTo>
                <a:lnTo>
                  <a:pt x="29204" y="7047"/>
                </a:lnTo>
                <a:lnTo>
                  <a:pt x="27424" y="7047"/>
                </a:lnTo>
                <a:lnTo>
                  <a:pt x="27424" y="5273"/>
                </a:lnTo>
                <a:close/>
                <a:moveTo>
                  <a:pt x="31053" y="5273"/>
                </a:moveTo>
                <a:lnTo>
                  <a:pt x="31053" y="7047"/>
                </a:lnTo>
                <a:lnTo>
                  <a:pt x="29279" y="7047"/>
                </a:lnTo>
                <a:lnTo>
                  <a:pt x="29279" y="5273"/>
                </a:lnTo>
                <a:close/>
                <a:moveTo>
                  <a:pt x="32903" y="5273"/>
                </a:moveTo>
                <a:lnTo>
                  <a:pt x="32903" y="7047"/>
                </a:lnTo>
                <a:lnTo>
                  <a:pt x="31128" y="7047"/>
                </a:lnTo>
                <a:lnTo>
                  <a:pt x="31128" y="5273"/>
                </a:lnTo>
                <a:close/>
                <a:moveTo>
                  <a:pt x="34692" y="5273"/>
                </a:moveTo>
                <a:lnTo>
                  <a:pt x="34692" y="7047"/>
                </a:lnTo>
                <a:lnTo>
                  <a:pt x="32979" y="7047"/>
                </a:lnTo>
                <a:lnTo>
                  <a:pt x="32979" y="5273"/>
                </a:lnTo>
                <a:close/>
                <a:moveTo>
                  <a:pt x="36541" y="5273"/>
                </a:moveTo>
                <a:lnTo>
                  <a:pt x="36541" y="7047"/>
                </a:lnTo>
                <a:lnTo>
                  <a:pt x="34768" y="7047"/>
                </a:lnTo>
                <a:lnTo>
                  <a:pt x="34768" y="5273"/>
                </a:lnTo>
                <a:close/>
                <a:moveTo>
                  <a:pt x="38397" y="5273"/>
                </a:moveTo>
                <a:lnTo>
                  <a:pt x="38397" y="7047"/>
                </a:lnTo>
                <a:lnTo>
                  <a:pt x="36618" y="7047"/>
                </a:lnTo>
                <a:lnTo>
                  <a:pt x="36618" y="5273"/>
                </a:lnTo>
                <a:close/>
                <a:moveTo>
                  <a:pt x="40246" y="5273"/>
                </a:moveTo>
                <a:lnTo>
                  <a:pt x="40246" y="7047"/>
                </a:lnTo>
                <a:lnTo>
                  <a:pt x="38472" y="7047"/>
                </a:lnTo>
                <a:lnTo>
                  <a:pt x="38472" y="5273"/>
                </a:lnTo>
                <a:close/>
                <a:moveTo>
                  <a:pt x="42096" y="5273"/>
                </a:moveTo>
                <a:lnTo>
                  <a:pt x="42096" y="7047"/>
                </a:lnTo>
                <a:lnTo>
                  <a:pt x="40321" y="7047"/>
                </a:lnTo>
                <a:lnTo>
                  <a:pt x="40321" y="5273"/>
                </a:lnTo>
                <a:close/>
                <a:moveTo>
                  <a:pt x="43950" y="5273"/>
                </a:moveTo>
                <a:lnTo>
                  <a:pt x="43950" y="7047"/>
                </a:lnTo>
                <a:lnTo>
                  <a:pt x="42172" y="7047"/>
                </a:lnTo>
                <a:lnTo>
                  <a:pt x="42172" y="5273"/>
                </a:lnTo>
                <a:close/>
                <a:moveTo>
                  <a:pt x="45801" y="5273"/>
                </a:moveTo>
                <a:lnTo>
                  <a:pt x="45801" y="7047"/>
                </a:lnTo>
                <a:lnTo>
                  <a:pt x="44027" y="7047"/>
                </a:lnTo>
                <a:lnTo>
                  <a:pt x="44027" y="5273"/>
                </a:lnTo>
                <a:close/>
                <a:moveTo>
                  <a:pt x="47656" y="5273"/>
                </a:moveTo>
                <a:lnTo>
                  <a:pt x="47656" y="7047"/>
                </a:lnTo>
                <a:lnTo>
                  <a:pt x="45876" y="7047"/>
                </a:lnTo>
                <a:lnTo>
                  <a:pt x="45876" y="5273"/>
                </a:lnTo>
                <a:close/>
                <a:moveTo>
                  <a:pt x="49505" y="5273"/>
                </a:moveTo>
                <a:lnTo>
                  <a:pt x="49505" y="7047"/>
                </a:lnTo>
                <a:lnTo>
                  <a:pt x="47731" y="7047"/>
                </a:lnTo>
                <a:lnTo>
                  <a:pt x="47731" y="5273"/>
                </a:lnTo>
                <a:close/>
                <a:moveTo>
                  <a:pt x="51289" y="5273"/>
                </a:moveTo>
                <a:lnTo>
                  <a:pt x="51289" y="7047"/>
                </a:lnTo>
                <a:lnTo>
                  <a:pt x="49581" y="7047"/>
                </a:lnTo>
                <a:lnTo>
                  <a:pt x="49581" y="5273"/>
                </a:lnTo>
                <a:close/>
                <a:moveTo>
                  <a:pt x="53144" y="5273"/>
                </a:moveTo>
                <a:lnTo>
                  <a:pt x="53144" y="7047"/>
                </a:lnTo>
                <a:lnTo>
                  <a:pt x="51370" y="7047"/>
                </a:lnTo>
                <a:lnTo>
                  <a:pt x="51370" y="5273"/>
                </a:lnTo>
                <a:close/>
                <a:moveTo>
                  <a:pt x="54995" y="5273"/>
                </a:moveTo>
                <a:lnTo>
                  <a:pt x="54995" y="7047"/>
                </a:lnTo>
                <a:lnTo>
                  <a:pt x="53220" y="7047"/>
                </a:lnTo>
                <a:lnTo>
                  <a:pt x="53220" y="5273"/>
                </a:lnTo>
                <a:close/>
                <a:moveTo>
                  <a:pt x="56849" y="5273"/>
                </a:moveTo>
                <a:lnTo>
                  <a:pt x="56849" y="7047"/>
                </a:lnTo>
                <a:lnTo>
                  <a:pt x="55070" y="7047"/>
                </a:lnTo>
                <a:lnTo>
                  <a:pt x="55070" y="5273"/>
                </a:lnTo>
                <a:close/>
                <a:moveTo>
                  <a:pt x="58698" y="5273"/>
                </a:moveTo>
                <a:lnTo>
                  <a:pt x="58698" y="7047"/>
                </a:lnTo>
                <a:lnTo>
                  <a:pt x="56924" y="7047"/>
                </a:lnTo>
                <a:lnTo>
                  <a:pt x="56924" y="5273"/>
                </a:lnTo>
                <a:close/>
                <a:moveTo>
                  <a:pt x="60548" y="5273"/>
                </a:moveTo>
                <a:lnTo>
                  <a:pt x="60548" y="7047"/>
                </a:lnTo>
                <a:lnTo>
                  <a:pt x="58775" y="7047"/>
                </a:lnTo>
                <a:lnTo>
                  <a:pt x="58775" y="5273"/>
                </a:lnTo>
                <a:close/>
                <a:moveTo>
                  <a:pt x="62404" y="5273"/>
                </a:moveTo>
                <a:lnTo>
                  <a:pt x="62404" y="7047"/>
                </a:lnTo>
                <a:lnTo>
                  <a:pt x="60629" y="7047"/>
                </a:lnTo>
                <a:lnTo>
                  <a:pt x="60629" y="5273"/>
                </a:lnTo>
                <a:close/>
                <a:moveTo>
                  <a:pt x="64253" y="5273"/>
                </a:moveTo>
                <a:lnTo>
                  <a:pt x="64253" y="7047"/>
                </a:lnTo>
                <a:lnTo>
                  <a:pt x="62479" y="7047"/>
                </a:lnTo>
                <a:lnTo>
                  <a:pt x="62479" y="5273"/>
                </a:lnTo>
                <a:close/>
                <a:moveTo>
                  <a:pt x="66108" y="5273"/>
                </a:moveTo>
                <a:lnTo>
                  <a:pt x="66108" y="7047"/>
                </a:lnTo>
                <a:lnTo>
                  <a:pt x="64328" y="7047"/>
                </a:lnTo>
                <a:lnTo>
                  <a:pt x="64328" y="5273"/>
                </a:lnTo>
                <a:close/>
                <a:moveTo>
                  <a:pt x="3343" y="7123"/>
                </a:moveTo>
                <a:lnTo>
                  <a:pt x="3343" y="8902"/>
                </a:lnTo>
                <a:lnTo>
                  <a:pt x="1568" y="8902"/>
                </a:lnTo>
                <a:lnTo>
                  <a:pt x="1568" y="7123"/>
                </a:lnTo>
                <a:close/>
                <a:moveTo>
                  <a:pt x="5192" y="7123"/>
                </a:moveTo>
                <a:lnTo>
                  <a:pt x="5192" y="8902"/>
                </a:lnTo>
                <a:lnTo>
                  <a:pt x="3418" y="8902"/>
                </a:lnTo>
                <a:lnTo>
                  <a:pt x="3418" y="7123"/>
                </a:lnTo>
                <a:close/>
                <a:moveTo>
                  <a:pt x="7047" y="7123"/>
                </a:moveTo>
                <a:lnTo>
                  <a:pt x="7047" y="8902"/>
                </a:lnTo>
                <a:lnTo>
                  <a:pt x="5267" y="8902"/>
                </a:lnTo>
                <a:lnTo>
                  <a:pt x="5267" y="7123"/>
                </a:lnTo>
                <a:close/>
                <a:moveTo>
                  <a:pt x="8896" y="7123"/>
                </a:moveTo>
                <a:lnTo>
                  <a:pt x="8896" y="8902"/>
                </a:lnTo>
                <a:lnTo>
                  <a:pt x="7123" y="8902"/>
                </a:lnTo>
                <a:lnTo>
                  <a:pt x="7123" y="7123"/>
                </a:lnTo>
                <a:close/>
                <a:moveTo>
                  <a:pt x="10746" y="7123"/>
                </a:moveTo>
                <a:lnTo>
                  <a:pt x="10746" y="8902"/>
                </a:lnTo>
                <a:lnTo>
                  <a:pt x="8972" y="8902"/>
                </a:lnTo>
                <a:lnTo>
                  <a:pt x="8972" y="7123"/>
                </a:lnTo>
                <a:close/>
                <a:moveTo>
                  <a:pt x="12601" y="7123"/>
                </a:moveTo>
                <a:lnTo>
                  <a:pt x="12601" y="8902"/>
                </a:lnTo>
                <a:lnTo>
                  <a:pt x="10827" y="8902"/>
                </a:lnTo>
                <a:lnTo>
                  <a:pt x="10827" y="7123"/>
                </a:lnTo>
                <a:close/>
                <a:moveTo>
                  <a:pt x="14451" y="7123"/>
                </a:moveTo>
                <a:lnTo>
                  <a:pt x="14451" y="8902"/>
                </a:lnTo>
                <a:lnTo>
                  <a:pt x="12676" y="8902"/>
                </a:lnTo>
                <a:lnTo>
                  <a:pt x="12676" y="7123"/>
                </a:lnTo>
                <a:close/>
                <a:moveTo>
                  <a:pt x="16305" y="7123"/>
                </a:moveTo>
                <a:lnTo>
                  <a:pt x="16305" y="8902"/>
                </a:lnTo>
                <a:lnTo>
                  <a:pt x="14526" y="8902"/>
                </a:lnTo>
                <a:lnTo>
                  <a:pt x="14526" y="7123"/>
                </a:lnTo>
                <a:close/>
                <a:moveTo>
                  <a:pt x="18089" y="7123"/>
                </a:moveTo>
                <a:lnTo>
                  <a:pt x="18089" y="8902"/>
                </a:lnTo>
                <a:lnTo>
                  <a:pt x="16381" y="8902"/>
                </a:lnTo>
                <a:lnTo>
                  <a:pt x="16381" y="7123"/>
                </a:lnTo>
                <a:close/>
                <a:moveTo>
                  <a:pt x="19945" y="7123"/>
                </a:moveTo>
                <a:lnTo>
                  <a:pt x="19945" y="8902"/>
                </a:lnTo>
                <a:lnTo>
                  <a:pt x="18166" y="8902"/>
                </a:lnTo>
                <a:lnTo>
                  <a:pt x="18166" y="7123"/>
                </a:lnTo>
                <a:close/>
                <a:moveTo>
                  <a:pt x="21795" y="7123"/>
                </a:moveTo>
                <a:lnTo>
                  <a:pt x="21795" y="8902"/>
                </a:lnTo>
                <a:lnTo>
                  <a:pt x="20020" y="8902"/>
                </a:lnTo>
                <a:lnTo>
                  <a:pt x="20020" y="7123"/>
                </a:lnTo>
                <a:close/>
                <a:moveTo>
                  <a:pt x="23644" y="7123"/>
                </a:moveTo>
                <a:lnTo>
                  <a:pt x="23644" y="8902"/>
                </a:lnTo>
                <a:lnTo>
                  <a:pt x="21870" y="8902"/>
                </a:lnTo>
                <a:lnTo>
                  <a:pt x="21870" y="7123"/>
                </a:lnTo>
                <a:close/>
                <a:moveTo>
                  <a:pt x="25498" y="7123"/>
                </a:moveTo>
                <a:lnTo>
                  <a:pt x="25498" y="8902"/>
                </a:lnTo>
                <a:lnTo>
                  <a:pt x="23719" y="8902"/>
                </a:lnTo>
                <a:lnTo>
                  <a:pt x="23719" y="7123"/>
                </a:lnTo>
                <a:close/>
                <a:moveTo>
                  <a:pt x="27348" y="7123"/>
                </a:moveTo>
                <a:lnTo>
                  <a:pt x="27348" y="8902"/>
                </a:lnTo>
                <a:lnTo>
                  <a:pt x="25575" y="8902"/>
                </a:lnTo>
                <a:lnTo>
                  <a:pt x="25575" y="7123"/>
                </a:lnTo>
                <a:close/>
                <a:moveTo>
                  <a:pt x="29204" y="7123"/>
                </a:moveTo>
                <a:lnTo>
                  <a:pt x="29204" y="8902"/>
                </a:lnTo>
                <a:lnTo>
                  <a:pt x="27424" y="8902"/>
                </a:lnTo>
                <a:lnTo>
                  <a:pt x="27424" y="7123"/>
                </a:lnTo>
                <a:close/>
                <a:moveTo>
                  <a:pt x="31053" y="7123"/>
                </a:moveTo>
                <a:lnTo>
                  <a:pt x="31053" y="8902"/>
                </a:lnTo>
                <a:lnTo>
                  <a:pt x="29279" y="8902"/>
                </a:lnTo>
                <a:lnTo>
                  <a:pt x="29279" y="7123"/>
                </a:lnTo>
                <a:close/>
                <a:moveTo>
                  <a:pt x="32903" y="7123"/>
                </a:moveTo>
                <a:lnTo>
                  <a:pt x="32903" y="8902"/>
                </a:lnTo>
                <a:lnTo>
                  <a:pt x="31128" y="8902"/>
                </a:lnTo>
                <a:lnTo>
                  <a:pt x="31128" y="7123"/>
                </a:lnTo>
                <a:close/>
                <a:moveTo>
                  <a:pt x="34692" y="7123"/>
                </a:moveTo>
                <a:lnTo>
                  <a:pt x="34692" y="8902"/>
                </a:lnTo>
                <a:lnTo>
                  <a:pt x="32979" y="8902"/>
                </a:lnTo>
                <a:lnTo>
                  <a:pt x="32979" y="7123"/>
                </a:lnTo>
                <a:close/>
                <a:moveTo>
                  <a:pt x="36541" y="7123"/>
                </a:moveTo>
                <a:lnTo>
                  <a:pt x="36541" y="8902"/>
                </a:lnTo>
                <a:lnTo>
                  <a:pt x="34768" y="8902"/>
                </a:lnTo>
                <a:lnTo>
                  <a:pt x="34768" y="7123"/>
                </a:lnTo>
                <a:close/>
                <a:moveTo>
                  <a:pt x="38397" y="7123"/>
                </a:moveTo>
                <a:lnTo>
                  <a:pt x="38397" y="8902"/>
                </a:lnTo>
                <a:lnTo>
                  <a:pt x="36618" y="8902"/>
                </a:lnTo>
                <a:lnTo>
                  <a:pt x="36618" y="7123"/>
                </a:lnTo>
                <a:close/>
                <a:moveTo>
                  <a:pt x="40246" y="7123"/>
                </a:moveTo>
                <a:lnTo>
                  <a:pt x="40246" y="8902"/>
                </a:lnTo>
                <a:lnTo>
                  <a:pt x="38472" y="8902"/>
                </a:lnTo>
                <a:lnTo>
                  <a:pt x="38472" y="7123"/>
                </a:lnTo>
                <a:close/>
                <a:moveTo>
                  <a:pt x="42096" y="7123"/>
                </a:moveTo>
                <a:lnTo>
                  <a:pt x="42096" y="8902"/>
                </a:lnTo>
                <a:lnTo>
                  <a:pt x="40321" y="8902"/>
                </a:lnTo>
                <a:lnTo>
                  <a:pt x="40321" y="7123"/>
                </a:lnTo>
                <a:close/>
                <a:moveTo>
                  <a:pt x="43950" y="7123"/>
                </a:moveTo>
                <a:lnTo>
                  <a:pt x="43950" y="8902"/>
                </a:lnTo>
                <a:lnTo>
                  <a:pt x="42172" y="8902"/>
                </a:lnTo>
                <a:lnTo>
                  <a:pt x="42172" y="7123"/>
                </a:lnTo>
                <a:close/>
                <a:moveTo>
                  <a:pt x="45801" y="7123"/>
                </a:moveTo>
                <a:lnTo>
                  <a:pt x="45801" y="8902"/>
                </a:lnTo>
                <a:lnTo>
                  <a:pt x="44027" y="8902"/>
                </a:lnTo>
                <a:lnTo>
                  <a:pt x="44027" y="7123"/>
                </a:lnTo>
                <a:close/>
                <a:moveTo>
                  <a:pt x="47656" y="7123"/>
                </a:moveTo>
                <a:lnTo>
                  <a:pt x="47656" y="8902"/>
                </a:lnTo>
                <a:lnTo>
                  <a:pt x="45876" y="8902"/>
                </a:lnTo>
                <a:lnTo>
                  <a:pt x="45876" y="7123"/>
                </a:lnTo>
                <a:close/>
                <a:moveTo>
                  <a:pt x="49505" y="7123"/>
                </a:moveTo>
                <a:lnTo>
                  <a:pt x="49505" y="8902"/>
                </a:lnTo>
                <a:lnTo>
                  <a:pt x="47731" y="8902"/>
                </a:lnTo>
                <a:lnTo>
                  <a:pt x="47731" y="7123"/>
                </a:lnTo>
                <a:close/>
                <a:moveTo>
                  <a:pt x="51289" y="7123"/>
                </a:moveTo>
                <a:lnTo>
                  <a:pt x="51289" y="8902"/>
                </a:lnTo>
                <a:lnTo>
                  <a:pt x="49581" y="8902"/>
                </a:lnTo>
                <a:lnTo>
                  <a:pt x="49581" y="7123"/>
                </a:lnTo>
                <a:close/>
                <a:moveTo>
                  <a:pt x="53144" y="7123"/>
                </a:moveTo>
                <a:lnTo>
                  <a:pt x="53144" y="8902"/>
                </a:lnTo>
                <a:lnTo>
                  <a:pt x="51370" y="8902"/>
                </a:lnTo>
                <a:lnTo>
                  <a:pt x="51370" y="7123"/>
                </a:lnTo>
                <a:close/>
                <a:moveTo>
                  <a:pt x="54995" y="7123"/>
                </a:moveTo>
                <a:lnTo>
                  <a:pt x="54995" y="8902"/>
                </a:lnTo>
                <a:lnTo>
                  <a:pt x="53220" y="8902"/>
                </a:lnTo>
                <a:lnTo>
                  <a:pt x="53220" y="7123"/>
                </a:lnTo>
                <a:close/>
                <a:moveTo>
                  <a:pt x="56849" y="7123"/>
                </a:moveTo>
                <a:lnTo>
                  <a:pt x="56849" y="8902"/>
                </a:lnTo>
                <a:lnTo>
                  <a:pt x="55070" y="8902"/>
                </a:lnTo>
                <a:lnTo>
                  <a:pt x="55070" y="7123"/>
                </a:lnTo>
                <a:close/>
                <a:moveTo>
                  <a:pt x="58698" y="7123"/>
                </a:moveTo>
                <a:lnTo>
                  <a:pt x="58698" y="8902"/>
                </a:lnTo>
                <a:lnTo>
                  <a:pt x="56924" y="8902"/>
                </a:lnTo>
                <a:lnTo>
                  <a:pt x="56924" y="7123"/>
                </a:lnTo>
                <a:close/>
                <a:moveTo>
                  <a:pt x="60548" y="7123"/>
                </a:moveTo>
                <a:lnTo>
                  <a:pt x="60548" y="8902"/>
                </a:lnTo>
                <a:lnTo>
                  <a:pt x="58775" y="8902"/>
                </a:lnTo>
                <a:lnTo>
                  <a:pt x="58775" y="7123"/>
                </a:lnTo>
                <a:close/>
                <a:moveTo>
                  <a:pt x="62404" y="7123"/>
                </a:moveTo>
                <a:lnTo>
                  <a:pt x="62404" y="8902"/>
                </a:lnTo>
                <a:lnTo>
                  <a:pt x="60629" y="8902"/>
                </a:lnTo>
                <a:lnTo>
                  <a:pt x="60629" y="7123"/>
                </a:lnTo>
                <a:close/>
                <a:moveTo>
                  <a:pt x="64253" y="7123"/>
                </a:moveTo>
                <a:lnTo>
                  <a:pt x="64253" y="8902"/>
                </a:lnTo>
                <a:lnTo>
                  <a:pt x="62479" y="8902"/>
                </a:lnTo>
                <a:lnTo>
                  <a:pt x="62479" y="7123"/>
                </a:lnTo>
                <a:close/>
                <a:moveTo>
                  <a:pt x="66108" y="7123"/>
                </a:moveTo>
                <a:lnTo>
                  <a:pt x="66108" y="8902"/>
                </a:lnTo>
                <a:lnTo>
                  <a:pt x="64328" y="8902"/>
                </a:lnTo>
                <a:lnTo>
                  <a:pt x="64328" y="7123"/>
                </a:lnTo>
                <a:close/>
                <a:moveTo>
                  <a:pt x="3343" y="8977"/>
                </a:moveTo>
                <a:lnTo>
                  <a:pt x="3343" y="10752"/>
                </a:lnTo>
                <a:lnTo>
                  <a:pt x="1568" y="10752"/>
                </a:lnTo>
                <a:lnTo>
                  <a:pt x="1568" y="8977"/>
                </a:lnTo>
                <a:close/>
                <a:moveTo>
                  <a:pt x="5192" y="8977"/>
                </a:moveTo>
                <a:lnTo>
                  <a:pt x="5192" y="10752"/>
                </a:lnTo>
                <a:lnTo>
                  <a:pt x="3418" y="10752"/>
                </a:lnTo>
                <a:lnTo>
                  <a:pt x="3418" y="8977"/>
                </a:lnTo>
                <a:close/>
                <a:moveTo>
                  <a:pt x="7047" y="8977"/>
                </a:moveTo>
                <a:lnTo>
                  <a:pt x="7047" y="10752"/>
                </a:lnTo>
                <a:lnTo>
                  <a:pt x="5267" y="10752"/>
                </a:lnTo>
                <a:lnTo>
                  <a:pt x="5267" y="8977"/>
                </a:lnTo>
                <a:close/>
                <a:moveTo>
                  <a:pt x="8896" y="8977"/>
                </a:moveTo>
                <a:lnTo>
                  <a:pt x="8896" y="10752"/>
                </a:lnTo>
                <a:lnTo>
                  <a:pt x="7123" y="10752"/>
                </a:lnTo>
                <a:lnTo>
                  <a:pt x="7123" y="8977"/>
                </a:lnTo>
                <a:close/>
                <a:moveTo>
                  <a:pt x="10746" y="8977"/>
                </a:moveTo>
                <a:lnTo>
                  <a:pt x="10746" y="10752"/>
                </a:lnTo>
                <a:lnTo>
                  <a:pt x="8972" y="10752"/>
                </a:lnTo>
                <a:lnTo>
                  <a:pt x="8972" y="8977"/>
                </a:lnTo>
                <a:close/>
                <a:moveTo>
                  <a:pt x="12601" y="8977"/>
                </a:moveTo>
                <a:lnTo>
                  <a:pt x="12601" y="10752"/>
                </a:lnTo>
                <a:lnTo>
                  <a:pt x="10827" y="10752"/>
                </a:lnTo>
                <a:lnTo>
                  <a:pt x="10827" y="8977"/>
                </a:lnTo>
                <a:close/>
                <a:moveTo>
                  <a:pt x="14451" y="8977"/>
                </a:moveTo>
                <a:lnTo>
                  <a:pt x="14451" y="10752"/>
                </a:lnTo>
                <a:lnTo>
                  <a:pt x="12676" y="10752"/>
                </a:lnTo>
                <a:lnTo>
                  <a:pt x="12676" y="8977"/>
                </a:lnTo>
                <a:close/>
                <a:moveTo>
                  <a:pt x="16305" y="8977"/>
                </a:moveTo>
                <a:lnTo>
                  <a:pt x="16305" y="10752"/>
                </a:lnTo>
                <a:lnTo>
                  <a:pt x="14526" y="10752"/>
                </a:lnTo>
                <a:lnTo>
                  <a:pt x="14526" y="8977"/>
                </a:lnTo>
                <a:close/>
                <a:moveTo>
                  <a:pt x="18089" y="8977"/>
                </a:moveTo>
                <a:lnTo>
                  <a:pt x="18089" y="10752"/>
                </a:lnTo>
                <a:lnTo>
                  <a:pt x="16381" y="10752"/>
                </a:lnTo>
                <a:lnTo>
                  <a:pt x="16381" y="8977"/>
                </a:lnTo>
                <a:close/>
                <a:moveTo>
                  <a:pt x="19945" y="8977"/>
                </a:moveTo>
                <a:lnTo>
                  <a:pt x="19945" y="10752"/>
                </a:lnTo>
                <a:lnTo>
                  <a:pt x="18166" y="10752"/>
                </a:lnTo>
                <a:lnTo>
                  <a:pt x="18166" y="8977"/>
                </a:lnTo>
                <a:close/>
                <a:moveTo>
                  <a:pt x="21795" y="8977"/>
                </a:moveTo>
                <a:lnTo>
                  <a:pt x="21795" y="10752"/>
                </a:lnTo>
                <a:lnTo>
                  <a:pt x="20020" y="10752"/>
                </a:lnTo>
                <a:lnTo>
                  <a:pt x="20020" y="8977"/>
                </a:lnTo>
                <a:close/>
                <a:moveTo>
                  <a:pt x="23644" y="8977"/>
                </a:moveTo>
                <a:lnTo>
                  <a:pt x="23644" y="10752"/>
                </a:lnTo>
                <a:lnTo>
                  <a:pt x="21870" y="10752"/>
                </a:lnTo>
                <a:lnTo>
                  <a:pt x="21870" y="8977"/>
                </a:lnTo>
                <a:close/>
                <a:moveTo>
                  <a:pt x="25498" y="8977"/>
                </a:moveTo>
                <a:lnTo>
                  <a:pt x="25498" y="10752"/>
                </a:lnTo>
                <a:lnTo>
                  <a:pt x="23719" y="10752"/>
                </a:lnTo>
                <a:lnTo>
                  <a:pt x="23719" y="8977"/>
                </a:lnTo>
                <a:close/>
                <a:moveTo>
                  <a:pt x="27348" y="8977"/>
                </a:moveTo>
                <a:lnTo>
                  <a:pt x="27348" y="10752"/>
                </a:lnTo>
                <a:lnTo>
                  <a:pt x="25575" y="10752"/>
                </a:lnTo>
                <a:lnTo>
                  <a:pt x="25575" y="8977"/>
                </a:lnTo>
                <a:close/>
                <a:moveTo>
                  <a:pt x="29204" y="8977"/>
                </a:moveTo>
                <a:lnTo>
                  <a:pt x="29204" y="10752"/>
                </a:lnTo>
                <a:lnTo>
                  <a:pt x="27424" y="10752"/>
                </a:lnTo>
                <a:lnTo>
                  <a:pt x="27424" y="8977"/>
                </a:lnTo>
                <a:close/>
                <a:moveTo>
                  <a:pt x="31053" y="8977"/>
                </a:moveTo>
                <a:lnTo>
                  <a:pt x="31053" y="10752"/>
                </a:lnTo>
                <a:lnTo>
                  <a:pt x="29279" y="10752"/>
                </a:lnTo>
                <a:lnTo>
                  <a:pt x="29279" y="8977"/>
                </a:lnTo>
                <a:close/>
                <a:moveTo>
                  <a:pt x="32903" y="8977"/>
                </a:moveTo>
                <a:lnTo>
                  <a:pt x="32903" y="10752"/>
                </a:lnTo>
                <a:lnTo>
                  <a:pt x="31128" y="10752"/>
                </a:lnTo>
                <a:lnTo>
                  <a:pt x="31128" y="8977"/>
                </a:lnTo>
                <a:close/>
                <a:moveTo>
                  <a:pt x="34692" y="8977"/>
                </a:moveTo>
                <a:lnTo>
                  <a:pt x="34692" y="10752"/>
                </a:lnTo>
                <a:lnTo>
                  <a:pt x="32979" y="10752"/>
                </a:lnTo>
                <a:lnTo>
                  <a:pt x="32979" y="8977"/>
                </a:lnTo>
                <a:close/>
                <a:moveTo>
                  <a:pt x="36541" y="8977"/>
                </a:moveTo>
                <a:lnTo>
                  <a:pt x="36541" y="10752"/>
                </a:lnTo>
                <a:lnTo>
                  <a:pt x="34768" y="10752"/>
                </a:lnTo>
                <a:lnTo>
                  <a:pt x="34768" y="8977"/>
                </a:lnTo>
                <a:close/>
                <a:moveTo>
                  <a:pt x="38397" y="8977"/>
                </a:moveTo>
                <a:lnTo>
                  <a:pt x="38397" y="10752"/>
                </a:lnTo>
                <a:lnTo>
                  <a:pt x="36618" y="10752"/>
                </a:lnTo>
                <a:lnTo>
                  <a:pt x="36618" y="8977"/>
                </a:lnTo>
                <a:close/>
                <a:moveTo>
                  <a:pt x="40246" y="8977"/>
                </a:moveTo>
                <a:lnTo>
                  <a:pt x="40246" y="10752"/>
                </a:lnTo>
                <a:lnTo>
                  <a:pt x="38472" y="10752"/>
                </a:lnTo>
                <a:lnTo>
                  <a:pt x="38472" y="8977"/>
                </a:lnTo>
                <a:close/>
                <a:moveTo>
                  <a:pt x="42096" y="8977"/>
                </a:moveTo>
                <a:lnTo>
                  <a:pt x="42096" y="10752"/>
                </a:lnTo>
                <a:lnTo>
                  <a:pt x="40321" y="10752"/>
                </a:lnTo>
                <a:lnTo>
                  <a:pt x="40321" y="8977"/>
                </a:lnTo>
                <a:close/>
                <a:moveTo>
                  <a:pt x="43950" y="8977"/>
                </a:moveTo>
                <a:lnTo>
                  <a:pt x="43950" y="10752"/>
                </a:lnTo>
                <a:lnTo>
                  <a:pt x="42172" y="10752"/>
                </a:lnTo>
                <a:lnTo>
                  <a:pt x="42172" y="8977"/>
                </a:lnTo>
                <a:close/>
                <a:moveTo>
                  <a:pt x="45801" y="8977"/>
                </a:moveTo>
                <a:lnTo>
                  <a:pt x="45801" y="10752"/>
                </a:lnTo>
                <a:lnTo>
                  <a:pt x="44027" y="10752"/>
                </a:lnTo>
                <a:lnTo>
                  <a:pt x="44027" y="8977"/>
                </a:lnTo>
                <a:close/>
                <a:moveTo>
                  <a:pt x="47656" y="8977"/>
                </a:moveTo>
                <a:lnTo>
                  <a:pt x="47656" y="10752"/>
                </a:lnTo>
                <a:lnTo>
                  <a:pt x="45876" y="10752"/>
                </a:lnTo>
                <a:lnTo>
                  <a:pt x="45876" y="8977"/>
                </a:lnTo>
                <a:close/>
                <a:moveTo>
                  <a:pt x="49505" y="8977"/>
                </a:moveTo>
                <a:lnTo>
                  <a:pt x="49505" y="10752"/>
                </a:lnTo>
                <a:lnTo>
                  <a:pt x="47731" y="10752"/>
                </a:lnTo>
                <a:lnTo>
                  <a:pt x="47731" y="8977"/>
                </a:lnTo>
                <a:close/>
                <a:moveTo>
                  <a:pt x="51289" y="8977"/>
                </a:moveTo>
                <a:lnTo>
                  <a:pt x="51289" y="10752"/>
                </a:lnTo>
                <a:lnTo>
                  <a:pt x="49581" y="10752"/>
                </a:lnTo>
                <a:lnTo>
                  <a:pt x="49581" y="8977"/>
                </a:lnTo>
                <a:close/>
                <a:moveTo>
                  <a:pt x="53144" y="8977"/>
                </a:moveTo>
                <a:lnTo>
                  <a:pt x="53144" y="10752"/>
                </a:lnTo>
                <a:lnTo>
                  <a:pt x="51370" y="10752"/>
                </a:lnTo>
                <a:lnTo>
                  <a:pt x="51370" y="8977"/>
                </a:lnTo>
                <a:close/>
                <a:moveTo>
                  <a:pt x="54995" y="8977"/>
                </a:moveTo>
                <a:lnTo>
                  <a:pt x="54995" y="10752"/>
                </a:lnTo>
                <a:lnTo>
                  <a:pt x="53220" y="10752"/>
                </a:lnTo>
                <a:lnTo>
                  <a:pt x="53220" y="8977"/>
                </a:lnTo>
                <a:close/>
                <a:moveTo>
                  <a:pt x="56849" y="8977"/>
                </a:moveTo>
                <a:lnTo>
                  <a:pt x="56849" y="10752"/>
                </a:lnTo>
                <a:lnTo>
                  <a:pt x="55070" y="10752"/>
                </a:lnTo>
                <a:lnTo>
                  <a:pt x="55070" y="8977"/>
                </a:lnTo>
                <a:close/>
                <a:moveTo>
                  <a:pt x="58698" y="8977"/>
                </a:moveTo>
                <a:lnTo>
                  <a:pt x="58698" y="10752"/>
                </a:lnTo>
                <a:lnTo>
                  <a:pt x="56924" y="10752"/>
                </a:lnTo>
                <a:lnTo>
                  <a:pt x="56924" y="8977"/>
                </a:lnTo>
                <a:close/>
                <a:moveTo>
                  <a:pt x="60548" y="8977"/>
                </a:moveTo>
                <a:lnTo>
                  <a:pt x="60548" y="10752"/>
                </a:lnTo>
                <a:lnTo>
                  <a:pt x="58775" y="10752"/>
                </a:lnTo>
                <a:lnTo>
                  <a:pt x="58775" y="8977"/>
                </a:lnTo>
                <a:close/>
                <a:moveTo>
                  <a:pt x="62404" y="8977"/>
                </a:moveTo>
                <a:lnTo>
                  <a:pt x="62404" y="10752"/>
                </a:lnTo>
                <a:lnTo>
                  <a:pt x="60629" y="10752"/>
                </a:lnTo>
                <a:lnTo>
                  <a:pt x="60629" y="8977"/>
                </a:lnTo>
                <a:close/>
                <a:moveTo>
                  <a:pt x="64253" y="8977"/>
                </a:moveTo>
                <a:lnTo>
                  <a:pt x="64253" y="10752"/>
                </a:lnTo>
                <a:lnTo>
                  <a:pt x="62479" y="10752"/>
                </a:lnTo>
                <a:lnTo>
                  <a:pt x="62479" y="8977"/>
                </a:lnTo>
                <a:close/>
                <a:moveTo>
                  <a:pt x="66108" y="8977"/>
                </a:moveTo>
                <a:lnTo>
                  <a:pt x="66108" y="10752"/>
                </a:lnTo>
                <a:lnTo>
                  <a:pt x="64328" y="10752"/>
                </a:lnTo>
                <a:lnTo>
                  <a:pt x="64328" y="8977"/>
                </a:lnTo>
                <a:close/>
                <a:moveTo>
                  <a:pt x="3343" y="10827"/>
                </a:moveTo>
                <a:lnTo>
                  <a:pt x="3343" y="12601"/>
                </a:lnTo>
                <a:lnTo>
                  <a:pt x="1568" y="12601"/>
                </a:lnTo>
                <a:lnTo>
                  <a:pt x="1568" y="10827"/>
                </a:lnTo>
                <a:close/>
                <a:moveTo>
                  <a:pt x="5192" y="10827"/>
                </a:moveTo>
                <a:lnTo>
                  <a:pt x="5192" y="12601"/>
                </a:lnTo>
                <a:lnTo>
                  <a:pt x="3418" y="12601"/>
                </a:lnTo>
                <a:lnTo>
                  <a:pt x="3418" y="10827"/>
                </a:lnTo>
                <a:close/>
                <a:moveTo>
                  <a:pt x="7047" y="10827"/>
                </a:moveTo>
                <a:lnTo>
                  <a:pt x="7047" y="12601"/>
                </a:lnTo>
                <a:lnTo>
                  <a:pt x="5267" y="12601"/>
                </a:lnTo>
                <a:lnTo>
                  <a:pt x="5267" y="10827"/>
                </a:lnTo>
                <a:close/>
                <a:moveTo>
                  <a:pt x="8896" y="10827"/>
                </a:moveTo>
                <a:lnTo>
                  <a:pt x="8896" y="12601"/>
                </a:lnTo>
                <a:lnTo>
                  <a:pt x="7123" y="12601"/>
                </a:lnTo>
                <a:lnTo>
                  <a:pt x="7123" y="10827"/>
                </a:lnTo>
                <a:close/>
                <a:moveTo>
                  <a:pt x="10746" y="10827"/>
                </a:moveTo>
                <a:lnTo>
                  <a:pt x="10746" y="12601"/>
                </a:lnTo>
                <a:lnTo>
                  <a:pt x="8972" y="12601"/>
                </a:lnTo>
                <a:lnTo>
                  <a:pt x="8972" y="10827"/>
                </a:lnTo>
                <a:close/>
                <a:moveTo>
                  <a:pt x="12601" y="10827"/>
                </a:moveTo>
                <a:lnTo>
                  <a:pt x="12601" y="12601"/>
                </a:lnTo>
                <a:lnTo>
                  <a:pt x="10827" y="12601"/>
                </a:lnTo>
                <a:lnTo>
                  <a:pt x="10827" y="10827"/>
                </a:lnTo>
                <a:close/>
                <a:moveTo>
                  <a:pt x="14451" y="10827"/>
                </a:moveTo>
                <a:lnTo>
                  <a:pt x="14451" y="12601"/>
                </a:lnTo>
                <a:lnTo>
                  <a:pt x="12676" y="12601"/>
                </a:lnTo>
                <a:lnTo>
                  <a:pt x="12676" y="10827"/>
                </a:lnTo>
                <a:close/>
                <a:moveTo>
                  <a:pt x="16305" y="10827"/>
                </a:moveTo>
                <a:lnTo>
                  <a:pt x="16305" y="12601"/>
                </a:lnTo>
                <a:lnTo>
                  <a:pt x="14526" y="12601"/>
                </a:lnTo>
                <a:lnTo>
                  <a:pt x="14526" y="10827"/>
                </a:lnTo>
                <a:close/>
                <a:moveTo>
                  <a:pt x="18089" y="10827"/>
                </a:moveTo>
                <a:lnTo>
                  <a:pt x="18089" y="12601"/>
                </a:lnTo>
                <a:lnTo>
                  <a:pt x="16381" y="12601"/>
                </a:lnTo>
                <a:lnTo>
                  <a:pt x="16381" y="10827"/>
                </a:lnTo>
                <a:close/>
                <a:moveTo>
                  <a:pt x="19945" y="10827"/>
                </a:moveTo>
                <a:lnTo>
                  <a:pt x="19945" y="12601"/>
                </a:lnTo>
                <a:lnTo>
                  <a:pt x="18166" y="12601"/>
                </a:lnTo>
                <a:lnTo>
                  <a:pt x="18166" y="10827"/>
                </a:lnTo>
                <a:close/>
                <a:moveTo>
                  <a:pt x="21795" y="10827"/>
                </a:moveTo>
                <a:lnTo>
                  <a:pt x="21795" y="12601"/>
                </a:lnTo>
                <a:lnTo>
                  <a:pt x="20020" y="12601"/>
                </a:lnTo>
                <a:lnTo>
                  <a:pt x="20020" y="10827"/>
                </a:lnTo>
                <a:close/>
                <a:moveTo>
                  <a:pt x="23644" y="10827"/>
                </a:moveTo>
                <a:lnTo>
                  <a:pt x="23644" y="12601"/>
                </a:lnTo>
                <a:lnTo>
                  <a:pt x="21870" y="12601"/>
                </a:lnTo>
                <a:lnTo>
                  <a:pt x="21870" y="10827"/>
                </a:lnTo>
                <a:close/>
                <a:moveTo>
                  <a:pt x="25498" y="10827"/>
                </a:moveTo>
                <a:lnTo>
                  <a:pt x="25498" y="12601"/>
                </a:lnTo>
                <a:lnTo>
                  <a:pt x="23719" y="12601"/>
                </a:lnTo>
                <a:lnTo>
                  <a:pt x="23719" y="10827"/>
                </a:lnTo>
                <a:close/>
                <a:moveTo>
                  <a:pt x="27348" y="10827"/>
                </a:moveTo>
                <a:lnTo>
                  <a:pt x="27348" y="12601"/>
                </a:lnTo>
                <a:lnTo>
                  <a:pt x="25575" y="12601"/>
                </a:lnTo>
                <a:lnTo>
                  <a:pt x="25575" y="10827"/>
                </a:lnTo>
                <a:close/>
                <a:moveTo>
                  <a:pt x="29204" y="10827"/>
                </a:moveTo>
                <a:lnTo>
                  <a:pt x="29204" y="12601"/>
                </a:lnTo>
                <a:lnTo>
                  <a:pt x="27424" y="12601"/>
                </a:lnTo>
                <a:lnTo>
                  <a:pt x="27424" y="10827"/>
                </a:lnTo>
                <a:close/>
                <a:moveTo>
                  <a:pt x="31053" y="10827"/>
                </a:moveTo>
                <a:lnTo>
                  <a:pt x="31053" y="12601"/>
                </a:lnTo>
                <a:lnTo>
                  <a:pt x="29279" y="12601"/>
                </a:lnTo>
                <a:lnTo>
                  <a:pt x="29279" y="10827"/>
                </a:lnTo>
                <a:close/>
                <a:moveTo>
                  <a:pt x="32903" y="10827"/>
                </a:moveTo>
                <a:lnTo>
                  <a:pt x="32903" y="12601"/>
                </a:lnTo>
                <a:lnTo>
                  <a:pt x="31128" y="12601"/>
                </a:lnTo>
                <a:lnTo>
                  <a:pt x="31128" y="10827"/>
                </a:lnTo>
                <a:close/>
                <a:moveTo>
                  <a:pt x="34692" y="10827"/>
                </a:moveTo>
                <a:lnTo>
                  <a:pt x="34692" y="12601"/>
                </a:lnTo>
                <a:lnTo>
                  <a:pt x="32979" y="12601"/>
                </a:lnTo>
                <a:lnTo>
                  <a:pt x="32979" y="10827"/>
                </a:lnTo>
                <a:close/>
                <a:moveTo>
                  <a:pt x="36541" y="10827"/>
                </a:moveTo>
                <a:lnTo>
                  <a:pt x="36541" y="12601"/>
                </a:lnTo>
                <a:lnTo>
                  <a:pt x="34768" y="12601"/>
                </a:lnTo>
                <a:lnTo>
                  <a:pt x="34768" y="10827"/>
                </a:lnTo>
                <a:close/>
                <a:moveTo>
                  <a:pt x="38397" y="10827"/>
                </a:moveTo>
                <a:lnTo>
                  <a:pt x="38397" y="12601"/>
                </a:lnTo>
                <a:lnTo>
                  <a:pt x="36618" y="12601"/>
                </a:lnTo>
                <a:lnTo>
                  <a:pt x="36618" y="10827"/>
                </a:lnTo>
                <a:close/>
                <a:moveTo>
                  <a:pt x="40246" y="10827"/>
                </a:moveTo>
                <a:lnTo>
                  <a:pt x="40246" y="12601"/>
                </a:lnTo>
                <a:lnTo>
                  <a:pt x="38472" y="12601"/>
                </a:lnTo>
                <a:lnTo>
                  <a:pt x="38472" y="10827"/>
                </a:lnTo>
                <a:close/>
                <a:moveTo>
                  <a:pt x="42096" y="10827"/>
                </a:moveTo>
                <a:lnTo>
                  <a:pt x="42096" y="12601"/>
                </a:lnTo>
                <a:lnTo>
                  <a:pt x="40321" y="12601"/>
                </a:lnTo>
                <a:lnTo>
                  <a:pt x="40321" y="10827"/>
                </a:lnTo>
                <a:close/>
                <a:moveTo>
                  <a:pt x="43950" y="10827"/>
                </a:moveTo>
                <a:lnTo>
                  <a:pt x="43950" y="12601"/>
                </a:lnTo>
                <a:lnTo>
                  <a:pt x="42172" y="12601"/>
                </a:lnTo>
                <a:lnTo>
                  <a:pt x="42172" y="10827"/>
                </a:lnTo>
                <a:close/>
                <a:moveTo>
                  <a:pt x="45801" y="10827"/>
                </a:moveTo>
                <a:lnTo>
                  <a:pt x="45801" y="12601"/>
                </a:lnTo>
                <a:lnTo>
                  <a:pt x="44027" y="12601"/>
                </a:lnTo>
                <a:lnTo>
                  <a:pt x="44027" y="10827"/>
                </a:lnTo>
                <a:close/>
                <a:moveTo>
                  <a:pt x="47656" y="10827"/>
                </a:moveTo>
                <a:lnTo>
                  <a:pt x="47656" y="12601"/>
                </a:lnTo>
                <a:lnTo>
                  <a:pt x="45876" y="12601"/>
                </a:lnTo>
                <a:lnTo>
                  <a:pt x="45876" y="10827"/>
                </a:lnTo>
                <a:close/>
                <a:moveTo>
                  <a:pt x="49505" y="10827"/>
                </a:moveTo>
                <a:lnTo>
                  <a:pt x="49505" y="12601"/>
                </a:lnTo>
                <a:lnTo>
                  <a:pt x="47731" y="12601"/>
                </a:lnTo>
                <a:lnTo>
                  <a:pt x="47731" y="10827"/>
                </a:lnTo>
                <a:close/>
                <a:moveTo>
                  <a:pt x="51289" y="10827"/>
                </a:moveTo>
                <a:lnTo>
                  <a:pt x="51289" y="12601"/>
                </a:lnTo>
                <a:lnTo>
                  <a:pt x="49581" y="12601"/>
                </a:lnTo>
                <a:lnTo>
                  <a:pt x="49581" y="10827"/>
                </a:lnTo>
                <a:close/>
                <a:moveTo>
                  <a:pt x="53144" y="10827"/>
                </a:moveTo>
                <a:lnTo>
                  <a:pt x="53144" y="12601"/>
                </a:lnTo>
                <a:lnTo>
                  <a:pt x="51370" y="12601"/>
                </a:lnTo>
                <a:lnTo>
                  <a:pt x="51370" y="10827"/>
                </a:lnTo>
                <a:close/>
                <a:moveTo>
                  <a:pt x="54995" y="10827"/>
                </a:moveTo>
                <a:lnTo>
                  <a:pt x="54995" y="12601"/>
                </a:lnTo>
                <a:lnTo>
                  <a:pt x="53220" y="12601"/>
                </a:lnTo>
                <a:lnTo>
                  <a:pt x="53220" y="10827"/>
                </a:lnTo>
                <a:close/>
                <a:moveTo>
                  <a:pt x="56849" y="10827"/>
                </a:moveTo>
                <a:lnTo>
                  <a:pt x="56849" y="12601"/>
                </a:lnTo>
                <a:lnTo>
                  <a:pt x="55070" y="12601"/>
                </a:lnTo>
                <a:lnTo>
                  <a:pt x="55070" y="10827"/>
                </a:lnTo>
                <a:close/>
                <a:moveTo>
                  <a:pt x="58698" y="10827"/>
                </a:moveTo>
                <a:lnTo>
                  <a:pt x="58698" y="12601"/>
                </a:lnTo>
                <a:lnTo>
                  <a:pt x="56924" y="12601"/>
                </a:lnTo>
                <a:lnTo>
                  <a:pt x="56924" y="10827"/>
                </a:lnTo>
                <a:close/>
                <a:moveTo>
                  <a:pt x="60548" y="10827"/>
                </a:moveTo>
                <a:lnTo>
                  <a:pt x="60548" y="12601"/>
                </a:lnTo>
                <a:lnTo>
                  <a:pt x="58775" y="12601"/>
                </a:lnTo>
                <a:lnTo>
                  <a:pt x="58775" y="10827"/>
                </a:lnTo>
                <a:close/>
                <a:moveTo>
                  <a:pt x="62404" y="10827"/>
                </a:moveTo>
                <a:lnTo>
                  <a:pt x="62404" y="12601"/>
                </a:lnTo>
                <a:lnTo>
                  <a:pt x="60629" y="12601"/>
                </a:lnTo>
                <a:lnTo>
                  <a:pt x="60629" y="10827"/>
                </a:lnTo>
                <a:close/>
                <a:moveTo>
                  <a:pt x="64253" y="10827"/>
                </a:moveTo>
                <a:lnTo>
                  <a:pt x="64253" y="12601"/>
                </a:lnTo>
                <a:lnTo>
                  <a:pt x="62479" y="12601"/>
                </a:lnTo>
                <a:lnTo>
                  <a:pt x="62479" y="10827"/>
                </a:lnTo>
                <a:close/>
                <a:moveTo>
                  <a:pt x="66108" y="10827"/>
                </a:moveTo>
                <a:lnTo>
                  <a:pt x="66108" y="12601"/>
                </a:lnTo>
                <a:lnTo>
                  <a:pt x="64328" y="12601"/>
                </a:lnTo>
                <a:lnTo>
                  <a:pt x="64328" y="10827"/>
                </a:lnTo>
                <a:close/>
                <a:moveTo>
                  <a:pt x="3343" y="12682"/>
                </a:moveTo>
                <a:lnTo>
                  <a:pt x="3343" y="14456"/>
                </a:lnTo>
                <a:lnTo>
                  <a:pt x="1568" y="14456"/>
                </a:lnTo>
                <a:lnTo>
                  <a:pt x="1568" y="12682"/>
                </a:lnTo>
                <a:close/>
                <a:moveTo>
                  <a:pt x="5192" y="12682"/>
                </a:moveTo>
                <a:lnTo>
                  <a:pt x="5192" y="14456"/>
                </a:lnTo>
                <a:lnTo>
                  <a:pt x="3418" y="14456"/>
                </a:lnTo>
                <a:lnTo>
                  <a:pt x="3418" y="12682"/>
                </a:lnTo>
                <a:close/>
                <a:moveTo>
                  <a:pt x="7047" y="12682"/>
                </a:moveTo>
                <a:lnTo>
                  <a:pt x="7047" y="14456"/>
                </a:lnTo>
                <a:lnTo>
                  <a:pt x="5267" y="14456"/>
                </a:lnTo>
                <a:lnTo>
                  <a:pt x="5267" y="12682"/>
                </a:lnTo>
                <a:close/>
                <a:moveTo>
                  <a:pt x="8896" y="12682"/>
                </a:moveTo>
                <a:lnTo>
                  <a:pt x="8896" y="14456"/>
                </a:lnTo>
                <a:lnTo>
                  <a:pt x="7123" y="14456"/>
                </a:lnTo>
                <a:lnTo>
                  <a:pt x="7123" y="12682"/>
                </a:lnTo>
                <a:close/>
                <a:moveTo>
                  <a:pt x="10746" y="12682"/>
                </a:moveTo>
                <a:lnTo>
                  <a:pt x="10746" y="14456"/>
                </a:lnTo>
                <a:lnTo>
                  <a:pt x="8972" y="14456"/>
                </a:lnTo>
                <a:lnTo>
                  <a:pt x="8972" y="12682"/>
                </a:lnTo>
                <a:close/>
                <a:moveTo>
                  <a:pt x="12601" y="12682"/>
                </a:moveTo>
                <a:lnTo>
                  <a:pt x="12601" y="14456"/>
                </a:lnTo>
                <a:lnTo>
                  <a:pt x="10827" y="14456"/>
                </a:lnTo>
                <a:lnTo>
                  <a:pt x="10827" y="12682"/>
                </a:lnTo>
                <a:close/>
                <a:moveTo>
                  <a:pt x="14451" y="12682"/>
                </a:moveTo>
                <a:lnTo>
                  <a:pt x="14451" y="14456"/>
                </a:lnTo>
                <a:lnTo>
                  <a:pt x="12676" y="14456"/>
                </a:lnTo>
                <a:lnTo>
                  <a:pt x="12676" y="12682"/>
                </a:lnTo>
                <a:close/>
                <a:moveTo>
                  <a:pt x="16305" y="12682"/>
                </a:moveTo>
                <a:lnTo>
                  <a:pt x="16305" y="14456"/>
                </a:lnTo>
                <a:lnTo>
                  <a:pt x="14526" y="14456"/>
                </a:lnTo>
                <a:lnTo>
                  <a:pt x="14526" y="12682"/>
                </a:lnTo>
                <a:close/>
                <a:moveTo>
                  <a:pt x="18089" y="12682"/>
                </a:moveTo>
                <a:lnTo>
                  <a:pt x="18089" y="14456"/>
                </a:lnTo>
                <a:lnTo>
                  <a:pt x="16381" y="14456"/>
                </a:lnTo>
                <a:lnTo>
                  <a:pt x="16381" y="12682"/>
                </a:lnTo>
                <a:close/>
                <a:moveTo>
                  <a:pt x="19945" y="12682"/>
                </a:moveTo>
                <a:lnTo>
                  <a:pt x="19945" y="14456"/>
                </a:lnTo>
                <a:lnTo>
                  <a:pt x="18166" y="14456"/>
                </a:lnTo>
                <a:lnTo>
                  <a:pt x="18166" y="12682"/>
                </a:lnTo>
                <a:close/>
                <a:moveTo>
                  <a:pt x="21795" y="12682"/>
                </a:moveTo>
                <a:lnTo>
                  <a:pt x="21795" y="14456"/>
                </a:lnTo>
                <a:lnTo>
                  <a:pt x="20020" y="14456"/>
                </a:lnTo>
                <a:lnTo>
                  <a:pt x="20020" y="12682"/>
                </a:lnTo>
                <a:close/>
                <a:moveTo>
                  <a:pt x="23644" y="12682"/>
                </a:moveTo>
                <a:lnTo>
                  <a:pt x="23644" y="14456"/>
                </a:lnTo>
                <a:lnTo>
                  <a:pt x="21870" y="14456"/>
                </a:lnTo>
                <a:lnTo>
                  <a:pt x="21870" y="12682"/>
                </a:lnTo>
                <a:close/>
                <a:moveTo>
                  <a:pt x="25498" y="12682"/>
                </a:moveTo>
                <a:lnTo>
                  <a:pt x="25498" y="14456"/>
                </a:lnTo>
                <a:lnTo>
                  <a:pt x="23719" y="14456"/>
                </a:lnTo>
                <a:lnTo>
                  <a:pt x="23719" y="12682"/>
                </a:lnTo>
                <a:close/>
                <a:moveTo>
                  <a:pt x="27348" y="12682"/>
                </a:moveTo>
                <a:lnTo>
                  <a:pt x="27348" y="14456"/>
                </a:lnTo>
                <a:lnTo>
                  <a:pt x="25575" y="14456"/>
                </a:lnTo>
                <a:lnTo>
                  <a:pt x="25575" y="12682"/>
                </a:lnTo>
                <a:close/>
                <a:moveTo>
                  <a:pt x="29204" y="12682"/>
                </a:moveTo>
                <a:lnTo>
                  <a:pt x="29204" y="14456"/>
                </a:lnTo>
                <a:lnTo>
                  <a:pt x="27424" y="14456"/>
                </a:lnTo>
                <a:lnTo>
                  <a:pt x="27424" y="12682"/>
                </a:lnTo>
                <a:close/>
                <a:moveTo>
                  <a:pt x="31053" y="12682"/>
                </a:moveTo>
                <a:lnTo>
                  <a:pt x="31053" y="14456"/>
                </a:lnTo>
                <a:lnTo>
                  <a:pt x="29279" y="14456"/>
                </a:lnTo>
                <a:lnTo>
                  <a:pt x="29279" y="12682"/>
                </a:lnTo>
                <a:close/>
                <a:moveTo>
                  <a:pt x="32903" y="12682"/>
                </a:moveTo>
                <a:lnTo>
                  <a:pt x="32903" y="14456"/>
                </a:lnTo>
                <a:lnTo>
                  <a:pt x="31128" y="14456"/>
                </a:lnTo>
                <a:lnTo>
                  <a:pt x="31128" y="12682"/>
                </a:lnTo>
                <a:close/>
                <a:moveTo>
                  <a:pt x="34692" y="12682"/>
                </a:moveTo>
                <a:lnTo>
                  <a:pt x="34692" y="14456"/>
                </a:lnTo>
                <a:lnTo>
                  <a:pt x="32979" y="14456"/>
                </a:lnTo>
                <a:lnTo>
                  <a:pt x="32979" y="12682"/>
                </a:lnTo>
                <a:close/>
                <a:moveTo>
                  <a:pt x="36541" y="12682"/>
                </a:moveTo>
                <a:lnTo>
                  <a:pt x="36541" y="14456"/>
                </a:lnTo>
                <a:lnTo>
                  <a:pt x="34768" y="14456"/>
                </a:lnTo>
                <a:lnTo>
                  <a:pt x="34768" y="12682"/>
                </a:lnTo>
                <a:close/>
                <a:moveTo>
                  <a:pt x="38397" y="12682"/>
                </a:moveTo>
                <a:lnTo>
                  <a:pt x="38397" y="14456"/>
                </a:lnTo>
                <a:lnTo>
                  <a:pt x="36618" y="14456"/>
                </a:lnTo>
                <a:lnTo>
                  <a:pt x="36618" y="12682"/>
                </a:lnTo>
                <a:close/>
                <a:moveTo>
                  <a:pt x="40246" y="12682"/>
                </a:moveTo>
                <a:lnTo>
                  <a:pt x="40246" y="14456"/>
                </a:lnTo>
                <a:lnTo>
                  <a:pt x="38472" y="14456"/>
                </a:lnTo>
                <a:lnTo>
                  <a:pt x="38472" y="12682"/>
                </a:lnTo>
                <a:close/>
                <a:moveTo>
                  <a:pt x="42096" y="12682"/>
                </a:moveTo>
                <a:lnTo>
                  <a:pt x="42096" y="14456"/>
                </a:lnTo>
                <a:lnTo>
                  <a:pt x="40321" y="14456"/>
                </a:lnTo>
                <a:lnTo>
                  <a:pt x="40321" y="12682"/>
                </a:lnTo>
                <a:close/>
                <a:moveTo>
                  <a:pt x="43950" y="12682"/>
                </a:moveTo>
                <a:lnTo>
                  <a:pt x="43950" y="14456"/>
                </a:lnTo>
                <a:lnTo>
                  <a:pt x="42172" y="14456"/>
                </a:lnTo>
                <a:lnTo>
                  <a:pt x="42172" y="12682"/>
                </a:lnTo>
                <a:close/>
                <a:moveTo>
                  <a:pt x="45801" y="12682"/>
                </a:moveTo>
                <a:lnTo>
                  <a:pt x="45801" y="14456"/>
                </a:lnTo>
                <a:lnTo>
                  <a:pt x="44027" y="14456"/>
                </a:lnTo>
                <a:lnTo>
                  <a:pt x="44027" y="12682"/>
                </a:lnTo>
                <a:close/>
                <a:moveTo>
                  <a:pt x="47656" y="12682"/>
                </a:moveTo>
                <a:lnTo>
                  <a:pt x="47656" y="14456"/>
                </a:lnTo>
                <a:lnTo>
                  <a:pt x="45876" y="14456"/>
                </a:lnTo>
                <a:lnTo>
                  <a:pt x="45876" y="12682"/>
                </a:lnTo>
                <a:close/>
                <a:moveTo>
                  <a:pt x="49505" y="12682"/>
                </a:moveTo>
                <a:lnTo>
                  <a:pt x="49505" y="14456"/>
                </a:lnTo>
                <a:lnTo>
                  <a:pt x="47731" y="14456"/>
                </a:lnTo>
                <a:lnTo>
                  <a:pt x="47731" y="12682"/>
                </a:lnTo>
                <a:close/>
                <a:moveTo>
                  <a:pt x="51289" y="12682"/>
                </a:moveTo>
                <a:lnTo>
                  <a:pt x="51289" y="14456"/>
                </a:lnTo>
                <a:lnTo>
                  <a:pt x="49581" y="14456"/>
                </a:lnTo>
                <a:lnTo>
                  <a:pt x="49581" y="12682"/>
                </a:lnTo>
                <a:close/>
                <a:moveTo>
                  <a:pt x="53144" y="12682"/>
                </a:moveTo>
                <a:lnTo>
                  <a:pt x="53144" y="14456"/>
                </a:lnTo>
                <a:lnTo>
                  <a:pt x="51370" y="14456"/>
                </a:lnTo>
                <a:lnTo>
                  <a:pt x="51370" y="12682"/>
                </a:lnTo>
                <a:close/>
                <a:moveTo>
                  <a:pt x="54995" y="12682"/>
                </a:moveTo>
                <a:lnTo>
                  <a:pt x="54995" y="14456"/>
                </a:lnTo>
                <a:lnTo>
                  <a:pt x="53220" y="14456"/>
                </a:lnTo>
                <a:lnTo>
                  <a:pt x="53220" y="12682"/>
                </a:lnTo>
                <a:close/>
                <a:moveTo>
                  <a:pt x="56849" y="12682"/>
                </a:moveTo>
                <a:lnTo>
                  <a:pt x="56849" y="14456"/>
                </a:lnTo>
                <a:lnTo>
                  <a:pt x="55070" y="14456"/>
                </a:lnTo>
                <a:lnTo>
                  <a:pt x="55070" y="12682"/>
                </a:lnTo>
                <a:close/>
                <a:moveTo>
                  <a:pt x="58698" y="12682"/>
                </a:moveTo>
                <a:lnTo>
                  <a:pt x="58698" y="14456"/>
                </a:lnTo>
                <a:lnTo>
                  <a:pt x="56924" y="14456"/>
                </a:lnTo>
                <a:lnTo>
                  <a:pt x="56924" y="12682"/>
                </a:lnTo>
                <a:close/>
                <a:moveTo>
                  <a:pt x="60548" y="12682"/>
                </a:moveTo>
                <a:lnTo>
                  <a:pt x="60548" y="14456"/>
                </a:lnTo>
                <a:lnTo>
                  <a:pt x="58775" y="14456"/>
                </a:lnTo>
                <a:lnTo>
                  <a:pt x="58775" y="12682"/>
                </a:lnTo>
                <a:close/>
                <a:moveTo>
                  <a:pt x="62404" y="12682"/>
                </a:moveTo>
                <a:lnTo>
                  <a:pt x="62404" y="14456"/>
                </a:lnTo>
                <a:lnTo>
                  <a:pt x="60629" y="14456"/>
                </a:lnTo>
                <a:lnTo>
                  <a:pt x="60629" y="12682"/>
                </a:lnTo>
                <a:close/>
                <a:moveTo>
                  <a:pt x="64253" y="12682"/>
                </a:moveTo>
                <a:lnTo>
                  <a:pt x="64253" y="14456"/>
                </a:lnTo>
                <a:lnTo>
                  <a:pt x="62479" y="14456"/>
                </a:lnTo>
                <a:lnTo>
                  <a:pt x="62479" y="12682"/>
                </a:lnTo>
                <a:close/>
                <a:moveTo>
                  <a:pt x="66108" y="12682"/>
                </a:moveTo>
                <a:lnTo>
                  <a:pt x="66108" y="14456"/>
                </a:lnTo>
                <a:lnTo>
                  <a:pt x="64328" y="14456"/>
                </a:lnTo>
                <a:lnTo>
                  <a:pt x="64328" y="12682"/>
                </a:lnTo>
                <a:close/>
                <a:moveTo>
                  <a:pt x="3343" y="14532"/>
                </a:moveTo>
                <a:lnTo>
                  <a:pt x="3343" y="16305"/>
                </a:lnTo>
                <a:lnTo>
                  <a:pt x="1568" y="16305"/>
                </a:lnTo>
                <a:lnTo>
                  <a:pt x="1568" y="14532"/>
                </a:lnTo>
                <a:close/>
                <a:moveTo>
                  <a:pt x="5192" y="14532"/>
                </a:moveTo>
                <a:lnTo>
                  <a:pt x="5192" y="16305"/>
                </a:lnTo>
                <a:lnTo>
                  <a:pt x="3418" y="16305"/>
                </a:lnTo>
                <a:lnTo>
                  <a:pt x="3418" y="14532"/>
                </a:lnTo>
                <a:close/>
                <a:moveTo>
                  <a:pt x="7047" y="14532"/>
                </a:moveTo>
                <a:lnTo>
                  <a:pt x="7047" y="16305"/>
                </a:lnTo>
                <a:lnTo>
                  <a:pt x="5267" y="16305"/>
                </a:lnTo>
                <a:lnTo>
                  <a:pt x="5267" y="14532"/>
                </a:lnTo>
                <a:close/>
                <a:moveTo>
                  <a:pt x="8896" y="14532"/>
                </a:moveTo>
                <a:lnTo>
                  <a:pt x="8896" y="16305"/>
                </a:lnTo>
                <a:lnTo>
                  <a:pt x="7123" y="16305"/>
                </a:lnTo>
                <a:lnTo>
                  <a:pt x="7123" y="14532"/>
                </a:lnTo>
                <a:close/>
                <a:moveTo>
                  <a:pt x="10746" y="14532"/>
                </a:moveTo>
                <a:lnTo>
                  <a:pt x="10746" y="16305"/>
                </a:lnTo>
                <a:lnTo>
                  <a:pt x="8972" y="16305"/>
                </a:lnTo>
                <a:lnTo>
                  <a:pt x="8972" y="14532"/>
                </a:lnTo>
                <a:close/>
                <a:moveTo>
                  <a:pt x="12601" y="14532"/>
                </a:moveTo>
                <a:lnTo>
                  <a:pt x="12601" y="16305"/>
                </a:lnTo>
                <a:lnTo>
                  <a:pt x="10827" y="16305"/>
                </a:lnTo>
                <a:lnTo>
                  <a:pt x="10827" y="14532"/>
                </a:lnTo>
                <a:close/>
                <a:moveTo>
                  <a:pt x="14451" y="14532"/>
                </a:moveTo>
                <a:lnTo>
                  <a:pt x="14451" y="16305"/>
                </a:lnTo>
                <a:lnTo>
                  <a:pt x="12676" y="16305"/>
                </a:lnTo>
                <a:lnTo>
                  <a:pt x="12676" y="14532"/>
                </a:lnTo>
                <a:close/>
                <a:moveTo>
                  <a:pt x="16305" y="14532"/>
                </a:moveTo>
                <a:lnTo>
                  <a:pt x="16305" y="16305"/>
                </a:lnTo>
                <a:lnTo>
                  <a:pt x="14526" y="16305"/>
                </a:lnTo>
                <a:lnTo>
                  <a:pt x="14526" y="14532"/>
                </a:lnTo>
                <a:close/>
                <a:moveTo>
                  <a:pt x="18089" y="14532"/>
                </a:moveTo>
                <a:lnTo>
                  <a:pt x="18089" y="16305"/>
                </a:lnTo>
                <a:lnTo>
                  <a:pt x="16381" y="16305"/>
                </a:lnTo>
                <a:lnTo>
                  <a:pt x="16381" y="14532"/>
                </a:lnTo>
                <a:close/>
                <a:moveTo>
                  <a:pt x="19945" y="14532"/>
                </a:moveTo>
                <a:lnTo>
                  <a:pt x="19945" y="16305"/>
                </a:lnTo>
                <a:lnTo>
                  <a:pt x="18166" y="16305"/>
                </a:lnTo>
                <a:lnTo>
                  <a:pt x="18166" y="14532"/>
                </a:lnTo>
                <a:close/>
                <a:moveTo>
                  <a:pt x="21795" y="14532"/>
                </a:moveTo>
                <a:lnTo>
                  <a:pt x="21795" y="16305"/>
                </a:lnTo>
                <a:lnTo>
                  <a:pt x="20020" y="16305"/>
                </a:lnTo>
                <a:lnTo>
                  <a:pt x="20020" y="14532"/>
                </a:lnTo>
                <a:close/>
                <a:moveTo>
                  <a:pt x="23644" y="14532"/>
                </a:moveTo>
                <a:lnTo>
                  <a:pt x="23644" y="16305"/>
                </a:lnTo>
                <a:lnTo>
                  <a:pt x="21870" y="16305"/>
                </a:lnTo>
                <a:lnTo>
                  <a:pt x="21870" y="14532"/>
                </a:lnTo>
                <a:close/>
                <a:moveTo>
                  <a:pt x="25498" y="14532"/>
                </a:moveTo>
                <a:lnTo>
                  <a:pt x="25498" y="16305"/>
                </a:lnTo>
                <a:lnTo>
                  <a:pt x="23719" y="16305"/>
                </a:lnTo>
                <a:lnTo>
                  <a:pt x="23719" y="14532"/>
                </a:lnTo>
                <a:close/>
                <a:moveTo>
                  <a:pt x="27348" y="14532"/>
                </a:moveTo>
                <a:lnTo>
                  <a:pt x="27348" y="16305"/>
                </a:lnTo>
                <a:lnTo>
                  <a:pt x="25575" y="16305"/>
                </a:lnTo>
                <a:lnTo>
                  <a:pt x="25575" y="14532"/>
                </a:lnTo>
                <a:close/>
                <a:moveTo>
                  <a:pt x="29204" y="14532"/>
                </a:moveTo>
                <a:lnTo>
                  <a:pt x="29204" y="16305"/>
                </a:lnTo>
                <a:lnTo>
                  <a:pt x="27424" y="16305"/>
                </a:lnTo>
                <a:lnTo>
                  <a:pt x="27424" y="14532"/>
                </a:lnTo>
                <a:close/>
                <a:moveTo>
                  <a:pt x="31053" y="14532"/>
                </a:moveTo>
                <a:lnTo>
                  <a:pt x="31053" y="16305"/>
                </a:lnTo>
                <a:lnTo>
                  <a:pt x="29279" y="16305"/>
                </a:lnTo>
                <a:lnTo>
                  <a:pt x="29279" y="14532"/>
                </a:lnTo>
                <a:close/>
                <a:moveTo>
                  <a:pt x="32903" y="14532"/>
                </a:moveTo>
                <a:lnTo>
                  <a:pt x="32903" y="16305"/>
                </a:lnTo>
                <a:lnTo>
                  <a:pt x="31128" y="16305"/>
                </a:lnTo>
                <a:lnTo>
                  <a:pt x="31128" y="14532"/>
                </a:lnTo>
                <a:close/>
                <a:moveTo>
                  <a:pt x="34692" y="14532"/>
                </a:moveTo>
                <a:lnTo>
                  <a:pt x="34692" y="16305"/>
                </a:lnTo>
                <a:lnTo>
                  <a:pt x="32979" y="16305"/>
                </a:lnTo>
                <a:lnTo>
                  <a:pt x="32979" y="14532"/>
                </a:lnTo>
                <a:close/>
                <a:moveTo>
                  <a:pt x="36541" y="14532"/>
                </a:moveTo>
                <a:lnTo>
                  <a:pt x="36541" y="16305"/>
                </a:lnTo>
                <a:lnTo>
                  <a:pt x="34768" y="16305"/>
                </a:lnTo>
                <a:lnTo>
                  <a:pt x="34768" y="14532"/>
                </a:lnTo>
                <a:close/>
                <a:moveTo>
                  <a:pt x="38397" y="14532"/>
                </a:moveTo>
                <a:lnTo>
                  <a:pt x="38397" y="16305"/>
                </a:lnTo>
                <a:lnTo>
                  <a:pt x="36618" y="16305"/>
                </a:lnTo>
                <a:lnTo>
                  <a:pt x="36618" y="14532"/>
                </a:lnTo>
                <a:close/>
                <a:moveTo>
                  <a:pt x="40246" y="14532"/>
                </a:moveTo>
                <a:lnTo>
                  <a:pt x="40246" y="16305"/>
                </a:lnTo>
                <a:lnTo>
                  <a:pt x="38472" y="16305"/>
                </a:lnTo>
                <a:lnTo>
                  <a:pt x="38472" y="14532"/>
                </a:lnTo>
                <a:close/>
                <a:moveTo>
                  <a:pt x="42096" y="14532"/>
                </a:moveTo>
                <a:lnTo>
                  <a:pt x="42096" y="16305"/>
                </a:lnTo>
                <a:lnTo>
                  <a:pt x="40321" y="16305"/>
                </a:lnTo>
                <a:lnTo>
                  <a:pt x="40321" y="14532"/>
                </a:lnTo>
                <a:close/>
                <a:moveTo>
                  <a:pt x="43950" y="14532"/>
                </a:moveTo>
                <a:lnTo>
                  <a:pt x="43950" y="16305"/>
                </a:lnTo>
                <a:lnTo>
                  <a:pt x="42172" y="16305"/>
                </a:lnTo>
                <a:lnTo>
                  <a:pt x="42172" y="14532"/>
                </a:lnTo>
                <a:close/>
                <a:moveTo>
                  <a:pt x="45801" y="14532"/>
                </a:moveTo>
                <a:lnTo>
                  <a:pt x="45801" y="16305"/>
                </a:lnTo>
                <a:lnTo>
                  <a:pt x="44027" y="16305"/>
                </a:lnTo>
                <a:lnTo>
                  <a:pt x="44027" y="14532"/>
                </a:lnTo>
                <a:close/>
                <a:moveTo>
                  <a:pt x="47656" y="14532"/>
                </a:moveTo>
                <a:lnTo>
                  <a:pt x="47656" y="16305"/>
                </a:lnTo>
                <a:lnTo>
                  <a:pt x="45876" y="16305"/>
                </a:lnTo>
                <a:lnTo>
                  <a:pt x="45876" y="14532"/>
                </a:lnTo>
                <a:close/>
                <a:moveTo>
                  <a:pt x="49505" y="14532"/>
                </a:moveTo>
                <a:lnTo>
                  <a:pt x="49505" y="16305"/>
                </a:lnTo>
                <a:lnTo>
                  <a:pt x="47731" y="16305"/>
                </a:lnTo>
                <a:lnTo>
                  <a:pt x="47731" y="14532"/>
                </a:lnTo>
                <a:close/>
                <a:moveTo>
                  <a:pt x="51289" y="14532"/>
                </a:moveTo>
                <a:lnTo>
                  <a:pt x="51289" y="16305"/>
                </a:lnTo>
                <a:lnTo>
                  <a:pt x="49581" y="16305"/>
                </a:lnTo>
                <a:lnTo>
                  <a:pt x="49581" y="14532"/>
                </a:lnTo>
                <a:close/>
                <a:moveTo>
                  <a:pt x="53144" y="14532"/>
                </a:moveTo>
                <a:lnTo>
                  <a:pt x="53144" y="16305"/>
                </a:lnTo>
                <a:lnTo>
                  <a:pt x="51370" y="16305"/>
                </a:lnTo>
                <a:lnTo>
                  <a:pt x="51370" y="14532"/>
                </a:lnTo>
                <a:close/>
                <a:moveTo>
                  <a:pt x="54995" y="14532"/>
                </a:moveTo>
                <a:lnTo>
                  <a:pt x="54995" y="16305"/>
                </a:lnTo>
                <a:lnTo>
                  <a:pt x="53220" y="16305"/>
                </a:lnTo>
                <a:lnTo>
                  <a:pt x="53220" y="14532"/>
                </a:lnTo>
                <a:close/>
                <a:moveTo>
                  <a:pt x="56849" y="14532"/>
                </a:moveTo>
                <a:lnTo>
                  <a:pt x="56849" y="16305"/>
                </a:lnTo>
                <a:lnTo>
                  <a:pt x="55070" y="16305"/>
                </a:lnTo>
                <a:lnTo>
                  <a:pt x="55070" y="14532"/>
                </a:lnTo>
                <a:close/>
                <a:moveTo>
                  <a:pt x="58698" y="14532"/>
                </a:moveTo>
                <a:lnTo>
                  <a:pt x="58698" y="16305"/>
                </a:lnTo>
                <a:lnTo>
                  <a:pt x="56924" y="16305"/>
                </a:lnTo>
                <a:lnTo>
                  <a:pt x="56924" y="14532"/>
                </a:lnTo>
                <a:close/>
                <a:moveTo>
                  <a:pt x="60548" y="14532"/>
                </a:moveTo>
                <a:lnTo>
                  <a:pt x="60548" y="16305"/>
                </a:lnTo>
                <a:lnTo>
                  <a:pt x="58775" y="16305"/>
                </a:lnTo>
                <a:lnTo>
                  <a:pt x="58775" y="14532"/>
                </a:lnTo>
                <a:close/>
                <a:moveTo>
                  <a:pt x="62404" y="14532"/>
                </a:moveTo>
                <a:lnTo>
                  <a:pt x="62404" y="16305"/>
                </a:lnTo>
                <a:lnTo>
                  <a:pt x="60629" y="16305"/>
                </a:lnTo>
                <a:lnTo>
                  <a:pt x="60629" y="14532"/>
                </a:lnTo>
                <a:close/>
                <a:moveTo>
                  <a:pt x="64253" y="14532"/>
                </a:moveTo>
                <a:lnTo>
                  <a:pt x="64253" y="16305"/>
                </a:lnTo>
                <a:lnTo>
                  <a:pt x="62479" y="16305"/>
                </a:lnTo>
                <a:lnTo>
                  <a:pt x="62479" y="14532"/>
                </a:lnTo>
                <a:close/>
                <a:moveTo>
                  <a:pt x="66108" y="14532"/>
                </a:moveTo>
                <a:lnTo>
                  <a:pt x="66108" y="16305"/>
                </a:lnTo>
                <a:lnTo>
                  <a:pt x="64328" y="16305"/>
                </a:lnTo>
                <a:lnTo>
                  <a:pt x="64328" y="14532"/>
                </a:lnTo>
                <a:close/>
                <a:moveTo>
                  <a:pt x="3343" y="16381"/>
                </a:moveTo>
                <a:lnTo>
                  <a:pt x="3343" y="16421"/>
                </a:lnTo>
                <a:lnTo>
                  <a:pt x="3343" y="17873"/>
                </a:lnTo>
                <a:lnTo>
                  <a:pt x="3343" y="17914"/>
                </a:lnTo>
                <a:lnTo>
                  <a:pt x="1568" y="17914"/>
                </a:lnTo>
                <a:lnTo>
                  <a:pt x="1568" y="17873"/>
                </a:lnTo>
                <a:lnTo>
                  <a:pt x="1568" y="16421"/>
                </a:lnTo>
                <a:lnTo>
                  <a:pt x="1568" y="16381"/>
                </a:lnTo>
                <a:close/>
                <a:moveTo>
                  <a:pt x="5192" y="16381"/>
                </a:moveTo>
                <a:lnTo>
                  <a:pt x="5192" y="16421"/>
                </a:lnTo>
                <a:lnTo>
                  <a:pt x="5192" y="17873"/>
                </a:lnTo>
                <a:lnTo>
                  <a:pt x="5192" y="17914"/>
                </a:lnTo>
                <a:lnTo>
                  <a:pt x="3418" y="17914"/>
                </a:lnTo>
                <a:lnTo>
                  <a:pt x="3418" y="17873"/>
                </a:lnTo>
                <a:lnTo>
                  <a:pt x="3418" y="16421"/>
                </a:lnTo>
                <a:lnTo>
                  <a:pt x="3418" y="16381"/>
                </a:lnTo>
                <a:close/>
                <a:moveTo>
                  <a:pt x="7047" y="16381"/>
                </a:moveTo>
                <a:lnTo>
                  <a:pt x="7047" y="16421"/>
                </a:lnTo>
                <a:lnTo>
                  <a:pt x="7047" y="17873"/>
                </a:lnTo>
                <a:lnTo>
                  <a:pt x="7047" y="17914"/>
                </a:lnTo>
                <a:lnTo>
                  <a:pt x="5267" y="17914"/>
                </a:lnTo>
                <a:lnTo>
                  <a:pt x="5267" y="17873"/>
                </a:lnTo>
                <a:lnTo>
                  <a:pt x="5267" y="16421"/>
                </a:lnTo>
                <a:lnTo>
                  <a:pt x="5267" y="16381"/>
                </a:lnTo>
                <a:close/>
                <a:moveTo>
                  <a:pt x="8896" y="16381"/>
                </a:moveTo>
                <a:lnTo>
                  <a:pt x="8896" y="16421"/>
                </a:lnTo>
                <a:lnTo>
                  <a:pt x="8896" y="17873"/>
                </a:lnTo>
                <a:lnTo>
                  <a:pt x="8896" y="17914"/>
                </a:lnTo>
                <a:lnTo>
                  <a:pt x="7123" y="17914"/>
                </a:lnTo>
                <a:lnTo>
                  <a:pt x="7123" y="17873"/>
                </a:lnTo>
                <a:lnTo>
                  <a:pt x="7123" y="16421"/>
                </a:lnTo>
                <a:lnTo>
                  <a:pt x="7123" y="16381"/>
                </a:lnTo>
                <a:close/>
                <a:moveTo>
                  <a:pt x="10746" y="16381"/>
                </a:moveTo>
                <a:lnTo>
                  <a:pt x="10746" y="16421"/>
                </a:lnTo>
                <a:lnTo>
                  <a:pt x="10746" y="17873"/>
                </a:lnTo>
                <a:lnTo>
                  <a:pt x="10746" y="17914"/>
                </a:lnTo>
                <a:lnTo>
                  <a:pt x="8972" y="17914"/>
                </a:lnTo>
                <a:lnTo>
                  <a:pt x="8972" y="17873"/>
                </a:lnTo>
                <a:lnTo>
                  <a:pt x="8972" y="16421"/>
                </a:lnTo>
                <a:lnTo>
                  <a:pt x="8972" y="16381"/>
                </a:lnTo>
                <a:close/>
                <a:moveTo>
                  <a:pt x="12601" y="16381"/>
                </a:moveTo>
                <a:lnTo>
                  <a:pt x="12601" y="16421"/>
                </a:lnTo>
                <a:lnTo>
                  <a:pt x="12601" y="17873"/>
                </a:lnTo>
                <a:lnTo>
                  <a:pt x="12601" y="17914"/>
                </a:lnTo>
                <a:lnTo>
                  <a:pt x="10827" y="17914"/>
                </a:lnTo>
                <a:lnTo>
                  <a:pt x="10827" y="17873"/>
                </a:lnTo>
                <a:lnTo>
                  <a:pt x="10827" y="16421"/>
                </a:lnTo>
                <a:lnTo>
                  <a:pt x="10827" y="16381"/>
                </a:lnTo>
                <a:close/>
                <a:moveTo>
                  <a:pt x="14451" y="16381"/>
                </a:moveTo>
                <a:lnTo>
                  <a:pt x="14451" y="16421"/>
                </a:lnTo>
                <a:lnTo>
                  <a:pt x="14451" y="17873"/>
                </a:lnTo>
                <a:lnTo>
                  <a:pt x="14451" y="17914"/>
                </a:lnTo>
                <a:lnTo>
                  <a:pt x="12676" y="17914"/>
                </a:lnTo>
                <a:lnTo>
                  <a:pt x="12676" y="17873"/>
                </a:lnTo>
                <a:lnTo>
                  <a:pt x="12676" y="16421"/>
                </a:lnTo>
                <a:lnTo>
                  <a:pt x="12676" y="16381"/>
                </a:lnTo>
                <a:close/>
                <a:moveTo>
                  <a:pt x="16305" y="16381"/>
                </a:moveTo>
                <a:lnTo>
                  <a:pt x="16305" y="16421"/>
                </a:lnTo>
                <a:lnTo>
                  <a:pt x="16305" y="17873"/>
                </a:lnTo>
                <a:lnTo>
                  <a:pt x="16305" y="17914"/>
                </a:lnTo>
                <a:lnTo>
                  <a:pt x="14526" y="17914"/>
                </a:lnTo>
                <a:lnTo>
                  <a:pt x="14526" y="17873"/>
                </a:lnTo>
                <a:lnTo>
                  <a:pt x="14526" y="16421"/>
                </a:lnTo>
                <a:lnTo>
                  <a:pt x="14526" y="16381"/>
                </a:lnTo>
                <a:close/>
                <a:moveTo>
                  <a:pt x="18089" y="16381"/>
                </a:moveTo>
                <a:lnTo>
                  <a:pt x="18089" y="16421"/>
                </a:lnTo>
                <a:lnTo>
                  <a:pt x="18089" y="17873"/>
                </a:lnTo>
                <a:lnTo>
                  <a:pt x="18089" y="17914"/>
                </a:lnTo>
                <a:lnTo>
                  <a:pt x="16381" y="17914"/>
                </a:lnTo>
                <a:lnTo>
                  <a:pt x="16381" y="17873"/>
                </a:lnTo>
                <a:lnTo>
                  <a:pt x="16381" y="16421"/>
                </a:lnTo>
                <a:lnTo>
                  <a:pt x="16381" y="16381"/>
                </a:lnTo>
                <a:close/>
                <a:moveTo>
                  <a:pt x="19945" y="16381"/>
                </a:moveTo>
                <a:lnTo>
                  <a:pt x="19945" y="16421"/>
                </a:lnTo>
                <a:lnTo>
                  <a:pt x="19945" y="17873"/>
                </a:lnTo>
                <a:lnTo>
                  <a:pt x="19945" y="17914"/>
                </a:lnTo>
                <a:lnTo>
                  <a:pt x="18166" y="17914"/>
                </a:lnTo>
                <a:lnTo>
                  <a:pt x="18166" y="17873"/>
                </a:lnTo>
                <a:lnTo>
                  <a:pt x="18166" y="16421"/>
                </a:lnTo>
                <a:lnTo>
                  <a:pt x="18166" y="16381"/>
                </a:lnTo>
                <a:close/>
                <a:moveTo>
                  <a:pt x="21795" y="16381"/>
                </a:moveTo>
                <a:lnTo>
                  <a:pt x="21795" y="16421"/>
                </a:lnTo>
                <a:lnTo>
                  <a:pt x="21795" y="17873"/>
                </a:lnTo>
                <a:lnTo>
                  <a:pt x="21795" y="17914"/>
                </a:lnTo>
                <a:lnTo>
                  <a:pt x="20020" y="17914"/>
                </a:lnTo>
                <a:lnTo>
                  <a:pt x="20020" y="17873"/>
                </a:lnTo>
                <a:lnTo>
                  <a:pt x="20020" y="16421"/>
                </a:lnTo>
                <a:lnTo>
                  <a:pt x="20020" y="16381"/>
                </a:lnTo>
                <a:close/>
                <a:moveTo>
                  <a:pt x="23644" y="16381"/>
                </a:moveTo>
                <a:lnTo>
                  <a:pt x="23644" y="16421"/>
                </a:lnTo>
                <a:lnTo>
                  <a:pt x="23644" y="17873"/>
                </a:lnTo>
                <a:lnTo>
                  <a:pt x="23644" y="17914"/>
                </a:lnTo>
                <a:lnTo>
                  <a:pt x="21870" y="17914"/>
                </a:lnTo>
                <a:lnTo>
                  <a:pt x="21870" y="17873"/>
                </a:lnTo>
                <a:lnTo>
                  <a:pt x="21870" y="16421"/>
                </a:lnTo>
                <a:lnTo>
                  <a:pt x="21870" y="16381"/>
                </a:lnTo>
                <a:close/>
                <a:moveTo>
                  <a:pt x="25498" y="16381"/>
                </a:moveTo>
                <a:lnTo>
                  <a:pt x="25498" y="16421"/>
                </a:lnTo>
                <a:lnTo>
                  <a:pt x="25498" y="17873"/>
                </a:lnTo>
                <a:lnTo>
                  <a:pt x="25498" y="17914"/>
                </a:lnTo>
                <a:lnTo>
                  <a:pt x="23719" y="17914"/>
                </a:lnTo>
                <a:lnTo>
                  <a:pt x="23719" y="17873"/>
                </a:lnTo>
                <a:lnTo>
                  <a:pt x="23719" y="16421"/>
                </a:lnTo>
                <a:lnTo>
                  <a:pt x="23719" y="16381"/>
                </a:lnTo>
                <a:close/>
                <a:moveTo>
                  <a:pt x="27348" y="16381"/>
                </a:moveTo>
                <a:lnTo>
                  <a:pt x="27348" y="16421"/>
                </a:lnTo>
                <a:lnTo>
                  <a:pt x="27348" y="17873"/>
                </a:lnTo>
                <a:lnTo>
                  <a:pt x="27348" y="17914"/>
                </a:lnTo>
                <a:lnTo>
                  <a:pt x="25575" y="17914"/>
                </a:lnTo>
                <a:lnTo>
                  <a:pt x="25575" y="17873"/>
                </a:lnTo>
                <a:lnTo>
                  <a:pt x="25575" y="16421"/>
                </a:lnTo>
                <a:lnTo>
                  <a:pt x="25575" y="16381"/>
                </a:lnTo>
                <a:close/>
                <a:moveTo>
                  <a:pt x="29204" y="16381"/>
                </a:moveTo>
                <a:lnTo>
                  <a:pt x="29204" y="16421"/>
                </a:lnTo>
                <a:lnTo>
                  <a:pt x="29204" y="17873"/>
                </a:lnTo>
                <a:lnTo>
                  <a:pt x="29204" y="17914"/>
                </a:lnTo>
                <a:lnTo>
                  <a:pt x="27424" y="17914"/>
                </a:lnTo>
                <a:lnTo>
                  <a:pt x="27424" y="17873"/>
                </a:lnTo>
                <a:lnTo>
                  <a:pt x="27424" y="16421"/>
                </a:lnTo>
                <a:lnTo>
                  <a:pt x="27424" y="16381"/>
                </a:lnTo>
                <a:close/>
                <a:moveTo>
                  <a:pt x="31053" y="16381"/>
                </a:moveTo>
                <a:lnTo>
                  <a:pt x="31053" y="16421"/>
                </a:lnTo>
                <a:lnTo>
                  <a:pt x="31053" y="17873"/>
                </a:lnTo>
                <a:lnTo>
                  <a:pt x="31053" y="17914"/>
                </a:lnTo>
                <a:lnTo>
                  <a:pt x="29279" y="17914"/>
                </a:lnTo>
                <a:lnTo>
                  <a:pt x="29279" y="17873"/>
                </a:lnTo>
                <a:lnTo>
                  <a:pt x="29279" y="16421"/>
                </a:lnTo>
                <a:lnTo>
                  <a:pt x="29279" y="16381"/>
                </a:lnTo>
                <a:close/>
                <a:moveTo>
                  <a:pt x="32903" y="16381"/>
                </a:moveTo>
                <a:lnTo>
                  <a:pt x="32903" y="16421"/>
                </a:lnTo>
                <a:lnTo>
                  <a:pt x="32903" y="17873"/>
                </a:lnTo>
                <a:lnTo>
                  <a:pt x="32903" y="17914"/>
                </a:lnTo>
                <a:lnTo>
                  <a:pt x="31128" y="17914"/>
                </a:lnTo>
                <a:lnTo>
                  <a:pt x="31128" y="17873"/>
                </a:lnTo>
                <a:lnTo>
                  <a:pt x="31128" y="16421"/>
                </a:lnTo>
                <a:lnTo>
                  <a:pt x="31128" y="16381"/>
                </a:lnTo>
                <a:close/>
                <a:moveTo>
                  <a:pt x="34692" y="16381"/>
                </a:moveTo>
                <a:lnTo>
                  <a:pt x="34692" y="16421"/>
                </a:lnTo>
                <a:lnTo>
                  <a:pt x="34692" y="17873"/>
                </a:lnTo>
                <a:lnTo>
                  <a:pt x="34692" y="17914"/>
                </a:lnTo>
                <a:lnTo>
                  <a:pt x="32979" y="17914"/>
                </a:lnTo>
                <a:lnTo>
                  <a:pt x="32979" y="17873"/>
                </a:lnTo>
                <a:lnTo>
                  <a:pt x="32979" y="16421"/>
                </a:lnTo>
                <a:lnTo>
                  <a:pt x="32979" y="16381"/>
                </a:lnTo>
                <a:close/>
                <a:moveTo>
                  <a:pt x="36541" y="16381"/>
                </a:moveTo>
                <a:lnTo>
                  <a:pt x="36541" y="16421"/>
                </a:lnTo>
                <a:lnTo>
                  <a:pt x="36541" y="17873"/>
                </a:lnTo>
                <a:lnTo>
                  <a:pt x="36541" y="17914"/>
                </a:lnTo>
                <a:lnTo>
                  <a:pt x="34768" y="17914"/>
                </a:lnTo>
                <a:lnTo>
                  <a:pt x="34768" y="17873"/>
                </a:lnTo>
                <a:lnTo>
                  <a:pt x="34768" y="16421"/>
                </a:lnTo>
                <a:lnTo>
                  <a:pt x="34768" y="16381"/>
                </a:lnTo>
                <a:close/>
                <a:moveTo>
                  <a:pt x="38397" y="16381"/>
                </a:moveTo>
                <a:lnTo>
                  <a:pt x="38397" y="16421"/>
                </a:lnTo>
                <a:lnTo>
                  <a:pt x="38397" y="17873"/>
                </a:lnTo>
                <a:lnTo>
                  <a:pt x="38397" y="17914"/>
                </a:lnTo>
                <a:lnTo>
                  <a:pt x="36618" y="17914"/>
                </a:lnTo>
                <a:lnTo>
                  <a:pt x="36618" y="17873"/>
                </a:lnTo>
                <a:lnTo>
                  <a:pt x="36618" y="16421"/>
                </a:lnTo>
                <a:lnTo>
                  <a:pt x="36618" y="16381"/>
                </a:lnTo>
                <a:close/>
                <a:moveTo>
                  <a:pt x="40246" y="16381"/>
                </a:moveTo>
                <a:lnTo>
                  <a:pt x="40246" y="16421"/>
                </a:lnTo>
                <a:lnTo>
                  <a:pt x="40246" y="17873"/>
                </a:lnTo>
                <a:lnTo>
                  <a:pt x="40246" y="17914"/>
                </a:lnTo>
                <a:lnTo>
                  <a:pt x="38472" y="17914"/>
                </a:lnTo>
                <a:lnTo>
                  <a:pt x="38472" y="17873"/>
                </a:lnTo>
                <a:lnTo>
                  <a:pt x="38472" y="16421"/>
                </a:lnTo>
                <a:lnTo>
                  <a:pt x="38472" y="16381"/>
                </a:lnTo>
                <a:close/>
                <a:moveTo>
                  <a:pt x="42096" y="16381"/>
                </a:moveTo>
                <a:lnTo>
                  <a:pt x="42096" y="16421"/>
                </a:lnTo>
                <a:lnTo>
                  <a:pt x="42096" y="17873"/>
                </a:lnTo>
                <a:lnTo>
                  <a:pt x="42096" y="17914"/>
                </a:lnTo>
                <a:lnTo>
                  <a:pt x="40321" y="17914"/>
                </a:lnTo>
                <a:lnTo>
                  <a:pt x="40321" y="17873"/>
                </a:lnTo>
                <a:lnTo>
                  <a:pt x="40321" y="16421"/>
                </a:lnTo>
                <a:lnTo>
                  <a:pt x="40321" y="16381"/>
                </a:lnTo>
                <a:close/>
                <a:moveTo>
                  <a:pt x="43950" y="16381"/>
                </a:moveTo>
                <a:lnTo>
                  <a:pt x="43950" y="16421"/>
                </a:lnTo>
                <a:lnTo>
                  <a:pt x="43950" y="17873"/>
                </a:lnTo>
                <a:lnTo>
                  <a:pt x="43950" y="17914"/>
                </a:lnTo>
                <a:lnTo>
                  <a:pt x="42172" y="17914"/>
                </a:lnTo>
                <a:lnTo>
                  <a:pt x="42172" y="17873"/>
                </a:lnTo>
                <a:lnTo>
                  <a:pt x="42172" y="16421"/>
                </a:lnTo>
                <a:lnTo>
                  <a:pt x="42172" y="16381"/>
                </a:lnTo>
                <a:close/>
                <a:moveTo>
                  <a:pt x="45801" y="16381"/>
                </a:moveTo>
                <a:lnTo>
                  <a:pt x="45801" y="16421"/>
                </a:lnTo>
                <a:lnTo>
                  <a:pt x="45801" y="17873"/>
                </a:lnTo>
                <a:lnTo>
                  <a:pt x="45801" y="17914"/>
                </a:lnTo>
                <a:lnTo>
                  <a:pt x="44027" y="17914"/>
                </a:lnTo>
                <a:lnTo>
                  <a:pt x="44027" y="17873"/>
                </a:lnTo>
                <a:lnTo>
                  <a:pt x="44027" y="16421"/>
                </a:lnTo>
                <a:lnTo>
                  <a:pt x="44027" y="16381"/>
                </a:lnTo>
                <a:close/>
                <a:moveTo>
                  <a:pt x="47656" y="16381"/>
                </a:moveTo>
                <a:lnTo>
                  <a:pt x="47656" y="16421"/>
                </a:lnTo>
                <a:lnTo>
                  <a:pt x="47656" y="17873"/>
                </a:lnTo>
                <a:lnTo>
                  <a:pt x="47656" y="17914"/>
                </a:lnTo>
                <a:lnTo>
                  <a:pt x="45876" y="17914"/>
                </a:lnTo>
                <a:lnTo>
                  <a:pt x="45876" y="17873"/>
                </a:lnTo>
                <a:lnTo>
                  <a:pt x="45876" y="16421"/>
                </a:lnTo>
                <a:lnTo>
                  <a:pt x="45876" y="16381"/>
                </a:lnTo>
                <a:close/>
                <a:moveTo>
                  <a:pt x="49505" y="16381"/>
                </a:moveTo>
                <a:lnTo>
                  <a:pt x="49505" y="16421"/>
                </a:lnTo>
                <a:lnTo>
                  <a:pt x="49505" y="17873"/>
                </a:lnTo>
                <a:lnTo>
                  <a:pt x="49505" y="17914"/>
                </a:lnTo>
                <a:lnTo>
                  <a:pt x="47731" y="17914"/>
                </a:lnTo>
                <a:lnTo>
                  <a:pt x="47731" y="17873"/>
                </a:lnTo>
                <a:lnTo>
                  <a:pt x="47731" y="16421"/>
                </a:lnTo>
                <a:lnTo>
                  <a:pt x="47731" y="16381"/>
                </a:lnTo>
                <a:close/>
                <a:moveTo>
                  <a:pt x="51289" y="16381"/>
                </a:moveTo>
                <a:lnTo>
                  <a:pt x="51289" y="16421"/>
                </a:lnTo>
                <a:lnTo>
                  <a:pt x="51289" y="17873"/>
                </a:lnTo>
                <a:lnTo>
                  <a:pt x="51289" y="17914"/>
                </a:lnTo>
                <a:lnTo>
                  <a:pt x="49581" y="17914"/>
                </a:lnTo>
                <a:lnTo>
                  <a:pt x="49581" y="17873"/>
                </a:lnTo>
                <a:lnTo>
                  <a:pt x="49581" y="16421"/>
                </a:lnTo>
                <a:lnTo>
                  <a:pt x="49581" y="16381"/>
                </a:lnTo>
                <a:close/>
                <a:moveTo>
                  <a:pt x="53144" y="16381"/>
                </a:moveTo>
                <a:lnTo>
                  <a:pt x="53144" y="16421"/>
                </a:lnTo>
                <a:lnTo>
                  <a:pt x="53144" y="17873"/>
                </a:lnTo>
                <a:lnTo>
                  <a:pt x="53144" y="17914"/>
                </a:lnTo>
                <a:lnTo>
                  <a:pt x="51370" y="17914"/>
                </a:lnTo>
                <a:lnTo>
                  <a:pt x="51370" y="17873"/>
                </a:lnTo>
                <a:lnTo>
                  <a:pt x="51370" y="16421"/>
                </a:lnTo>
                <a:lnTo>
                  <a:pt x="51370" y="16381"/>
                </a:lnTo>
                <a:close/>
                <a:moveTo>
                  <a:pt x="54995" y="16381"/>
                </a:moveTo>
                <a:lnTo>
                  <a:pt x="54995" y="16421"/>
                </a:lnTo>
                <a:lnTo>
                  <a:pt x="54995" y="17873"/>
                </a:lnTo>
                <a:lnTo>
                  <a:pt x="54995" y="17914"/>
                </a:lnTo>
                <a:lnTo>
                  <a:pt x="53220" y="17914"/>
                </a:lnTo>
                <a:lnTo>
                  <a:pt x="53220" y="17873"/>
                </a:lnTo>
                <a:lnTo>
                  <a:pt x="53220" y="16421"/>
                </a:lnTo>
                <a:lnTo>
                  <a:pt x="53220" y="16381"/>
                </a:lnTo>
                <a:close/>
                <a:moveTo>
                  <a:pt x="56849" y="16381"/>
                </a:moveTo>
                <a:lnTo>
                  <a:pt x="56849" y="16421"/>
                </a:lnTo>
                <a:lnTo>
                  <a:pt x="56849" y="17873"/>
                </a:lnTo>
                <a:lnTo>
                  <a:pt x="56849" y="17914"/>
                </a:lnTo>
                <a:lnTo>
                  <a:pt x="55070" y="17914"/>
                </a:lnTo>
                <a:lnTo>
                  <a:pt x="55070" y="17873"/>
                </a:lnTo>
                <a:lnTo>
                  <a:pt x="55070" y="16421"/>
                </a:lnTo>
                <a:lnTo>
                  <a:pt x="55070" y="16381"/>
                </a:lnTo>
                <a:close/>
                <a:moveTo>
                  <a:pt x="58698" y="16381"/>
                </a:moveTo>
                <a:lnTo>
                  <a:pt x="58698" y="16421"/>
                </a:lnTo>
                <a:lnTo>
                  <a:pt x="58698" y="17873"/>
                </a:lnTo>
                <a:lnTo>
                  <a:pt x="58698" y="17914"/>
                </a:lnTo>
                <a:lnTo>
                  <a:pt x="56924" y="17914"/>
                </a:lnTo>
                <a:lnTo>
                  <a:pt x="56924" y="17873"/>
                </a:lnTo>
                <a:lnTo>
                  <a:pt x="56924" y="16421"/>
                </a:lnTo>
                <a:lnTo>
                  <a:pt x="56924" y="16381"/>
                </a:lnTo>
                <a:close/>
                <a:moveTo>
                  <a:pt x="60548" y="16381"/>
                </a:moveTo>
                <a:lnTo>
                  <a:pt x="60548" y="16421"/>
                </a:lnTo>
                <a:lnTo>
                  <a:pt x="60548" y="17873"/>
                </a:lnTo>
                <a:lnTo>
                  <a:pt x="60548" y="17914"/>
                </a:lnTo>
                <a:lnTo>
                  <a:pt x="58775" y="17914"/>
                </a:lnTo>
                <a:lnTo>
                  <a:pt x="58775" y="17873"/>
                </a:lnTo>
                <a:lnTo>
                  <a:pt x="58775" y="16421"/>
                </a:lnTo>
                <a:lnTo>
                  <a:pt x="58775" y="16381"/>
                </a:lnTo>
                <a:close/>
                <a:moveTo>
                  <a:pt x="62404" y="16381"/>
                </a:moveTo>
                <a:lnTo>
                  <a:pt x="62404" y="16421"/>
                </a:lnTo>
                <a:lnTo>
                  <a:pt x="62404" y="17873"/>
                </a:lnTo>
                <a:lnTo>
                  <a:pt x="62404" y="17914"/>
                </a:lnTo>
                <a:lnTo>
                  <a:pt x="60629" y="17914"/>
                </a:lnTo>
                <a:lnTo>
                  <a:pt x="60629" y="17873"/>
                </a:lnTo>
                <a:lnTo>
                  <a:pt x="60629" y="16421"/>
                </a:lnTo>
                <a:lnTo>
                  <a:pt x="60629" y="16381"/>
                </a:lnTo>
                <a:close/>
                <a:moveTo>
                  <a:pt x="64253" y="16381"/>
                </a:moveTo>
                <a:lnTo>
                  <a:pt x="64253" y="16421"/>
                </a:lnTo>
                <a:lnTo>
                  <a:pt x="64253" y="17873"/>
                </a:lnTo>
                <a:lnTo>
                  <a:pt x="64253" y="17914"/>
                </a:lnTo>
                <a:lnTo>
                  <a:pt x="62479" y="17914"/>
                </a:lnTo>
                <a:lnTo>
                  <a:pt x="62479" y="17873"/>
                </a:lnTo>
                <a:lnTo>
                  <a:pt x="62479" y="16421"/>
                </a:lnTo>
                <a:lnTo>
                  <a:pt x="62479" y="16381"/>
                </a:lnTo>
                <a:close/>
                <a:moveTo>
                  <a:pt x="66108" y="16381"/>
                </a:moveTo>
                <a:lnTo>
                  <a:pt x="66108" y="16421"/>
                </a:lnTo>
                <a:lnTo>
                  <a:pt x="66108" y="17873"/>
                </a:lnTo>
                <a:lnTo>
                  <a:pt x="66108" y="17914"/>
                </a:lnTo>
                <a:lnTo>
                  <a:pt x="64328" y="17914"/>
                </a:lnTo>
                <a:lnTo>
                  <a:pt x="64328" y="17873"/>
                </a:lnTo>
                <a:lnTo>
                  <a:pt x="64328" y="16421"/>
                </a:lnTo>
                <a:lnTo>
                  <a:pt x="64328" y="16381"/>
                </a:lnTo>
                <a:close/>
                <a:moveTo>
                  <a:pt x="3343" y="17989"/>
                </a:moveTo>
                <a:lnTo>
                  <a:pt x="3343" y="19763"/>
                </a:lnTo>
                <a:lnTo>
                  <a:pt x="1568" y="19763"/>
                </a:lnTo>
                <a:lnTo>
                  <a:pt x="1568" y="17989"/>
                </a:lnTo>
                <a:close/>
                <a:moveTo>
                  <a:pt x="5192" y="17989"/>
                </a:moveTo>
                <a:lnTo>
                  <a:pt x="5192" y="19763"/>
                </a:lnTo>
                <a:lnTo>
                  <a:pt x="3418" y="19763"/>
                </a:lnTo>
                <a:lnTo>
                  <a:pt x="3418" y="17989"/>
                </a:lnTo>
                <a:close/>
                <a:moveTo>
                  <a:pt x="7047" y="17989"/>
                </a:moveTo>
                <a:lnTo>
                  <a:pt x="7047" y="19763"/>
                </a:lnTo>
                <a:lnTo>
                  <a:pt x="5267" y="19763"/>
                </a:lnTo>
                <a:lnTo>
                  <a:pt x="5267" y="17989"/>
                </a:lnTo>
                <a:close/>
                <a:moveTo>
                  <a:pt x="8896" y="17989"/>
                </a:moveTo>
                <a:lnTo>
                  <a:pt x="8896" y="19763"/>
                </a:lnTo>
                <a:lnTo>
                  <a:pt x="7123" y="19763"/>
                </a:lnTo>
                <a:lnTo>
                  <a:pt x="7123" y="17989"/>
                </a:lnTo>
                <a:close/>
                <a:moveTo>
                  <a:pt x="10746" y="17989"/>
                </a:moveTo>
                <a:lnTo>
                  <a:pt x="10746" y="19763"/>
                </a:lnTo>
                <a:lnTo>
                  <a:pt x="8972" y="19763"/>
                </a:lnTo>
                <a:lnTo>
                  <a:pt x="8972" y="17989"/>
                </a:lnTo>
                <a:close/>
                <a:moveTo>
                  <a:pt x="12601" y="17989"/>
                </a:moveTo>
                <a:lnTo>
                  <a:pt x="12601" y="19763"/>
                </a:lnTo>
                <a:lnTo>
                  <a:pt x="10827" y="19763"/>
                </a:lnTo>
                <a:lnTo>
                  <a:pt x="10827" y="17989"/>
                </a:lnTo>
                <a:close/>
                <a:moveTo>
                  <a:pt x="14451" y="17989"/>
                </a:moveTo>
                <a:lnTo>
                  <a:pt x="14451" y="19763"/>
                </a:lnTo>
                <a:lnTo>
                  <a:pt x="12676" y="19763"/>
                </a:lnTo>
                <a:lnTo>
                  <a:pt x="12676" y="17989"/>
                </a:lnTo>
                <a:close/>
                <a:moveTo>
                  <a:pt x="16305" y="17989"/>
                </a:moveTo>
                <a:lnTo>
                  <a:pt x="16305" y="19763"/>
                </a:lnTo>
                <a:lnTo>
                  <a:pt x="14526" y="19763"/>
                </a:lnTo>
                <a:lnTo>
                  <a:pt x="14526" y="17989"/>
                </a:lnTo>
                <a:close/>
                <a:moveTo>
                  <a:pt x="18089" y="17989"/>
                </a:moveTo>
                <a:lnTo>
                  <a:pt x="18089" y="19763"/>
                </a:lnTo>
                <a:lnTo>
                  <a:pt x="16381" y="19763"/>
                </a:lnTo>
                <a:lnTo>
                  <a:pt x="16381" y="17989"/>
                </a:lnTo>
                <a:close/>
                <a:moveTo>
                  <a:pt x="19945" y="17989"/>
                </a:moveTo>
                <a:lnTo>
                  <a:pt x="19945" y="19763"/>
                </a:lnTo>
                <a:lnTo>
                  <a:pt x="18166" y="19763"/>
                </a:lnTo>
                <a:lnTo>
                  <a:pt x="18166" y="17989"/>
                </a:lnTo>
                <a:close/>
                <a:moveTo>
                  <a:pt x="21795" y="17989"/>
                </a:moveTo>
                <a:lnTo>
                  <a:pt x="21795" y="19763"/>
                </a:lnTo>
                <a:lnTo>
                  <a:pt x="20020" y="19763"/>
                </a:lnTo>
                <a:lnTo>
                  <a:pt x="20020" y="17989"/>
                </a:lnTo>
                <a:close/>
                <a:moveTo>
                  <a:pt x="23644" y="17989"/>
                </a:moveTo>
                <a:lnTo>
                  <a:pt x="23644" y="19763"/>
                </a:lnTo>
                <a:lnTo>
                  <a:pt x="21870" y="19763"/>
                </a:lnTo>
                <a:lnTo>
                  <a:pt x="21870" y="17989"/>
                </a:lnTo>
                <a:close/>
                <a:moveTo>
                  <a:pt x="25498" y="17989"/>
                </a:moveTo>
                <a:lnTo>
                  <a:pt x="25498" y="19763"/>
                </a:lnTo>
                <a:lnTo>
                  <a:pt x="23719" y="19763"/>
                </a:lnTo>
                <a:lnTo>
                  <a:pt x="23719" y="17989"/>
                </a:lnTo>
                <a:close/>
                <a:moveTo>
                  <a:pt x="27348" y="17989"/>
                </a:moveTo>
                <a:lnTo>
                  <a:pt x="27348" y="19763"/>
                </a:lnTo>
                <a:lnTo>
                  <a:pt x="25575" y="19763"/>
                </a:lnTo>
                <a:lnTo>
                  <a:pt x="25575" y="17989"/>
                </a:lnTo>
                <a:close/>
                <a:moveTo>
                  <a:pt x="29204" y="17989"/>
                </a:moveTo>
                <a:lnTo>
                  <a:pt x="29204" y="19763"/>
                </a:lnTo>
                <a:lnTo>
                  <a:pt x="27424" y="19763"/>
                </a:lnTo>
                <a:lnTo>
                  <a:pt x="27424" y="17989"/>
                </a:lnTo>
                <a:close/>
                <a:moveTo>
                  <a:pt x="31053" y="17989"/>
                </a:moveTo>
                <a:lnTo>
                  <a:pt x="31053" y="19763"/>
                </a:lnTo>
                <a:lnTo>
                  <a:pt x="29279" y="19763"/>
                </a:lnTo>
                <a:lnTo>
                  <a:pt x="29279" y="17989"/>
                </a:lnTo>
                <a:close/>
                <a:moveTo>
                  <a:pt x="32903" y="17989"/>
                </a:moveTo>
                <a:lnTo>
                  <a:pt x="32903" y="19763"/>
                </a:lnTo>
                <a:lnTo>
                  <a:pt x="31128" y="19763"/>
                </a:lnTo>
                <a:lnTo>
                  <a:pt x="31128" y="17989"/>
                </a:lnTo>
                <a:close/>
                <a:moveTo>
                  <a:pt x="34692" y="17989"/>
                </a:moveTo>
                <a:lnTo>
                  <a:pt x="34692" y="19763"/>
                </a:lnTo>
                <a:lnTo>
                  <a:pt x="32979" y="19763"/>
                </a:lnTo>
                <a:lnTo>
                  <a:pt x="32979" y="17989"/>
                </a:lnTo>
                <a:close/>
                <a:moveTo>
                  <a:pt x="36541" y="17989"/>
                </a:moveTo>
                <a:lnTo>
                  <a:pt x="36541" y="19763"/>
                </a:lnTo>
                <a:lnTo>
                  <a:pt x="34768" y="19763"/>
                </a:lnTo>
                <a:lnTo>
                  <a:pt x="34768" y="17989"/>
                </a:lnTo>
                <a:close/>
                <a:moveTo>
                  <a:pt x="38397" y="17989"/>
                </a:moveTo>
                <a:lnTo>
                  <a:pt x="38397" y="19763"/>
                </a:lnTo>
                <a:lnTo>
                  <a:pt x="36618" y="19763"/>
                </a:lnTo>
                <a:lnTo>
                  <a:pt x="36618" y="17989"/>
                </a:lnTo>
                <a:close/>
                <a:moveTo>
                  <a:pt x="40246" y="17989"/>
                </a:moveTo>
                <a:lnTo>
                  <a:pt x="40246" y="19763"/>
                </a:lnTo>
                <a:lnTo>
                  <a:pt x="38472" y="19763"/>
                </a:lnTo>
                <a:lnTo>
                  <a:pt x="38472" y="17989"/>
                </a:lnTo>
                <a:close/>
                <a:moveTo>
                  <a:pt x="42096" y="17989"/>
                </a:moveTo>
                <a:lnTo>
                  <a:pt x="42096" y="19763"/>
                </a:lnTo>
                <a:lnTo>
                  <a:pt x="40321" y="19763"/>
                </a:lnTo>
                <a:lnTo>
                  <a:pt x="40321" y="17989"/>
                </a:lnTo>
                <a:close/>
                <a:moveTo>
                  <a:pt x="43950" y="17989"/>
                </a:moveTo>
                <a:lnTo>
                  <a:pt x="43950" y="19763"/>
                </a:lnTo>
                <a:lnTo>
                  <a:pt x="42172" y="19763"/>
                </a:lnTo>
                <a:lnTo>
                  <a:pt x="42172" y="17989"/>
                </a:lnTo>
                <a:close/>
                <a:moveTo>
                  <a:pt x="45801" y="17989"/>
                </a:moveTo>
                <a:lnTo>
                  <a:pt x="45801" y="19763"/>
                </a:lnTo>
                <a:lnTo>
                  <a:pt x="44027" y="19763"/>
                </a:lnTo>
                <a:lnTo>
                  <a:pt x="44027" y="17989"/>
                </a:lnTo>
                <a:close/>
                <a:moveTo>
                  <a:pt x="47656" y="17989"/>
                </a:moveTo>
                <a:lnTo>
                  <a:pt x="47656" y="19763"/>
                </a:lnTo>
                <a:lnTo>
                  <a:pt x="45876" y="19763"/>
                </a:lnTo>
                <a:lnTo>
                  <a:pt x="45876" y="17989"/>
                </a:lnTo>
                <a:close/>
                <a:moveTo>
                  <a:pt x="49505" y="17989"/>
                </a:moveTo>
                <a:lnTo>
                  <a:pt x="49505" y="19763"/>
                </a:lnTo>
                <a:lnTo>
                  <a:pt x="47731" y="19763"/>
                </a:lnTo>
                <a:lnTo>
                  <a:pt x="47731" y="17989"/>
                </a:lnTo>
                <a:close/>
                <a:moveTo>
                  <a:pt x="51289" y="17989"/>
                </a:moveTo>
                <a:lnTo>
                  <a:pt x="51289" y="19763"/>
                </a:lnTo>
                <a:lnTo>
                  <a:pt x="49581" y="19763"/>
                </a:lnTo>
                <a:lnTo>
                  <a:pt x="49581" y="17989"/>
                </a:lnTo>
                <a:close/>
                <a:moveTo>
                  <a:pt x="53144" y="17989"/>
                </a:moveTo>
                <a:lnTo>
                  <a:pt x="53144" y="19763"/>
                </a:lnTo>
                <a:lnTo>
                  <a:pt x="51370" y="19763"/>
                </a:lnTo>
                <a:lnTo>
                  <a:pt x="51370" y="17989"/>
                </a:lnTo>
                <a:close/>
                <a:moveTo>
                  <a:pt x="54995" y="17989"/>
                </a:moveTo>
                <a:lnTo>
                  <a:pt x="54995" y="19763"/>
                </a:lnTo>
                <a:lnTo>
                  <a:pt x="53220" y="19763"/>
                </a:lnTo>
                <a:lnTo>
                  <a:pt x="53220" y="17989"/>
                </a:lnTo>
                <a:close/>
                <a:moveTo>
                  <a:pt x="56849" y="17989"/>
                </a:moveTo>
                <a:lnTo>
                  <a:pt x="56849" y="19763"/>
                </a:lnTo>
                <a:lnTo>
                  <a:pt x="55070" y="19763"/>
                </a:lnTo>
                <a:lnTo>
                  <a:pt x="55070" y="17989"/>
                </a:lnTo>
                <a:close/>
                <a:moveTo>
                  <a:pt x="58698" y="17989"/>
                </a:moveTo>
                <a:lnTo>
                  <a:pt x="58698" y="19763"/>
                </a:lnTo>
                <a:lnTo>
                  <a:pt x="56924" y="19763"/>
                </a:lnTo>
                <a:lnTo>
                  <a:pt x="56924" y="17989"/>
                </a:lnTo>
                <a:close/>
                <a:moveTo>
                  <a:pt x="60548" y="17989"/>
                </a:moveTo>
                <a:lnTo>
                  <a:pt x="60548" y="19763"/>
                </a:lnTo>
                <a:lnTo>
                  <a:pt x="58775" y="19763"/>
                </a:lnTo>
                <a:lnTo>
                  <a:pt x="58775" y="17989"/>
                </a:lnTo>
                <a:close/>
                <a:moveTo>
                  <a:pt x="62404" y="17989"/>
                </a:moveTo>
                <a:lnTo>
                  <a:pt x="62404" y="19763"/>
                </a:lnTo>
                <a:lnTo>
                  <a:pt x="60629" y="19763"/>
                </a:lnTo>
                <a:lnTo>
                  <a:pt x="60629" y="17989"/>
                </a:lnTo>
                <a:close/>
                <a:moveTo>
                  <a:pt x="64253" y="17989"/>
                </a:moveTo>
                <a:lnTo>
                  <a:pt x="64253" y="19763"/>
                </a:lnTo>
                <a:lnTo>
                  <a:pt x="62479" y="19763"/>
                </a:lnTo>
                <a:lnTo>
                  <a:pt x="62479" y="17989"/>
                </a:lnTo>
                <a:close/>
                <a:moveTo>
                  <a:pt x="66108" y="17989"/>
                </a:moveTo>
                <a:lnTo>
                  <a:pt x="66108" y="19763"/>
                </a:lnTo>
                <a:lnTo>
                  <a:pt x="64328" y="19763"/>
                </a:lnTo>
                <a:lnTo>
                  <a:pt x="64328" y="17989"/>
                </a:lnTo>
                <a:close/>
                <a:moveTo>
                  <a:pt x="3343" y="19838"/>
                </a:moveTo>
                <a:lnTo>
                  <a:pt x="3343" y="21613"/>
                </a:lnTo>
                <a:lnTo>
                  <a:pt x="1568" y="21613"/>
                </a:lnTo>
                <a:lnTo>
                  <a:pt x="1568" y="19838"/>
                </a:lnTo>
                <a:close/>
                <a:moveTo>
                  <a:pt x="5192" y="19838"/>
                </a:moveTo>
                <a:lnTo>
                  <a:pt x="5192" y="21613"/>
                </a:lnTo>
                <a:lnTo>
                  <a:pt x="3418" y="21613"/>
                </a:lnTo>
                <a:lnTo>
                  <a:pt x="3418" y="19838"/>
                </a:lnTo>
                <a:close/>
                <a:moveTo>
                  <a:pt x="7047" y="19838"/>
                </a:moveTo>
                <a:lnTo>
                  <a:pt x="7047" y="21613"/>
                </a:lnTo>
                <a:lnTo>
                  <a:pt x="5267" y="21613"/>
                </a:lnTo>
                <a:lnTo>
                  <a:pt x="5267" y="19838"/>
                </a:lnTo>
                <a:close/>
                <a:moveTo>
                  <a:pt x="8896" y="19838"/>
                </a:moveTo>
                <a:lnTo>
                  <a:pt x="8896" y="21613"/>
                </a:lnTo>
                <a:lnTo>
                  <a:pt x="7123" y="21613"/>
                </a:lnTo>
                <a:lnTo>
                  <a:pt x="7123" y="19838"/>
                </a:lnTo>
                <a:close/>
                <a:moveTo>
                  <a:pt x="10746" y="19838"/>
                </a:moveTo>
                <a:lnTo>
                  <a:pt x="10746" y="21613"/>
                </a:lnTo>
                <a:lnTo>
                  <a:pt x="8972" y="21613"/>
                </a:lnTo>
                <a:lnTo>
                  <a:pt x="8972" y="19838"/>
                </a:lnTo>
                <a:close/>
                <a:moveTo>
                  <a:pt x="12601" y="19838"/>
                </a:moveTo>
                <a:lnTo>
                  <a:pt x="12601" y="21613"/>
                </a:lnTo>
                <a:lnTo>
                  <a:pt x="10827" y="21613"/>
                </a:lnTo>
                <a:lnTo>
                  <a:pt x="10827" y="19838"/>
                </a:lnTo>
                <a:close/>
                <a:moveTo>
                  <a:pt x="14451" y="19838"/>
                </a:moveTo>
                <a:lnTo>
                  <a:pt x="14451" y="21613"/>
                </a:lnTo>
                <a:lnTo>
                  <a:pt x="12676" y="21613"/>
                </a:lnTo>
                <a:lnTo>
                  <a:pt x="12676" y="19838"/>
                </a:lnTo>
                <a:close/>
                <a:moveTo>
                  <a:pt x="16305" y="19838"/>
                </a:moveTo>
                <a:lnTo>
                  <a:pt x="16305" y="21613"/>
                </a:lnTo>
                <a:lnTo>
                  <a:pt x="14526" y="21613"/>
                </a:lnTo>
                <a:lnTo>
                  <a:pt x="14526" y="19838"/>
                </a:lnTo>
                <a:close/>
                <a:moveTo>
                  <a:pt x="18089" y="19838"/>
                </a:moveTo>
                <a:lnTo>
                  <a:pt x="18089" y="21613"/>
                </a:lnTo>
                <a:lnTo>
                  <a:pt x="16381" y="21613"/>
                </a:lnTo>
                <a:lnTo>
                  <a:pt x="16381" y="19838"/>
                </a:lnTo>
                <a:close/>
                <a:moveTo>
                  <a:pt x="19945" y="19838"/>
                </a:moveTo>
                <a:lnTo>
                  <a:pt x="19945" y="21613"/>
                </a:lnTo>
                <a:lnTo>
                  <a:pt x="18166" y="21613"/>
                </a:lnTo>
                <a:lnTo>
                  <a:pt x="18166" y="19838"/>
                </a:lnTo>
                <a:close/>
                <a:moveTo>
                  <a:pt x="21795" y="19838"/>
                </a:moveTo>
                <a:lnTo>
                  <a:pt x="21795" y="21613"/>
                </a:lnTo>
                <a:lnTo>
                  <a:pt x="20020" y="21613"/>
                </a:lnTo>
                <a:lnTo>
                  <a:pt x="20020" y="19838"/>
                </a:lnTo>
                <a:close/>
                <a:moveTo>
                  <a:pt x="23644" y="19838"/>
                </a:moveTo>
                <a:lnTo>
                  <a:pt x="23644" y="21613"/>
                </a:lnTo>
                <a:lnTo>
                  <a:pt x="21870" y="21613"/>
                </a:lnTo>
                <a:lnTo>
                  <a:pt x="21870" y="19838"/>
                </a:lnTo>
                <a:close/>
                <a:moveTo>
                  <a:pt x="25498" y="19838"/>
                </a:moveTo>
                <a:lnTo>
                  <a:pt x="25498" y="21613"/>
                </a:lnTo>
                <a:lnTo>
                  <a:pt x="23719" y="21613"/>
                </a:lnTo>
                <a:lnTo>
                  <a:pt x="23719" y="19838"/>
                </a:lnTo>
                <a:close/>
                <a:moveTo>
                  <a:pt x="27348" y="19838"/>
                </a:moveTo>
                <a:lnTo>
                  <a:pt x="27348" y="21613"/>
                </a:lnTo>
                <a:lnTo>
                  <a:pt x="25575" y="21613"/>
                </a:lnTo>
                <a:lnTo>
                  <a:pt x="25575" y="19838"/>
                </a:lnTo>
                <a:close/>
                <a:moveTo>
                  <a:pt x="29204" y="19838"/>
                </a:moveTo>
                <a:lnTo>
                  <a:pt x="29204" y="21613"/>
                </a:lnTo>
                <a:lnTo>
                  <a:pt x="27424" y="21613"/>
                </a:lnTo>
                <a:lnTo>
                  <a:pt x="27424" y="19838"/>
                </a:lnTo>
                <a:close/>
                <a:moveTo>
                  <a:pt x="31053" y="19838"/>
                </a:moveTo>
                <a:lnTo>
                  <a:pt x="31053" y="21613"/>
                </a:lnTo>
                <a:lnTo>
                  <a:pt x="29279" y="21613"/>
                </a:lnTo>
                <a:lnTo>
                  <a:pt x="29279" y="19838"/>
                </a:lnTo>
                <a:close/>
                <a:moveTo>
                  <a:pt x="32903" y="19838"/>
                </a:moveTo>
                <a:lnTo>
                  <a:pt x="32903" y="21613"/>
                </a:lnTo>
                <a:lnTo>
                  <a:pt x="31128" y="21613"/>
                </a:lnTo>
                <a:lnTo>
                  <a:pt x="31128" y="19838"/>
                </a:lnTo>
                <a:close/>
                <a:moveTo>
                  <a:pt x="34692" y="19838"/>
                </a:moveTo>
                <a:lnTo>
                  <a:pt x="34692" y="21613"/>
                </a:lnTo>
                <a:lnTo>
                  <a:pt x="32979" y="21613"/>
                </a:lnTo>
                <a:lnTo>
                  <a:pt x="32979" y="19838"/>
                </a:lnTo>
                <a:close/>
                <a:moveTo>
                  <a:pt x="36541" y="19838"/>
                </a:moveTo>
                <a:lnTo>
                  <a:pt x="36541" y="21613"/>
                </a:lnTo>
                <a:lnTo>
                  <a:pt x="34768" y="21613"/>
                </a:lnTo>
                <a:lnTo>
                  <a:pt x="34768" y="19838"/>
                </a:lnTo>
                <a:close/>
                <a:moveTo>
                  <a:pt x="38397" y="19838"/>
                </a:moveTo>
                <a:lnTo>
                  <a:pt x="38397" y="21613"/>
                </a:lnTo>
                <a:lnTo>
                  <a:pt x="36618" y="21613"/>
                </a:lnTo>
                <a:lnTo>
                  <a:pt x="36618" y="19838"/>
                </a:lnTo>
                <a:close/>
                <a:moveTo>
                  <a:pt x="40246" y="19838"/>
                </a:moveTo>
                <a:lnTo>
                  <a:pt x="40246" y="21613"/>
                </a:lnTo>
                <a:lnTo>
                  <a:pt x="38472" y="21613"/>
                </a:lnTo>
                <a:lnTo>
                  <a:pt x="38472" y="19838"/>
                </a:lnTo>
                <a:close/>
                <a:moveTo>
                  <a:pt x="42096" y="19838"/>
                </a:moveTo>
                <a:lnTo>
                  <a:pt x="42096" y="21613"/>
                </a:lnTo>
                <a:lnTo>
                  <a:pt x="40321" y="21613"/>
                </a:lnTo>
                <a:lnTo>
                  <a:pt x="40321" y="19838"/>
                </a:lnTo>
                <a:close/>
                <a:moveTo>
                  <a:pt x="43950" y="19838"/>
                </a:moveTo>
                <a:lnTo>
                  <a:pt x="43950" y="21613"/>
                </a:lnTo>
                <a:lnTo>
                  <a:pt x="42172" y="21613"/>
                </a:lnTo>
                <a:lnTo>
                  <a:pt x="42172" y="19838"/>
                </a:lnTo>
                <a:close/>
                <a:moveTo>
                  <a:pt x="45801" y="19838"/>
                </a:moveTo>
                <a:lnTo>
                  <a:pt x="45801" y="21613"/>
                </a:lnTo>
                <a:lnTo>
                  <a:pt x="44027" y="21613"/>
                </a:lnTo>
                <a:lnTo>
                  <a:pt x="44027" y="19838"/>
                </a:lnTo>
                <a:close/>
                <a:moveTo>
                  <a:pt x="47656" y="19838"/>
                </a:moveTo>
                <a:lnTo>
                  <a:pt x="47656" y="21613"/>
                </a:lnTo>
                <a:lnTo>
                  <a:pt x="45876" y="21613"/>
                </a:lnTo>
                <a:lnTo>
                  <a:pt x="45876" y="19838"/>
                </a:lnTo>
                <a:close/>
                <a:moveTo>
                  <a:pt x="49505" y="19838"/>
                </a:moveTo>
                <a:lnTo>
                  <a:pt x="49505" y="21613"/>
                </a:lnTo>
                <a:lnTo>
                  <a:pt x="47731" y="21613"/>
                </a:lnTo>
                <a:lnTo>
                  <a:pt x="47731" y="19838"/>
                </a:lnTo>
                <a:close/>
                <a:moveTo>
                  <a:pt x="51289" y="19838"/>
                </a:moveTo>
                <a:lnTo>
                  <a:pt x="51289" y="21613"/>
                </a:lnTo>
                <a:lnTo>
                  <a:pt x="49581" y="21613"/>
                </a:lnTo>
                <a:lnTo>
                  <a:pt x="49581" y="19838"/>
                </a:lnTo>
                <a:close/>
                <a:moveTo>
                  <a:pt x="53144" y="19838"/>
                </a:moveTo>
                <a:lnTo>
                  <a:pt x="53144" y="21613"/>
                </a:lnTo>
                <a:lnTo>
                  <a:pt x="51370" y="21613"/>
                </a:lnTo>
                <a:lnTo>
                  <a:pt x="51370" y="19838"/>
                </a:lnTo>
                <a:close/>
                <a:moveTo>
                  <a:pt x="54995" y="19838"/>
                </a:moveTo>
                <a:lnTo>
                  <a:pt x="54995" y="21613"/>
                </a:lnTo>
                <a:lnTo>
                  <a:pt x="53220" y="21613"/>
                </a:lnTo>
                <a:lnTo>
                  <a:pt x="53220" y="19838"/>
                </a:lnTo>
                <a:close/>
                <a:moveTo>
                  <a:pt x="56849" y="19838"/>
                </a:moveTo>
                <a:lnTo>
                  <a:pt x="56849" y="21613"/>
                </a:lnTo>
                <a:lnTo>
                  <a:pt x="55070" y="21613"/>
                </a:lnTo>
                <a:lnTo>
                  <a:pt x="55070" y="19838"/>
                </a:lnTo>
                <a:close/>
                <a:moveTo>
                  <a:pt x="58698" y="19838"/>
                </a:moveTo>
                <a:lnTo>
                  <a:pt x="58698" y="21613"/>
                </a:lnTo>
                <a:lnTo>
                  <a:pt x="56924" y="21613"/>
                </a:lnTo>
                <a:lnTo>
                  <a:pt x="56924" y="19838"/>
                </a:lnTo>
                <a:close/>
                <a:moveTo>
                  <a:pt x="60548" y="19838"/>
                </a:moveTo>
                <a:lnTo>
                  <a:pt x="60548" y="21613"/>
                </a:lnTo>
                <a:lnTo>
                  <a:pt x="58775" y="21613"/>
                </a:lnTo>
                <a:lnTo>
                  <a:pt x="58775" y="19838"/>
                </a:lnTo>
                <a:close/>
                <a:moveTo>
                  <a:pt x="62404" y="19838"/>
                </a:moveTo>
                <a:lnTo>
                  <a:pt x="62404" y="21613"/>
                </a:lnTo>
                <a:lnTo>
                  <a:pt x="60629" y="21613"/>
                </a:lnTo>
                <a:lnTo>
                  <a:pt x="60629" y="19838"/>
                </a:lnTo>
                <a:close/>
                <a:moveTo>
                  <a:pt x="64253" y="19838"/>
                </a:moveTo>
                <a:lnTo>
                  <a:pt x="64253" y="21613"/>
                </a:lnTo>
                <a:lnTo>
                  <a:pt x="62479" y="21613"/>
                </a:lnTo>
                <a:lnTo>
                  <a:pt x="62479" y="19838"/>
                </a:lnTo>
                <a:close/>
                <a:moveTo>
                  <a:pt x="66108" y="19838"/>
                </a:moveTo>
                <a:lnTo>
                  <a:pt x="66108" y="21613"/>
                </a:lnTo>
                <a:lnTo>
                  <a:pt x="64328" y="21613"/>
                </a:lnTo>
                <a:lnTo>
                  <a:pt x="64328" y="19838"/>
                </a:lnTo>
                <a:close/>
                <a:moveTo>
                  <a:pt x="3343" y="21688"/>
                </a:moveTo>
                <a:lnTo>
                  <a:pt x="3343" y="23467"/>
                </a:lnTo>
                <a:lnTo>
                  <a:pt x="1568" y="23467"/>
                </a:lnTo>
                <a:lnTo>
                  <a:pt x="1568" y="21688"/>
                </a:lnTo>
                <a:close/>
                <a:moveTo>
                  <a:pt x="5192" y="21688"/>
                </a:moveTo>
                <a:lnTo>
                  <a:pt x="5192" y="23467"/>
                </a:lnTo>
                <a:lnTo>
                  <a:pt x="3418" y="23467"/>
                </a:lnTo>
                <a:lnTo>
                  <a:pt x="3418" y="21688"/>
                </a:lnTo>
                <a:close/>
                <a:moveTo>
                  <a:pt x="7047" y="21688"/>
                </a:moveTo>
                <a:lnTo>
                  <a:pt x="7047" y="23467"/>
                </a:lnTo>
                <a:lnTo>
                  <a:pt x="5267" y="23467"/>
                </a:lnTo>
                <a:lnTo>
                  <a:pt x="5267" y="21688"/>
                </a:lnTo>
                <a:close/>
                <a:moveTo>
                  <a:pt x="8896" y="21688"/>
                </a:moveTo>
                <a:lnTo>
                  <a:pt x="8896" y="23467"/>
                </a:lnTo>
                <a:lnTo>
                  <a:pt x="7123" y="23467"/>
                </a:lnTo>
                <a:lnTo>
                  <a:pt x="7123" y="21688"/>
                </a:lnTo>
                <a:close/>
                <a:moveTo>
                  <a:pt x="10746" y="21688"/>
                </a:moveTo>
                <a:lnTo>
                  <a:pt x="10746" y="23467"/>
                </a:lnTo>
                <a:lnTo>
                  <a:pt x="8972" y="23467"/>
                </a:lnTo>
                <a:lnTo>
                  <a:pt x="8972" y="21688"/>
                </a:lnTo>
                <a:close/>
                <a:moveTo>
                  <a:pt x="12601" y="21688"/>
                </a:moveTo>
                <a:lnTo>
                  <a:pt x="12601" y="23467"/>
                </a:lnTo>
                <a:lnTo>
                  <a:pt x="10827" y="23467"/>
                </a:lnTo>
                <a:lnTo>
                  <a:pt x="10827" y="21688"/>
                </a:lnTo>
                <a:close/>
                <a:moveTo>
                  <a:pt x="14451" y="21688"/>
                </a:moveTo>
                <a:lnTo>
                  <a:pt x="14451" y="23467"/>
                </a:lnTo>
                <a:lnTo>
                  <a:pt x="12676" y="23467"/>
                </a:lnTo>
                <a:lnTo>
                  <a:pt x="12676" y="21688"/>
                </a:lnTo>
                <a:close/>
                <a:moveTo>
                  <a:pt x="16305" y="21688"/>
                </a:moveTo>
                <a:lnTo>
                  <a:pt x="16305" y="23467"/>
                </a:lnTo>
                <a:lnTo>
                  <a:pt x="14526" y="23467"/>
                </a:lnTo>
                <a:lnTo>
                  <a:pt x="14526" y="21688"/>
                </a:lnTo>
                <a:close/>
                <a:moveTo>
                  <a:pt x="18089" y="21688"/>
                </a:moveTo>
                <a:lnTo>
                  <a:pt x="18089" y="23467"/>
                </a:lnTo>
                <a:lnTo>
                  <a:pt x="16381" y="23467"/>
                </a:lnTo>
                <a:lnTo>
                  <a:pt x="16381" y="21688"/>
                </a:lnTo>
                <a:close/>
                <a:moveTo>
                  <a:pt x="19945" y="21688"/>
                </a:moveTo>
                <a:lnTo>
                  <a:pt x="19945" y="23467"/>
                </a:lnTo>
                <a:lnTo>
                  <a:pt x="18166" y="23467"/>
                </a:lnTo>
                <a:lnTo>
                  <a:pt x="18166" y="21688"/>
                </a:lnTo>
                <a:close/>
                <a:moveTo>
                  <a:pt x="21795" y="21688"/>
                </a:moveTo>
                <a:lnTo>
                  <a:pt x="21795" y="23467"/>
                </a:lnTo>
                <a:lnTo>
                  <a:pt x="20020" y="23467"/>
                </a:lnTo>
                <a:lnTo>
                  <a:pt x="20020" y="21688"/>
                </a:lnTo>
                <a:close/>
                <a:moveTo>
                  <a:pt x="23644" y="21688"/>
                </a:moveTo>
                <a:lnTo>
                  <a:pt x="23644" y="23467"/>
                </a:lnTo>
                <a:lnTo>
                  <a:pt x="21870" y="23467"/>
                </a:lnTo>
                <a:lnTo>
                  <a:pt x="21870" y="21688"/>
                </a:lnTo>
                <a:close/>
                <a:moveTo>
                  <a:pt x="25498" y="21688"/>
                </a:moveTo>
                <a:lnTo>
                  <a:pt x="25498" y="23467"/>
                </a:lnTo>
                <a:lnTo>
                  <a:pt x="23719" y="23467"/>
                </a:lnTo>
                <a:lnTo>
                  <a:pt x="23719" y="21688"/>
                </a:lnTo>
                <a:close/>
                <a:moveTo>
                  <a:pt x="27348" y="21688"/>
                </a:moveTo>
                <a:lnTo>
                  <a:pt x="27348" y="23467"/>
                </a:lnTo>
                <a:lnTo>
                  <a:pt x="25575" y="23467"/>
                </a:lnTo>
                <a:lnTo>
                  <a:pt x="25575" y="21688"/>
                </a:lnTo>
                <a:close/>
                <a:moveTo>
                  <a:pt x="29204" y="21688"/>
                </a:moveTo>
                <a:lnTo>
                  <a:pt x="29204" y="23467"/>
                </a:lnTo>
                <a:lnTo>
                  <a:pt x="27424" y="23467"/>
                </a:lnTo>
                <a:lnTo>
                  <a:pt x="27424" y="21688"/>
                </a:lnTo>
                <a:close/>
                <a:moveTo>
                  <a:pt x="31053" y="21688"/>
                </a:moveTo>
                <a:lnTo>
                  <a:pt x="31053" y="23467"/>
                </a:lnTo>
                <a:lnTo>
                  <a:pt x="29279" y="23467"/>
                </a:lnTo>
                <a:lnTo>
                  <a:pt x="29279" y="21688"/>
                </a:lnTo>
                <a:close/>
                <a:moveTo>
                  <a:pt x="32903" y="21688"/>
                </a:moveTo>
                <a:lnTo>
                  <a:pt x="32903" y="23467"/>
                </a:lnTo>
                <a:lnTo>
                  <a:pt x="31128" y="23467"/>
                </a:lnTo>
                <a:lnTo>
                  <a:pt x="31128" y="21688"/>
                </a:lnTo>
                <a:close/>
                <a:moveTo>
                  <a:pt x="34692" y="21688"/>
                </a:moveTo>
                <a:lnTo>
                  <a:pt x="34692" y="23467"/>
                </a:lnTo>
                <a:lnTo>
                  <a:pt x="32979" y="23467"/>
                </a:lnTo>
                <a:lnTo>
                  <a:pt x="32979" y="21688"/>
                </a:lnTo>
                <a:close/>
                <a:moveTo>
                  <a:pt x="36541" y="21688"/>
                </a:moveTo>
                <a:lnTo>
                  <a:pt x="36541" y="23467"/>
                </a:lnTo>
                <a:lnTo>
                  <a:pt x="34768" y="23467"/>
                </a:lnTo>
                <a:lnTo>
                  <a:pt x="34768" y="21688"/>
                </a:lnTo>
                <a:close/>
                <a:moveTo>
                  <a:pt x="38397" y="21688"/>
                </a:moveTo>
                <a:lnTo>
                  <a:pt x="38397" y="23467"/>
                </a:lnTo>
                <a:lnTo>
                  <a:pt x="36618" y="23467"/>
                </a:lnTo>
                <a:lnTo>
                  <a:pt x="36618" y="21688"/>
                </a:lnTo>
                <a:close/>
                <a:moveTo>
                  <a:pt x="40246" y="21688"/>
                </a:moveTo>
                <a:lnTo>
                  <a:pt x="40246" y="23467"/>
                </a:lnTo>
                <a:lnTo>
                  <a:pt x="38472" y="23467"/>
                </a:lnTo>
                <a:lnTo>
                  <a:pt x="38472" y="21688"/>
                </a:lnTo>
                <a:close/>
                <a:moveTo>
                  <a:pt x="42096" y="21688"/>
                </a:moveTo>
                <a:lnTo>
                  <a:pt x="42096" y="23467"/>
                </a:lnTo>
                <a:lnTo>
                  <a:pt x="40321" y="23467"/>
                </a:lnTo>
                <a:lnTo>
                  <a:pt x="40321" y="21688"/>
                </a:lnTo>
                <a:close/>
                <a:moveTo>
                  <a:pt x="43950" y="21688"/>
                </a:moveTo>
                <a:lnTo>
                  <a:pt x="43950" y="23467"/>
                </a:lnTo>
                <a:lnTo>
                  <a:pt x="42172" y="23467"/>
                </a:lnTo>
                <a:lnTo>
                  <a:pt x="42172" y="21688"/>
                </a:lnTo>
                <a:close/>
                <a:moveTo>
                  <a:pt x="45801" y="21688"/>
                </a:moveTo>
                <a:lnTo>
                  <a:pt x="45801" y="23467"/>
                </a:lnTo>
                <a:lnTo>
                  <a:pt x="44027" y="23467"/>
                </a:lnTo>
                <a:lnTo>
                  <a:pt x="44027" y="21688"/>
                </a:lnTo>
                <a:close/>
                <a:moveTo>
                  <a:pt x="47656" y="21688"/>
                </a:moveTo>
                <a:lnTo>
                  <a:pt x="47656" y="23467"/>
                </a:lnTo>
                <a:lnTo>
                  <a:pt x="45876" y="23467"/>
                </a:lnTo>
                <a:lnTo>
                  <a:pt x="45876" y="21688"/>
                </a:lnTo>
                <a:close/>
                <a:moveTo>
                  <a:pt x="49505" y="21688"/>
                </a:moveTo>
                <a:lnTo>
                  <a:pt x="49505" y="23467"/>
                </a:lnTo>
                <a:lnTo>
                  <a:pt x="47731" y="23467"/>
                </a:lnTo>
                <a:lnTo>
                  <a:pt x="47731" y="21688"/>
                </a:lnTo>
                <a:close/>
                <a:moveTo>
                  <a:pt x="51289" y="21688"/>
                </a:moveTo>
                <a:lnTo>
                  <a:pt x="51289" y="23467"/>
                </a:lnTo>
                <a:lnTo>
                  <a:pt x="49581" y="23467"/>
                </a:lnTo>
                <a:lnTo>
                  <a:pt x="49581" y="21688"/>
                </a:lnTo>
                <a:close/>
                <a:moveTo>
                  <a:pt x="53144" y="21688"/>
                </a:moveTo>
                <a:lnTo>
                  <a:pt x="53144" y="23467"/>
                </a:lnTo>
                <a:lnTo>
                  <a:pt x="51370" y="23467"/>
                </a:lnTo>
                <a:lnTo>
                  <a:pt x="51370" y="21688"/>
                </a:lnTo>
                <a:close/>
                <a:moveTo>
                  <a:pt x="54995" y="21688"/>
                </a:moveTo>
                <a:lnTo>
                  <a:pt x="54995" y="23467"/>
                </a:lnTo>
                <a:lnTo>
                  <a:pt x="53220" y="23467"/>
                </a:lnTo>
                <a:lnTo>
                  <a:pt x="53220" y="21688"/>
                </a:lnTo>
                <a:close/>
                <a:moveTo>
                  <a:pt x="56849" y="21688"/>
                </a:moveTo>
                <a:lnTo>
                  <a:pt x="56849" y="23467"/>
                </a:lnTo>
                <a:lnTo>
                  <a:pt x="55070" y="23467"/>
                </a:lnTo>
                <a:lnTo>
                  <a:pt x="55070" y="21688"/>
                </a:lnTo>
                <a:close/>
                <a:moveTo>
                  <a:pt x="58698" y="21688"/>
                </a:moveTo>
                <a:lnTo>
                  <a:pt x="58698" y="23467"/>
                </a:lnTo>
                <a:lnTo>
                  <a:pt x="56924" y="23467"/>
                </a:lnTo>
                <a:lnTo>
                  <a:pt x="56924" y="21688"/>
                </a:lnTo>
                <a:close/>
                <a:moveTo>
                  <a:pt x="60548" y="21688"/>
                </a:moveTo>
                <a:lnTo>
                  <a:pt x="60548" y="23467"/>
                </a:lnTo>
                <a:lnTo>
                  <a:pt x="58775" y="23467"/>
                </a:lnTo>
                <a:lnTo>
                  <a:pt x="58775" y="21688"/>
                </a:lnTo>
                <a:close/>
                <a:moveTo>
                  <a:pt x="62404" y="21688"/>
                </a:moveTo>
                <a:lnTo>
                  <a:pt x="62404" y="23467"/>
                </a:lnTo>
                <a:lnTo>
                  <a:pt x="60629" y="23467"/>
                </a:lnTo>
                <a:lnTo>
                  <a:pt x="60629" y="21688"/>
                </a:lnTo>
                <a:close/>
                <a:moveTo>
                  <a:pt x="64253" y="21688"/>
                </a:moveTo>
                <a:lnTo>
                  <a:pt x="64253" y="23467"/>
                </a:lnTo>
                <a:lnTo>
                  <a:pt x="62479" y="23467"/>
                </a:lnTo>
                <a:lnTo>
                  <a:pt x="62479" y="21688"/>
                </a:lnTo>
                <a:close/>
                <a:moveTo>
                  <a:pt x="66108" y="21688"/>
                </a:moveTo>
                <a:lnTo>
                  <a:pt x="66108" y="23467"/>
                </a:lnTo>
                <a:lnTo>
                  <a:pt x="64328" y="23467"/>
                </a:lnTo>
                <a:lnTo>
                  <a:pt x="64328" y="21688"/>
                </a:lnTo>
                <a:close/>
                <a:moveTo>
                  <a:pt x="3343" y="23544"/>
                </a:moveTo>
                <a:lnTo>
                  <a:pt x="3343" y="25317"/>
                </a:lnTo>
                <a:lnTo>
                  <a:pt x="1568" y="25317"/>
                </a:lnTo>
                <a:lnTo>
                  <a:pt x="1568" y="23544"/>
                </a:lnTo>
                <a:close/>
                <a:moveTo>
                  <a:pt x="5192" y="23544"/>
                </a:moveTo>
                <a:lnTo>
                  <a:pt x="5192" y="25317"/>
                </a:lnTo>
                <a:lnTo>
                  <a:pt x="3418" y="25317"/>
                </a:lnTo>
                <a:lnTo>
                  <a:pt x="3418" y="23544"/>
                </a:lnTo>
                <a:close/>
                <a:moveTo>
                  <a:pt x="7047" y="23544"/>
                </a:moveTo>
                <a:lnTo>
                  <a:pt x="7047" y="25317"/>
                </a:lnTo>
                <a:lnTo>
                  <a:pt x="5267" y="25317"/>
                </a:lnTo>
                <a:lnTo>
                  <a:pt x="5267" y="23544"/>
                </a:lnTo>
                <a:close/>
                <a:moveTo>
                  <a:pt x="8896" y="23544"/>
                </a:moveTo>
                <a:lnTo>
                  <a:pt x="8896" y="25317"/>
                </a:lnTo>
                <a:lnTo>
                  <a:pt x="7123" y="25317"/>
                </a:lnTo>
                <a:lnTo>
                  <a:pt x="7123" y="23544"/>
                </a:lnTo>
                <a:close/>
                <a:moveTo>
                  <a:pt x="10746" y="23544"/>
                </a:moveTo>
                <a:lnTo>
                  <a:pt x="10746" y="25317"/>
                </a:lnTo>
                <a:lnTo>
                  <a:pt x="8972" y="25317"/>
                </a:lnTo>
                <a:lnTo>
                  <a:pt x="8972" y="23544"/>
                </a:lnTo>
                <a:close/>
                <a:moveTo>
                  <a:pt x="12601" y="23544"/>
                </a:moveTo>
                <a:lnTo>
                  <a:pt x="12601" y="25317"/>
                </a:lnTo>
                <a:lnTo>
                  <a:pt x="10827" y="25317"/>
                </a:lnTo>
                <a:lnTo>
                  <a:pt x="10827" y="23544"/>
                </a:lnTo>
                <a:close/>
                <a:moveTo>
                  <a:pt x="14451" y="23544"/>
                </a:moveTo>
                <a:lnTo>
                  <a:pt x="14451" y="25317"/>
                </a:lnTo>
                <a:lnTo>
                  <a:pt x="12676" y="25317"/>
                </a:lnTo>
                <a:lnTo>
                  <a:pt x="12676" y="23544"/>
                </a:lnTo>
                <a:close/>
                <a:moveTo>
                  <a:pt x="16305" y="23544"/>
                </a:moveTo>
                <a:lnTo>
                  <a:pt x="16305" y="25317"/>
                </a:lnTo>
                <a:lnTo>
                  <a:pt x="14526" y="25317"/>
                </a:lnTo>
                <a:lnTo>
                  <a:pt x="14526" y="23544"/>
                </a:lnTo>
                <a:close/>
                <a:moveTo>
                  <a:pt x="18089" y="23544"/>
                </a:moveTo>
                <a:lnTo>
                  <a:pt x="18089" y="25317"/>
                </a:lnTo>
                <a:lnTo>
                  <a:pt x="16381" y="25317"/>
                </a:lnTo>
                <a:lnTo>
                  <a:pt x="16381" y="23544"/>
                </a:lnTo>
                <a:close/>
                <a:moveTo>
                  <a:pt x="19945" y="23544"/>
                </a:moveTo>
                <a:lnTo>
                  <a:pt x="19945" y="25317"/>
                </a:lnTo>
                <a:lnTo>
                  <a:pt x="18166" y="25317"/>
                </a:lnTo>
                <a:lnTo>
                  <a:pt x="18166" y="23544"/>
                </a:lnTo>
                <a:close/>
                <a:moveTo>
                  <a:pt x="21795" y="23544"/>
                </a:moveTo>
                <a:lnTo>
                  <a:pt x="21795" y="25317"/>
                </a:lnTo>
                <a:lnTo>
                  <a:pt x="20020" y="25317"/>
                </a:lnTo>
                <a:lnTo>
                  <a:pt x="20020" y="23544"/>
                </a:lnTo>
                <a:close/>
                <a:moveTo>
                  <a:pt x="23644" y="23544"/>
                </a:moveTo>
                <a:lnTo>
                  <a:pt x="23644" y="25317"/>
                </a:lnTo>
                <a:lnTo>
                  <a:pt x="21870" y="25317"/>
                </a:lnTo>
                <a:lnTo>
                  <a:pt x="21870" y="23544"/>
                </a:lnTo>
                <a:close/>
                <a:moveTo>
                  <a:pt x="25498" y="23544"/>
                </a:moveTo>
                <a:lnTo>
                  <a:pt x="25498" y="25317"/>
                </a:lnTo>
                <a:lnTo>
                  <a:pt x="23719" y="25317"/>
                </a:lnTo>
                <a:lnTo>
                  <a:pt x="23719" y="23544"/>
                </a:lnTo>
                <a:close/>
                <a:moveTo>
                  <a:pt x="27348" y="23544"/>
                </a:moveTo>
                <a:lnTo>
                  <a:pt x="27348" y="25317"/>
                </a:lnTo>
                <a:lnTo>
                  <a:pt x="25575" y="25317"/>
                </a:lnTo>
                <a:lnTo>
                  <a:pt x="25575" y="23544"/>
                </a:lnTo>
                <a:close/>
                <a:moveTo>
                  <a:pt x="29204" y="23544"/>
                </a:moveTo>
                <a:lnTo>
                  <a:pt x="29204" y="25317"/>
                </a:lnTo>
                <a:lnTo>
                  <a:pt x="27424" y="25317"/>
                </a:lnTo>
                <a:lnTo>
                  <a:pt x="27424" y="23544"/>
                </a:lnTo>
                <a:close/>
                <a:moveTo>
                  <a:pt x="31053" y="23544"/>
                </a:moveTo>
                <a:lnTo>
                  <a:pt x="31053" y="25317"/>
                </a:lnTo>
                <a:lnTo>
                  <a:pt x="29279" y="25317"/>
                </a:lnTo>
                <a:lnTo>
                  <a:pt x="29279" y="23544"/>
                </a:lnTo>
                <a:close/>
                <a:moveTo>
                  <a:pt x="32903" y="23544"/>
                </a:moveTo>
                <a:lnTo>
                  <a:pt x="32903" y="25317"/>
                </a:lnTo>
                <a:lnTo>
                  <a:pt x="31128" y="25317"/>
                </a:lnTo>
                <a:lnTo>
                  <a:pt x="31128" y="23544"/>
                </a:lnTo>
                <a:close/>
                <a:moveTo>
                  <a:pt x="34692" y="23544"/>
                </a:moveTo>
                <a:lnTo>
                  <a:pt x="34692" y="25317"/>
                </a:lnTo>
                <a:lnTo>
                  <a:pt x="32979" y="25317"/>
                </a:lnTo>
                <a:lnTo>
                  <a:pt x="32979" y="23544"/>
                </a:lnTo>
                <a:close/>
                <a:moveTo>
                  <a:pt x="36541" y="23544"/>
                </a:moveTo>
                <a:lnTo>
                  <a:pt x="36541" y="25317"/>
                </a:lnTo>
                <a:lnTo>
                  <a:pt x="34768" y="25317"/>
                </a:lnTo>
                <a:lnTo>
                  <a:pt x="34768" y="23544"/>
                </a:lnTo>
                <a:close/>
                <a:moveTo>
                  <a:pt x="38397" y="23544"/>
                </a:moveTo>
                <a:lnTo>
                  <a:pt x="38397" y="25317"/>
                </a:lnTo>
                <a:lnTo>
                  <a:pt x="36618" y="25317"/>
                </a:lnTo>
                <a:lnTo>
                  <a:pt x="36618" y="23544"/>
                </a:lnTo>
                <a:close/>
                <a:moveTo>
                  <a:pt x="40246" y="23544"/>
                </a:moveTo>
                <a:lnTo>
                  <a:pt x="40246" y="25317"/>
                </a:lnTo>
                <a:lnTo>
                  <a:pt x="38472" y="25317"/>
                </a:lnTo>
                <a:lnTo>
                  <a:pt x="38472" y="23544"/>
                </a:lnTo>
                <a:close/>
                <a:moveTo>
                  <a:pt x="42096" y="23544"/>
                </a:moveTo>
                <a:lnTo>
                  <a:pt x="42096" y="25317"/>
                </a:lnTo>
                <a:lnTo>
                  <a:pt x="40321" y="25317"/>
                </a:lnTo>
                <a:lnTo>
                  <a:pt x="40321" y="23544"/>
                </a:lnTo>
                <a:close/>
                <a:moveTo>
                  <a:pt x="43950" y="23544"/>
                </a:moveTo>
                <a:lnTo>
                  <a:pt x="43950" y="25317"/>
                </a:lnTo>
                <a:lnTo>
                  <a:pt x="42172" y="25317"/>
                </a:lnTo>
                <a:lnTo>
                  <a:pt x="42172" y="23544"/>
                </a:lnTo>
                <a:close/>
                <a:moveTo>
                  <a:pt x="45801" y="23544"/>
                </a:moveTo>
                <a:lnTo>
                  <a:pt x="45801" y="25317"/>
                </a:lnTo>
                <a:lnTo>
                  <a:pt x="44027" y="25317"/>
                </a:lnTo>
                <a:lnTo>
                  <a:pt x="44027" y="23544"/>
                </a:lnTo>
                <a:close/>
                <a:moveTo>
                  <a:pt x="47656" y="23544"/>
                </a:moveTo>
                <a:lnTo>
                  <a:pt x="47656" y="25317"/>
                </a:lnTo>
                <a:lnTo>
                  <a:pt x="45876" y="25317"/>
                </a:lnTo>
                <a:lnTo>
                  <a:pt x="45876" y="23544"/>
                </a:lnTo>
                <a:close/>
                <a:moveTo>
                  <a:pt x="49505" y="23544"/>
                </a:moveTo>
                <a:lnTo>
                  <a:pt x="49505" y="25317"/>
                </a:lnTo>
                <a:lnTo>
                  <a:pt x="47731" y="25317"/>
                </a:lnTo>
                <a:lnTo>
                  <a:pt x="47731" y="23544"/>
                </a:lnTo>
                <a:close/>
                <a:moveTo>
                  <a:pt x="51289" y="23544"/>
                </a:moveTo>
                <a:lnTo>
                  <a:pt x="51289" y="25317"/>
                </a:lnTo>
                <a:lnTo>
                  <a:pt x="49581" y="25317"/>
                </a:lnTo>
                <a:lnTo>
                  <a:pt x="49581" y="23544"/>
                </a:lnTo>
                <a:close/>
                <a:moveTo>
                  <a:pt x="53144" y="23544"/>
                </a:moveTo>
                <a:lnTo>
                  <a:pt x="53144" y="25317"/>
                </a:lnTo>
                <a:lnTo>
                  <a:pt x="51370" y="25317"/>
                </a:lnTo>
                <a:lnTo>
                  <a:pt x="51370" y="23544"/>
                </a:lnTo>
                <a:close/>
                <a:moveTo>
                  <a:pt x="54995" y="23544"/>
                </a:moveTo>
                <a:lnTo>
                  <a:pt x="54995" y="25317"/>
                </a:lnTo>
                <a:lnTo>
                  <a:pt x="53220" y="25317"/>
                </a:lnTo>
                <a:lnTo>
                  <a:pt x="53220" y="23544"/>
                </a:lnTo>
                <a:close/>
                <a:moveTo>
                  <a:pt x="56849" y="23544"/>
                </a:moveTo>
                <a:lnTo>
                  <a:pt x="56849" y="25317"/>
                </a:lnTo>
                <a:lnTo>
                  <a:pt x="55070" y="25317"/>
                </a:lnTo>
                <a:lnTo>
                  <a:pt x="55070" y="23544"/>
                </a:lnTo>
                <a:close/>
                <a:moveTo>
                  <a:pt x="58698" y="23544"/>
                </a:moveTo>
                <a:lnTo>
                  <a:pt x="58698" y="25317"/>
                </a:lnTo>
                <a:lnTo>
                  <a:pt x="56924" y="25317"/>
                </a:lnTo>
                <a:lnTo>
                  <a:pt x="56924" y="23544"/>
                </a:lnTo>
                <a:close/>
                <a:moveTo>
                  <a:pt x="60548" y="23544"/>
                </a:moveTo>
                <a:lnTo>
                  <a:pt x="60548" y="25317"/>
                </a:lnTo>
                <a:lnTo>
                  <a:pt x="58775" y="25317"/>
                </a:lnTo>
                <a:lnTo>
                  <a:pt x="58775" y="23544"/>
                </a:lnTo>
                <a:close/>
                <a:moveTo>
                  <a:pt x="62404" y="23544"/>
                </a:moveTo>
                <a:lnTo>
                  <a:pt x="62404" y="25317"/>
                </a:lnTo>
                <a:lnTo>
                  <a:pt x="60629" y="25317"/>
                </a:lnTo>
                <a:lnTo>
                  <a:pt x="60629" y="23544"/>
                </a:lnTo>
                <a:close/>
                <a:moveTo>
                  <a:pt x="64253" y="23544"/>
                </a:moveTo>
                <a:lnTo>
                  <a:pt x="64253" y="25317"/>
                </a:lnTo>
                <a:lnTo>
                  <a:pt x="62479" y="25317"/>
                </a:lnTo>
                <a:lnTo>
                  <a:pt x="62479" y="23544"/>
                </a:lnTo>
                <a:close/>
                <a:moveTo>
                  <a:pt x="66108" y="23544"/>
                </a:moveTo>
                <a:lnTo>
                  <a:pt x="66108" y="25317"/>
                </a:lnTo>
                <a:lnTo>
                  <a:pt x="64328" y="25317"/>
                </a:lnTo>
                <a:lnTo>
                  <a:pt x="64328" y="23544"/>
                </a:lnTo>
                <a:close/>
                <a:moveTo>
                  <a:pt x="3343" y="25393"/>
                </a:moveTo>
                <a:lnTo>
                  <a:pt x="3343" y="27173"/>
                </a:lnTo>
                <a:lnTo>
                  <a:pt x="1568" y="27173"/>
                </a:lnTo>
                <a:lnTo>
                  <a:pt x="1568" y="25393"/>
                </a:lnTo>
                <a:close/>
                <a:moveTo>
                  <a:pt x="5192" y="25393"/>
                </a:moveTo>
                <a:lnTo>
                  <a:pt x="5192" y="27173"/>
                </a:lnTo>
                <a:lnTo>
                  <a:pt x="3418" y="27173"/>
                </a:lnTo>
                <a:lnTo>
                  <a:pt x="3418" y="25393"/>
                </a:lnTo>
                <a:close/>
                <a:moveTo>
                  <a:pt x="7047" y="25393"/>
                </a:moveTo>
                <a:lnTo>
                  <a:pt x="7047" y="27173"/>
                </a:lnTo>
                <a:lnTo>
                  <a:pt x="5267" y="27173"/>
                </a:lnTo>
                <a:lnTo>
                  <a:pt x="5267" y="25393"/>
                </a:lnTo>
                <a:close/>
                <a:moveTo>
                  <a:pt x="8896" y="25393"/>
                </a:moveTo>
                <a:lnTo>
                  <a:pt x="8896" y="27173"/>
                </a:lnTo>
                <a:lnTo>
                  <a:pt x="7123" y="27173"/>
                </a:lnTo>
                <a:lnTo>
                  <a:pt x="7123" y="25393"/>
                </a:lnTo>
                <a:close/>
                <a:moveTo>
                  <a:pt x="10746" y="25393"/>
                </a:moveTo>
                <a:lnTo>
                  <a:pt x="10746" y="27173"/>
                </a:lnTo>
                <a:lnTo>
                  <a:pt x="8972" y="27173"/>
                </a:lnTo>
                <a:lnTo>
                  <a:pt x="8972" y="25393"/>
                </a:lnTo>
                <a:close/>
                <a:moveTo>
                  <a:pt x="12601" y="25393"/>
                </a:moveTo>
                <a:lnTo>
                  <a:pt x="12601" y="27173"/>
                </a:lnTo>
                <a:lnTo>
                  <a:pt x="10827" y="27173"/>
                </a:lnTo>
                <a:lnTo>
                  <a:pt x="10827" y="25393"/>
                </a:lnTo>
                <a:close/>
                <a:moveTo>
                  <a:pt x="14451" y="25393"/>
                </a:moveTo>
                <a:lnTo>
                  <a:pt x="14451" y="27173"/>
                </a:lnTo>
                <a:lnTo>
                  <a:pt x="12676" y="27173"/>
                </a:lnTo>
                <a:lnTo>
                  <a:pt x="12676" y="25393"/>
                </a:lnTo>
                <a:close/>
                <a:moveTo>
                  <a:pt x="16305" y="25393"/>
                </a:moveTo>
                <a:lnTo>
                  <a:pt x="16305" y="27173"/>
                </a:lnTo>
                <a:lnTo>
                  <a:pt x="14526" y="27173"/>
                </a:lnTo>
                <a:lnTo>
                  <a:pt x="14526" y="25393"/>
                </a:lnTo>
                <a:close/>
                <a:moveTo>
                  <a:pt x="18089" y="25393"/>
                </a:moveTo>
                <a:lnTo>
                  <a:pt x="18089" y="27173"/>
                </a:lnTo>
                <a:lnTo>
                  <a:pt x="16381" y="27173"/>
                </a:lnTo>
                <a:lnTo>
                  <a:pt x="16381" y="25393"/>
                </a:lnTo>
                <a:close/>
                <a:moveTo>
                  <a:pt x="19945" y="25393"/>
                </a:moveTo>
                <a:lnTo>
                  <a:pt x="19945" y="27173"/>
                </a:lnTo>
                <a:lnTo>
                  <a:pt x="18166" y="27173"/>
                </a:lnTo>
                <a:lnTo>
                  <a:pt x="18166" y="25393"/>
                </a:lnTo>
                <a:close/>
                <a:moveTo>
                  <a:pt x="21795" y="25393"/>
                </a:moveTo>
                <a:lnTo>
                  <a:pt x="21795" y="27173"/>
                </a:lnTo>
                <a:lnTo>
                  <a:pt x="20020" y="27173"/>
                </a:lnTo>
                <a:lnTo>
                  <a:pt x="20020" y="25393"/>
                </a:lnTo>
                <a:close/>
                <a:moveTo>
                  <a:pt x="23644" y="25393"/>
                </a:moveTo>
                <a:lnTo>
                  <a:pt x="23644" y="27173"/>
                </a:lnTo>
                <a:lnTo>
                  <a:pt x="21870" y="27173"/>
                </a:lnTo>
                <a:lnTo>
                  <a:pt x="21870" y="25393"/>
                </a:lnTo>
                <a:close/>
                <a:moveTo>
                  <a:pt x="25498" y="25393"/>
                </a:moveTo>
                <a:lnTo>
                  <a:pt x="25498" y="27173"/>
                </a:lnTo>
                <a:lnTo>
                  <a:pt x="23719" y="27173"/>
                </a:lnTo>
                <a:lnTo>
                  <a:pt x="23719" y="25393"/>
                </a:lnTo>
                <a:close/>
                <a:moveTo>
                  <a:pt x="27348" y="25393"/>
                </a:moveTo>
                <a:lnTo>
                  <a:pt x="27348" y="27173"/>
                </a:lnTo>
                <a:lnTo>
                  <a:pt x="25575" y="27173"/>
                </a:lnTo>
                <a:lnTo>
                  <a:pt x="25575" y="25393"/>
                </a:lnTo>
                <a:close/>
                <a:moveTo>
                  <a:pt x="29204" y="25393"/>
                </a:moveTo>
                <a:lnTo>
                  <a:pt x="29204" y="27173"/>
                </a:lnTo>
                <a:lnTo>
                  <a:pt x="27424" y="27173"/>
                </a:lnTo>
                <a:lnTo>
                  <a:pt x="27424" y="25393"/>
                </a:lnTo>
                <a:close/>
                <a:moveTo>
                  <a:pt x="31053" y="25393"/>
                </a:moveTo>
                <a:lnTo>
                  <a:pt x="31053" y="27173"/>
                </a:lnTo>
                <a:lnTo>
                  <a:pt x="29279" y="27173"/>
                </a:lnTo>
                <a:lnTo>
                  <a:pt x="29279" y="25393"/>
                </a:lnTo>
                <a:close/>
                <a:moveTo>
                  <a:pt x="32903" y="25393"/>
                </a:moveTo>
                <a:lnTo>
                  <a:pt x="32903" y="27173"/>
                </a:lnTo>
                <a:lnTo>
                  <a:pt x="31128" y="27173"/>
                </a:lnTo>
                <a:lnTo>
                  <a:pt x="31128" y="25393"/>
                </a:lnTo>
                <a:close/>
                <a:moveTo>
                  <a:pt x="34692" y="25393"/>
                </a:moveTo>
                <a:lnTo>
                  <a:pt x="34692" y="27173"/>
                </a:lnTo>
                <a:lnTo>
                  <a:pt x="32979" y="27173"/>
                </a:lnTo>
                <a:lnTo>
                  <a:pt x="32979" y="25393"/>
                </a:lnTo>
                <a:close/>
                <a:moveTo>
                  <a:pt x="36541" y="25393"/>
                </a:moveTo>
                <a:lnTo>
                  <a:pt x="36541" y="27173"/>
                </a:lnTo>
                <a:lnTo>
                  <a:pt x="34768" y="27173"/>
                </a:lnTo>
                <a:lnTo>
                  <a:pt x="34768" y="25393"/>
                </a:lnTo>
                <a:close/>
                <a:moveTo>
                  <a:pt x="38397" y="25393"/>
                </a:moveTo>
                <a:lnTo>
                  <a:pt x="38397" y="27173"/>
                </a:lnTo>
                <a:lnTo>
                  <a:pt x="36618" y="27173"/>
                </a:lnTo>
                <a:lnTo>
                  <a:pt x="36618" y="25393"/>
                </a:lnTo>
                <a:close/>
                <a:moveTo>
                  <a:pt x="40246" y="25393"/>
                </a:moveTo>
                <a:lnTo>
                  <a:pt x="40246" y="27173"/>
                </a:lnTo>
                <a:lnTo>
                  <a:pt x="38472" y="27173"/>
                </a:lnTo>
                <a:lnTo>
                  <a:pt x="38472" y="25393"/>
                </a:lnTo>
                <a:close/>
                <a:moveTo>
                  <a:pt x="42096" y="25393"/>
                </a:moveTo>
                <a:lnTo>
                  <a:pt x="42096" y="27173"/>
                </a:lnTo>
                <a:lnTo>
                  <a:pt x="40321" y="27173"/>
                </a:lnTo>
                <a:lnTo>
                  <a:pt x="40321" y="25393"/>
                </a:lnTo>
                <a:close/>
                <a:moveTo>
                  <a:pt x="43950" y="25393"/>
                </a:moveTo>
                <a:lnTo>
                  <a:pt x="43950" y="27173"/>
                </a:lnTo>
                <a:lnTo>
                  <a:pt x="42172" y="27173"/>
                </a:lnTo>
                <a:lnTo>
                  <a:pt x="42172" y="25393"/>
                </a:lnTo>
                <a:close/>
                <a:moveTo>
                  <a:pt x="45801" y="25393"/>
                </a:moveTo>
                <a:lnTo>
                  <a:pt x="45801" y="27173"/>
                </a:lnTo>
                <a:lnTo>
                  <a:pt x="44027" y="27173"/>
                </a:lnTo>
                <a:lnTo>
                  <a:pt x="44027" y="25393"/>
                </a:lnTo>
                <a:close/>
                <a:moveTo>
                  <a:pt x="47656" y="25393"/>
                </a:moveTo>
                <a:lnTo>
                  <a:pt x="47656" y="27173"/>
                </a:lnTo>
                <a:lnTo>
                  <a:pt x="45876" y="27173"/>
                </a:lnTo>
                <a:lnTo>
                  <a:pt x="45876" y="25393"/>
                </a:lnTo>
                <a:close/>
                <a:moveTo>
                  <a:pt x="49505" y="25393"/>
                </a:moveTo>
                <a:lnTo>
                  <a:pt x="49505" y="27173"/>
                </a:lnTo>
                <a:lnTo>
                  <a:pt x="47731" y="27173"/>
                </a:lnTo>
                <a:lnTo>
                  <a:pt x="47731" y="25393"/>
                </a:lnTo>
                <a:close/>
                <a:moveTo>
                  <a:pt x="51289" y="25393"/>
                </a:moveTo>
                <a:lnTo>
                  <a:pt x="51289" y="27173"/>
                </a:lnTo>
                <a:lnTo>
                  <a:pt x="49581" y="27173"/>
                </a:lnTo>
                <a:lnTo>
                  <a:pt x="49581" y="25393"/>
                </a:lnTo>
                <a:close/>
                <a:moveTo>
                  <a:pt x="53144" y="25393"/>
                </a:moveTo>
                <a:lnTo>
                  <a:pt x="53144" y="27173"/>
                </a:lnTo>
                <a:lnTo>
                  <a:pt x="51370" y="27173"/>
                </a:lnTo>
                <a:lnTo>
                  <a:pt x="51370" y="25393"/>
                </a:lnTo>
                <a:close/>
                <a:moveTo>
                  <a:pt x="54995" y="25393"/>
                </a:moveTo>
                <a:lnTo>
                  <a:pt x="54995" y="27173"/>
                </a:lnTo>
                <a:lnTo>
                  <a:pt x="53220" y="27173"/>
                </a:lnTo>
                <a:lnTo>
                  <a:pt x="53220" y="25393"/>
                </a:lnTo>
                <a:close/>
                <a:moveTo>
                  <a:pt x="56849" y="25393"/>
                </a:moveTo>
                <a:lnTo>
                  <a:pt x="56849" y="27173"/>
                </a:lnTo>
                <a:lnTo>
                  <a:pt x="55070" y="27173"/>
                </a:lnTo>
                <a:lnTo>
                  <a:pt x="55070" y="25393"/>
                </a:lnTo>
                <a:close/>
                <a:moveTo>
                  <a:pt x="58698" y="25393"/>
                </a:moveTo>
                <a:lnTo>
                  <a:pt x="58698" y="27173"/>
                </a:lnTo>
                <a:lnTo>
                  <a:pt x="56924" y="27173"/>
                </a:lnTo>
                <a:lnTo>
                  <a:pt x="56924" y="25393"/>
                </a:lnTo>
                <a:close/>
                <a:moveTo>
                  <a:pt x="60548" y="25393"/>
                </a:moveTo>
                <a:lnTo>
                  <a:pt x="60548" y="27173"/>
                </a:lnTo>
                <a:lnTo>
                  <a:pt x="58775" y="27173"/>
                </a:lnTo>
                <a:lnTo>
                  <a:pt x="58775" y="25393"/>
                </a:lnTo>
                <a:close/>
                <a:moveTo>
                  <a:pt x="62404" y="25393"/>
                </a:moveTo>
                <a:lnTo>
                  <a:pt x="62404" y="27173"/>
                </a:lnTo>
                <a:lnTo>
                  <a:pt x="60629" y="27173"/>
                </a:lnTo>
                <a:lnTo>
                  <a:pt x="60629" y="25393"/>
                </a:lnTo>
                <a:close/>
                <a:moveTo>
                  <a:pt x="64253" y="25393"/>
                </a:moveTo>
                <a:lnTo>
                  <a:pt x="64253" y="27173"/>
                </a:lnTo>
                <a:lnTo>
                  <a:pt x="62479" y="27173"/>
                </a:lnTo>
                <a:lnTo>
                  <a:pt x="62479" y="25393"/>
                </a:lnTo>
                <a:close/>
                <a:moveTo>
                  <a:pt x="66108" y="25393"/>
                </a:moveTo>
                <a:lnTo>
                  <a:pt x="66108" y="27173"/>
                </a:lnTo>
                <a:lnTo>
                  <a:pt x="64328" y="27173"/>
                </a:lnTo>
                <a:lnTo>
                  <a:pt x="64328" y="25393"/>
                </a:lnTo>
                <a:close/>
                <a:moveTo>
                  <a:pt x="3343" y="27248"/>
                </a:moveTo>
                <a:lnTo>
                  <a:pt x="3343" y="29022"/>
                </a:lnTo>
                <a:lnTo>
                  <a:pt x="1568" y="29022"/>
                </a:lnTo>
                <a:lnTo>
                  <a:pt x="1568" y="27248"/>
                </a:lnTo>
                <a:close/>
                <a:moveTo>
                  <a:pt x="5192" y="27248"/>
                </a:moveTo>
                <a:lnTo>
                  <a:pt x="5192" y="29022"/>
                </a:lnTo>
                <a:lnTo>
                  <a:pt x="3418" y="29022"/>
                </a:lnTo>
                <a:lnTo>
                  <a:pt x="3418" y="27248"/>
                </a:lnTo>
                <a:close/>
                <a:moveTo>
                  <a:pt x="7047" y="27248"/>
                </a:moveTo>
                <a:lnTo>
                  <a:pt x="7047" y="29022"/>
                </a:lnTo>
                <a:lnTo>
                  <a:pt x="5267" y="29022"/>
                </a:lnTo>
                <a:lnTo>
                  <a:pt x="5267" y="27248"/>
                </a:lnTo>
                <a:close/>
                <a:moveTo>
                  <a:pt x="8896" y="27248"/>
                </a:moveTo>
                <a:lnTo>
                  <a:pt x="8896" y="29022"/>
                </a:lnTo>
                <a:lnTo>
                  <a:pt x="7123" y="29022"/>
                </a:lnTo>
                <a:lnTo>
                  <a:pt x="7123" y="27248"/>
                </a:lnTo>
                <a:close/>
                <a:moveTo>
                  <a:pt x="10746" y="27248"/>
                </a:moveTo>
                <a:lnTo>
                  <a:pt x="10746" y="29022"/>
                </a:lnTo>
                <a:lnTo>
                  <a:pt x="8972" y="29022"/>
                </a:lnTo>
                <a:lnTo>
                  <a:pt x="8972" y="27248"/>
                </a:lnTo>
                <a:close/>
                <a:moveTo>
                  <a:pt x="12601" y="27248"/>
                </a:moveTo>
                <a:lnTo>
                  <a:pt x="12601" y="29022"/>
                </a:lnTo>
                <a:lnTo>
                  <a:pt x="10827" y="29022"/>
                </a:lnTo>
                <a:lnTo>
                  <a:pt x="10827" y="27248"/>
                </a:lnTo>
                <a:close/>
                <a:moveTo>
                  <a:pt x="14451" y="27248"/>
                </a:moveTo>
                <a:lnTo>
                  <a:pt x="14451" y="29022"/>
                </a:lnTo>
                <a:lnTo>
                  <a:pt x="12676" y="29022"/>
                </a:lnTo>
                <a:lnTo>
                  <a:pt x="12676" y="27248"/>
                </a:lnTo>
                <a:close/>
                <a:moveTo>
                  <a:pt x="16305" y="27248"/>
                </a:moveTo>
                <a:lnTo>
                  <a:pt x="16305" y="29022"/>
                </a:lnTo>
                <a:lnTo>
                  <a:pt x="14526" y="29022"/>
                </a:lnTo>
                <a:lnTo>
                  <a:pt x="14526" y="27248"/>
                </a:lnTo>
                <a:close/>
                <a:moveTo>
                  <a:pt x="18089" y="27248"/>
                </a:moveTo>
                <a:lnTo>
                  <a:pt x="18089" y="29022"/>
                </a:lnTo>
                <a:lnTo>
                  <a:pt x="16381" y="29022"/>
                </a:lnTo>
                <a:lnTo>
                  <a:pt x="16381" y="27248"/>
                </a:lnTo>
                <a:close/>
                <a:moveTo>
                  <a:pt x="19945" y="27248"/>
                </a:moveTo>
                <a:lnTo>
                  <a:pt x="19945" y="29022"/>
                </a:lnTo>
                <a:lnTo>
                  <a:pt x="18166" y="29022"/>
                </a:lnTo>
                <a:lnTo>
                  <a:pt x="18166" y="27248"/>
                </a:lnTo>
                <a:close/>
                <a:moveTo>
                  <a:pt x="21795" y="27248"/>
                </a:moveTo>
                <a:lnTo>
                  <a:pt x="21795" y="29022"/>
                </a:lnTo>
                <a:lnTo>
                  <a:pt x="20020" y="29022"/>
                </a:lnTo>
                <a:lnTo>
                  <a:pt x="20020" y="27248"/>
                </a:lnTo>
                <a:close/>
                <a:moveTo>
                  <a:pt x="23644" y="27248"/>
                </a:moveTo>
                <a:lnTo>
                  <a:pt x="23644" y="29022"/>
                </a:lnTo>
                <a:lnTo>
                  <a:pt x="21870" y="29022"/>
                </a:lnTo>
                <a:lnTo>
                  <a:pt x="21870" y="27248"/>
                </a:lnTo>
                <a:close/>
                <a:moveTo>
                  <a:pt x="25498" y="27248"/>
                </a:moveTo>
                <a:lnTo>
                  <a:pt x="25498" y="29022"/>
                </a:lnTo>
                <a:lnTo>
                  <a:pt x="23719" y="29022"/>
                </a:lnTo>
                <a:lnTo>
                  <a:pt x="23719" y="27248"/>
                </a:lnTo>
                <a:close/>
                <a:moveTo>
                  <a:pt x="27348" y="27248"/>
                </a:moveTo>
                <a:lnTo>
                  <a:pt x="27348" y="29022"/>
                </a:lnTo>
                <a:lnTo>
                  <a:pt x="25575" y="29022"/>
                </a:lnTo>
                <a:lnTo>
                  <a:pt x="25575" y="27248"/>
                </a:lnTo>
                <a:close/>
                <a:moveTo>
                  <a:pt x="29204" y="27248"/>
                </a:moveTo>
                <a:lnTo>
                  <a:pt x="29204" y="29022"/>
                </a:lnTo>
                <a:lnTo>
                  <a:pt x="27424" y="29022"/>
                </a:lnTo>
                <a:lnTo>
                  <a:pt x="27424" y="27248"/>
                </a:lnTo>
                <a:close/>
                <a:moveTo>
                  <a:pt x="31053" y="27248"/>
                </a:moveTo>
                <a:lnTo>
                  <a:pt x="31053" y="29022"/>
                </a:lnTo>
                <a:lnTo>
                  <a:pt x="29279" y="29022"/>
                </a:lnTo>
                <a:lnTo>
                  <a:pt x="29279" y="27248"/>
                </a:lnTo>
                <a:close/>
                <a:moveTo>
                  <a:pt x="32903" y="27248"/>
                </a:moveTo>
                <a:lnTo>
                  <a:pt x="32903" y="29022"/>
                </a:lnTo>
                <a:lnTo>
                  <a:pt x="31128" y="29022"/>
                </a:lnTo>
                <a:lnTo>
                  <a:pt x="31128" y="27248"/>
                </a:lnTo>
                <a:close/>
                <a:moveTo>
                  <a:pt x="34692" y="27248"/>
                </a:moveTo>
                <a:lnTo>
                  <a:pt x="34692" y="29022"/>
                </a:lnTo>
                <a:lnTo>
                  <a:pt x="32979" y="29022"/>
                </a:lnTo>
                <a:lnTo>
                  <a:pt x="32979" y="27248"/>
                </a:lnTo>
                <a:close/>
                <a:moveTo>
                  <a:pt x="36541" y="27248"/>
                </a:moveTo>
                <a:lnTo>
                  <a:pt x="36541" y="29022"/>
                </a:lnTo>
                <a:lnTo>
                  <a:pt x="34768" y="29022"/>
                </a:lnTo>
                <a:lnTo>
                  <a:pt x="34768" y="27248"/>
                </a:lnTo>
                <a:close/>
                <a:moveTo>
                  <a:pt x="38397" y="27248"/>
                </a:moveTo>
                <a:lnTo>
                  <a:pt x="38397" y="29022"/>
                </a:lnTo>
                <a:lnTo>
                  <a:pt x="36618" y="29022"/>
                </a:lnTo>
                <a:lnTo>
                  <a:pt x="36618" y="27248"/>
                </a:lnTo>
                <a:close/>
                <a:moveTo>
                  <a:pt x="40246" y="27248"/>
                </a:moveTo>
                <a:lnTo>
                  <a:pt x="40246" y="29022"/>
                </a:lnTo>
                <a:lnTo>
                  <a:pt x="38472" y="29022"/>
                </a:lnTo>
                <a:lnTo>
                  <a:pt x="38472" y="27248"/>
                </a:lnTo>
                <a:close/>
                <a:moveTo>
                  <a:pt x="42096" y="27248"/>
                </a:moveTo>
                <a:lnTo>
                  <a:pt x="42096" y="29022"/>
                </a:lnTo>
                <a:lnTo>
                  <a:pt x="40321" y="29022"/>
                </a:lnTo>
                <a:lnTo>
                  <a:pt x="40321" y="27248"/>
                </a:lnTo>
                <a:close/>
                <a:moveTo>
                  <a:pt x="43950" y="27248"/>
                </a:moveTo>
                <a:lnTo>
                  <a:pt x="43950" y="29022"/>
                </a:lnTo>
                <a:lnTo>
                  <a:pt x="42172" y="29022"/>
                </a:lnTo>
                <a:lnTo>
                  <a:pt x="42172" y="27248"/>
                </a:lnTo>
                <a:close/>
                <a:moveTo>
                  <a:pt x="45801" y="27248"/>
                </a:moveTo>
                <a:lnTo>
                  <a:pt x="45801" y="29022"/>
                </a:lnTo>
                <a:lnTo>
                  <a:pt x="44027" y="29022"/>
                </a:lnTo>
                <a:lnTo>
                  <a:pt x="44027" y="27248"/>
                </a:lnTo>
                <a:close/>
                <a:moveTo>
                  <a:pt x="47656" y="27248"/>
                </a:moveTo>
                <a:lnTo>
                  <a:pt x="47656" y="29022"/>
                </a:lnTo>
                <a:lnTo>
                  <a:pt x="45876" y="29022"/>
                </a:lnTo>
                <a:lnTo>
                  <a:pt x="45876" y="27248"/>
                </a:lnTo>
                <a:close/>
                <a:moveTo>
                  <a:pt x="49505" y="27248"/>
                </a:moveTo>
                <a:lnTo>
                  <a:pt x="49505" y="29022"/>
                </a:lnTo>
                <a:lnTo>
                  <a:pt x="47731" y="29022"/>
                </a:lnTo>
                <a:lnTo>
                  <a:pt x="47731" y="27248"/>
                </a:lnTo>
                <a:close/>
                <a:moveTo>
                  <a:pt x="51289" y="27248"/>
                </a:moveTo>
                <a:lnTo>
                  <a:pt x="51289" y="29022"/>
                </a:lnTo>
                <a:lnTo>
                  <a:pt x="49581" y="29022"/>
                </a:lnTo>
                <a:lnTo>
                  <a:pt x="49581" y="27248"/>
                </a:lnTo>
                <a:close/>
                <a:moveTo>
                  <a:pt x="53144" y="27248"/>
                </a:moveTo>
                <a:lnTo>
                  <a:pt x="53144" y="29022"/>
                </a:lnTo>
                <a:lnTo>
                  <a:pt x="51370" y="29022"/>
                </a:lnTo>
                <a:lnTo>
                  <a:pt x="51370" y="27248"/>
                </a:lnTo>
                <a:close/>
                <a:moveTo>
                  <a:pt x="54995" y="27248"/>
                </a:moveTo>
                <a:lnTo>
                  <a:pt x="54995" y="29022"/>
                </a:lnTo>
                <a:lnTo>
                  <a:pt x="53220" y="29022"/>
                </a:lnTo>
                <a:lnTo>
                  <a:pt x="53220" y="27248"/>
                </a:lnTo>
                <a:close/>
                <a:moveTo>
                  <a:pt x="56849" y="27248"/>
                </a:moveTo>
                <a:lnTo>
                  <a:pt x="56849" y="29022"/>
                </a:lnTo>
                <a:lnTo>
                  <a:pt x="55070" y="29022"/>
                </a:lnTo>
                <a:lnTo>
                  <a:pt x="55070" y="27248"/>
                </a:lnTo>
                <a:close/>
                <a:moveTo>
                  <a:pt x="58698" y="27248"/>
                </a:moveTo>
                <a:lnTo>
                  <a:pt x="58698" y="29022"/>
                </a:lnTo>
                <a:lnTo>
                  <a:pt x="56924" y="29022"/>
                </a:lnTo>
                <a:lnTo>
                  <a:pt x="56924" y="27248"/>
                </a:lnTo>
                <a:close/>
                <a:moveTo>
                  <a:pt x="60548" y="27248"/>
                </a:moveTo>
                <a:lnTo>
                  <a:pt x="60548" y="29022"/>
                </a:lnTo>
                <a:lnTo>
                  <a:pt x="58775" y="29022"/>
                </a:lnTo>
                <a:lnTo>
                  <a:pt x="58775" y="27248"/>
                </a:lnTo>
                <a:close/>
                <a:moveTo>
                  <a:pt x="62404" y="27248"/>
                </a:moveTo>
                <a:lnTo>
                  <a:pt x="62404" y="29022"/>
                </a:lnTo>
                <a:lnTo>
                  <a:pt x="60629" y="29022"/>
                </a:lnTo>
                <a:lnTo>
                  <a:pt x="60629" y="27248"/>
                </a:lnTo>
                <a:close/>
                <a:moveTo>
                  <a:pt x="64253" y="27248"/>
                </a:moveTo>
                <a:lnTo>
                  <a:pt x="64253" y="29022"/>
                </a:lnTo>
                <a:lnTo>
                  <a:pt x="62479" y="29022"/>
                </a:lnTo>
                <a:lnTo>
                  <a:pt x="62479" y="27248"/>
                </a:lnTo>
                <a:close/>
                <a:moveTo>
                  <a:pt x="66108" y="27248"/>
                </a:moveTo>
                <a:lnTo>
                  <a:pt x="66108" y="29022"/>
                </a:lnTo>
                <a:lnTo>
                  <a:pt x="64328" y="29022"/>
                </a:lnTo>
                <a:lnTo>
                  <a:pt x="64328" y="27248"/>
                </a:lnTo>
                <a:close/>
                <a:moveTo>
                  <a:pt x="3343" y="29097"/>
                </a:moveTo>
                <a:lnTo>
                  <a:pt x="3343" y="30872"/>
                </a:lnTo>
                <a:lnTo>
                  <a:pt x="1568" y="30872"/>
                </a:lnTo>
                <a:lnTo>
                  <a:pt x="1568" y="29097"/>
                </a:lnTo>
                <a:close/>
                <a:moveTo>
                  <a:pt x="5192" y="29097"/>
                </a:moveTo>
                <a:lnTo>
                  <a:pt x="5192" y="30872"/>
                </a:lnTo>
                <a:lnTo>
                  <a:pt x="3418" y="30872"/>
                </a:lnTo>
                <a:lnTo>
                  <a:pt x="3418" y="29097"/>
                </a:lnTo>
                <a:close/>
                <a:moveTo>
                  <a:pt x="7047" y="29097"/>
                </a:moveTo>
                <a:lnTo>
                  <a:pt x="7047" y="30872"/>
                </a:lnTo>
                <a:lnTo>
                  <a:pt x="5267" y="30872"/>
                </a:lnTo>
                <a:lnTo>
                  <a:pt x="5267" y="29097"/>
                </a:lnTo>
                <a:close/>
                <a:moveTo>
                  <a:pt x="8896" y="29097"/>
                </a:moveTo>
                <a:lnTo>
                  <a:pt x="8896" y="30872"/>
                </a:lnTo>
                <a:lnTo>
                  <a:pt x="7123" y="30872"/>
                </a:lnTo>
                <a:lnTo>
                  <a:pt x="7123" y="29097"/>
                </a:lnTo>
                <a:close/>
                <a:moveTo>
                  <a:pt x="10746" y="29097"/>
                </a:moveTo>
                <a:lnTo>
                  <a:pt x="10746" y="30872"/>
                </a:lnTo>
                <a:lnTo>
                  <a:pt x="8972" y="30872"/>
                </a:lnTo>
                <a:lnTo>
                  <a:pt x="8972" y="29097"/>
                </a:lnTo>
                <a:close/>
                <a:moveTo>
                  <a:pt x="12601" y="29097"/>
                </a:moveTo>
                <a:lnTo>
                  <a:pt x="12601" y="30872"/>
                </a:lnTo>
                <a:lnTo>
                  <a:pt x="10827" y="30872"/>
                </a:lnTo>
                <a:lnTo>
                  <a:pt x="10827" y="29097"/>
                </a:lnTo>
                <a:close/>
                <a:moveTo>
                  <a:pt x="14451" y="29097"/>
                </a:moveTo>
                <a:lnTo>
                  <a:pt x="14451" y="30872"/>
                </a:lnTo>
                <a:lnTo>
                  <a:pt x="12676" y="30872"/>
                </a:lnTo>
                <a:lnTo>
                  <a:pt x="12676" y="29097"/>
                </a:lnTo>
                <a:close/>
                <a:moveTo>
                  <a:pt x="16305" y="29097"/>
                </a:moveTo>
                <a:lnTo>
                  <a:pt x="16305" y="30872"/>
                </a:lnTo>
                <a:lnTo>
                  <a:pt x="14526" y="30872"/>
                </a:lnTo>
                <a:lnTo>
                  <a:pt x="14526" y="29097"/>
                </a:lnTo>
                <a:close/>
                <a:moveTo>
                  <a:pt x="18089" y="29097"/>
                </a:moveTo>
                <a:lnTo>
                  <a:pt x="18089" y="30872"/>
                </a:lnTo>
                <a:lnTo>
                  <a:pt x="16381" y="30872"/>
                </a:lnTo>
                <a:lnTo>
                  <a:pt x="16381" y="29097"/>
                </a:lnTo>
                <a:close/>
                <a:moveTo>
                  <a:pt x="19945" y="29097"/>
                </a:moveTo>
                <a:lnTo>
                  <a:pt x="19945" y="30872"/>
                </a:lnTo>
                <a:lnTo>
                  <a:pt x="18166" y="30872"/>
                </a:lnTo>
                <a:lnTo>
                  <a:pt x="18166" y="29097"/>
                </a:lnTo>
                <a:close/>
                <a:moveTo>
                  <a:pt x="21795" y="29097"/>
                </a:moveTo>
                <a:lnTo>
                  <a:pt x="21795" y="30872"/>
                </a:lnTo>
                <a:lnTo>
                  <a:pt x="20020" y="30872"/>
                </a:lnTo>
                <a:lnTo>
                  <a:pt x="20020" y="29097"/>
                </a:lnTo>
                <a:close/>
                <a:moveTo>
                  <a:pt x="23644" y="29097"/>
                </a:moveTo>
                <a:lnTo>
                  <a:pt x="23644" y="30872"/>
                </a:lnTo>
                <a:lnTo>
                  <a:pt x="21870" y="30872"/>
                </a:lnTo>
                <a:lnTo>
                  <a:pt x="21870" y="29097"/>
                </a:lnTo>
                <a:close/>
                <a:moveTo>
                  <a:pt x="25498" y="29097"/>
                </a:moveTo>
                <a:lnTo>
                  <a:pt x="25498" y="30872"/>
                </a:lnTo>
                <a:lnTo>
                  <a:pt x="23719" y="30872"/>
                </a:lnTo>
                <a:lnTo>
                  <a:pt x="23719" y="29097"/>
                </a:lnTo>
                <a:close/>
                <a:moveTo>
                  <a:pt x="27348" y="29097"/>
                </a:moveTo>
                <a:lnTo>
                  <a:pt x="27348" y="30872"/>
                </a:lnTo>
                <a:lnTo>
                  <a:pt x="25575" y="30872"/>
                </a:lnTo>
                <a:lnTo>
                  <a:pt x="25575" y="29097"/>
                </a:lnTo>
                <a:close/>
                <a:moveTo>
                  <a:pt x="29204" y="29097"/>
                </a:moveTo>
                <a:lnTo>
                  <a:pt x="29204" y="30872"/>
                </a:lnTo>
                <a:lnTo>
                  <a:pt x="27424" y="30872"/>
                </a:lnTo>
                <a:lnTo>
                  <a:pt x="27424" y="29097"/>
                </a:lnTo>
                <a:close/>
                <a:moveTo>
                  <a:pt x="31053" y="29097"/>
                </a:moveTo>
                <a:lnTo>
                  <a:pt x="31053" y="30872"/>
                </a:lnTo>
                <a:lnTo>
                  <a:pt x="29279" y="30872"/>
                </a:lnTo>
                <a:lnTo>
                  <a:pt x="29279" y="29097"/>
                </a:lnTo>
                <a:close/>
                <a:moveTo>
                  <a:pt x="32903" y="29097"/>
                </a:moveTo>
                <a:lnTo>
                  <a:pt x="32903" y="30872"/>
                </a:lnTo>
                <a:lnTo>
                  <a:pt x="31128" y="30872"/>
                </a:lnTo>
                <a:lnTo>
                  <a:pt x="31128" y="29097"/>
                </a:lnTo>
                <a:close/>
                <a:moveTo>
                  <a:pt x="34692" y="29097"/>
                </a:moveTo>
                <a:lnTo>
                  <a:pt x="34692" y="30872"/>
                </a:lnTo>
                <a:lnTo>
                  <a:pt x="32979" y="30872"/>
                </a:lnTo>
                <a:lnTo>
                  <a:pt x="32979" y="29097"/>
                </a:lnTo>
                <a:close/>
                <a:moveTo>
                  <a:pt x="36541" y="29097"/>
                </a:moveTo>
                <a:lnTo>
                  <a:pt x="36541" y="30872"/>
                </a:lnTo>
                <a:lnTo>
                  <a:pt x="34768" y="30872"/>
                </a:lnTo>
                <a:lnTo>
                  <a:pt x="34768" y="29097"/>
                </a:lnTo>
                <a:close/>
                <a:moveTo>
                  <a:pt x="38397" y="29097"/>
                </a:moveTo>
                <a:lnTo>
                  <a:pt x="38397" y="30872"/>
                </a:lnTo>
                <a:lnTo>
                  <a:pt x="36618" y="30872"/>
                </a:lnTo>
                <a:lnTo>
                  <a:pt x="36618" y="29097"/>
                </a:lnTo>
                <a:close/>
                <a:moveTo>
                  <a:pt x="40246" y="29097"/>
                </a:moveTo>
                <a:lnTo>
                  <a:pt x="40246" y="30872"/>
                </a:lnTo>
                <a:lnTo>
                  <a:pt x="38472" y="30872"/>
                </a:lnTo>
                <a:lnTo>
                  <a:pt x="38472" y="29097"/>
                </a:lnTo>
                <a:close/>
                <a:moveTo>
                  <a:pt x="42096" y="29097"/>
                </a:moveTo>
                <a:lnTo>
                  <a:pt x="42096" y="30872"/>
                </a:lnTo>
                <a:lnTo>
                  <a:pt x="40321" y="30872"/>
                </a:lnTo>
                <a:lnTo>
                  <a:pt x="40321" y="29097"/>
                </a:lnTo>
                <a:close/>
                <a:moveTo>
                  <a:pt x="43950" y="29097"/>
                </a:moveTo>
                <a:lnTo>
                  <a:pt x="43950" y="30872"/>
                </a:lnTo>
                <a:lnTo>
                  <a:pt x="42172" y="30872"/>
                </a:lnTo>
                <a:lnTo>
                  <a:pt x="42172" y="29097"/>
                </a:lnTo>
                <a:close/>
                <a:moveTo>
                  <a:pt x="45801" y="29097"/>
                </a:moveTo>
                <a:lnTo>
                  <a:pt x="45801" y="30872"/>
                </a:lnTo>
                <a:lnTo>
                  <a:pt x="44027" y="30872"/>
                </a:lnTo>
                <a:lnTo>
                  <a:pt x="44027" y="29097"/>
                </a:lnTo>
                <a:close/>
                <a:moveTo>
                  <a:pt x="47656" y="29097"/>
                </a:moveTo>
                <a:lnTo>
                  <a:pt x="47656" y="30872"/>
                </a:lnTo>
                <a:lnTo>
                  <a:pt x="45876" y="30872"/>
                </a:lnTo>
                <a:lnTo>
                  <a:pt x="45876" y="29097"/>
                </a:lnTo>
                <a:close/>
                <a:moveTo>
                  <a:pt x="49505" y="29097"/>
                </a:moveTo>
                <a:lnTo>
                  <a:pt x="49505" y="30872"/>
                </a:lnTo>
                <a:lnTo>
                  <a:pt x="47731" y="30872"/>
                </a:lnTo>
                <a:lnTo>
                  <a:pt x="47731" y="29097"/>
                </a:lnTo>
                <a:close/>
                <a:moveTo>
                  <a:pt x="51289" y="29097"/>
                </a:moveTo>
                <a:lnTo>
                  <a:pt x="51289" y="30872"/>
                </a:lnTo>
                <a:lnTo>
                  <a:pt x="49581" y="30872"/>
                </a:lnTo>
                <a:lnTo>
                  <a:pt x="49581" y="29097"/>
                </a:lnTo>
                <a:close/>
                <a:moveTo>
                  <a:pt x="53144" y="29097"/>
                </a:moveTo>
                <a:lnTo>
                  <a:pt x="53144" y="30872"/>
                </a:lnTo>
                <a:lnTo>
                  <a:pt x="51370" y="30872"/>
                </a:lnTo>
                <a:lnTo>
                  <a:pt x="51370" y="29097"/>
                </a:lnTo>
                <a:close/>
                <a:moveTo>
                  <a:pt x="54995" y="29097"/>
                </a:moveTo>
                <a:lnTo>
                  <a:pt x="54995" y="30872"/>
                </a:lnTo>
                <a:lnTo>
                  <a:pt x="53220" y="30872"/>
                </a:lnTo>
                <a:lnTo>
                  <a:pt x="53220" y="29097"/>
                </a:lnTo>
                <a:close/>
                <a:moveTo>
                  <a:pt x="56849" y="29097"/>
                </a:moveTo>
                <a:lnTo>
                  <a:pt x="56849" y="30872"/>
                </a:lnTo>
                <a:lnTo>
                  <a:pt x="55070" y="30872"/>
                </a:lnTo>
                <a:lnTo>
                  <a:pt x="55070" y="29097"/>
                </a:lnTo>
                <a:close/>
                <a:moveTo>
                  <a:pt x="58698" y="29097"/>
                </a:moveTo>
                <a:lnTo>
                  <a:pt x="58698" y="30872"/>
                </a:lnTo>
                <a:lnTo>
                  <a:pt x="56924" y="30872"/>
                </a:lnTo>
                <a:lnTo>
                  <a:pt x="56924" y="29097"/>
                </a:lnTo>
                <a:close/>
                <a:moveTo>
                  <a:pt x="60548" y="29097"/>
                </a:moveTo>
                <a:lnTo>
                  <a:pt x="60548" y="30872"/>
                </a:lnTo>
                <a:lnTo>
                  <a:pt x="58775" y="30872"/>
                </a:lnTo>
                <a:lnTo>
                  <a:pt x="58775" y="29097"/>
                </a:lnTo>
                <a:close/>
                <a:moveTo>
                  <a:pt x="62404" y="29097"/>
                </a:moveTo>
                <a:lnTo>
                  <a:pt x="62404" y="30872"/>
                </a:lnTo>
                <a:lnTo>
                  <a:pt x="60629" y="30872"/>
                </a:lnTo>
                <a:lnTo>
                  <a:pt x="60629" y="29097"/>
                </a:lnTo>
                <a:close/>
                <a:moveTo>
                  <a:pt x="64253" y="29097"/>
                </a:moveTo>
                <a:lnTo>
                  <a:pt x="64253" y="30872"/>
                </a:lnTo>
                <a:lnTo>
                  <a:pt x="62479" y="30872"/>
                </a:lnTo>
                <a:lnTo>
                  <a:pt x="62479" y="29097"/>
                </a:lnTo>
                <a:close/>
                <a:moveTo>
                  <a:pt x="66108" y="29097"/>
                </a:moveTo>
                <a:lnTo>
                  <a:pt x="66108" y="30872"/>
                </a:lnTo>
                <a:lnTo>
                  <a:pt x="64328" y="30872"/>
                </a:lnTo>
                <a:lnTo>
                  <a:pt x="64328" y="29097"/>
                </a:lnTo>
                <a:close/>
                <a:moveTo>
                  <a:pt x="3343" y="30948"/>
                </a:moveTo>
                <a:lnTo>
                  <a:pt x="3343" y="32726"/>
                </a:lnTo>
                <a:lnTo>
                  <a:pt x="1568" y="32726"/>
                </a:lnTo>
                <a:lnTo>
                  <a:pt x="1568" y="30948"/>
                </a:lnTo>
                <a:close/>
                <a:moveTo>
                  <a:pt x="5192" y="30948"/>
                </a:moveTo>
                <a:lnTo>
                  <a:pt x="5192" y="32726"/>
                </a:lnTo>
                <a:lnTo>
                  <a:pt x="3418" y="32726"/>
                </a:lnTo>
                <a:lnTo>
                  <a:pt x="3418" y="30948"/>
                </a:lnTo>
                <a:close/>
                <a:moveTo>
                  <a:pt x="7047" y="30948"/>
                </a:moveTo>
                <a:lnTo>
                  <a:pt x="7047" y="32726"/>
                </a:lnTo>
                <a:lnTo>
                  <a:pt x="5267" y="32726"/>
                </a:lnTo>
                <a:lnTo>
                  <a:pt x="5267" y="30948"/>
                </a:lnTo>
                <a:close/>
                <a:moveTo>
                  <a:pt x="8896" y="30948"/>
                </a:moveTo>
                <a:lnTo>
                  <a:pt x="8896" y="32726"/>
                </a:lnTo>
                <a:lnTo>
                  <a:pt x="7123" y="32726"/>
                </a:lnTo>
                <a:lnTo>
                  <a:pt x="7123" y="30948"/>
                </a:lnTo>
                <a:close/>
                <a:moveTo>
                  <a:pt x="10746" y="30948"/>
                </a:moveTo>
                <a:lnTo>
                  <a:pt x="10746" y="32726"/>
                </a:lnTo>
                <a:lnTo>
                  <a:pt x="8972" y="32726"/>
                </a:lnTo>
                <a:lnTo>
                  <a:pt x="8972" y="30948"/>
                </a:lnTo>
                <a:close/>
                <a:moveTo>
                  <a:pt x="12601" y="30948"/>
                </a:moveTo>
                <a:lnTo>
                  <a:pt x="12601" y="32726"/>
                </a:lnTo>
                <a:lnTo>
                  <a:pt x="10827" y="32726"/>
                </a:lnTo>
                <a:lnTo>
                  <a:pt x="10827" y="30948"/>
                </a:lnTo>
                <a:close/>
                <a:moveTo>
                  <a:pt x="14451" y="30948"/>
                </a:moveTo>
                <a:lnTo>
                  <a:pt x="14451" y="32726"/>
                </a:lnTo>
                <a:lnTo>
                  <a:pt x="12676" y="32726"/>
                </a:lnTo>
                <a:lnTo>
                  <a:pt x="12676" y="30948"/>
                </a:lnTo>
                <a:close/>
                <a:moveTo>
                  <a:pt x="16305" y="30948"/>
                </a:moveTo>
                <a:lnTo>
                  <a:pt x="16305" y="32726"/>
                </a:lnTo>
                <a:lnTo>
                  <a:pt x="14526" y="32726"/>
                </a:lnTo>
                <a:lnTo>
                  <a:pt x="14526" y="30948"/>
                </a:lnTo>
                <a:close/>
                <a:moveTo>
                  <a:pt x="18089" y="30948"/>
                </a:moveTo>
                <a:lnTo>
                  <a:pt x="18089" y="32726"/>
                </a:lnTo>
                <a:lnTo>
                  <a:pt x="16381" y="32726"/>
                </a:lnTo>
                <a:lnTo>
                  <a:pt x="16381" y="30948"/>
                </a:lnTo>
                <a:close/>
                <a:moveTo>
                  <a:pt x="19945" y="30948"/>
                </a:moveTo>
                <a:lnTo>
                  <a:pt x="19945" y="32726"/>
                </a:lnTo>
                <a:lnTo>
                  <a:pt x="18166" y="32726"/>
                </a:lnTo>
                <a:lnTo>
                  <a:pt x="18166" y="30948"/>
                </a:lnTo>
                <a:close/>
                <a:moveTo>
                  <a:pt x="21795" y="30948"/>
                </a:moveTo>
                <a:lnTo>
                  <a:pt x="21795" y="32726"/>
                </a:lnTo>
                <a:lnTo>
                  <a:pt x="20020" y="32726"/>
                </a:lnTo>
                <a:lnTo>
                  <a:pt x="20020" y="30948"/>
                </a:lnTo>
                <a:close/>
                <a:moveTo>
                  <a:pt x="23644" y="30948"/>
                </a:moveTo>
                <a:lnTo>
                  <a:pt x="23644" y="32726"/>
                </a:lnTo>
                <a:lnTo>
                  <a:pt x="21870" y="32726"/>
                </a:lnTo>
                <a:lnTo>
                  <a:pt x="21870" y="30948"/>
                </a:lnTo>
                <a:close/>
                <a:moveTo>
                  <a:pt x="25498" y="30948"/>
                </a:moveTo>
                <a:lnTo>
                  <a:pt x="25498" y="32726"/>
                </a:lnTo>
                <a:lnTo>
                  <a:pt x="23719" y="32726"/>
                </a:lnTo>
                <a:lnTo>
                  <a:pt x="23719" y="30948"/>
                </a:lnTo>
                <a:close/>
                <a:moveTo>
                  <a:pt x="27348" y="30948"/>
                </a:moveTo>
                <a:lnTo>
                  <a:pt x="27348" y="32726"/>
                </a:lnTo>
                <a:lnTo>
                  <a:pt x="25575" y="32726"/>
                </a:lnTo>
                <a:lnTo>
                  <a:pt x="25575" y="30948"/>
                </a:lnTo>
                <a:close/>
                <a:moveTo>
                  <a:pt x="29204" y="30948"/>
                </a:moveTo>
                <a:lnTo>
                  <a:pt x="29204" y="32726"/>
                </a:lnTo>
                <a:lnTo>
                  <a:pt x="27424" y="32726"/>
                </a:lnTo>
                <a:lnTo>
                  <a:pt x="27424" y="30948"/>
                </a:lnTo>
                <a:close/>
                <a:moveTo>
                  <a:pt x="31053" y="30948"/>
                </a:moveTo>
                <a:lnTo>
                  <a:pt x="31053" y="32726"/>
                </a:lnTo>
                <a:lnTo>
                  <a:pt x="29279" y="32726"/>
                </a:lnTo>
                <a:lnTo>
                  <a:pt x="29279" y="30948"/>
                </a:lnTo>
                <a:close/>
                <a:moveTo>
                  <a:pt x="32903" y="30948"/>
                </a:moveTo>
                <a:lnTo>
                  <a:pt x="32903" y="32726"/>
                </a:lnTo>
                <a:lnTo>
                  <a:pt x="31128" y="32726"/>
                </a:lnTo>
                <a:lnTo>
                  <a:pt x="31128" y="30948"/>
                </a:lnTo>
                <a:close/>
                <a:moveTo>
                  <a:pt x="34692" y="30948"/>
                </a:moveTo>
                <a:lnTo>
                  <a:pt x="34692" y="32726"/>
                </a:lnTo>
                <a:lnTo>
                  <a:pt x="32979" y="32726"/>
                </a:lnTo>
                <a:lnTo>
                  <a:pt x="32979" y="30948"/>
                </a:lnTo>
                <a:close/>
                <a:moveTo>
                  <a:pt x="36541" y="30948"/>
                </a:moveTo>
                <a:lnTo>
                  <a:pt x="36541" y="32726"/>
                </a:lnTo>
                <a:lnTo>
                  <a:pt x="34768" y="32726"/>
                </a:lnTo>
                <a:lnTo>
                  <a:pt x="34768" y="30948"/>
                </a:lnTo>
                <a:close/>
                <a:moveTo>
                  <a:pt x="38397" y="30948"/>
                </a:moveTo>
                <a:lnTo>
                  <a:pt x="38397" y="32726"/>
                </a:lnTo>
                <a:lnTo>
                  <a:pt x="36618" y="32726"/>
                </a:lnTo>
                <a:lnTo>
                  <a:pt x="36618" y="30948"/>
                </a:lnTo>
                <a:close/>
                <a:moveTo>
                  <a:pt x="40246" y="30948"/>
                </a:moveTo>
                <a:lnTo>
                  <a:pt x="40246" y="32726"/>
                </a:lnTo>
                <a:lnTo>
                  <a:pt x="38472" y="32726"/>
                </a:lnTo>
                <a:lnTo>
                  <a:pt x="38472" y="30948"/>
                </a:lnTo>
                <a:close/>
                <a:moveTo>
                  <a:pt x="42096" y="30948"/>
                </a:moveTo>
                <a:lnTo>
                  <a:pt x="42096" y="32726"/>
                </a:lnTo>
                <a:lnTo>
                  <a:pt x="40321" y="32726"/>
                </a:lnTo>
                <a:lnTo>
                  <a:pt x="40321" y="30948"/>
                </a:lnTo>
                <a:close/>
                <a:moveTo>
                  <a:pt x="43950" y="30948"/>
                </a:moveTo>
                <a:lnTo>
                  <a:pt x="43950" y="32726"/>
                </a:lnTo>
                <a:lnTo>
                  <a:pt x="42172" y="32726"/>
                </a:lnTo>
                <a:lnTo>
                  <a:pt x="42172" y="30948"/>
                </a:lnTo>
                <a:close/>
                <a:moveTo>
                  <a:pt x="45801" y="30948"/>
                </a:moveTo>
                <a:lnTo>
                  <a:pt x="45801" y="32726"/>
                </a:lnTo>
                <a:lnTo>
                  <a:pt x="44027" y="32726"/>
                </a:lnTo>
                <a:lnTo>
                  <a:pt x="44027" y="30948"/>
                </a:lnTo>
                <a:close/>
                <a:moveTo>
                  <a:pt x="47656" y="30948"/>
                </a:moveTo>
                <a:lnTo>
                  <a:pt x="47656" y="32726"/>
                </a:lnTo>
                <a:lnTo>
                  <a:pt x="45876" y="32726"/>
                </a:lnTo>
                <a:lnTo>
                  <a:pt x="45876" y="30948"/>
                </a:lnTo>
                <a:close/>
                <a:moveTo>
                  <a:pt x="49505" y="30948"/>
                </a:moveTo>
                <a:lnTo>
                  <a:pt x="49505" y="32726"/>
                </a:lnTo>
                <a:lnTo>
                  <a:pt x="47731" y="32726"/>
                </a:lnTo>
                <a:lnTo>
                  <a:pt x="47731" y="30948"/>
                </a:lnTo>
                <a:close/>
                <a:moveTo>
                  <a:pt x="51289" y="30948"/>
                </a:moveTo>
                <a:lnTo>
                  <a:pt x="51289" y="32726"/>
                </a:lnTo>
                <a:lnTo>
                  <a:pt x="49581" y="32726"/>
                </a:lnTo>
                <a:lnTo>
                  <a:pt x="49581" y="30948"/>
                </a:lnTo>
                <a:close/>
                <a:moveTo>
                  <a:pt x="53144" y="30948"/>
                </a:moveTo>
                <a:lnTo>
                  <a:pt x="53144" y="32726"/>
                </a:lnTo>
                <a:lnTo>
                  <a:pt x="51370" y="32726"/>
                </a:lnTo>
                <a:lnTo>
                  <a:pt x="51370" y="30948"/>
                </a:lnTo>
                <a:close/>
                <a:moveTo>
                  <a:pt x="54995" y="30948"/>
                </a:moveTo>
                <a:lnTo>
                  <a:pt x="54995" y="32726"/>
                </a:lnTo>
                <a:lnTo>
                  <a:pt x="53220" y="32726"/>
                </a:lnTo>
                <a:lnTo>
                  <a:pt x="53220" y="30948"/>
                </a:lnTo>
                <a:close/>
                <a:moveTo>
                  <a:pt x="56849" y="30948"/>
                </a:moveTo>
                <a:lnTo>
                  <a:pt x="56849" y="32726"/>
                </a:lnTo>
                <a:lnTo>
                  <a:pt x="55070" y="32726"/>
                </a:lnTo>
                <a:lnTo>
                  <a:pt x="55070" y="30948"/>
                </a:lnTo>
                <a:close/>
                <a:moveTo>
                  <a:pt x="58698" y="30948"/>
                </a:moveTo>
                <a:lnTo>
                  <a:pt x="58698" y="32726"/>
                </a:lnTo>
                <a:lnTo>
                  <a:pt x="56924" y="32726"/>
                </a:lnTo>
                <a:lnTo>
                  <a:pt x="56924" y="30948"/>
                </a:lnTo>
                <a:close/>
                <a:moveTo>
                  <a:pt x="60548" y="30948"/>
                </a:moveTo>
                <a:lnTo>
                  <a:pt x="60548" y="32726"/>
                </a:lnTo>
                <a:lnTo>
                  <a:pt x="58775" y="32726"/>
                </a:lnTo>
                <a:lnTo>
                  <a:pt x="58775" y="30948"/>
                </a:lnTo>
                <a:close/>
                <a:moveTo>
                  <a:pt x="62404" y="30948"/>
                </a:moveTo>
                <a:lnTo>
                  <a:pt x="62404" y="32726"/>
                </a:lnTo>
                <a:lnTo>
                  <a:pt x="60629" y="32726"/>
                </a:lnTo>
                <a:lnTo>
                  <a:pt x="60629" y="30948"/>
                </a:lnTo>
                <a:close/>
                <a:moveTo>
                  <a:pt x="64253" y="30948"/>
                </a:moveTo>
                <a:lnTo>
                  <a:pt x="64253" y="32726"/>
                </a:lnTo>
                <a:lnTo>
                  <a:pt x="62479" y="32726"/>
                </a:lnTo>
                <a:lnTo>
                  <a:pt x="62479" y="30948"/>
                </a:lnTo>
                <a:close/>
                <a:moveTo>
                  <a:pt x="66108" y="30948"/>
                </a:moveTo>
                <a:lnTo>
                  <a:pt x="66108" y="32726"/>
                </a:lnTo>
                <a:lnTo>
                  <a:pt x="64328" y="32726"/>
                </a:lnTo>
                <a:lnTo>
                  <a:pt x="64328" y="30948"/>
                </a:lnTo>
                <a:close/>
                <a:moveTo>
                  <a:pt x="3343" y="32802"/>
                </a:moveTo>
                <a:lnTo>
                  <a:pt x="3343" y="32837"/>
                </a:lnTo>
                <a:lnTo>
                  <a:pt x="3343" y="34289"/>
                </a:lnTo>
                <a:lnTo>
                  <a:pt x="3343" y="34329"/>
                </a:lnTo>
                <a:lnTo>
                  <a:pt x="1568" y="34329"/>
                </a:lnTo>
                <a:lnTo>
                  <a:pt x="1568" y="34289"/>
                </a:lnTo>
                <a:lnTo>
                  <a:pt x="1568" y="32837"/>
                </a:lnTo>
                <a:lnTo>
                  <a:pt x="1568" y="32802"/>
                </a:lnTo>
                <a:close/>
                <a:moveTo>
                  <a:pt x="5192" y="32802"/>
                </a:moveTo>
                <a:lnTo>
                  <a:pt x="5192" y="32837"/>
                </a:lnTo>
                <a:lnTo>
                  <a:pt x="5192" y="34289"/>
                </a:lnTo>
                <a:lnTo>
                  <a:pt x="5192" y="34329"/>
                </a:lnTo>
                <a:lnTo>
                  <a:pt x="3418" y="34329"/>
                </a:lnTo>
                <a:lnTo>
                  <a:pt x="3418" y="34289"/>
                </a:lnTo>
                <a:lnTo>
                  <a:pt x="3418" y="32837"/>
                </a:lnTo>
                <a:lnTo>
                  <a:pt x="3418" y="32802"/>
                </a:lnTo>
                <a:close/>
                <a:moveTo>
                  <a:pt x="7047" y="32802"/>
                </a:moveTo>
                <a:lnTo>
                  <a:pt x="7047" y="32837"/>
                </a:lnTo>
                <a:lnTo>
                  <a:pt x="7047" y="34289"/>
                </a:lnTo>
                <a:lnTo>
                  <a:pt x="7047" y="34329"/>
                </a:lnTo>
                <a:lnTo>
                  <a:pt x="5267" y="34329"/>
                </a:lnTo>
                <a:lnTo>
                  <a:pt x="5267" y="34289"/>
                </a:lnTo>
                <a:lnTo>
                  <a:pt x="5267" y="32837"/>
                </a:lnTo>
                <a:lnTo>
                  <a:pt x="5267" y="32802"/>
                </a:lnTo>
                <a:close/>
                <a:moveTo>
                  <a:pt x="8896" y="32802"/>
                </a:moveTo>
                <a:lnTo>
                  <a:pt x="8896" y="32837"/>
                </a:lnTo>
                <a:lnTo>
                  <a:pt x="8896" y="34289"/>
                </a:lnTo>
                <a:lnTo>
                  <a:pt x="8896" y="34329"/>
                </a:lnTo>
                <a:lnTo>
                  <a:pt x="7123" y="34329"/>
                </a:lnTo>
                <a:lnTo>
                  <a:pt x="7123" y="34289"/>
                </a:lnTo>
                <a:lnTo>
                  <a:pt x="7123" y="32837"/>
                </a:lnTo>
                <a:lnTo>
                  <a:pt x="7123" y="32802"/>
                </a:lnTo>
                <a:close/>
                <a:moveTo>
                  <a:pt x="10746" y="32802"/>
                </a:moveTo>
                <a:lnTo>
                  <a:pt x="10746" y="32837"/>
                </a:lnTo>
                <a:lnTo>
                  <a:pt x="10746" y="34289"/>
                </a:lnTo>
                <a:lnTo>
                  <a:pt x="10746" y="34329"/>
                </a:lnTo>
                <a:lnTo>
                  <a:pt x="8972" y="34329"/>
                </a:lnTo>
                <a:lnTo>
                  <a:pt x="8972" y="34289"/>
                </a:lnTo>
                <a:lnTo>
                  <a:pt x="8972" y="32837"/>
                </a:lnTo>
                <a:lnTo>
                  <a:pt x="8972" y="32802"/>
                </a:lnTo>
                <a:close/>
                <a:moveTo>
                  <a:pt x="12601" y="32802"/>
                </a:moveTo>
                <a:lnTo>
                  <a:pt x="12601" y="32837"/>
                </a:lnTo>
                <a:lnTo>
                  <a:pt x="12601" y="34289"/>
                </a:lnTo>
                <a:lnTo>
                  <a:pt x="12601" y="34329"/>
                </a:lnTo>
                <a:lnTo>
                  <a:pt x="10827" y="34329"/>
                </a:lnTo>
                <a:lnTo>
                  <a:pt x="10827" y="34289"/>
                </a:lnTo>
                <a:lnTo>
                  <a:pt x="10827" y="32837"/>
                </a:lnTo>
                <a:lnTo>
                  <a:pt x="10827" y="32802"/>
                </a:lnTo>
                <a:close/>
                <a:moveTo>
                  <a:pt x="14451" y="32802"/>
                </a:moveTo>
                <a:lnTo>
                  <a:pt x="14451" y="32837"/>
                </a:lnTo>
                <a:lnTo>
                  <a:pt x="14451" y="34289"/>
                </a:lnTo>
                <a:lnTo>
                  <a:pt x="14451" y="34329"/>
                </a:lnTo>
                <a:lnTo>
                  <a:pt x="12676" y="34329"/>
                </a:lnTo>
                <a:lnTo>
                  <a:pt x="12676" y="34289"/>
                </a:lnTo>
                <a:lnTo>
                  <a:pt x="12676" y="32837"/>
                </a:lnTo>
                <a:lnTo>
                  <a:pt x="12676" y="32802"/>
                </a:lnTo>
                <a:close/>
                <a:moveTo>
                  <a:pt x="16305" y="32802"/>
                </a:moveTo>
                <a:lnTo>
                  <a:pt x="16305" y="32837"/>
                </a:lnTo>
                <a:lnTo>
                  <a:pt x="16305" y="34289"/>
                </a:lnTo>
                <a:lnTo>
                  <a:pt x="16305" y="34329"/>
                </a:lnTo>
                <a:lnTo>
                  <a:pt x="14526" y="34329"/>
                </a:lnTo>
                <a:lnTo>
                  <a:pt x="14526" y="34289"/>
                </a:lnTo>
                <a:lnTo>
                  <a:pt x="14526" y="32837"/>
                </a:lnTo>
                <a:lnTo>
                  <a:pt x="14526" y="32802"/>
                </a:lnTo>
                <a:close/>
                <a:moveTo>
                  <a:pt x="18089" y="32802"/>
                </a:moveTo>
                <a:lnTo>
                  <a:pt x="18089" y="32837"/>
                </a:lnTo>
                <a:lnTo>
                  <a:pt x="18089" y="34289"/>
                </a:lnTo>
                <a:lnTo>
                  <a:pt x="18089" y="34329"/>
                </a:lnTo>
                <a:lnTo>
                  <a:pt x="16381" y="34329"/>
                </a:lnTo>
                <a:lnTo>
                  <a:pt x="16381" y="34289"/>
                </a:lnTo>
                <a:lnTo>
                  <a:pt x="16381" y="32837"/>
                </a:lnTo>
                <a:lnTo>
                  <a:pt x="16381" y="32802"/>
                </a:lnTo>
                <a:close/>
                <a:moveTo>
                  <a:pt x="19945" y="32802"/>
                </a:moveTo>
                <a:lnTo>
                  <a:pt x="19945" y="32837"/>
                </a:lnTo>
                <a:lnTo>
                  <a:pt x="19945" y="34289"/>
                </a:lnTo>
                <a:lnTo>
                  <a:pt x="19945" y="34329"/>
                </a:lnTo>
                <a:lnTo>
                  <a:pt x="18166" y="34329"/>
                </a:lnTo>
                <a:lnTo>
                  <a:pt x="18166" y="34289"/>
                </a:lnTo>
                <a:lnTo>
                  <a:pt x="18166" y="32837"/>
                </a:lnTo>
                <a:lnTo>
                  <a:pt x="18166" y="32802"/>
                </a:lnTo>
                <a:close/>
                <a:moveTo>
                  <a:pt x="21795" y="32802"/>
                </a:moveTo>
                <a:lnTo>
                  <a:pt x="21795" y="32837"/>
                </a:lnTo>
                <a:lnTo>
                  <a:pt x="21795" y="34289"/>
                </a:lnTo>
                <a:lnTo>
                  <a:pt x="21795" y="34329"/>
                </a:lnTo>
                <a:lnTo>
                  <a:pt x="20020" y="34329"/>
                </a:lnTo>
                <a:lnTo>
                  <a:pt x="20020" y="34289"/>
                </a:lnTo>
                <a:lnTo>
                  <a:pt x="20020" y="32837"/>
                </a:lnTo>
                <a:lnTo>
                  <a:pt x="20020" y="32802"/>
                </a:lnTo>
                <a:close/>
                <a:moveTo>
                  <a:pt x="23644" y="32802"/>
                </a:moveTo>
                <a:lnTo>
                  <a:pt x="23644" y="32837"/>
                </a:lnTo>
                <a:lnTo>
                  <a:pt x="23644" y="34289"/>
                </a:lnTo>
                <a:lnTo>
                  <a:pt x="23644" y="34329"/>
                </a:lnTo>
                <a:lnTo>
                  <a:pt x="21870" y="34329"/>
                </a:lnTo>
                <a:lnTo>
                  <a:pt x="21870" y="34289"/>
                </a:lnTo>
                <a:lnTo>
                  <a:pt x="21870" y="32837"/>
                </a:lnTo>
                <a:lnTo>
                  <a:pt x="21870" y="32802"/>
                </a:lnTo>
                <a:close/>
                <a:moveTo>
                  <a:pt x="25498" y="32802"/>
                </a:moveTo>
                <a:lnTo>
                  <a:pt x="25498" y="32837"/>
                </a:lnTo>
                <a:lnTo>
                  <a:pt x="25498" y="34289"/>
                </a:lnTo>
                <a:lnTo>
                  <a:pt x="25498" y="34329"/>
                </a:lnTo>
                <a:lnTo>
                  <a:pt x="23719" y="34329"/>
                </a:lnTo>
                <a:lnTo>
                  <a:pt x="23719" y="34289"/>
                </a:lnTo>
                <a:lnTo>
                  <a:pt x="23719" y="32837"/>
                </a:lnTo>
                <a:lnTo>
                  <a:pt x="23719" y="32802"/>
                </a:lnTo>
                <a:close/>
                <a:moveTo>
                  <a:pt x="27348" y="32802"/>
                </a:moveTo>
                <a:lnTo>
                  <a:pt x="27348" y="32837"/>
                </a:lnTo>
                <a:lnTo>
                  <a:pt x="27348" y="34289"/>
                </a:lnTo>
                <a:lnTo>
                  <a:pt x="27348" y="34329"/>
                </a:lnTo>
                <a:lnTo>
                  <a:pt x="25575" y="34329"/>
                </a:lnTo>
                <a:lnTo>
                  <a:pt x="25575" y="34289"/>
                </a:lnTo>
                <a:lnTo>
                  <a:pt x="25575" y="32837"/>
                </a:lnTo>
                <a:lnTo>
                  <a:pt x="25575" y="32802"/>
                </a:lnTo>
                <a:close/>
                <a:moveTo>
                  <a:pt x="29204" y="32802"/>
                </a:moveTo>
                <a:lnTo>
                  <a:pt x="29204" y="32837"/>
                </a:lnTo>
                <a:lnTo>
                  <a:pt x="29204" y="34289"/>
                </a:lnTo>
                <a:lnTo>
                  <a:pt x="29204" y="34329"/>
                </a:lnTo>
                <a:lnTo>
                  <a:pt x="27424" y="34329"/>
                </a:lnTo>
                <a:lnTo>
                  <a:pt x="27424" y="34289"/>
                </a:lnTo>
                <a:lnTo>
                  <a:pt x="27424" y="32837"/>
                </a:lnTo>
                <a:lnTo>
                  <a:pt x="27424" y="32802"/>
                </a:lnTo>
                <a:close/>
                <a:moveTo>
                  <a:pt x="31053" y="32802"/>
                </a:moveTo>
                <a:lnTo>
                  <a:pt x="31053" y="32837"/>
                </a:lnTo>
                <a:lnTo>
                  <a:pt x="31053" y="34289"/>
                </a:lnTo>
                <a:lnTo>
                  <a:pt x="31053" y="34329"/>
                </a:lnTo>
                <a:lnTo>
                  <a:pt x="29279" y="34329"/>
                </a:lnTo>
                <a:lnTo>
                  <a:pt x="29279" y="34289"/>
                </a:lnTo>
                <a:lnTo>
                  <a:pt x="29279" y="32837"/>
                </a:lnTo>
                <a:lnTo>
                  <a:pt x="29279" y="32802"/>
                </a:lnTo>
                <a:close/>
                <a:moveTo>
                  <a:pt x="32903" y="32802"/>
                </a:moveTo>
                <a:lnTo>
                  <a:pt x="32903" y="32837"/>
                </a:lnTo>
                <a:lnTo>
                  <a:pt x="32903" y="34289"/>
                </a:lnTo>
                <a:lnTo>
                  <a:pt x="32903" y="34329"/>
                </a:lnTo>
                <a:lnTo>
                  <a:pt x="31128" y="34329"/>
                </a:lnTo>
                <a:lnTo>
                  <a:pt x="31128" y="34289"/>
                </a:lnTo>
                <a:lnTo>
                  <a:pt x="31128" y="32837"/>
                </a:lnTo>
                <a:lnTo>
                  <a:pt x="31128" y="32802"/>
                </a:lnTo>
                <a:close/>
                <a:moveTo>
                  <a:pt x="34692" y="32802"/>
                </a:moveTo>
                <a:lnTo>
                  <a:pt x="34692" y="32837"/>
                </a:lnTo>
                <a:lnTo>
                  <a:pt x="34692" y="34289"/>
                </a:lnTo>
                <a:lnTo>
                  <a:pt x="34692" y="34329"/>
                </a:lnTo>
                <a:lnTo>
                  <a:pt x="32979" y="34329"/>
                </a:lnTo>
                <a:lnTo>
                  <a:pt x="32979" y="34289"/>
                </a:lnTo>
                <a:lnTo>
                  <a:pt x="32979" y="32837"/>
                </a:lnTo>
                <a:lnTo>
                  <a:pt x="32979" y="32802"/>
                </a:lnTo>
                <a:close/>
                <a:moveTo>
                  <a:pt x="36541" y="32802"/>
                </a:moveTo>
                <a:lnTo>
                  <a:pt x="36541" y="32837"/>
                </a:lnTo>
                <a:lnTo>
                  <a:pt x="36541" y="34289"/>
                </a:lnTo>
                <a:lnTo>
                  <a:pt x="36541" y="34329"/>
                </a:lnTo>
                <a:lnTo>
                  <a:pt x="34768" y="34329"/>
                </a:lnTo>
                <a:lnTo>
                  <a:pt x="34768" y="34289"/>
                </a:lnTo>
                <a:lnTo>
                  <a:pt x="34768" y="32837"/>
                </a:lnTo>
                <a:lnTo>
                  <a:pt x="34768" y="32802"/>
                </a:lnTo>
                <a:close/>
                <a:moveTo>
                  <a:pt x="38397" y="32802"/>
                </a:moveTo>
                <a:lnTo>
                  <a:pt x="38397" y="32837"/>
                </a:lnTo>
                <a:lnTo>
                  <a:pt x="38397" y="34289"/>
                </a:lnTo>
                <a:lnTo>
                  <a:pt x="38397" y="34329"/>
                </a:lnTo>
                <a:lnTo>
                  <a:pt x="36618" y="34329"/>
                </a:lnTo>
                <a:lnTo>
                  <a:pt x="36618" y="34289"/>
                </a:lnTo>
                <a:lnTo>
                  <a:pt x="36618" y="32837"/>
                </a:lnTo>
                <a:lnTo>
                  <a:pt x="36618" y="32802"/>
                </a:lnTo>
                <a:close/>
                <a:moveTo>
                  <a:pt x="40246" y="32802"/>
                </a:moveTo>
                <a:lnTo>
                  <a:pt x="40246" y="32837"/>
                </a:lnTo>
                <a:lnTo>
                  <a:pt x="40246" y="34289"/>
                </a:lnTo>
                <a:lnTo>
                  <a:pt x="40246" y="34329"/>
                </a:lnTo>
                <a:lnTo>
                  <a:pt x="38472" y="34329"/>
                </a:lnTo>
                <a:lnTo>
                  <a:pt x="38472" y="34289"/>
                </a:lnTo>
                <a:lnTo>
                  <a:pt x="38472" y="32837"/>
                </a:lnTo>
                <a:lnTo>
                  <a:pt x="38472" y="32802"/>
                </a:lnTo>
                <a:close/>
                <a:moveTo>
                  <a:pt x="42096" y="32802"/>
                </a:moveTo>
                <a:lnTo>
                  <a:pt x="42096" y="32837"/>
                </a:lnTo>
                <a:lnTo>
                  <a:pt x="42096" y="34289"/>
                </a:lnTo>
                <a:lnTo>
                  <a:pt x="42096" y="34329"/>
                </a:lnTo>
                <a:lnTo>
                  <a:pt x="40321" y="34329"/>
                </a:lnTo>
                <a:lnTo>
                  <a:pt x="40321" y="34289"/>
                </a:lnTo>
                <a:lnTo>
                  <a:pt x="40321" y="32837"/>
                </a:lnTo>
                <a:lnTo>
                  <a:pt x="40321" y="32802"/>
                </a:lnTo>
                <a:close/>
                <a:moveTo>
                  <a:pt x="43950" y="32802"/>
                </a:moveTo>
                <a:lnTo>
                  <a:pt x="43950" y="32837"/>
                </a:lnTo>
                <a:lnTo>
                  <a:pt x="43950" y="34289"/>
                </a:lnTo>
                <a:lnTo>
                  <a:pt x="43950" y="34329"/>
                </a:lnTo>
                <a:lnTo>
                  <a:pt x="42172" y="34329"/>
                </a:lnTo>
                <a:lnTo>
                  <a:pt x="42172" y="34289"/>
                </a:lnTo>
                <a:lnTo>
                  <a:pt x="42172" y="32837"/>
                </a:lnTo>
                <a:lnTo>
                  <a:pt x="42172" y="32802"/>
                </a:lnTo>
                <a:close/>
                <a:moveTo>
                  <a:pt x="45801" y="32802"/>
                </a:moveTo>
                <a:lnTo>
                  <a:pt x="45801" y="32837"/>
                </a:lnTo>
                <a:lnTo>
                  <a:pt x="45801" y="34289"/>
                </a:lnTo>
                <a:lnTo>
                  <a:pt x="45801" y="34329"/>
                </a:lnTo>
                <a:lnTo>
                  <a:pt x="44027" y="34329"/>
                </a:lnTo>
                <a:lnTo>
                  <a:pt x="44027" y="34289"/>
                </a:lnTo>
                <a:lnTo>
                  <a:pt x="44027" y="32837"/>
                </a:lnTo>
                <a:lnTo>
                  <a:pt x="44027" y="32802"/>
                </a:lnTo>
                <a:close/>
                <a:moveTo>
                  <a:pt x="47656" y="32802"/>
                </a:moveTo>
                <a:lnTo>
                  <a:pt x="47656" y="32837"/>
                </a:lnTo>
                <a:lnTo>
                  <a:pt x="47656" y="34289"/>
                </a:lnTo>
                <a:lnTo>
                  <a:pt x="47656" y="34329"/>
                </a:lnTo>
                <a:lnTo>
                  <a:pt x="45876" y="34329"/>
                </a:lnTo>
                <a:lnTo>
                  <a:pt x="45876" y="34289"/>
                </a:lnTo>
                <a:lnTo>
                  <a:pt x="45876" y="32837"/>
                </a:lnTo>
                <a:lnTo>
                  <a:pt x="45876" y="32802"/>
                </a:lnTo>
                <a:close/>
                <a:moveTo>
                  <a:pt x="49505" y="32802"/>
                </a:moveTo>
                <a:lnTo>
                  <a:pt x="49505" y="32837"/>
                </a:lnTo>
                <a:lnTo>
                  <a:pt x="49505" y="34289"/>
                </a:lnTo>
                <a:lnTo>
                  <a:pt x="49505" y="34329"/>
                </a:lnTo>
                <a:lnTo>
                  <a:pt x="47731" y="34329"/>
                </a:lnTo>
                <a:lnTo>
                  <a:pt x="47731" y="34289"/>
                </a:lnTo>
                <a:lnTo>
                  <a:pt x="47731" y="32837"/>
                </a:lnTo>
                <a:lnTo>
                  <a:pt x="47731" y="32802"/>
                </a:lnTo>
                <a:close/>
                <a:moveTo>
                  <a:pt x="51289" y="32802"/>
                </a:moveTo>
                <a:lnTo>
                  <a:pt x="51289" y="32837"/>
                </a:lnTo>
                <a:lnTo>
                  <a:pt x="51289" y="34289"/>
                </a:lnTo>
                <a:lnTo>
                  <a:pt x="51289" y="34329"/>
                </a:lnTo>
                <a:lnTo>
                  <a:pt x="49581" y="34329"/>
                </a:lnTo>
                <a:lnTo>
                  <a:pt x="49581" y="34289"/>
                </a:lnTo>
                <a:lnTo>
                  <a:pt x="49581" y="32837"/>
                </a:lnTo>
                <a:lnTo>
                  <a:pt x="49581" y="32802"/>
                </a:lnTo>
                <a:close/>
                <a:moveTo>
                  <a:pt x="53144" y="32802"/>
                </a:moveTo>
                <a:lnTo>
                  <a:pt x="53144" y="32837"/>
                </a:lnTo>
                <a:lnTo>
                  <a:pt x="53144" y="34289"/>
                </a:lnTo>
                <a:lnTo>
                  <a:pt x="53144" y="34329"/>
                </a:lnTo>
                <a:lnTo>
                  <a:pt x="51370" y="34329"/>
                </a:lnTo>
                <a:lnTo>
                  <a:pt x="51370" y="34289"/>
                </a:lnTo>
                <a:lnTo>
                  <a:pt x="51370" y="32837"/>
                </a:lnTo>
                <a:lnTo>
                  <a:pt x="51370" y="32802"/>
                </a:lnTo>
                <a:close/>
                <a:moveTo>
                  <a:pt x="54995" y="32802"/>
                </a:moveTo>
                <a:lnTo>
                  <a:pt x="54995" y="32837"/>
                </a:lnTo>
                <a:lnTo>
                  <a:pt x="54995" y="34289"/>
                </a:lnTo>
                <a:lnTo>
                  <a:pt x="54995" y="34329"/>
                </a:lnTo>
                <a:lnTo>
                  <a:pt x="53220" y="34329"/>
                </a:lnTo>
                <a:lnTo>
                  <a:pt x="53220" y="34289"/>
                </a:lnTo>
                <a:lnTo>
                  <a:pt x="53220" y="32837"/>
                </a:lnTo>
                <a:lnTo>
                  <a:pt x="53220" y="32802"/>
                </a:lnTo>
                <a:close/>
                <a:moveTo>
                  <a:pt x="56849" y="32802"/>
                </a:moveTo>
                <a:lnTo>
                  <a:pt x="56849" y="32837"/>
                </a:lnTo>
                <a:lnTo>
                  <a:pt x="56849" y="34289"/>
                </a:lnTo>
                <a:lnTo>
                  <a:pt x="56849" y="34329"/>
                </a:lnTo>
                <a:lnTo>
                  <a:pt x="55070" y="34329"/>
                </a:lnTo>
                <a:lnTo>
                  <a:pt x="55070" y="34289"/>
                </a:lnTo>
                <a:lnTo>
                  <a:pt x="55070" y="32837"/>
                </a:lnTo>
                <a:lnTo>
                  <a:pt x="55070" y="32802"/>
                </a:lnTo>
                <a:close/>
                <a:moveTo>
                  <a:pt x="58698" y="32802"/>
                </a:moveTo>
                <a:lnTo>
                  <a:pt x="58698" y="32837"/>
                </a:lnTo>
                <a:lnTo>
                  <a:pt x="58698" y="34289"/>
                </a:lnTo>
                <a:lnTo>
                  <a:pt x="58698" y="34329"/>
                </a:lnTo>
                <a:lnTo>
                  <a:pt x="56924" y="34329"/>
                </a:lnTo>
                <a:lnTo>
                  <a:pt x="56924" y="34289"/>
                </a:lnTo>
                <a:lnTo>
                  <a:pt x="56924" y="32837"/>
                </a:lnTo>
                <a:lnTo>
                  <a:pt x="56924" y="32802"/>
                </a:lnTo>
                <a:close/>
                <a:moveTo>
                  <a:pt x="60548" y="32802"/>
                </a:moveTo>
                <a:lnTo>
                  <a:pt x="60548" y="32837"/>
                </a:lnTo>
                <a:lnTo>
                  <a:pt x="60548" y="34289"/>
                </a:lnTo>
                <a:lnTo>
                  <a:pt x="60548" y="34329"/>
                </a:lnTo>
                <a:lnTo>
                  <a:pt x="58775" y="34329"/>
                </a:lnTo>
                <a:lnTo>
                  <a:pt x="58775" y="34289"/>
                </a:lnTo>
                <a:lnTo>
                  <a:pt x="58775" y="32837"/>
                </a:lnTo>
                <a:lnTo>
                  <a:pt x="58775" y="32802"/>
                </a:lnTo>
                <a:close/>
                <a:moveTo>
                  <a:pt x="62404" y="32802"/>
                </a:moveTo>
                <a:lnTo>
                  <a:pt x="62404" y="32837"/>
                </a:lnTo>
                <a:lnTo>
                  <a:pt x="62404" y="34289"/>
                </a:lnTo>
                <a:lnTo>
                  <a:pt x="62404" y="34329"/>
                </a:lnTo>
                <a:lnTo>
                  <a:pt x="60629" y="34329"/>
                </a:lnTo>
                <a:lnTo>
                  <a:pt x="60629" y="34289"/>
                </a:lnTo>
                <a:lnTo>
                  <a:pt x="60629" y="32837"/>
                </a:lnTo>
                <a:lnTo>
                  <a:pt x="60629" y="32802"/>
                </a:lnTo>
                <a:close/>
                <a:moveTo>
                  <a:pt x="64253" y="32802"/>
                </a:moveTo>
                <a:lnTo>
                  <a:pt x="64253" y="32837"/>
                </a:lnTo>
                <a:lnTo>
                  <a:pt x="64253" y="34289"/>
                </a:lnTo>
                <a:lnTo>
                  <a:pt x="64253" y="34329"/>
                </a:lnTo>
                <a:lnTo>
                  <a:pt x="62479" y="34329"/>
                </a:lnTo>
                <a:lnTo>
                  <a:pt x="62479" y="34289"/>
                </a:lnTo>
                <a:lnTo>
                  <a:pt x="62479" y="32837"/>
                </a:lnTo>
                <a:lnTo>
                  <a:pt x="62479" y="32802"/>
                </a:lnTo>
                <a:close/>
                <a:moveTo>
                  <a:pt x="66108" y="32802"/>
                </a:moveTo>
                <a:lnTo>
                  <a:pt x="66108" y="32837"/>
                </a:lnTo>
                <a:lnTo>
                  <a:pt x="66108" y="34289"/>
                </a:lnTo>
                <a:lnTo>
                  <a:pt x="66108" y="34329"/>
                </a:lnTo>
                <a:lnTo>
                  <a:pt x="64328" y="34329"/>
                </a:lnTo>
                <a:lnTo>
                  <a:pt x="64328" y="34289"/>
                </a:lnTo>
                <a:lnTo>
                  <a:pt x="64328" y="32837"/>
                </a:lnTo>
                <a:lnTo>
                  <a:pt x="64328" y="32802"/>
                </a:lnTo>
                <a:close/>
                <a:moveTo>
                  <a:pt x="3343" y="34405"/>
                </a:moveTo>
                <a:lnTo>
                  <a:pt x="3343" y="36180"/>
                </a:lnTo>
                <a:lnTo>
                  <a:pt x="1568" y="36180"/>
                </a:lnTo>
                <a:lnTo>
                  <a:pt x="1568" y="34405"/>
                </a:lnTo>
                <a:close/>
                <a:moveTo>
                  <a:pt x="5192" y="34405"/>
                </a:moveTo>
                <a:lnTo>
                  <a:pt x="5192" y="36180"/>
                </a:lnTo>
                <a:lnTo>
                  <a:pt x="3418" y="36180"/>
                </a:lnTo>
                <a:lnTo>
                  <a:pt x="3418" y="34405"/>
                </a:lnTo>
                <a:close/>
                <a:moveTo>
                  <a:pt x="7047" y="34405"/>
                </a:moveTo>
                <a:lnTo>
                  <a:pt x="7047" y="36180"/>
                </a:lnTo>
                <a:lnTo>
                  <a:pt x="5267" y="36180"/>
                </a:lnTo>
                <a:lnTo>
                  <a:pt x="5267" y="34405"/>
                </a:lnTo>
                <a:close/>
                <a:moveTo>
                  <a:pt x="8896" y="34405"/>
                </a:moveTo>
                <a:lnTo>
                  <a:pt x="8896" y="36180"/>
                </a:lnTo>
                <a:lnTo>
                  <a:pt x="7123" y="36180"/>
                </a:lnTo>
                <a:lnTo>
                  <a:pt x="7123" y="34405"/>
                </a:lnTo>
                <a:close/>
                <a:moveTo>
                  <a:pt x="10746" y="34405"/>
                </a:moveTo>
                <a:lnTo>
                  <a:pt x="10746" y="36180"/>
                </a:lnTo>
                <a:lnTo>
                  <a:pt x="8972" y="36180"/>
                </a:lnTo>
                <a:lnTo>
                  <a:pt x="8972" y="34405"/>
                </a:lnTo>
                <a:close/>
                <a:moveTo>
                  <a:pt x="12601" y="34405"/>
                </a:moveTo>
                <a:lnTo>
                  <a:pt x="12601" y="36180"/>
                </a:lnTo>
                <a:lnTo>
                  <a:pt x="10827" y="36180"/>
                </a:lnTo>
                <a:lnTo>
                  <a:pt x="10827" y="34405"/>
                </a:lnTo>
                <a:close/>
                <a:moveTo>
                  <a:pt x="14451" y="34405"/>
                </a:moveTo>
                <a:lnTo>
                  <a:pt x="14451" y="36180"/>
                </a:lnTo>
                <a:lnTo>
                  <a:pt x="12676" y="36180"/>
                </a:lnTo>
                <a:lnTo>
                  <a:pt x="12676" y="34405"/>
                </a:lnTo>
                <a:close/>
                <a:moveTo>
                  <a:pt x="16305" y="34405"/>
                </a:moveTo>
                <a:lnTo>
                  <a:pt x="16305" y="36180"/>
                </a:lnTo>
                <a:lnTo>
                  <a:pt x="14526" y="36180"/>
                </a:lnTo>
                <a:lnTo>
                  <a:pt x="14526" y="34405"/>
                </a:lnTo>
                <a:close/>
                <a:moveTo>
                  <a:pt x="18089" y="34405"/>
                </a:moveTo>
                <a:lnTo>
                  <a:pt x="18089" y="36180"/>
                </a:lnTo>
                <a:lnTo>
                  <a:pt x="16381" y="36180"/>
                </a:lnTo>
                <a:lnTo>
                  <a:pt x="16381" y="34405"/>
                </a:lnTo>
                <a:close/>
                <a:moveTo>
                  <a:pt x="19945" y="34405"/>
                </a:moveTo>
                <a:lnTo>
                  <a:pt x="19945" y="36180"/>
                </a:lnTo>
                <a:lnTo>
                  <a:pt x="18166" y="36180"/>
                </a:lnTo>
                <a:lnTo>
                  <a:pt x="18166" y="34405"/>
                </a:lnTo>
                <a:close/>
                <a:moveTo>
                  <a:pt x="21795" y="34405"/>
                </a:moveTo>
                <a:lnTo>
                  <a:pt x="21795" y="36180"/>
                </a:lnTo>
                <a:lnTo>
                  <a:pt x="20020" y="36180"/>
                </a:lnTo>
                <a:lnTo>
                  <a:pt x="20020" y="34405"/>
                </a:lnTo>
                <a:close/>
                <a:moveTo>
                  <a:pt x="23644" y="34405"/>
                </a:moveTo>
                <a:lnTo>
                  <a:pt x="23644" y="36180"/>
                </a:lnTo>
                <a:lnTo>
                  <a:pt x="21870" y="36180"/>
                </a:lnTo>
                <a:lnTo>
                  <a:pt x="21870" y="34405"/>
                </a:lnTo>
                <a:close/>
                <a:moveTo>
                  <a:pt x="25498" y="34405"/>
                </a:moveTo>
                <a:lnTo>
                  <a:pt x="25498" y="36180"/>
                </a:lnTo>
                <a:lnTo>
                  <a:pt x="23719" y="36180"/>
                </a:lnTo>
                <a:lnTo>
                  <a:pt x="23719" y="34405"/>
                </a:lnTo>
                <a:close/>
                <a:moveTo>
                  <a:pt x="27348" y="34405"/>
                </a:moveTo>
                <a:lnTo>
                  <a:pt x="27348" y="36180"/>
                </a:lnTo>
                <a:lnTo>
                  <a:pt x="25575" y="36180"/>
                </a:lnTo>
                <a:lnTo>
                  <a:pt x="25575" y="34405"/>
                </a:lnTo>
                <a:close/>
                <a:moveTo>
                  <a:pt x="29204" y="34405"/>
                </a:moveTo>
                <a:lnTo>
                  <a:pt x="29204" y="36180"/>
                </a:lnTo>
                <a:lnTo>
                  <a:pt x="27424" y="36180"/>
                </a:lnTo>
                <a:lnTo>
                  <a:pt x="27424" y="34405"/>
                </a:lnTo>
                <a:close/>
                <a:moveTo>
                  <a:pt x="31053" y="34405"/>
                </a:moveTo>
                <a:lnTo>
                  <a:pt x="31053" y="36180"/>
                </a:lnTo>
                <a:lnTo>
                  <a:pt x="29279" y="36180"/>
                </a:lnTo>
                <a:lnTo>
                  <a:pt x="29279" y="34405"/>
                </a:lnTo>
                <a:close/>
                <a:moveTo>
                  <a:pt x="32903" y="34405"/>
                </a:moveTo>
                <a:lnTo>
                  <a:pt x="32903" y="36180"/>
                </a:lnTo>
                <a:lnTo>
                  <a:pt x="31128" y="36180"/>
                </a:lnTo>
                <a:lnTo>
                  <a:pt x="31128" y="34405"/>
                </a:lnTo>
                <a:close/>
                <a:moveTo>
                  <a:pt x="34692" y="34405"/>
                </a:moveTo>
                <a:lnTo>
                  <a:pt x="34692" y="36180"/>
                </a:lnTo>
                <a:lnTo>
                  <a:pt x="32979" y="36180"/>
                </a:lnTo>
                <a:lnTo>
                  <a:pt x="32979" y="34405"/>
                </a:lnTo>
                <a:close/>
                <a:moveTo>
                  <a:pt x="36541" y="34405"/>
                </a:moveTo>
                <a:lnTo>
                  <a:pt x="36541" y="36180"/>
                </a:lnTo>
                <a:lnTo>
                  <a:pt x="34768" y="36180"/>
                </a:lnTo>
                <a:lnTo>
                  <a:pt x="34768" y="34405"/>
                </a:lnTo>
                <a:close/>
                <a:moveTo>
                  <a:pt x="38397" y="34405"/>
                </a:moveTo>
                <a:lnTo>
                  <a:pt x="38397" y="36180"/>
                </a:lnTo>
                <a:lnTo>
                  <a:pt x="36618" y="36180"/>
                </a:lnTo>
                <a:lnTo>
                  <a:pt x="36618" y="34405"/>
                </a:lnTo>
                <a:close/>
                <a:moveTo>
                  <a:pt x="40246" y="34405"/>
                </a:moveTo>
                <a:lnTo>
                  <a:pt x="40246" y="36180"/>
                </a:lnTo>
                <a:lnTo>
                  <a:pt x="38472" y="36180"/>
                </a:lnTo>
                <a:lnTo>
                  <a:pt x="38472" y="34405"/>
                </a:lnTo>
                <a:close/>
                <a:moveTo>
                  <a:pt x="42096" y="34405"/>
                </a:moveTo>
                <a:lnTo>
                  <a:pt x="42096" y="36180"/>
                </a:lnTo>
                <a:lnTo>
                  <a:pt x="40321" y="36180"/>
                </a:lnTo>
                <a:lnTo>
                  <a:pt x="40321" y="34405"/>
                </a:lnTo>
                <a:close/>
                <a:moveTo>
                  <a:pt x="43950" y="34405"/>
                </a:moveTo>
                <a:lnTo>
                  <a:pt x="43950" y="36180"/>
                </a:lnTo>
                <a:lnTo>
                  <a:pt x="42172" y="36180"/>
                </a:lnTo>
                <a:lnTo>
                  <a:pt x="42172" y="34405"/>
                </a:lnTo>
                <a:close/>
                <a:moveTo>
                  <a:pt x="45801" y="34405"/>
                </a:moveTo>
                <a:lnTo>
                  <a:pt x="45801" y="36180"/>
                </a:lnTo>
                <a:lnTo>
                  <a:pt x="44027" y="36180"/>
                </a:lnTo>
                <a:lnTo>
                  <a:pt x="44027" y="34405"/>
                </a:lnTo>
                <a:close/>
                <a:moveTo>
                  <a:pt x="47656" y="34405"/>
                </a:moveTo>
                <a:lnTo>
                  <a:pt x="47656" y="36180"/>
                </a:lnTo>
                <a:lnTo>
                  <a:pt x="45876" y="36180"/>
                </a:lnTo>
                <a:lnTo>
                  <a:pt x="45876" y="34405"/>
                </a:lnTo>
                <a:close/>
                <a:moveTo>
                  <a:pt x="49505" y="34405"/>
                </a:moveTo>
                <a:lnTo>
                  <a:pt x="49505" y="36180"/>
                </a:lnTo>
                <a:lnTo>
                  <a:pt x="47731" y="36180"/>
                </a:lnTo>
                <a:lnTo>
                  <a:pt x="47731" y="34405"/>
                </a:lnTo>
                <a:close/>
                <a:moveTo>
                  <a:pt x="51289" y="34405"/>
                </a:moveTo>
                <a:lnTo>
                  <a:pt x="51289" y="36180"/>
                </a:lnTo>
                <a:lnTo>
                  <a:pt x="49581" y="36180"/>
                </a:lnTo>
                <a:lnTo>
                  <a:pt x="49581" y="34405"/>
                </a:lnTo>
                <a:close/>
                <a:moveTo>
                  <a:pt x="53144" y="34405"/>
                </a:moveTo>
                <a:lnTo>
                  <a:pt x="53144" y="36180"/>
                </a:lnTo>
                <a:lnTo>
                  <a:pt x="51370" y="36180"/>
                </a:lnTo>
                <a:lnTo>
                  <a:pt x="51370" y="34405"/>
                </a:lnTo>
                <a:close/>
                <a:moveTo>
                  <a:pt x="54995" y="34405"/>
                </a:moveTo>
                <a:lnTo>
                  <a:pt x="54995" y="36180"/>
                </a:lnTo>
                <a:lnTo>
                  <a:pt x="53220" y="36180"/>
                </a:lnTo>
                <a:lnTo>
                  <a:pt x="53220" y="34405"/>
                </a:lnTo>
                <a:close/>
                <a:moveTo>
                  <a:pt x="56849" y="34405"/>
                </a:moveTo>
                <a:lnTo>
                  <a:pt x="56849" y="36180"/>
                </a:lnTo>
                <a:lnTo>
                  <a:pt x="55070" y="36180"/>
                </a:lnTo>
                <a:lnTo>
                  <a:pt x="55070" y="34405"/>
                </a:lnTo>
                <a:close/>
                <a:moveTo>
                  <a:pt x="58698" y="34405"/>
                </a:moveTo>
                <a:lnTo>
                  <a:pt x="58698" y="36180"/>
                </a:lnTo>
                <a:lnTo>
                  <a:pt x="56924" y="36180"/>
                </a:lnTo>
                <a:lnTo>
                  <a:pt x="56924" y="34405"/>
                </a:lnTo>
                <a:close/>
                <a:moveTo>
                  <a:pt x="60548" y="34405"/>
                </a:moveTo>
                <a:lnTo>
                  <a:pt x="60548" y="36180"/>
                </a:lnTo>
                <a:lnTo>
                  <a:pt x="58775" y="36180"/>
                </a:lnTo>
                <a:lnTo>
                  <a:pt x="58775" y="34405"/>
                </a:lnTo>
                <a:close/>
                <a:moveTo>
                  <a:pt x="62404" y="34405"/>
                </a:moveTo>
                <a:lnTo>
                  <a:pt x="62404" y="36180"/>
                </a:lnTo>
                <a:lnTo>
                  <a:pt x="60629" y="36180"/>
                </a:lnTo>
                <a:lnTo>
                  <a:pt x="60629" y="34405"/>
                </a:lnTo>
                <a:close/>
                <a:moveTo>
                  <a:pt x="64253" y="34405"/>
                </a:moveTo>
                <a:lnTo>
                  <a:pt x="64253" y="36180"/>
                </a:lnTo>
                <a:lnTo>
                  <a:pt x="62479" y="36180"/>
                </a:lnTo>
                <a:lnTo>
                  <a:pt x="62479" y="34405"/>
                </a:lnTo>
                <a:close/>
                <a:moveTo>
                  <a:pt x="66108" y="34405"/>
                </a:moveTo>
                <a:lnTo>
                  <a:pt x="66108" y="36180"/>
                </a:lnTo>
                <a:lnTo>
                  <a:pt x="64328" y="36180"/>
                </a:lnTo>
                <a:lnTo>
                  <a:pt x="64328" y="34405"/>
                </a:lnTo>
                <a:close/>
                <a:moveTo>
                  <a:pt x="3343" y="36259"/>
                </a:moveTo>
                <a:lnTo>
                  <a:pt x="3343" y="38034"/>
                </a:lnTo>
                <a:lnTo>
                  <a:pt x="1568" y="38034"/>
                </a:lnTo>
                <a:lnTo>
                  <a:pt x="1568" y="36259"/>
                </a:lnTo>
                <a:close/>
                <a:moveTo>
                  <a:pt x="5192" y="36259"/>
                </a:moveTo>
                <a:lnTo>
                  <a:pt x="5192" y="38034"/>
                </a:lnTo>
                <a:lnTo>
                  <a:pt x="3418" y="38034"/>
                </a:lnTo>
                <a:lnTo>
                  <a:pt x="3418" y="36259"/>
                </a:lnTo>
                <a:close/>
                <a:moveTo>
                  <a:pt x="7047" y="36259"/>
                </a:moveTo>
                <a:lnTo>
                  <a:pt x="7047" y="38034"/>
                </a:lnTo>
                <a:lnTo>
                  <a:pt x="5267" y="38034"/>
                </a:lnTo>
                <a:lnTo>
                  <a:pt x="5267" y="36259"/>
                </a:lnTo>
                <a:close/>
                <a:moveTo>
                  <a:pt x="8896" y="36259"/>
                </a:moveTo>
                <a:lnTo>
                  <a:pt x="8896" y="38034"/>
                </a:lnTo>
                <a:lnTo>
                  <a:pt x="7123" y="38034"/>
                </a:lnTo>
                <a:lnTo>
                  <a:pt x="7123" y="36259"/>
                </a:lnTo>
                <a:close/>
                <a:moveTo>
                  <a:pt x="10746" y="36259"/>
                </a:moveTo>
                <a:lnTo>
                  <a:pt x="10746" y="38034"/>
                </a:lnTo>
                <a:lnTo>
                  <a:pt x="8972" y="38034"/>
                </a:lnTo>
                <a:lnTo>
                  <a:pt x="8972" y="36259"/>
                </a:lnTo>
                <a:close/>
                <a:moveTo>
                  <a:pt x="12601" y="36259"/>
                </a:moveTo>
                <a:lnTo>
                  <a:pt x="12601" y="38034"/>
                </a:lnTo>
                <a:lnTo>
                  <a:pt x="10827" y="38034"/>
                </a:lnTo>
                <a:lnTo>
                  <a:pt x="10827" y="36259"/>
                </a:lnTo>
                <a:close/>
                <a:moveTo>
                  <a:pt x="14451" y="36259"/>
                </a:moveTo>
                <a:lnTo>
                  <a:pt x="14451" y="38034"/>
                </a:lnTo>
                <a:lnTo>
                  <a:pt x="12676" y="38034"/>
                </a:lnTo>
                <a:lnTo>
                  <a:pt x="12676" y="36259"/>
                </a:lnTo>
                <a:close/>
                <a:moveTo>
                  <a:pt x="16305" y="36259"/>
                </a:moveTo>
                <a:lnTo>
                  <a:pt x="16305" y="38034"/>
                </a:lnTo>
                <a:lnTo>
                  <a:pt x="14526" y="38034"/>
                </a:lnTo>
                <a:lnTo>
                  <a:pt x="14526" y="36259"/>
                </a:lnTo>
                <a:close/>
                <a:moveTo>
                  <a:pt x="18089" y="36259"/>
                </a:moveTo>
                <a:lnTo>
                  <a:pt x="18089" y="38034"/>
                </a:lnTo>
                <a:lnTo>
                  <a:pt x="16381" y="38034"/>
                </a:lnTo>
                <a:lnTo>
                  <a:pt x="16381" y="36259"/>
                </a:lnTo>
                <a:close/>
                <a:moveTo>
                  <a:pt x="19945" y="36259"/>
                </a:moveTo>
                <a:lnTo>
                  <a:pt x="19945" y="38034"/>
                </a:lnTo>
                <a:lnTo>
                  <a:pt x="18166" y="38034"/>
                </a:lnTo>
                <a:lnTo>
                  <a:pt x="18166" y="36259"/>
                </a:lnTo>
                <a:close/>
                <a:moveTo>
                  <a:pt x="21795" y="36259"/>
                </a:moveTo>
                <a:lnTo>
                  <a:pt x="21795" y="38034"/>
                </a:lnTo>
                <a:lnTo>
                  <a:pt x="20020" y="38034"/>
                </a:lnTo>
                <a:lnTo>
                  <a:pt x="20020" y="36259"/>
                </a:lnTo>
                <a:close/>
                <a:moveTo>
                  <a:pt x="23644" y="36259"/>
                </a:moveTo>
                <a:lnTo>
                  <a:pt x="23644" y="38034"/>
                </a:lnTo>
                <a:lnTo>
                  <a:pt x="21870" y="38034"/>
                </a:lnTo>
                <a:lnTo>
                  <a:pt x="21870" y="36259"/>
                </a:lnTo>
                <a:close/>
                <a:moveTo>
                  <a:pt x="25498" y="36259"/>
                </a:moveTo>
                <a:lnTo>
                  <a:pt x="25498" y="38034"/>
                </a:lnTo>
                <a:lnTo>
                  <a:pt x="23719" y="38034"/>
                </a:lnTo>
                <a:lnTo>
                  <a:pt x="23719" y="36259"/>
                </a:lnTo>
                <a:close/>
                <a:moveTo>
                  <a:pt x="27348" y="36259"/>
                </a:moveTo>
                <a:lnTo>
                  <a:pt x="27348" y="38034"/>
                </a:lnTo>
                <a:lnTo>
                  <a:pt x="25575" y="38034"/>
                </a:lnTo>
                <a:lnTo>
                  <a:pt x="25575" y="36259"/>
                </a:lnTo>
                <a:close/>
                <a:moveTo>
                  <a:pt x="29204" y="36259"/>
                </a:moveTo>
                <a:lnTo>
                  <a:pt x="29204" y="38034"/>
                </a:lnTo>
                <a:lnTo>
                  <a:pt x="27424" y="38034"/>
                </a:lnTo>
                <a:lnTo>
                  <a:pt x="27424" y="36259"/>
                </a:lnTo>
                <a:close/>
                <a:moveTo>
                  <a:pt x="31053" y="36259"/>
                </a:moveTo>
                <a:lnTo>
                  <a:pt x="31053" y="38034"/>
                </a:lnTo>
                <a:lnTo>
                  <a:pt x="29279" y="38034"/>
                </a:lnTo>
                <a:lnTo>
                  <a:pt x="29279" y="36259"/>
                </a:lnTo>
                <a:close/>
                <a:moveTo>
                  <a:pt x="32903" y="36259"/>
                </a:moveTo>
                <a:lnTo>
                  <a:pt x="32903" y="38034"/>
                </a:lnTo>
                <a:lnTo>
                  <a:pt x="31128" y="38034"/>
                </a:lnTo>
                <a:lnTo>
                  <a:pt x="31128" y="36259"/>
                </a:lnTo>
                <a:close/>
                <a:moveTo>
                  <a:pt x="34692" y="36259"/>
                </a:moveTo>
                <a:lnTo>
                  <a:pt x="34692" y="38034"/>
                </a:lnTo>
                <a:lnTo>
                  <a:pt x="32979" y="38034"/>
                </a:lnTo>
                <a:lnTo>
                  <a:pt x="32979" y="36259"/>
                </a:lnTo>
                <a:close/>
                <a:moveTo>
                  <a:pt x="36541" y="36259"/>
                </a:moveTo>
                <a:lnTo>
                  <a:pt x="36541" y="38034"/>
                </a:lnTo>
                <a:lnTo>
                  <a:pt x="34768" y="38034"/>
                </a:lnTo>
                <a:lnTo>
                  <a:pt x="34768" y="36259"/>
                </a:lnTo>
                <a:close/>
                <a:moveTo>
                  <a:pt x="38397" y="36259"/>
                </a:moveTo>
                <a:lnTo>
                  <a:pt x="38397" y="38034"/>
                </a:lnTo>
                <a:lnTo>
                  <a:pt x="36618" y="38034"/>
                </a:lnTo>
                <a:lnTo>
                  <a:pt x="36618" y="36259"/>
                </a:lnTo>
                <a:close/>
                <a:moveTo>
                  <a:pt x="40246" y="36259"/>
                </a:moveTo>
                <a:lnTo>
                  <a:pt x="40246" y="38034"/>
                </a:lnTo>
                <a:lnTo>
                  <a:pt x="38472" y="38034"/>
                </a:lnTo>
                <a:lnTo>
                  <a:pt x="38472" y="36259"/>
                </a:lnTo>
                <a:close/>
                <a:moveTo>
                  <a:pt x="42096" y="36259"/>
                </a:moveTo>
                <a:lnTo>
                  <a:pt x="42096" y="38034"/>
                </a:lnTo>
                <a:lnTo>
                  <a:pt x="40321" y="38034"/>
                </a:lnTo>
                <a:lnTo>
                  <a:pt x="40321" y="36259"/>
                </a:lnTo>
                <a:close/>
                <a:moveTo>
                  <a:pt x="43950" y="36259"/>
                </a:moveTo>
                <a:lnTo>
                  <a:pt x="43950" y="38034"/>
                </a:lnTo>
                <a:lnTo>
                  <a:pt x="42172" y="38034"/>
                </a:lnTo>
                <a:lnTo>
                  <a:pt x="42172" y="36259"/>
                </a:lnTo>
                <a:close/>
                <a:moveTo>
                  <a:pt x="45801" y="36259"/>
                </a:moveTo>
                <a:lnTo>
                  <a:pt x="45801" y="38034"/>
                </a:lnTo>
                <a:lnTo>
                  <a:pt x="44027" y="38034"/>
                </a:lnTo>
                <a:lnTo>
                  <a:pt x="44027" y="36259"/>
                </a:lnTo>
                <a:close/>
                <a:moveTo>
                  <a:pt x="47656" y="36259"/>
                </a:moveTo>
                <a:lnTo>
                  <a:pt x="47656" y="38034"/>
                </a:lnTo>
                <a:lnTo>
                  <a:pt x="45876" y="38034"/>
                </a:lnTo>
                <a:lnTo>
                  <a:pt x="45876" y="36259"/>
                </a:lnTo>
                <a:close/>
                <a:moveTo>
                  <a:pt x="49505" y="36259"/>
                </a:moveTo>
                <a:lnTo>
                  <a:pt x="49505" y="38034"/>
                </a:lnTo>
                <a:lnTo>
                  <a:pt x="47731" y="38034"/>
                </a:lnTo>
                <a:lnTo>
                  <a:pt x="47731" y="36259"/>
                </a:lnTo>
                <a:close/>
                <a:moveTo>
                  <a:pt x="51289" y="36259"/>
                </a:moveTo>
                <a:lnTo>
                  <a:pt x="51289" y="38034"/>
                </a:lnTo>
                <a:lnTo>
                  <a:pt x="49581" y="38034"/>
                </a:lnTo>
                <a:lnTo>
                  <a:pt x="49581" y="36259"/>
                </a:lnTo>
                <a:close/>
                <a:moveTo>
                  <a:pt x="53144" y="36259"/>
                </a:moveTo>
                <a:lnTo>
                  <a:pt x="53144" y="38034"/>
                </a:lnTo>
                <a:lnTo>
                  <a:pt x="51370" y="38034"/>
                </a:lnTo>
                <a:lnTo>
                  <a:pt x="51370" y="36259"/>
                </a:lnTo>
                <a:close/>
                <a:moveTo>
                  <a:pt x="54995" y="36259"/>
                </a:moveTo>
                <a:lnTo>
                  <a:pt x="54995" y="38034"/>
                </a:lnTo>
                <a:lnTo>
                  <a:pt x="53220" y="38034"/>
                </a:lnTo>
                <a:lnTo>
                  <a:pt x="53220" y="36259"/>
                </a:lnTo>
                <a:close/>
                <a:moveTo>
                  <a:pt x="56849" y="36259"/>
                </a:moveTo>
                <a:lnTo>
                  <a:pt x="56849" y="38034"/>
                </a:lnTo>
                <a:lnTo>
                  <a:pt x="55070" y="38034"/>
                </a:lnTo>
                <a:lnTo>
                  <a:pt x="55070" y="36259"/>
                </a:lnTo>
                <a:close/>
                <a:moveTo>
                  <a:pt x="58698" y="36259"/>
                </a:moveTo>
                <a:lnTo>
                  <a:pt x="58698" y="38034"/>
                </a:lnTo>
                <a:lnTo>
                  <a:pt x="56924" y="38034"/>
                </a:lnTo>
                <a:lnTo>
                  <a:pt x="56924" y="36259"/>
                </a:lnTo>
                <a:close/>
                <a:moveTo>
                  <a:pt x="60548" y="36259"/>
                </a:moveTo>
                <a:lnTo>
                  <a:pt x="60548" y="38034"/>
                </a:lnTo>
                <a:lnTo>
                  <a:pt x="58775" y="38034"/>
                </a:lnTo>
                <a:lnTo>
                  <a:pt x="58775" y="36259"/>
                </a:lnTo>
                <a:close/>
                <a:moveTo>
                  <a:pt x="62404" y="36259"/>
                </a:moveTo>
                <a:lnTo>
                  <a:pt x="62404" y="38034"/>
                </a:lnTo>
                <a:lnTo>
                  <a:pt x="60629" y="38034"/>
                </a:lnTo>
                <a:lnTo>
                  <a:pt x="60629" y="36259"/>
                </a:lnTo>
                <a:close/>
                <a:moveTo>
                  <a:pt x="64253" y="36259"/>
                </a:moveTo>
                <a:lnTo>
                  <a:pt x="64253" y="38034"/>
                </a:lnTo>
                <a:lnTo>
                  <a:pt x="62479" y="38034"/>
                </a:lnTo>
                <a:lnTo>
                  <a:pt x="62479" y="36259"/>
                </a:lnTo>
                <a:close/>
                <a:moveTo>
                  <a:pt x="66108" y="36259"/>
                </a:moveTo>
                <a:lnTo>
                  <a:pt x="66108" y="38034"/>
                </a:lnTo>
                <a:lnTo>
                  <a:pt x="64328" y="38034"/>
                </a:lnTo>
                <a:lnTo>
                  <a:pt x="64328" y="36259"/>
                </a:lnTo>
                <a:close/>
                <a:moveTo>
                  <a:pt x="3343" y="38109"/>
                </a:moveTo>
                <a:lnTo>
                  <a:pt x="3343" y="39883"/>
                </a:lnTo>
                <a:lnTo>
                  <a:pt x="1568" y="39883"/>
                </a:lnTo>
                <a:lnTo>
                  <a:pt x="1568" y="38109"/>
                </a:lnTo>
                <a:close/>
                <a:moveTo>
                  <a:pt x="5192" y="38109"/>
                </a:moveTo>
                <a:lnTo>
                  <a:pt x="5192" y="39883"/>
                </a:lnTo>
                <a:lnTo>
                  <a:pt x="3418" y="39883"/>
                </a:lnTo>
                <a:lnTo>
                  <a:pt x="3418" y="38109"/>
                </a:lnTo>
                <a:close/>
                <a:moveTo>
                  <a:pt x="7047" y="38109"/>
                </a:moveTo>
                <a:lnTo>
                  <a:pt x="7047" y="39883"/>
                </a:lnTo>
                <a:lnTo>
                  <a:pt x="5267" y="39883"/>
                </a:lnTo>
                <a:lnTo>
                  <a:pt x="5267" y="38109"/>
                </a:lnTo>
                <a:close/>
                <a:moveTo>
                  <a:pt x="8896" y="38109"/>
                </a:moveTo>
                <a:lnTo>
                  <a:pt x="8896" y="39883"/>
                </a:lnTo>
                <a:lnTo>
                  <a:pt x="7123" y="39883"/>
                </a:lnTo>
                <a:lnTo>
                  <a:pt x="7123" y="38109"/>
                </a:lnTo>
                <a:close/>
                <a:moveTo>
                  <a:pt x="10746" y="38109"/>
                </a:moveTo>
                <a:lnTo>
                  <a:pt x="10746" y="39883"/>
                </a:lnTo>
                <a:lnTo>
                  <a:pt x="8972" y="39883"/>
                </a:lnTo>
                <a:lnTo>
                  <a:pt x="8972" y="38109"/>
                </a:lnTo>
                <a:close/>
                <a:moveTo>
                  <a:pt x="12601" y="38109"/>
                </a:moveTo>
                <a:lnTo>
                  <a:pt x="12601" y="39883"/>
                </a:lnTo>
                <a:lnTo>
                  <a:pt x="10827" y="39883"/>
                </a:lnTo>
                <a:lnTo>
                  <a:pt x="10827" y="38109"/>
                </a:lnTo>
                <a:close/>
                <a:moveTo>
                  <a:pt x="14451" y="38109"/>
                </a:moveTo>
                <a:lnTo>
                  <a:pt x="14451" y="39883"/>
                </a:lnTo>
                <a:lnTo>
                  <a:pt x="12676" y="39883"/>
                </a:lnTo>
                <a:lnTo>
                  <a:pt x="12676" y="38109"/>
                </a:lnTo>
                <a:close/>
                <a:moveTo>
                  <a:pt x="16305" y="38109"/>
                </a:moveTo>
                <a:lnTo>
                  <a:pt x="16305" y="39883"/>
                </a:lnTo>
                <a:lnTo>
                  <a:pt x="14526" y="39883"/>
                </a:lnTo>
                <a:lnTo>
                  <a:pt x="14526" y="38109"/>
                </a:lnTo>
                <a:close/>
                <a:moveTo>
                  <a:pt x="18089" y="38109"/>
                </a:moveTo>
                <a:lnTo>
                  <a:pt x="18089" y="39883"/>
                </a:lnTo>
                <a:lnTo>
                  <a:pt x="16381" y="39883"/>
                </a:lnTo>
                <a:lnTo>
                  <a:pt x="16381" y="38109"/>
                </a:lnTo>
                <a:close/>
                <a:moveTo>
                  <a:pt x="19945" y="38109"/>
                </a:moveTo>
                <a:lnTo>
                  <a:pt x="19945" y="39883"/>
                </a:lnTo>
                <a:lnTo>
                  <a:pt x="18166" y="39883"/>
                </a:lnTo>
                <a:lnTo>
                  <a:pt x="18166" y="38109"/>
                </a:lnTo>
                <a:close/>
                <a:moveTo>
                  <a:pt x="21795" y="38109"/>
                </a:moveTo>
                <a:lnTo>
                  <a:pt x="21795" y="39883"/>
                </a:lnTo>
                <a:lnTo>
                  <a:pt x="20020" y="39883"/>
                </a:lnTo>
                <a:lnTo>
                  <a:pt x="20020" y="38109"/>
                </a:lnTo>
                <a:close/>
                <a:moveTo>
                  <a:pt x="23644" y="38109"/>
                </a:moveTo>
                <a:lnTo>
                  <a:pt x="23644" y="39883"/>
                </a:lnTo>
                <a:lnTo>
                  <a:pt x="21870" y="39883"/>
                </a:lnTo>
                <a:lnTo>
                  <a:pt x="21870" y="38109"/>
                </a:lnTo>
                <a:close/>
                <a:moveTo>
                  <a:pt x="25498" y="38109"/>
                </a:moveTo>
                <a:lnTo>
                  <a:pt x="25498" y="39883"/>
                </a:lnTo>
                <a:lnTo>
                  <a:pt x="23719" y="39883"/>
                </a:lnTo>
                <a:lnTo>
                  <a:pt x="23719" y="38109"/>
                </a:lnTo>
                <a:close/>
                <a:moveTo>
                  <a:pt x="27348" y="38109"/>
                </a:moveTo>
                <a:lnTo>
                  <a:pt x="27348" y="39883"/>
                </a:lnTo>
                <a:lnTo>
                  <a:pt x="25575" y="39883"/>
                </a:lnTo>
                <a:lnTo>
                  <a:pt x="25575" y="38109"/>
                </a:lnTo>
                <a:close/>
                <a:moveTo>
                  <a:pt x="29204" y="38109"/>
                </a:moveTo>
                <a:lnTo>
                  <a:pt x="29204" y="39883"/>
                </a:lnTo>
                <a:lnTo>
                  <a:pt x="27424" y="39883"/>
                </a:lnTo>
                <a:lnTo>
                  <a:pt x="27424" y="38109"/>
                </a:lnTo>
                <a:close/>
                <a:moveTo>
                  <a:pt x="31053" y="38109"/>
                </a:moveTo>
                <a:lnTo>
                  <a:pt x="31053" y="39883"/>
                </a:lnTo>
                <a:lnTo>
                  <a:pt x="29279" y="39883"/>
                </a:lnTo>
                <a:lnTo>
                  <a:pt x="29279" y="38109"/>
                </a:lnTo>
                <a:close/>
                <a:moveTo>
                  <a:pt x="32903" y="38109"/>
                </a:moveTo>
                <a:lnTo>
                  <a:pt x="32903" y="39883"/>
                </a:lnTo>
                <a:lnTo>
                  <a:pt x="31128" y="39883"/>
                </a:lnTo>
                <a:lnTo>
                  <a:pt x="31128" y="38109"/>
                </a:lnTo>
                <a:close/>
                <a:moveTo>
                  <a:pt x="34692" y="38109"/>
                </a:moveTo>
                <a:lnTo>
                  <a:pt x="34692" y="39883"/>
                </a:lnTo>
                <a:lnTo>
                  <a:pt x="32979" y="39883"/>
                </a:lnTo>
                <a:lnTo>
                  <a:pt x="32979" y="38109"/>
                </a:lnTo>
                <a:close/>
                <a:moveTo>
                  <a:pt x="36541" y="38109"/>
                </a:moveTo>
                <a:lnTo>
                  <a:pt x="36541" y="39883"/>
                </a:lnTo>
                <a:lnTo>
                  <a:pt x="34768" y="39883"/>
                </a:lnTo>
                <a:lnTo>
                  <a:pt x="34768" y="38109"/>
                </a:lnTo>
                <a:close/>
                <a:moveTo>
                  <a:pt x="38397" y="38109"/>
                </a:moveTo>
                <a:lnTo>
                  <a:pt x="38397" y="39883"/>
                </a:lnTo>
                <a:lnTo>
                  <a:pt x="36618" y="39883"/>
                </a:lnTo>
                <a:lnTo>
                  <a:pt x="36618" y="38109"/>
                </a:lnTo>
                <a:close/>
                <a:moveTo>
                  <a:pt x="40246" y="38109"/>
                </a:moveTo>
                <a:lnTo>
                  <a:pt x="40246" y="39883"/>
                </a:lnTo>
                <a:lnTo>
                  <a:pt x="38472" y="39883"/>
                </a:lnTo>
                <a:lnTo>
                  <a:pt x="38472" y="38109"/>
                </a:lnTo>
                <a:close/>
                <a:moveTo>
                  <a:pt x="42096" y="38109"/>
                </a:moveTo>
                <a:lnTo>
                  <a:pt x="42096" y="39883"/>
                </a:lnTo>
                <a:lnTo>
                  <a:pt x="40321" y="39883"/>
                </a:lnTo>
                <a:lnTo>
                  <a:pt x="40321" y="38109"/>
                </a:lnTo>
                <a:close/>
                <a:moveTo>
                  <a:pt x="43950" y="38109"/>
                </a:moveTo>
                <a:lnTo>
                  <a:pt x="43950" y="39883"/>
                </a:lnTo>
                <a:lnTo>
                  <a:pt x="42172" y="39883"/>
                </a:lnTo>
                <a:lnTo>
                  <a:pt x="42172" y="38109"/>
                </a:lnTo>
                <a:close/>
                <a:moveTo>
                  <a:pt x="45801" y="38109"/>
                </a:moveTo>
                <a:lnTo>
                  <a:pt x="45801" y="39883"/>
                </a:lnTo>
                <a:lnTo>
                  <a:pt x="44027" y="39883"/>
                </a:lnTo>
                <a:lnTo>
                  <a:pt x="44027" y="38109"/>
                </a:lnTo>
                <a:close/>
                <a:moveTo>
                  <a:pt x="47656" y="38109"/>
                </a:moveTo>
                <a:lnTo>
                  <a:pt x="47656" y="39883"/>
                </a:lnTo>
                <a:lnTo>
                  <a:pt x="45876" y="39883"/>
                </a:lnTo>
                <a:lnTo>
                  <a:pt x="45876" y="38109"/>
                </a:lnTo>
                <a:close/>
                <a:moveTo>
                  <a:pt x="49505" y="38109"/>
                </a:moveTo>
                <a:lnTo>
                  <a:pt x="49505" y="39883"/>
                </a:lnTo>
                <a:lnTo>
                  <a:pt x="47731" y="39883"/>
                </a:lnTo>
                <a:lnTo>
                  <a:pt x="47731" y="38109"/>
                </a:lnTo>
                <a:close/>
                <a:moveTo>
                  <a:pt x="51289" y="38109"/>
                </a:moveTo>
                <a:lnTo>
                  <a:pt x="51289" y="39883"/>
                </a:lnTo>
                <a:lnTo>
                  <a:pt x="49581" y="39883"/>
                </a:lnTo>
                <a:lnTo>
                  <a:pt x="49581" y="38109"/>
                </a:lnTo>
                <a:close/>
                <a:moveTo>
                  <a:pt x="53144" y="38109"/>
                </a:moveTo>
                <a:lnTo>
                  <a:pt x="53144" y="39883"/>
                </a:lnTo>
                <a:lnTo>
                  <a:pt x="51370" y="39883"/>
                </a:lnTo>
                <a:lnTo>
                  <a:pt x="51370" y="38109"/>
                </a:lnTo>
                <a:close/>
                <a:moveTo>
                  <a:pt x="54995" y="38109"/>
                </a:moveTo>
                <a:lnTo>
                  <a:pt x="54995" y="39883"/>
                </a:lnTo>
                <a:lnTo>
                  <a:pt x="53220" y="39883"/>
                </a:lnTo>
                <a:lnTo>
                  <a:pt x="53220" y="38109"/>
                </a:lnTo>
                <a:close/>
                <a:moveTo>
                  <a:pt x="56849" y="38109"/>
                </a:moveTo>
                <a:lnTo>
                  <a:pt x="56849" y="39883"/>
                </a:lnTo>
                <a:lnTo>
                  <a:pt x="55070" y="39883"/>
                </a:lnTo>
                <a:lnTo>
                  <a:pt x="55070" y="38109"/>
                </a:lnTo>
                <a:close/>
                <a:moveTo>
                  <a:pt x="58698" y="38109"/>
                </a:moveTo>
                <a:lnTo>
                  <a:pt x="58698" y="39883"/>
                </a:lnTo>
                <a:lnTo>
                  <a:pt x="56924" y="39883"/>
                </a:lnTo>
                <a:lnTo>
                  <a:pt x="56924" y="38109"/>
                </a:lnTo>
                <a:close/>
                <a:moveTo>
                  <a:pt x="60548" y="38109"/>
                </a:moveTo>
                <a:lnTo>
                  <a:pt x="60548" y="39883"/>
                </a:lnTo>
                <a:lnTo>
                  <a:pt x="58775" y="39883"/>
                </a:lnTo>
                <a:lnTo>
                  <a:pt x="58775" y="38109"/>
                </a:lnTo>
                <a:close/>
                <a:moveTo>
                  <a:pt x="62404" y="38109"/>
                </a:moveTo>
                <a:lnTo>
                  <a:pt x="62404" y="39883"/>
                </a:lnTo>
                <a:lnTo>
                  <a:pt x="60629" y="39883"/>
                </a:lnTo>
                <a:lnTo>
                  <a:pt x="60629" y="38109"/>
                </a:lnTo>
                <a:close/>
                <a:moveTo>
                  <a:pt x="64253" y="38109"/>
                </a:moveTo>
                <a:lnTo>
                  <a:pt x="64253" y="39883"/>
                </a:lnTo>
                <a:lnTo>
                  <a:pt x="62479" y="39883"/>
                </a:lnTo>
                <a:lnTo>
                  <a:pt x="62479" y="38109"/>
                </a:lnTo>
                <a:close/>
                <a:moveTo>
                  <a:pt x="66108" y="38109"/>
                </a:moveTo>
                <a:lnTo>
                  <a:pt x="66108" y="39883"/>
                </a:lnTo>
                <a:lnTo>
                  <a:pt x="64328" y="39883"/>
                </a:lnTo>
                <a:lnTo>
                  <a:pt x="64328" y="38109"/>
                </a:lnTo>
                <a:close/>
                <a:moveTo>
                  <a:pt x="3343" y="39960"/>
                </a:moveTo>
                <a:lnTo>
                  <a:pt x="3343" y="41738"/>
                </a:lnTo>
                <a:lnTo>
                  <a:pt x="1568" y="41738"/>
                </a:lnTo>
                <a:lnTo>
                  <a:pt x="1568" y="39960"/>
                </a:lnTo>
                <a:close/>
                <a:moveTo>
                  <a:pt x="5192" y="39960"/>
                </a:moveTo>
                <a:lnTo>
                  <a:pt x="5192" y="41738"/>
                </a:lnTo>
                <a:lnTo>
                  <a:pt x="3418" y="41738"/>
                </a:lnTo>
                <a:lnTo>
                  <a:pt x="3418" y="39960"/>
                </a:lnTo>
                <a:close/>
                <a:moveTo>
                  <a:pt x="7047" y="39960"/>
                </a:moveTo>
                <a:lnTo>
                  <a:pt x="7047" y="41738"/>
                </a:lnTo>
                <a:lnTo>
                  <a:pt x="5267" y="41738"/>
                </a:lnTo>
                <a:lnTo>
                  <a:pt x="5267" y="39960"/>
                </a:lnTo>
                <a:close/>
                <a:moveTo>
                  <a:pt x="8896" y="39960"/>
                </a:moveTo>
                <a:lnTo>
                  <a:pt x="8896" y="41738"/>
                </a:lnTo>
                <a:lnTo>
                  <a:pt x="7123" y="41738"/>
                </a:lnTo>
                <a:lnTo>
                  <a:pt x="7123" y="39960"/>
                </a:lnTo>
                <a:close/>
                <a:moveTo>
                  <a:pt x="10746" y="39960"/>
                </a:moveTo>
                <a:lnTo>
                  <a:pt x="10746" y="41738"/>
                </a:lnTo>
                <a:lnTo>
                  <a:pt x="8972" y="41738"/>
                </a:lnTo>
                <a:lnTo>
                  <a:pt x="8972" y="39960"/>
                </a:lnTo>
                <a:close/>
                <a:moveTo>
                  <a:pt x="12601" y="39960"/>
                </a:moveTo>
                <a:lnTo>
                  <a:pt x="12601" y="41738"/>
                </a:lnTo>
                <a:lnTo>
                  <a:pt x="10827" y="41738"/>
                </a:lnTo>
                <a:lnTo>
                  <a:pt x="10827" y="39960"/>
                </a:lnTo>
                <a:close/>
                <a:moveTo>
                  <a:pt x="14451" y="39960"/>
                </a:moveTo>
                <a:lnTo>
                  <a:pt x="14451" y="41738"/>
                </a:lnTo>
                <a:lnTo>
                  <a:pt x="12676" y="41738"/>
                </a:lnTo>
                <a:lnTo>
                  <a:pt x="12676" y="39960"/>
                </a:lnTo>
                <a:close/>
                <a:moveTo>
                  <a:pt x="16305" y="39960"/>
                </a:moveTo>
                <a:lnTo>
                  <a:pt x="16305" y="41738"/>
                </a:lnTo>
                <a:lnTo>
                  <a:pt x="14526" y="41738"/>
                </a:lnTo>
                <a:lnTo>
                  <a:pt x="14526" y="39960"/>
                </a:lnTo>
                <a:close/>
                <a:moveTo>
                  <a:pt x="18089" y="39960"/>
                </a:moveTo>
                <a:lnTo>
                  <a:pt x="18089" y="41738"/>
                </a:lnTo>
                <a:lnTo>
                  <a:pt x="16381" y="41738"/>
                </a:lnTo>
                <a:lnTo>
                  <a:pt x="16381" y="39960"/>
                </a:lnTo>
                <a:close/>
                <a:moveTo>
                  <a:pt x="19945" y="39960"/>
                </a:moveTo>
                <a:lnTo>
                  <a:pt x="19945" y="41738"/>
                </a:lnTo>
                <a:lnTo>
                  <a:pt x="18166" y="41738"/>
                </a:lnTo>
                <a:lnTo>
                  <a:pt x="18166" y="39960"/>
                </a:lnTo>
                <a:close/>
                <a:moveTo>
                  <a:pt x="21795" y="39960"/>
                </a:moveTo>
                <a:lnTo>
                  <a:pt x="21795" y="41738"/>
                </a:lnTo>
                <a:lnTo>
                  <a:pt x="20020" y="41738"/>
                </a:lnTo>
                <a:lnTo>
                  <a:pt x="20020" y="39960"/>
                </a:lnTo>
                <a:close/>
                <a:moveTo>
                  <a:pt x="23644" y="39960"/>
                </a:moveTo>
                <a:lnTo>
                  <a:pt x="23644" y="41738"/>
                </a:lnTo>
                <a:lnTo>
                  <a:pt x="21870" y="41738"/>
                </a:lnTo>
                <a:lnTo>
                  <a:pt x="21870" y="39960"/>
                </a:lnTo>
                <a:close/>
                <a:moveTo>
                  <a:pt x="25498" y="39960"/>
                </a:moveTo>
                <a:lnTo>
                  <a:pt x="25498" y="41738"/>
                </a:lnTo>
                <a:lnTo>
                  <a:pt x="23719" y="41738"/>
                </a:lnTo>
                <a:lnTo>
                  <a:pt x="23719" y="39960"/>
                </a:lnTo>
                <a:close/>
                <a:moveTo>
                  <a:pt x="27348" y="39960"/>
                </a:moveTo>
                <a:lnTo>
                  <a:pt x="27348" y="41738"/>
                </a:lnTo>
                <a:lnTo>
                  <a:pt x="25575" y="41738"/>
                </a:lnTo>
                <a:lnTo>
                  <a:pt x="25575" y="39960"/>
                </a:lnTo>
                <a:close/>
                <a:moveTo>
                  <a:pt x="29204" y="39960"/>
                </a:moveTo>
                <a:lnTo>
                  <a:pt x="29204" y="41738"/>
                </a:lnTo>
                <a:lnTo>
                  <a:pt x="27424" y="41738"/>
                </a:lnTo>
                <a:lnTo>
                  <a:pt x="27424" y="39960"/>
                </a:lnTo>
                <a:close/>
                <a:moveTo>
                  <a:pt x="31053" y="39960"/>
                </a:moveTo>
                <a:lnTo>
                  <a:pt x="31053" y="41738"/>
                </a:lnTo>
                <a:lnTo>
                  <a:pt x="29279" y="41738"/>
                </a:lnTo>
                <a:lnTo>
                  <a:pt x="29279" y="39960"/>
                </a:lnTo>
                <a:close/>
                <a:moveTo>
                  <a:pt x="32903" y="39960"/>
                </a:moveTo>
                <a:lnTo>
                  <a:pt x="32903" y="41738"/>
                </a:lnTo>
                <a:lnTo>
                  <a:pt x="31128" y="41738"/>
                </a:lnTo>
                <a:lnTo>
                  <a:pt x="31128" y="39960"/>
                </a:lnTo>
                <a:close/>
                <a:moveTo>
                  <a:pt x="34692" y="39960"/>
                </a:moveTo>
                <a:lnTo>
                  <a:pt x="34692" y="41738"/>
                </a:lnTo>
                <a:lnTo>
                  <a:pt x="32979" y="41738"/>
                </a:lnTo>
                <a:lnTo>
                  <a:pt x="32979" y="39960"/>
                </a:lnTo>
                <a:close/>
                <a:moveTo>
                  <a:pt x="36541" y="39960"/>
                </a:moveTo>
                <a:lnTo>
                  <a:pt x="36541" y="41738"/>
                </a:lnTo>
                <a:lnTo>
                  <a:pt x="34768" y="41738"/>
                </a:lnTo>
                <a:lnTo>
                  <a:pt x="34768" y="39960"/>
                </a:lnTo>
                <a:close/>
                <a:moveTo>
                  <a:pt x="38397" y="39960"/>
                </a:moveTo>
                <a:lnTo>
                  <a:pt x="38397" y="41738"/>
                </a:lnTo>
                <a:lnTo>
                  <a:pt x="36618" y="41738"/>
                </a:lnTo>
                <a:lnTo>
                  <a:pt x="36618" y="39960"/>
                </a:lnTo>
                <a:close/>
                <a:moveTo>
                  <a:pt x="40246" y="39960"/>
                </a:moveTo>
                <a:lnTo>
                  <a:pt x="40246" y="41738"/>
                </a:lnTo>
                <a:lnTo>
                  <a:pt x="38472" y="41738"/>
                </a:lnTo>
                <a:lnTo>
                  <a:pt x="38472" y="39960"/>
                </a:lnTo>
                <a:close/>
                <a:moveTo>
                  <a:pt x="42096" y="39960"/>
                </a:moveTo>
                <a:lnTo>
                  <a:pt x="42096" y="41738"/>
                </a:lnTo>
                <a:lnTo>
                  <a:pt x="40321" y="41738"/>
                </a:lnTo>
                <a:lnTo>
                  <a:pt x="40321" y="39960"/>
                </a:lnTo>
                <a:close/>
                <a:moveTo>
                  <a:pt x="43950" y="39960"/>
                </a:moveTo>
                <a:lnTo>
                  <a:pt x="43950" y="41738"/>
                </a:lnTo>
                <a:lnTo>
                  <a:pt x="42172" y="41738"/>
                </a:lnTo>
                <a:lnTo>
                  <a:pt x="42172" y="39960"/>
                </a:lnTo>
                <a:close/>
                <a:moveTo>
                  <a:pt x="45801" y="39960"/>
                </a:moveTo>
                <a:lnTo>
                  <a:pt x="45801" y="41738"/>
                </a:lnTo>
                <a:lnTo>
                  <a:pt x="44027" y="41738"/>
                </a:lnTo>
                <a:lnTo>
                  <a:pt x="44027" y="39960"/>
                </a:lnTo>
                <a:close/>
                <a:moveTo>
                  <a:pt x="47656" y="39960"/>
                </a:moveTo>
                <a:lnTo>
                  <a:pt x="47656" y="41738"/>
                </a:lnTo>
                <a:lnTo>
                  <a:pt x="45876" y="41738"/>
                </a:lnTo>
                <a:lnTo>
                  <a:pt x="45876" y="39960"/>
                </a:lnTo>
                <a:close/>
                <a:moveTo>
                  <a:pt x="49505" y="39960"/>
                </a:moveTo>
                <a:lnTo>
                  <a:pt x="49505" y="41738"/>
                </a:lnTo>
                <a:lnTo>
                  <a:pt x="47731" y="41738"/>
                </a:lnTo>
                <a:lnTo>
                  <a:pt x="47731" y="39960"/>
                </a:lnTo>
                <a:close/>
                <a:moveTo>
                  <a:pt x="51289" y="39960"/>
                </a:moveTo>
                <a:lnTo>
                  <a:pt x="51289" y="41738"/>
                </a:lnTo>
                <a:lnTo>
                  <a:pt x="49581" y="41738"/>
                </a:lnTo>
                <a:lnTo>
                  <a:pt x="49581" y="39960"/>
                </a:lnTo>
                <a:close/>
                <a:moveTo>
                  <a:pt x="53144" y="39960"/>
                </a:moveTo>
                <a:lnTo>
                  <a:pt x="53144" y="41738"/>
                </a:lnTo>
                <a:lnTo>
                  <a:pt x="51370" y="41738"/>
                </a:lnTo>
                <a:lnTo>
                  <a:pt x="51370" y="39960"/>
                </a:lnTo>
                <a:close/>
                <a:moveTo>
                  <a:pt x="54995" y="39960"/>
                </a:moveTo>
                <a:lnTo>
                  <a:pt x="54995" y="41738"/>
                </a:lnTo>
                <a:lnTo>
                  <a:pt x="53220" y="41738"/>
                </a:lnTo>
                <a:lnTo>
                  <a:pt x="53220" y="39960"/>
                </a:lnTo>
                <a:close/>
                <a:moveTo>
                  <a:pt x="56849" y="39960"/>
                </a:moveTo>
                <a:lnTo>
                  <a:pt x="56849" y="41738"/>
                </a:lnTo>
                <a:lnTo>
                  <a:pt x="55070" y="41738"/>
                </a:lnTo>
                <a:lnTo>
                  <a:pt x="55070" y="39960"/>
                </a:lnTo>
                <a:close/>
                <a:moveTo>
                  <a:pt x="58698" y="39960"/>
                </a:moveTo>
                <a:lnTo>
                  <a:pt x="58698" y="41738"/>
                </a:lnTo>
                <a:lnTo>
                  <a:pt x="56924" y="41738"/>
                </a:lnTo>
                <a:lnTo>
                  <a:pt x="56924" y="39960"/>
                </a:lnTo>
                <a:close/>
                <a:moveTo>
                  <a:pt x="60548" y="39960"/>
                </a:moveTo>
                <a:lnTo>
                  <a:pt x="60548" y="41738"/>
                </a:lnTo>
                <a:lnTo>
                  <a:pt x="58775" y="41738"/>
                </a:lnTo>
                <a:lnTo>
                  <a:pt x="58775" y="39960"/>
                </a:lnTo>
                <a:close/>
                <a:moveTo>
                  <a:pt x="62404" y="39960"/>
                </a:moveTo>
                <a:lnTo>
                  <a:pt x="62404" y="41738"/>
                </a:lnTo>
                <a:lnTo>
                  <a:pt x="60629" y="41738"/>
                </a:lnTo>
                <a:lnTo>
                  <a:pt x="60629" y="39960"/>
                </a:lnTo>
                <a:close/>
                <a:moveTo>
                  <a:pt x="64253" y="39960"/>
                </a:moveTo>
                <a:lnTo>
                  <a:pt x="64253" y="41738"/>
                </a:lnTo>
                <a:lnTo>
                  <a:pt x="62479" y="41738"/>
                </a:lnTo>
                <a:lnTo>
                  <a:pt x="62479" y="39960"/>
                </a:lnTo>
                <a:close/>
                <a:moveTo>
                  <a:pt x="66108" y="39960"/>
                </a:moveTo>
                <a:lnTo>
                  <a:pt x="66108" y="41738"/>
                </a:lnTo>
                <a:lnTo>
                  <a:pt x="64328" y="41738"/>
                </a:lnTo>
                <a:lnTo>
                  <a:pt x="64328" y="39960"/>
                </a:lnTo>
                <a:close/>
                <a:moveTo>
                  <a:pt x="3343" y="41814"/>
                </a:moveTo>
                <a:lnTo>
                  <a:pt x="3343" y="43589"/>
                </a:lnTo>
                <a:lnTo>
                  <a:pt x="1568" y="43589"/>
                </a:lnTo>
                <a:lnTo>
                  <a:pt x="1568" y="41814"/>
                </a:lnTo>
                <a:close/>
                <a:moveTo>
                  <a:pt x="5192" y="41814"/>
                </a:moveTo>
                <a:lnTo>
                  <a:pt x="5192" y="43589"/>
                </a:lnTo>
                <a:lnTo>
                  <a:pt x="3418" y="43589"/>
                </a:lnTo>
                <a:lnTo>
                  <a:pt x="3418" y="41814"/>
                </a:lnTo>
                <a:close/>
                <a:moveTo>
                  <a:pt x="7047" y="41814"/>
                </a:moveTo>
                <a:lnTo>
                  <a:pt x="7047" y="43589"/>
                </a:lnTo>
                <a:lnTo>
                  <a:pt x="5267" y="43589"/>
                </a:lnTo>
                <a:lnTo>
                  <a:pt x="5267" y="41814"/>
                </a:lnTo>
                <a:close/>
                <a:moveTo>
                  <a:pt x="8896" y="41814"/>
                </a:moveTo>
                <a:lnTo>
                  <a:pt x="8896" y="43589"/>
                </a:lnTo>
                <a:lnTo>
                  <a:pt x="7123" y="43589"/>
                </a:lnTo>
                <a:lnTo>
                  <a:pt x="7123" y="41814"/>
                </a:lnTo>
                <a:close/>
                <a:moveTo>
                  <a:pt x="10746" y="41814"/>
                </a:moveTo>
                <a:lnTo>
                  <a:pt x="10746" y="43589"/>
                </a:lnTo>
                <a:lnTo>
                  <a:pt x="8972" y="43589"/>
                </a:lnTo>
                <a:lnTo>
                  <a:pt x="8972" y="41814"/>
                </a:lnTo>
                <a:close/>
                <a:moveTo>
                  <a:pt x="12601" y="41814"/>
                </a:moveTo>
                <a:lnTo>
                  <a:pt x="12601" y="43589"/>
                </a:lnTo>
                <a:lnTo>
                  <a:pt x="10827" y="43589"/>
                </a:lnTo>
                <a:lnTo>
                  <a:pt x="10827" y="41814"/>
                </a:lnTo>
                <a:close/>
                <a:moveTo>
                  <a:pt x="14451" y="41814"/>
                </a:moveTo>
                <a:lnTo>
                  <a:pt x="14451" y="43589"/>
                </a:lnTo>
                <a:lnTo>
                  <a:pt x="12676" y="43589"/>
                </a:lnTo>
                <a:lnTo>
                  <a:pt x="12676" y="41814"/>
                </a:lnTo>
                <a:close/>
                <a:moveTo>
                  <a:pt x="16305" y="41814"/>
                </a:moveTo>
                <a:lnTo>
                  <a:pt x="16305" y="43589"/>
                </a:lnTo>
                <a:lnTo>
                  <a:pt x="14526" y="43589"/>
                </a:lnTo>
                <a:lnTo>
                  <a:pt x="14526" y="41814"/>
                </a:lnTo>
                <a:close/>
                <a:moveTo>
                  <a:pt x="18089" y="41814"/>
                </a:moveTo>
                <a:lnTo>
                  <a:pt x="18089" y="43589"/>
                </a:lnTo>
                <a:lnTo>
                  <a:pt x="16381" y="43589"/>
                </a:lnTo>
                <a:lnTo>
                  <a:pt x="16381" y="41814"/>
                </a:lnTo>
                <a:close/>
                <a:moveTo>
                  <a:pt x="19945" y="41814"/>
                </a:moveTo>
                <a:lnTo>
                  <a:pt x="19945" y="43589"/>
                </a:lnTo>
                <a:lnTo>
                  <a:pt x="18166" y="43589"/>
                </a:lnTo>
                <a:lnTo>
                  <a:pt x="18166" y="41814"/>
                </a:lnTo>
                <a:close/>
                <a:moveTo>
                  <a:pt x="21795" y="41814"/>
                </a:moveTo>
                <a:lnTo>
                  <a:pt x="21795" y="43589"/>
                </a:lnTo>
                <a:lnTo>
                  <a:pt x="20020" y="43589"/>
                </a:lnTo>
                <a:lnTo>
                  <a:pt x="20020" y="41814"/>
                </a:lnTo>
                <a:close/>
                <a:moveTo>
                  <a:pt x="23644" y="41814"/>
                </a:moveTo>
                <a:lnTo>
                  <a:pt x="23644" y="43589"/>
                </a:lnTo>
                <a:lnTo>
                  <a:pt x="21870" y="43589"/>
                </a:lnTo>
                <a:lnTo>
                  <a:pt x="21870" y="41814"/>
                </a:lnTo>
                <a:close/>
                <a:moveTo>
                  <a:pt x="25498" y="41814"/>
                </a:moveTo>
                <a:lnTo>
                  <a:pt x="25498" y="43589"/>
                </a:lnTo>
                <a:lnTo>
                  <a:pt x="23719" y="43589"/>
                </a:lnTo>
                <a:lnTo>
                  <a:pt x="23719" y="41814"/>
                </a:lnTo>
                <a:close/>
                <a:moveTo>
                  <a:pt x="27348" y="41814"/>
                </a:moveTo>
                <a:lnTo>
                  <a:pt x="27348" y="43589"/>
                </a:lnTo>
                <a:lnTo>
                  <a:pt x="25575" y="43589"/>
                </a:lnTo>
                <a:lnTo>
                  <a:pt x="25575" y="41814"/>
                </a:lnTo>
                <a:close/>
                <a:moveTo>
                  <a:pt x="29204" y="41814"/>
                </a:moveTo>
                <a:lnTo>
                  <a:pt x="29204" y="43589"/>
                </a:lnTo>
                <a:lnTo>
                  <a:pt x="27424" y="43589"/>
                </a:lnTo>
                <a:lnTo>
                  <a:pt x="27424" y="41814"/>
                </a:lnTo>
                <a:close/>
                <a:moveTo>
                  <a:pt x="31053" y="41814"/>
                </a:moveTo>
                <a:lnTo>
                  <a:pt x="31053" y="43589"/>
                </a:lnTo>
                <a:lnTo>
                  <a:pt x="29279" y="43589"/>
                </a:lnTo>
                <a:lnTo>
                  <a:pt x="29279" y="41814"/>
                </a:lnTo>
                <a:close/>
                <a:moveTo>
                  <a:pt x="32903" y="41814"/>
                </a:moveTo>
                <a:lnTo>
                  <a:pt x="32903" y="43589"/>
                </a:lnTo>
                <a:lnTo>
                  <a:pt x="31128" y="43589"/>
                </a:lnTo>
                <a:lnTo>
                  <a:pt x="31128" y="41814"/>
                </a:lnTo>
                <a:close/>
                <a:moveTo>
                  <a:pt x="34692" y="41814"/>
                </a:moveTo>
                <a:lnTo>
                  <a:pt x="34692" y="43589"/>
                </a:lnTo>
                <a:lnTo>
                  <a:pt x="32979" y="43589"/>
                </a:lnTo>
                <a:lnTo>
                  <a:pt x="32979" y="41814"/>
                </a:lnTo>
                <a:close/>
                <a:moveTo>
                  <a:pt x="36541" y="41814"/>
                </a:moveTo>
                <a:lnTo>
                  <a:pt x="36541" y="43589"/>
                </a:lnTo>
                <a:lnTo>
                  <a:pt x="34768" y="43589"/>
                </a:lnTo>
                <a:lnTo>
                  <a:pt x="34768" y="41814"/>
                </a:lnTo>
                <a:close/>
                <a:moveTo>
                  <a:pt x="38397" y="41814"/>
                </a:moveTo>
                <a:lnTo>
                  <a:pt x="38397" y="43589"/>
                </a:lnTo>
                <a:lnTo>
                  <a:pt x="36618" y="43589"/>
                </a:lnTo>
                <a:lnTo>
                  <a:pt x="36618" y="41814"/>
                </a:lnTo>
                <a:close/>
                <a:moveTo>
                  <a:pt x="40246" y="41814"/>
                </a:moveTo>
                <a:lnTo>
                  <a:pt x="40246" y="43589"/>
                </a:lnTo>
                <a:lnTo>
                  <a:pt x="38472" y="43589"/>
                </a:lnTo>
                <a:lnTo>
                  <a:pt x="38472" y="41814"/>
                </a:lnTo>
                <a:close/>
                <a:moveTo>
                  <a:pt x="42096" y="41814"/>
                </a:moveTo>
                <a:lnTo>
                  <a:pt x="42096" y="43589"/>
                </a:lnTo>
                <a:lnTo>
                  <a:pt x="40321" y="43589"/>
                </a:lnTo>
                <a:lnTo>
                  <a:pt x="40321" y="41814"/>
                </a:lnTo>
                <a:close/>
                <a:moveTo>
                  <a:pt x="43950" y="41814"/>
                </a:moveTo>
                <a:lnTo>
                  <a:pt x="43950" y="43589"/>
                </a:lnTo>
                <a:lnTo>
                  <a:pt x="42172" y="43589"/>
                </a:lnTo>
                <a:lnTo>
                  <a:pt x="42172" y="41814"/>
                </a:lnTo>
                <a:close/>
                <a:moveTo>
                  <a:pt x="45801" y="41814"/>
                </a:moveTo>
                <a:lnTo>
                  <a:pt x="45801" y="43589"/>
                </a:lnTo>
                <a:lnTo>
                  <a:pt x="44027" y="43589"/>
                </a:lnTo>
                <a:lnTo>
                  <a:pt x="44027" y="41814"/>
                </a:lnTo>
                <a:close/>
                <a:moveTo>
                  <a:pt x="47656" y="41814"/>
                </a:moveTo>
                <a:lnTo>
                  <a:pt x="47656" y="43589"/>
                </a:lnTo>
                <a:lnTo>
                  <a:pt x="45876" y="43589"/>
                </a:lnTo>
                <a:lnTo>
                  <a:pt x="45876" y="41814"/>
                </a:lnTo>
                <a:close/>
                <a:moveTo>
                  <a:pt x="49505" y="41814"/>
                </a:moveTo>
                <a:lnTo>
                  <a:pt x="49505" y="43589"/>
                </a:lnTo>
                <a:lnTo>
                  <a:pt x="47731" y="43589"/>
                </a:lnTo>
                <a:lnTo>
                  <a:pt x="47731" y="41814"/>
                </a:lnTo>
                <a:close/>
                <a:moveTo>
                  <a:pt x="51289" y="41814"/>
                </a:moveTo>
                <a:lnTo>
                  <a:pt x="51289" y="43589"/>
                </a:lnTo>
                <a:lnTo>
                  <a:pt x="49581" y="43589"/>
                </a:lnTo>
                <a:lnTo>
                  <a:pt x="49581" y="41814"/>
                </a:lnTo>
                <a:close/>
                <a:moveTo>
                  <a:pt x="53144" y="41814"/>
                </a:moveTo>
                <a:lnTo>
                  <a:pt x="53144" y="43589"/>
                </a:lnTo>
                <a:lnTo>
                  <a:pt x="51370" y="43589"/>
                </a:lnTo>
                <a:lnTo>
                  <a:pt x="51370" y="41814"/>
                </a:lnTo>
                <a:close/>
                <a:moveTo>
                  <a:pt x="54995" y="41814"/>
                </a:moveTo>
                <a:lnTo>
                  <a:pt x="54995" y="43589"/>
                </a:lnTo>
                <a:lnTo>
                  <a:pt x="53220" y="43589"/>
                </a:lnTo>
                <a:lnTo>
                  <a:pt x="53220" y="41814"/>
                </a:lnTo>
                <a:close/>
                <a:moveTo>
                  <a:pt x="56849" y="41814"/>
                </a:moveTo>
                <a:lnTo>
                  <a:pt x="56849" y="43589"/>
                </a:lnTo>
                <a:lnTo>
                  <a:pt x="55070" y="43589"/>
                </a:lnTo>
                <a:lnTo>
                  <a:pt x="55070" y="41814"/>
                </a:lnTo>
                <a:close/>
                <a:moveTo>
                  <a:pt x="58698" y="41814"/>
                </a:moveTo>
                <a:lnTo>
                  <a:pt x="58698" y="43589"/>
                </a:lnTo>
                <a:lnTo>
                  <a:pt x="56924" y="43589"/>
                </a:lnTo>
                <a:lnTo>
                  <a:pt x="56924" y="41814"/>
                </a:lnTo>
                <a:close/>
                <a:moveTo>
                  <a:pt x="60548" y="41814"/>
                </a:moveTo>
                <a:lnTo>
                  <a:pt x="60548" y="43589"/>
                </a:lnTo>
                <a:lnTo>
                  <a:pt x="58775" y="43589"/>
                </a:lnTo>
                <a:lnTo>
                  <a:pt x="58775" y="41814"/>
                </a:lnTo>
                <a:close/>
                <a:moveTo>
                  <a:pt x="62404" y="41814"/>
                </a:moveTo>
                <a:lnTo>
                  <a:pt x="62404" y="43589"/>
                </a:lnTo>
                <a:lnTo>
                  <a:pt x="60629" y="43589"/>
                </a:lnTo>
                <a:lnTo>
                  <a:pt x="60629" y="41814"/>
                </a:lnTo>
                <a:close/>
                <a:moveTo>
                  <a:pt x="64253" y="41814"/>
                </a:moveTo>
                <a:lnTo>
                  <a:pt x="64253" y="43589"/>
                </a:lnTo>
                <a:lnTo>
                  <a:pt x="62479" y="43589"/>
                </a:lnTo>
                <a:lnTo>
                  <a:pt x="62479" y="41814"/>
                </a:lnTo>
                <a:close/>
                <a:moveTo>
                  <a:pt x="66108" y="41814"/>
                </a:moveTo>
                <a:lnTo>
                  <a:pt x="66108" y="43589"/>
                </a:lnTo>
                <a:lnTo>
                  <a:pt x="64328" y="43589"/>
                </a:lnTo>
                <a:lnTo>
                  <a:pt x="64328" y="41814"/>
                </a:lnTo>
                <a:close/>
                <a:moveTo>
                  <a:pt x="3343" y="43664"/>
                </a:moveTo>
                <a:lnTo>
                  <a:pt x="3343" y="45438"/>
                </a:lnTo>
                <a:lnTo>
                  <a:pt x="1568" y="45438"/>
                </a:lnTo>
                <a:lnTo>
                  <a:pt x="1568" y="43664"/>
                </a:lnTo>
                <a:close/>
                <a:moveTo>
                  <a:pt x="5192" y="43664"/>
                </a:moveTo>
                <a:lnTo>
                  <a:pt x="5192" y="45438"/>
                </a:lnTo>
                <a:lnTo>
                  <a:pt x="3418" y="45438"/>
                </a:lnTo>
                <a:lnTo>
                  <a:pt x="3418" y="43664"/>
                </a:lnTo>
                <a:close/>
                <a:moveTo>
                  <a:pt x="7047" y="43664"/>
                </a:moveTo>
                <a:lnTo>
                  <a:pt x="7047" y="45438"/>
                </a:lnTo>
                <a:lnTo>
                  <a:pt x="5267" y="45438"/>
                </a:lnTo>
                <a:lnTo>
                  <a:pt x="5267" y="43664"/>
                </a:lnTo>
                <a:close/>
                <a:moveTo>
                  <a:pt x="8896" y="43664"/>
                </a:moveTo>
                <a:lnTo>
                  <a:pt x="8896" y="45438"/>
                </a:lnTo>
                <a:lnTo>
                  <a:pt x="7123" y="45438"/>
                </a:lnTo>
                <a:lnTo>
                  <a:pt x="7123" y="43664"/>
                </a:lnTo>
                <a:close/>
                <a:moveTo>
                  <a:pt x="10746" y="43664"/>
                </a:moveTo>
                <a:lnTo>
                  <a:pt x="10746" y="45438"/>
                </a:lnTo>
                <a:lnTo>
                  <a:pt x="8972" y="45438"/>
                </a:lnTo>
                <a:lnTo>
                  <a:pt x="8972" y="43664"/>
                </a:lnTo>
                <a:close/>
                <a:moveTo>
                  <a:pt x="12601" y="43664"/>
                </a:moveTo>
                <a:lnTo>
                  <a:pt x="12601" y="45438"/>
                </a:lnTo>
                <a:lnTo>
                  <a:pt x="10827" y="45438"/>
                </a:lnTo>
                <a:lnTo>
                  <a:pt x="10827" y="43664"/>
                </a:lnTo>
                <a:close/>
                <a:moveTo>
                  <a:pt x="14451" y="43664"/>
                </a:moveTo>
                <a:lnTo>
                  <a:pt x="14451" y="45438"/>
                </a:lnTo>
                <a:lnTo>
                  <a:pt x="12676" y="45438"/>
                </a:lnTo>
                <a:lnTo>
                  <a:pt x="12676" y="43664"/>
                </a:lnTo>
                <a:close/>
                <a:moveTo>
                  <a:pt x="16305" y="43664"/>
                </a:moveTo>
                <a:lnTo>
                  <a:pt x="16305" y="45438"/>
                </a:lnTo>
                <a:lnTo>
                  <a:pt x="14526" y="45438"/>
                </a:lnTo>
                <a:lnTo>
                  <a:pt x="14526" y="43664"/>
                </a:lnTo>
                <a:close/>
                <a:moveTo>
                  <a:pt x="18089" y="43664"/>
                </a:moveTo>
                <a:lnTo>
                  <a:pt x="18089" y="45438"/>
                </a:lnTo>
                <a:lnTo>
                  <a:pt x="16381" y="45438"/>
                </a:lnTo>
                <a:lnTo>
                  <a:pt x="16381" y="43664"/>
                </a:lnTo>
                <a:close/>
                <a:moveTo>
                  <a:pt x="19945" y="43664"/>
                </a:moveTo>
                <a:lnTo>
                  <a:pt x="19945" y="45438"/>
                </a:lnTo>
                <a:lnTo>
                  <a:pt x="18166" y="45438"/>
                </a:lnTo>
                <a:lnTo>
                  <a:pt x="18166" y="43664"/>
                </a:lnTo>
                <a:close/>
                <a:moveTo>
                  <a:pt x="21795" y="43664"/>
                </a:moveTo>
                <a:lnTo>
                  <a:pt x="21795" y="45438"/>
                </a:lnTo>
                <a:lnTo>
                  <a:pt x="20020" y="45438"/>
                </a:lnTo>
                <a:lnTo>
                  <a:pt x="20020" y="43664"/>
                </a:lnTo>
                <a:close/>
                <a:moveTo>
                  <a:pt x="23644" y="43664"/>
                </a:moveTo>
                <a:lnTo>
                  <a:pt x="23644" y="45438"/>
                </a:lnTo>
                <a:lnTo>
                  <a:pt x="21870" y="45438"/>
                </a:lnTo>
                <a:lnTo>
                  <a:pt x="21870" y="43664"/>
                </a:lnTo>
                <a:close/>
                <a:moveTo>
                  <a:pt x="25498" y="43664"/>
                </a:moveTo>
                <a:lnTo>
                  <a:pt x="25498" y="45438"/>
                </a:lnTo>
                <a:lnTo>
                  <a:pt x="23719" y="45438"/>
                </a:lnTo>
                <a:lnTo>
                  <a:pt x="23719" y="43664"/>
                </a:lnTo>
                <a:close/>
                <a:moveTo>
                  <a:pt x="27348" y="43664"/>
                </a:moveTo>
                <a:lnTo>
                  <a:pt x="27348" y="45438"/>
                </a:lnTo>
                <a:lnTo>
                  <a:pt x="25575" y="45438"/>
                </a:lnTo>
                <a:lnTo>
                  <a:pt x="25575" y="43664"/>
                </a:lnTo>
                <a:close/>
                <a:moveTo>
                  <a:pt x="29204" y="43664"/>
                </a:moveTo>
                <a:lnTo>
                  <a:pt x="29204" y="45438"/>
                </a:lnTo>
                <a:lnTo>
                  <a:pt x="27424" y="45438"/>
                </a:lnTo>
                <a:lnTo>
                  <a:pt x="27424" y="43664"/>
                </a:lnTo>
                <a:close/>
                <a:moveTo>
                  <a:pt x="31053" y="43664"/>
                </a:moveTo>
                <a:lnTo>
                  <a:pt x="31053" y="45438"/>
                </a:lnTo>
                <a:lnTo>
                  <a:pt x="29279" y="45438"/>
                </a:lnTo>
                <a:lnTo>
                  <a:pt x="29279" y="43664"/>
                </a:lnTo>
                <a:close/>
                <a:moveTo>
                  <a:pt x="32903" y="43664"/>
                </a:moveTo>
                <a:lnTo>
                  <a:pt x="32903" y="45438"/>
                </a:lnTo>
                <a:lnTo>
                  <a:pt x="31128" y="45438"/>
                </a:lnTo>
                <a:lnTo>
                  <a:pt x="31128" y="43664"/>
                </a:lnTo>
                <a:close/>
                <a:moveTo>
                  <a:pt x="34692" y="43664"/>
                </a:moveTo>
                <a:lnTo>
                  <a:pt x="34692" y="45438"/>
                </a:lnTo>
                <a:lnTo>
                  <a:pt x="32979" y="45438"/>
                </a:lnTo>
                <a:lnTo>
                  <a:pt x="32979" y="43664"/>
                </a:lnTo>
                <a:close/>
                <a:moveTo>
                  <a:pt x="36541" y="43664"/>
                </a:moveTo>
                <a:lnTo>
                  <a:pt x="36541" y="45438"/>
                </a:lnTo>
                <a:lnTo>
                  <a:pt x="34768" y="45438"/>
                </a:lnTo>
                <a:lnTo>
                  <a:pt x="34768" y="43664"/>
                </a:lnTo>
                <a:close/>
                <a:moveTo>
                  <a:pt x="38397" y="43664"/>
                </a:moveTo>
                <a:lnTo>
                  <a:pt x="38397" y="45438"/>
                </a:lnTo>
                <a:lnTo>
                  <a:pt x="36618" y="45438"/>
                </a:lnTo>
                <a:lnTo>
                  <a:pt x="36618" y="43664"/>
                </a:lnTo>
                <a:close/>
                <a:moveTo>
                  <a:pt x="40246" y="43664"/>
                </a:moveTo>
                <a:lnTo>
                  <a:pt x="40246" y="45438"/>
                </a:lnTo>
                <a:lnTo>
                  <a:pt x="38472" y="45438"/>
                </a:lnTo>
                <a:lnTo>
                  <a:pt x="38472" y="43664"/>
                </a:lnTo>
                <a:close/>
                <a:moveTo>
                  <a:pt x="42096" y="43664"/>
                </a:moveTo>
                <a:lnTo>
                  <a:pt x="42096" y="45438"/>
                </a:lnTo>
                <a:lnTo>
                  <a:pt x="40321" y="45438"/>
                </a:lnTo>
                <a:lnTo>
                  <a:pt x="40321" y="43664"/>
                </a:lnTo>
                <a:close/>
                <a:moveTo>
                  <a:pt x="43950" y="43664"/>
                </a:moveTo>
                <a:lnTo>
                  <a:pt x="43950" y="45438"/>
                </a:lnTo>
                <a:lnTo>
                  <a:pt x="42172" y="45438"/>
                </a:lnTo>
                <a:lnTo>
                  <a:pt x="42172" y="43664"/>
                </a:lnTo>
                <a:close/>
                <a:moveTo>
                  <a:pt x="45801" y="43664"/>
                </a:moveTo>
                <a:lnTo>
                  <a:pt x="45801" y="45438"/>
                </a:lnTo>
                <a:lnTo>
                  <a:pt x="44027" y="45438"/>
                </a:lnTo>
                <a:lnTo>
                  <a:pt x="44027" y="43664"/>
                </a:lnTo>
                <a:close/>
                <a:moveTo>
                  <a:pt x="47656" y="43664"/>
                </a:moveTo>
                <a:lnTo>
                  <a:pt x="47656" y="45438"/>
                </a:lnTo>
                <a:lnTo>
                  <a:pt x="45876" y="45438"/>
                </a:lnTo>
                <a:lnTo>
                  <a:pt x="45876" y="43664"/>
                </a:lnTo>
                <a:close/>
                <a:moveTo>
                  <a:pt x="49505" y="43664"/>
                </a:moveTo>
                <a:lnTo>
                  <a:pt x="49505" y="45438"/>
                </a:lnTo>
                <a:lnTo>
                  <a:pt x="47731" y="45438"/>
                </a:lnTo>
                <a:lnTo>
                  <a:pt x="47731" y="43664"/>
                </a:lnTo>
                <a:close/>
                <a:moveTo>
                  <a:pt x="51289" y="43664"/>
                </a:moveTo>
                <a:lnTo>
                  <a:pt x="51289" y="45438"/>
                </a:lnTo>
                <a:lnTo>
                  <a:pt x="49581" y="45438"/>
                </a:lnTo>
                <a:lnTo>
                  <a:pt x="49581" y="43664"/>
                </a:lnTo>
                <a:close/>
                <a:moveTo>
                  <a:pt x="53144" y="43664"/>
                </a:moveTo>
                <a:lnTo>
                  <a:pt x="53144" y="45438"/>
                </a:lnTo>
                <a:lnTo>
                  <a:pt x="51370" y="45438"/>
                </a:lnTo>
                <a:lnTo>
                  <a:pt x="51370" y="43664"/>
                </a:lnTo>
                <a:close/>
                <a:moveTo>
                  <a:pt x="54995" y="43664"/>
                </a:moveTo>
                <a:lnTo>
                  <a:pt x="54995" y="45438"/>
                </a:lnTo>
                <a:lnTo>
                  <a:pt x="53220" y="45438"/>
                </a:lnTo>
                <a:lnTo>
                  <a:pt x="53220" y="43664"/>
                </a:lnTo>
                <a:close/>
                <a:moveTo>
                  <a:pt x="56849" y="43664"/>
                </a:moveTo>
                <a:lnTo>
                  <a:pt x="56849" y="45438"/>
                </a:lnTo>
                <a:lnTo>
                  <a:pt x="55070" y="45438"/>
                </a:lnTo>
                <a:lnTo>
                  <a:pt x="55070" y="43664"/>
                </a:lnTo>
                <a:close/>
                <a:moveTo>
                  <a:pt x="58698" y="43664"/>
                </a:moveTo>
                <a:lnTo>
                  <a:pt x="58698" y="45438"/>
                </a:lnTo>
                <a:lnTo>
                  <a:pt x="56924" y="45438"/>
                </a:lnTo>
                <a:lnTo>
                  <a:pt x="56924" y="43664"/>
                </a:lnTo>
                <a:close/>
                <a:moveTo>
                  <a:pt x="60548" y="43664"/>
                </a:moveTo>
                <a:lnTo>
                  <a:pt x="60548" y="45438"/>
                </a:lnTo>
                <a:lnTo>
                  <a:pt x="58775" y="45438"/>
                </a:lnTo>
                <a:lnTo>
                  <a:pt x="58775" y="43664"/>
                </a:lnTo>
                <a:close/>
                <a:moveTo>
                  <a:pt x="62404" y="43664"/>
                </a:moveTo>
                <a:lnTo>
                  <a:pt x="62404" y="45438"/>
                </a:lnTo>
                <a:lnTo>
                  <a:pt x="60629" y="45438"/>
                </a:lnTo>
                <a:lnTo>
                  <a:pt x="60629" y="43664"/>
                </a:lnTo>
                <a:close/>
                <a:moveTo>
                  <a:pt x="64253" y="43664"/>
                </a:moveTo>
                <a:lnTo>
                  <a:pt x="64253" y="45438"/>
                </a:lnTo>
                <a:lnTo>
                  <a:pt x="62479" y="45438"/>
                </a:lnTo>
                <a:lnTo>
                  <a:pt x="62479" y="43664"/>
                </a:lnTo>
                <a:close/>
                <a:moveTo>
                  <a:pt x="66108" y="43664"/>
                </a:moveTo>
                <a:lnTo>
                  <a:pt x="66108" y="45438"/>
                </a:lnTo>
                <a:lnTo>
                  <a:pt x="64328" y="45438"/>
                </a:lnTo>
                <a:lnTo>
                  <a:pt x="64328" y="43664"/>
                </a:lnTo>
                <a:close/>
                <a:moveTo>
                  <a:pt x="3343" y="45518"/>
                </a:moveTo>
                <a:lnTo>
                  <a:pt x="3343" y="47292"/>
                </a:lnTo>
                <a:lnTo>
                  <a:pt x="1568" y="47292"/>
                </a:lnTo>
                <a:lnTo>
                  <a:pt x="1568" y="45518"/>
                </a:lnTo>
                <a:close/>
                <a:moveTo>
                  <a:pt x="5192" y="45518"/>
                </a:moveTo>
                <a:lnTo>
                  <a:pt x="5192" y="47292"/>
                </a:lnTo>
                <a:lnTo>
                  <a:pt x="3418" y="47292"/>
                </a:lnTo>
                <a:lnTo>
                  <a:pt x="3418" y="45518"/>
                </a:lnTo>
                <a:close/>
                <a:moveTo>
                  <a:pt x="7047" y="45518"/>
                </a:moveTo>
                <a:lnTo>
                  <a:pt x="7047" y="47292"/>
                </a:lnTo>
                <a:lnTo>
                  <a:pt x="5267" y="47292"/>
                </a:lnTo>
                <a:lnTo>
                  <a:pt x="5267" y="45518"/>
                </a:lnTo>
                <a:close/>
                <a:moveTo>
                  <a:pt x="8896" y="45518"/>
                </a:moveTo>
                <a:lnTo>
                  <a:pt x="8896" y="47292"/>
                </a:lnTo>
                <a:lnTo>
                  <a:pt x="7123" y="47292"/>
                </a:lnTo>
                <a:lnTo>
                  <a:pt x="7123" y="45518"/>
                </a:lnTo>
                <a:close/>
                <a:moveTo>
                  <a:pt x="10746" y="45518"/>
                </a:moveTo>
                <a:lnTo>
                  <a:pt x="10746" y="47292"/>
                </a:lnTo>
                <a:lnTo>
                  <a:pt x="8972" y="47292"/>
                </a:lnTo>
                <a:lnTo>
                  <a:pt x="8972" y="45518"/>
                </a:lnTo>
                <a:close/>
                <a:moveTo>
                  <a:pt x="12601" y="45518"/>
                </a:moveTo>
                <a:lnTo>
                  <a:pt x="12601" y="47292"/>
                </a:lnTo>
                <a:lnTo>
                  <a:pt x="10827" y="47292"/>
                </a:lnTo>
                <a:lnTo>
                  <a:pt x="10827" y="45518"/>
                </a:lnTo>
                <a:close/>
                <a:moveTo>
                  <a:pt x="14451" y="45518"/>
                </a:moveTo>
                <a:lnTo>
                  <a:pt x="14451" y="47292"/>
                </a:lnTo>
                <a:lnTo>
                  <a:pt x="12676" y="47292"/>
                </a:lnTo>
                <a:lnTo>
                  <a:pt x="12676" y="45518"/>
                </a:lnTo>
                <a:close/>
                <a:moveTo>
                  <a:pt x="16305" y="45518"/>
                </a:moveTo>
                <a:lnTo>
                  <a:pt x="16305" y="47292"/>
                </a:lnTo>
                <a:lnTo>
                  <a:pt x="14526" y="47292"/>
                </a:lnTo>
                <a:lnTo>
                  <a:pt x="14526" y="45518"/>
                </a:lnTo>
                <a:close/>
                <a:moveTo>
                  <a:pt x="18089" y="45518"/>
                </a:moveTo>
                <a:lnTo>
                  <a:pt x="18089" y="47292"/>
                </a:lnTo>
                <a:lnTo>
                  <a:pt x="16381" y="47292"/>
                </a:lnTo>
                <a:lnTo>
                  <a:pt x="16381" y="45518"/>
                </a:lnTo>
                <a:close/>
                <a:moveTo>
                  <a:pt x="19945" y="45518"/>
                </a:moveTo>
                <a:lnTo>
                  <a:pt x="19945" y="47292"/>
                </a:lnTo>
                <a:lnTo>
                  <a:pt x="18166" y="47292"/>
                </a:lnTo>
                <a:lnTo>
                  <a:pt x="18166" y="45518"/>
                </a:lnTo>
                <a:close/>
                <a:moveTo>
                  <a:pt x="21795" y="45518"/>
                </a:moveTo>
                <a:lnTo>
                  <a:pt x="21795" y="47292"/>
                </a:lnTo>
                <a:lnTo>
                  <a:pt x="20020" y="47292"/>
                </a:lnTo>
                <a:lnTo>
                  <a:pt x="20020" y="45518"/>
                </a:lnTo>
                <a:close/>
                <a:moveTo>
                  <a:pt x="23644" y="45518"/>
                </a:moveTo>
                <a:lnTo>
                  <a:pt x="23644" y="47292"/>
                </a:lnTo>
                <a:lnTo>
                  <a:pt x="21870" y="47292"/>
                </a:lnTo>
                <a:lnTo>
                  <a:pt x="21870" y="45518"/>
                </a:lnTo>
                <a:close/>
                <a:moveTo>
                  <a:pt x="25498" y="45518"/>
                </a:moveTo>
                <a:lnTo>
                  <a:pt x="25498" y="47292"/>
                </a:lnTo>
                <a:lnTo>
                  <a:pt x="23719" y="47292"/>
                </a:lnTo>
                <a:lnTo>
                  <a:pt x="23719" y="45518"/>
                </a:lnTo>
                <a:close/>
                <a:moveTo>
                  <a:pt x="27348" y="45518"/>
                </a:moveTo>
                <a:lnTo>
                  <a:pt x="27348" y="47292"/>
                </a:lnTo>
                <a:lnTo>
                  <a:pt x="25575" y="47292"/>
                </a:lnTo>
                <a:lnTo>
                  <a:pt x="25575" y="45518"/>
                </a:lnTo>
                <a:close/>
                <a:moveTo>
                  <a:pt x="29204" y="45518"/>
                </a:moveTo>
                <a:lnTo>
                  <a:pt x="29204" y="47292"/>
                </a:lnTo>
                <a:lnTo>
                  <a:pt x="27424" y="47292"/>
                </a:lnTo>
                <a:lnTo>
                  <a:pt x="27424" y="45518"/>
                </a:lnTo>
                <a:close/>
                <a:moveTo>
                  <a:pt x="31053" y="45518"/>
                </a:moveTo>
                <a:lnTo>
                  <a:pt x="31053" y="47292"/>
                </a:lnTo>
                <a:lnTo>
                  <a:pt x="29279" y="47292"/>
                </a:lnTo>
                <a:lnTo>
                  <a:pt x="29279" y="45518"/>
                </a:lnTo>
                <a:close/>
                <a:moveTo>
                  <a:pt x="32903" y="45518"/>
                </a:moveTo>
                <a:lnTo>
                  <a:pt x="32903" y="47292"/>
                </a:lnTo>
                <a:lnTo>
                  <a:pt x="31128" y="47292"/>
                </a:lnTo>
                <a:lnTo>
                  <a:pt x="31128" y="45518"/>
                </a:lnTo>
                <a:close/>
                <a:moveTo>
                  <a:pt x="34692" y="45518"/>
                </a:moveTo>
                <a:lnTo>
                  <a:pt x="34692" y="47292"/>
                </a:lnTo>
                <a:lnTo>
                  <a:pt x="32979" y="47292"/>
                </a:lnTo>
                <a:lnTo>
                  <a:pt x="32979" y="45518"/>
                </a:lnTo>
                <a:close/>
                <a:moveTo>
                  <a:pt x="36541" y="45518"/>
                </a:moveTo>
                <a:lnTo>
                  <a:pt x="36541" y="47292"/>
                </a:lnTo>
                <a:lnTo>
                  <a:pt x="34768" y="47292"/>
                </a:lnTo>
                <a:lnTo>
                  <a:pt x="34768" y="45518"/>
                </a:lnTo>
                <a:close/>
                <a:moveTo>
                  <a:pt x="38397" y="45518"/>
                </a:moveTo>
                <a:lnTo>
                  <a:pt x="38397" y="47292"/>
                </a:lnTo>
                <a:lnTo>
                  <a:pt x="36618" y="47292"/>
                </a:lnTo>
                <a:lnTo>
                  <a:pt x="36618" y="45518"/>
                </a:lnTo>
                <a:close/>
                <a:moveTo>
                  <a:pt x="40246" y="45518"/>
                </a:moveTo>
                <a:lnTo>
                  <a:pt x="40246" y="47292"/>
                </a:lnTo>
                <a:lnTo>
                  <a:pt x="38472" y="47292"/>
                </a:lnTo>
                <a:lnTo>
                  <a:pt x="38472" y="45518"/>
                </a:lnTo>
                <a:close/>
                <a:moveTo>
                  <a:pt x="42096" y="45518"/>
                </a:moveTo>
                <a:lnTo>
                  <a:pt x="42096" y="47292"/>
                </a:lnTo>
                <a:lnTo>
                  <a:pt x="40321" y="47292"/>
                </a:lnTo>
                <a:lnTo>
                  <a:pt x="40321" y="45518"/>
                </a:lnTo>
                <a:close/>
                <a:moveTo>
                  <a:pt x="43950" y="45518"/>
                </a:moveTo>
                <a:lnTo>
                  <a:pt x="43950" y="47292"/>
                </a:lnTo>
                <a:lnTo>
                  <a:pt x="42172" y="47292"/>
                </a:lnTo>
                <a:lnTo>
                  <a:pt x="42172" y="45518"/>
                </a:lnTo>
                <a:close/>
                <a:moveTo>
                  <a:pt x="45801" y="45518"/>
                </a:moveTo>
                <a:lnTo>
                  <a:pt x="45801" y="47292"/>
                </a:lnTo>
                <a:lnTo>
                  <a:pt x="44027" y="47292"/>
                </a:lnTo>
                <a:lnTo>
                  <a:pt x="44027" y="45518"/>
                </a:lnTo>
                <a:close/>
                <a:moveTo>
                  <a:pt x="47656" y="45518"/>
                </a:moveTo>
                <a:lnTo>
                  <a:pt x="47656" y="47292"/>
                </a:lnTo>
                <a:lnTo>
                  <a:pt x="45876" y="47292"/>
                </a:lnTo>
                <a:lnTo>
                  <a:pt x="45876" y="45518"/>
                </a:lnTo>
                <a:close/>
                <a:moveTo>
                  <a:pt x="49505" y="45518"/>
                </a:moveTo>
                <a:lnTo>
                  <a:pt x="49505" y="47292"/>
                </a:lnTo>
                <a:lnTo>
                  <a:pt x="47731" y="47292"/>
                </a:lnTo>
                <a:lnTo>
                  <a:pt x="47731" y="45518"/>
                </a:lnTo>
                <a:close/>
                <a:moveTo>
                  <a:pt x="51289" y="45518"/>
                </a:moveTo>
                <a:lnTo>
                  <a:pt x="51289" y="47292"/>
                </a:lnTo>
                <a:lnTo>
                  <a:pt x="49581" y="47292"/>
                </a:lnTo>
                <a:lnTo>
                  <a:pt x="49581" y="45518"/>
                </a:lnTo>
                <a:close/>
                <a:moveTo>
                  <a:pt x="53144" y="45518"/>
                </a:moveTo>
                <a:lnTo>
                  <a:pt x="53144" y="47292"/>
                </a:lnTo>
                <a:lnTo>
                  <a:pt x="51370" y="47292"/>
                </a:lnTo>
                <a:lnTo>
                  <a:pt x="51370" y="45518"/>
                </a:lnTo>
                <a:close/>
                <a:moveTo>
                  <a:pt x="54995" y="45518"/>
                </a:moveTo>
                <a:lnTo>
                  <a:pt x="54995" y="47292"/>
                </a:lnTo>
                <a:lnTo>
                  <a:pt x="53220" y="47292"/>
                </a:lnTo>
                <a:lnTo>
                  <a:pt x="53220" y="45518"/>
                </a:lnTo>
                <a:close/>
                <a:moveTo>
                  <a:pt x="56849" y="45518"/>
                </a:moveTo>
                <a:lnTo>
                  <a:pt x="56849" y="47292"/>
                </a:lnTo>
                <a:lnTo>
                  <a:pt x="55070" y="47292"/>
                </a:lnTo>
                <a:lnTo>
                  <a:pt x="55070" y="45518"/>
                </a:lnTo>
                <a:close/>
                <a:moveTo>
                  <a:pt x="58698" y="45518"/>
                </a:moveTo>
                <a:lnTo>
                  <a:pt x="58698" y="47292"/>
                </a:lnTo>
                <a:lnTo>
                  <a:pt x="56924" y="47292"/>
                </a:lnTo>
                <a:lnTo>
                  <a:pt x="56924" y="45518"/>
                </a:lnTo>
                <a:close/>
                <a:moveTo>
                  <a:pt x="60548" y="45518"/>
                </a:moveTo>
                <a:lnTo>
                  <a:pt x="60548" y="47292"/>
                </a:lnTo>
                <a:lnTo>
                  <a:pt x="58775" y="47292"/>
                </a:lnTo>
                <a:lnTo>
                  <a:pt x="58775" y="45518"/>
                </a:lnTo>
                <a:close/>
                <a:moveTo>
                  <a:pt x="62404" y="45518"/>
                </a:moveTo>
                <a:lnTo>
                  <a:pt x="62404" y="47292"/>
                </a:lnTo>
                <a:lnTo>
                  <a:pt x="60629" y="47292"/>
                </a:lnTo>
                <a:lnTo>
                  <a:pt x="60629" y="45518"/>
                </a:lnTo>
                <a:close/>
                <a:moveTo>
                  <a:pt x="64253" y="45518"/>
                </a:moveTo>
                <a:lnTo>
                  <a:pt x="64253" y="47292"/>
                </a:lnTo>
                <a:lnTo>
                  <a:pt x="62479" y="47292"/>
                </a:lnTo>
                <a:lnTo>
                  <a:pt x="62479" y="45518"/>
                </a:lnTo>
                <a:close/>
                <a:moveTo>
                  <a:pt x="66108" y="45518"/>
                </a:moveTo>
                <a:lnTo>
                  <a:pt x="66108" y="47292"/>
                </a:lnTo>
                <a:lnTo>
                  <a:pt x="64328" y="47292"/>
                </a:lnTo>
                <a:lnTo>
                  <a:pt x="64328" y="45518"/>
                </a:lnTo>
                <a:close/>
                <a:moveTo>
                  <a:pt x="3343" y="47369"/>
                </a:moveTo>
                <a:lnTo>
                  <a:pt x="3343" y="49142"/>
                </a:lnTo>
                <a:lnTo>
                  <a:pt x="1568" y="49142"/>
                </a:lnTo>
                <a:lnTo>
                  <a:pt x="1568" y="47369"/>
                </a:lnTo>
                <a:close/>
                <a:moveTo>
                  <a:pt x="5192" y="47369"/>
                </a:moveTo>
                <a:lnTo>
                  <a:pt x="5192" y="49142"/>
                </a:lnTo>
                <a:lnTo>
                  <a:pt x="3418" y="49142"/>
                </a:lnTo>
                <a:lnTo>
                  <a:pt x="3418" y="47369"/>
                </a:lnTo>
                <a:close/>
                <a:moveTo>
                  <a:pt x="7047" y="47369"/>
                </a:moveTo>
                <a:lnTo>
                  <a:pt x="7047" y="49142"/>
                </a:lnTo>
                <a:lnTo>
                  <a:pt x="5267" y="49142"/>
                </a:lnTo>
                <a:lnTo>
                  <a:pt x="5267" y="47369"/>
                </a:lnTo>
                <a:close/>
                <a:moveTo>
                  <a:pt x="8896" y="47369"/>
                </a:moveTo>
                <a:lnTo>
                  <a:pt x="8896" y="49142"/>
                </a:lnTo>
                <a:lnTo>
                  <a:pt x="7123" y="49142"/>
                </a:lnTo>
                <a:lnTo>
                  <a:pt x="7123" y="47369"/>
                </a:lnTo>
                <a:close/>
                <a:moveTo>
                  <a:pt x="10746" y="47369"/>
                </a:moveTo>
                <a:lnTo>
                  <a:pt x="10746" y="49142"/>
                </a:lnTo>
                <a:lnTo>
                  <a:pt x="8972" y="49142"/>
                </a:lnTo>
                <a:lnTo>
                  <a:pt x="8972" y="47369"/>
                </a:lnTo>
                <a:close/>
                <a:moveTo>
                  <a:pt x="12601" y="47369"/>
                </a:moveTo>
                <a:lnTo>
                  <a:pt x="12601" y="49142"/>
                </a:lnTo>
                <a:lnTo>
                  <a:pt x="10827" y="49142"/>
                </a:lnTo>
                <a:lnTo>
                  <a:pt x="10827" y="47369"/>
                </a:lnTo>
                <a:close/>
                <a:moveTo>
                  <a:pt x="14451" y="47369"/>
                </a:moveTo>
                <a:lnTo>
                  <a:pt x="14451" y="49142"/>
                </a:lnTo>
                <a:lnTo>
                  <a:pt x="12676" y="49142"/>
                </a:lnTo>
                <a:lnTo>
                  <a:pt x="12676" y="47369"/>
                </a:lnTo>
                <a:close/>
                <a:moveTo>
                  <a:pt x="16305" y="47369"/>
                </a:moveTo>
                <a:lnTo>
                  <a:pt x="16305" y="49142"/>
                </a:lnTo>
                <a:lnTo>
                  <a:pt x="14526" y="49142"/>
                </a:lnTo>
                <a:lnTo>
                  <a:pt x="14526" y="47369"/>
                </a:lnTo>
                <a:close/>
                <a:moveTo>
                  <a:pt x="18089" y="47369"/>
                </a:moveTo>
                <a:lnTo>
                  <a:pt x="18089" y="49142"/>
                </a:lnTo>
                <a:lnTo>
                  <a:pt x="16381" y="49142"/>
                </a:lnTo>
                <a:lnTo>
                  <a:pt x="16381" y="47369"/>
                </a:lnTo>
                <a:close/>
                <a:moveTo>
                  <a:pt x="19945" y="47369"/>
                </a:moveTo>
                <a:lnTo>
                  <a:pt x="19945" y="49142"/>
                </a:lnTo>
                <a:lnTo>
                  <a:pt x="18166" y="49142"/>
                </a:lnTo>
                <a:lnTo>
                  <a:pt x="18166" y="47369"/>
                </a:lnTo>
                <a:close/>
                <a:moveTo>
                  <a:pt x="21795" y="47369"/>
                </a:moveTo>
                <a:lnTo>
                  <a:pt x="21795" y="49142"/>
                </a:lnTo>
                <a:lnTo>
                  <a:pt x="20020" y="49142"/>
                </a:lnTo>
                <a:lnTo>
                  <a:pt x="20020" y="47369"/>
                </a:lnTo>
                <a:close/>
                <a:moveTo>
                  <a:pt x="23644" y="47369"/>
                </a:moveTo>
                <a:lnTo>
                  <a:pt x="23644" y="49142"/>
                </a:lnTo>
                <a:lnTo>
                  <a:pt x="21870" y="49142"/>
                </a:lnTo>
                <a:lnTo>
                  <a:pt x="21870" y="47369"/>
                </a:lnTo>
                <a:close/>
                <a:moveTo>
                  <a:pt x="25498" y="47369"/>
                </a:moveTo>
                <a:lnTo>
                  <a:pt x="25498" y="49142"/>
                </a:lnTo>
                <a:lnTo>
                  <a:pt x="23719" y="49142"/>
                </a:lnTo>
                <a:lnTo>
                  <a:pt x="23719" y="47369"/>
                </a:lnTo>
                <a:close/>
                <a:moveTo>
                  <a:pt x="27348" y="47369"/>
                </a:moveTo>
                <a:lnTo>
                  <a:pt x="27348" y="49142"/>
                </a:lnTo>
                <a:lnTo>
                  <a:pt x="25575" y="49142"/>
                </a:lnTo>
                <a:lnTo>
                  <a:pt x="25575" y="47369"/>
                </a:lnTo>
                <a:close/>
                <a:moveTo>
                  <a:pt x="29204" y="47369"/>
                </a:moveTo>
                <a:lnTo>
                  <a:pt x="29204" y="49142"/>
                </a:lnTo>
                <a:lnTo>
                  <a:pt x="27424" y="49142"/>
                </a:lnTo>
                <a:lnTo>
                  <a:pt x="27424" y="47369"/>
                </a:lnTo>
                <a:close/>
                <a:moveTo>
                  <a:pt x="31053" y="47369"/>
                </a:moveTo>
                <a:lnTo>
                  <a:pt x="31053" y="49142"/>
                </a:lnTo>
                <a:lnTo>
                  <a:pt x="29279" y="49142"/>
                </a:lnTo>
                <a:lnTo>
                  <a:pt x="29279" y="47369"/>
                </a:lnTo>
                <a:close/>
                <a:moveTo>
                  <a:pt x="32903" y="47369"/>
                </a:moveTo>
                <a:lnTo>
                  <a:pt x="32903" y="49142"/>
                </a:lnTo>
                <a:lnTo>
                  <a:pt x="31128" y="49142"/>
                </a:lnTo>
                <a:lnTo>
                  <a:pt x="31128" y="47369"/>
                </a:lnTo>
                <a:close/>
                <a:moveTo>
                  <a:pt x="34692" y="47369"/>
                </a:moveTo>
                <a:lnTo>
                  <a:pt x="34692" y="49142"/>
                </a:lnTo>
                <a:lnTo>
                  <a:pt x="32979" y="49142"/>
                </a:lnTo>
                <a:lnTo>
                  <a:pt x="32979" y="47369"/>
                </a:lnTo>
                <a:close/>
                <a:moveTo>
                  <a:pt x="36541" y="47369"/>
                </a:moveTo>
                <a:lnTo>
                  <a:pt x="36541" y="49142"/>
                </a:lnTo>
                <a:lnTo>
                  <a:pt x="34768" y="49142"/>
                </a:lnTo>
                <a:lnTo>
                  <a:pt x="34768" y="47369"/>
                </a:lnTo>
                <a:close/>
                <a:moveTo>
                  <a:pt x="38397" y="47369"/>
                </a:moveTo>
                <a:lnTo>
                  <a:pt x="38397" y="49142"/>
                </a:lnTo>
                <a:lnTo>
                  <a:pt x="36618" y="49142"/>
                </a:lnTo>
                <a:lnTo>
                  <a:pt x="36618" y="47369"/>
                </a:lnTo>
                <a:close/>
                <a:moveTo>
                  <a:pt x="40246" y="47369"/>
                </a:moveTo>
                <a:lnTo>
                  <a:pt x="40246" y="49142"/>
                </a:lnTo>
                <a:lnTo>
                  <a:pt x="38472" y="49142"/>
                </a:lnTo>
                <a:lnTo>
                  <a:pt x="38472" y="47369"/>
                </a:lnTo>
                <a:close/>
                <a:moveTo>
                  <a:pt x="42096" y="47369"/>
                </a:moveTo>
                <a:lnTo>
                  <a:pt x="42096" y="49142"/>
                </a:lnTo>
                <a:lnTo>
                  <a:pt x="40321" y="49142"/>
                </a:lnTo>
                <a:lnTo>
                  <a:pt x="40321" y="47369"/>
                </a:lnTo>
                <a:close/>
                <a:moveTo>
                  <a:pt x="43950" y="47369"/>
                </a:moveTo>
                <a:lnTo>
                  <a:pt x="43950" y="49142"/>
                </a:lnTo>
                <a:lnTo>
                  <a:pt x="42172" y="49142"/>
                </a:lnTo>
                <a:lnTo>
                  <a:pt x="42172" y="47369"/>
                </a:lnTo>
                <a:close/>
                <a:moveTo>
                  <a:pt x="45801" y="47369"/>
                </a:moveTo>
                <a:lnTo>
                  <a:pt x="45801" y="49142"/>
                </a:lnTo>
                <a:lnTo>
                  <a:pt x="44027" y="49142"/>
                </a:lnTo>
                <a:lnTo>
                  <a:pt x="44027" y="47369"/>
                </a:lnTo>
                <a:close/>
                <a:moveTo>
                  <a:pt x="47656" y="47369"/>
                </a:moveTo>
                <a:lnTo>
                  <a:pt x="47656" y="49142"/>
                </a:lnTo>
                <a:lnTo>
                  <a:pt x="45876" y="49142"/>
                </a:lnTo>
                <a:lnTo>
                  <a:pt x="45876" y="47369"/>
                </a:lnTo>
                <a:close/>
                <a:moveTo>
                  <a:pt x="49505" y="47369"/>
                </a:moveTo>
                <a:lnTo>
                  <a:pt x="49505" y="49142"/>
                </a:lnTo>
                <a:lnTo>
                  <a:pt x="47731" y="49142"/>
                </a:lnTo>
                <a:lnTo>
                  <a:pt x="47731" y="47369"/>
                </a:lnTo>
                <a:close/>
                <a:moveTo>
                  <a:pt x="51289" y="47369"/>
                </a:moveTo>
                <a:lnTo>
                  <a:pt x="51289" y="49142"/>
                </a:lnTo>
                <a:lnTo>
                  <a:pt x="49581" y="49142"/>
                </a:lnTo>
                <a:lnTo>
                  <a:pt x="49581" y="47369"/>
                </a:lnTo>
                <a:close/>
                <a:moveTo>
                  <a:pt x="53144" y="47369"/>
                </a:moveTo>
                <a:lnTo>
                  <a:pt x="53144" y="49142"/>
                </a:lnTo>
                <a:lnTo>
                  <a:pt x="51370" y="49142"/>
                </a:lnTo>
                <a:lnTo>
                  <a:pt x="51370" y="47369"/>
                </a:lnTo>
                <a:close/>
                <a:moveTo>
                  <a:pt x="54995" y="47369"/>
                </a:moveTo>
                <a:lnTo>
                  <a:pt x="54995" y="49142"/>
                </a:lnTo>
                <a:lnTo>
                  <a:pt x="53220" y="49142"/>
                </a:lnTo>
                <a:lnTo>
                  <a:pt x="53220" y="47369"/>
                </a:lnTo>
                <a:close/>
                <a:moveTo>
                  <a:pt x="56849" y="47369"/>
                </a:moveTo>
                <a:lnTo>
                  <a:pt x="56849" y="49142"/>
                </a:lnTo>
                <a:lnTo>
                  <a:pt x="55070" y="49142"/>
                </a:lnTo>
                <a:lnTo>
                  <a:pt x="55070" y="47369"/>
                </a:lnTo>
                <a:close/>
                <a:moveTo>
                  <a:pt x="58698" y="47369"/>
                </a:moveTo>
                <a:lnTo>
                  <a:pt x="58698" y="49142"/>
                </a:lnTo>
                <a:lnTo>
                  <a:pt x="56924" y="49142"/>
                </a:lnTo>
                <a:lnTo>
                  <a:pt x="56924" y="47369"/>
                </a:lnTo>
                <a:close/>
                <a:moveTo>
                  <a:pt x="60548" y="47369"/>
                </a:moveTo>
                <a:lnTo>
                  <a:pt x="60548" y="49142"/>
                </a:lnTo>
                <a:lnTo>
                  <a:pt x="58775" y="49142"/>
                </a:lnTo>
                <a:lnTo>
                  <a:pt x="58775" y="47369"/>
                </a:lnTo>
                <a:close/>
                <a:moveTo>
                  <a:pt x="62404" y="47369"/>
                </a:moveTo>
                <a:lnTo>
                  <a:pt x="62404" y="49142"/>
                </a:lnTo>
                <a:lnTo>
                  <a:pt x="60629" y="49142"/>
                </a:lnTo>
                <a:lnTo>
                  <a:pt x="60629" y="47369"/>
                </a:lnTo>
                <a:close/>
                <a:moveTo>
                  <a:pt x="64253" y="47369"/>
                </a:moveTo>
                <a:lnTo>
                  <a:pt x="64253" y="49142"/>
                </a:lnTo>
                <a:lnTo>
                  <a:pt x="62479" y="49142"/>
                </a:lnTo>
                <a:lnTo>
                  <a:pt x="62479" y="47369"/>
                </a:lnTo>
                <a:close/>
                <a:moveTo>
                  <a:pt x="66108" y="47369"/>
                </a:moveTo>
                <a:lnTo>
                  <a:pt x="66108" y="49142"/>
                </a:lnTo>
                <a:lnTo>
                  <a:pt x="64328" y="49142"/>
                </a:lnTo>
                <a:lnTo>
                  <a:pt x="64328" y="47369"/>
                </a:lnTo>
                <a:close/>
                <a:moveTo>
                  <a:pt x="1487" y="0"/>
                </a:moveTo>
                <a:lnTo>
                  <a:pt x="1487" y="1493"/>
                </a:lnTo>
                <a:lnTo>
                  <a:pt x="0" y="1493"/>
                </a:lnTo>
                <a:lnTo>
                  <a:pt x="0" y="1568"/>
                </a:lnTo>
                <a:lnTo>
                  <a:pt x="1487" y="1568"/>
                </a:lnTo>
                <a:lnTo>
                  <a:pt x="1487" y="3343"/>
                </a:lnTo>
                <a:lnTo>
                  <a:pt x="0" y="3343"/>
                </a:lnTo>
                <a:lnTo>
                  <a:pt x="0" y="3422"/>
                </a:lnTo>
                <a:lnTo>
                  <a:pt x="1487" y="3422"/>
                </a:lnTo>
                <a:lnTo>
                  <a:pt x="1487" y="5197"/>
                </a:lnTo>
                <a:lnTo>
                  <a:pt x="0" y="5197"/>
                </a:lnTo>
                <a:lnTo>
                  <a:pt x="0" y="5273"/>
                </a:lnTo>
                <a:lnTo>
                  <a:pt x="1487" y="5273"/>
                </a:lnTo>
                <a:lnTo>
                  <a:pt x="1487" y="7047"/>
                </a:lnTo>
                <a:lnTo>
                  <a:pt x="0" y="7047"/>
                </a:lnTo>
                <a:lnTo>
                  <a:pt x="0" y="7123"/>
                </a:lnTo>
                <a:lnTo>
                  <a:pt x="1487" y="7123"/>
                </a:lnTo>
                <a:lnTo>
                  <a:pt x="1487" y="8902"/>
                </a:lnTo>
                <a:lnTo>
                  <a:pt x="0" y="8902"/>
                </a:lnTo>
                <a:lnTo>
                  <a:pt x="0" y="8977"/>
                </a:lnTo>
                <a:lnTo>
                  <a:pt x="1487" y="8977"/>
                </a:lnTo>
                <a:lnTo>
                  <a:pt x="1487" y="10752"/>
                </a:lnTo>
                <a:lnTo>
                  <a:pt x="0" y="10752"/>
                </a:lnTo>
                <a:lnTo>
                  <a:pt x="0" y="10827"/>
                </a:lnTo>
                <a:lnTo>
                  <a:pt x="1487" y="10827"/>
                </a:lnTo>
                <a:lnTo>
                  <a:pt x="1487" y="12601"/>
                </a:lnTo>
                <a:lnTo>
                  <a:pt x="0" y="12601"/>
                </a:lnTo>
                <a:lnTo>
                  <a:pt x="0" y="12682"/>
                </a:lnTo>
                <a:lnTo>
                  <a:pt x="1487" y="12682"/>
                </a:lnTo>
                <a:lnTo>
                  <a:pt x="1487" y="14456"/>
                </a:lnTo>
                <a:lnTo>
                  <a:pt x="0" y="14456"/>
                </a:lnTo>
                <a:lnTo>
                  <a:pt x="0" y="14532"/>
                </a:lnTo>
                <a:lnTo>
                  <a:pt x="1487" y="14532"/>
                </a:lnTo>
                <a:lnTo>
                  <a:pt x="1487" y="16305"/>
                </a:lnTo>
                <a:lnTo>
                  <a:pt x="0" y="16305"/>
                </a:lnTo>
                <a:lnTo>
                  <a:pt x="0" y="16381"/>
                </a:lnTo>
                <a:lnTo>
                  <a:pt x="1487" y="16381"/>
                </a:lnTo>
                <a:lnTo>
                  <a:pt x="1487" y="16421"/>
                </a:lnTo>
                <a:lnTo>
                  <a:pt x="1487" y="17873"/>
                </a:lnTo>
                <a:lnTo>
                  <a:pt x="1487" y="17914"/>
                </a:lnTo>
                <a:lnTo>
                  <a:pt x="0" y="17914"/>
                </a:lnTo>
                <a:lnTo>
                  <a:pt x="0" y="17989"/>
                </a:lnTo>
                <a:lnTo>
                  <a:pt x="1487" y="17989"/>
                </a:lnTo>
                <a:lnTo>
                  <a:pt x="1487" y="19763"/>
                </a:lnTo>
                <a:lnTo>
                  <a:pt x="0" y="19763"/>
                </a:lnTo>
                <a:lnTo>
                  <a:pt x="0" y="19838"/>
                </a:lnTo>
                <a:lnTo>
                  <a:pt x="1487" y="19838"/>
                </a:lnTo>
                <a:lnTo>
                  <a:pt x="1487" y="21613"/>
                </a:lnTo>
                <a:lnTo>
                  <a:pt x="0" y="21613"/>
                </a:lnTo>
                <a:lnTo>
                  <a:pt x="0" y="21688"/>
                </a:lnTo>
                <a:lnTo>
                  <a:pt x="1487" y="21688"/>
                </a:lnTo>
                <a:lnTo>
                  <a:pt x="1487" y="23467"/>
                </a:lnTo>
                <a:lnTo>
                  <a:pt x="0" y="23467"/>
                </a:lnTo>
                <a:lnTo>
                  <a:pt x="0" y="23544"/>
                </a:lnTo>
                <a:lnTo>
                  <a:pt x="1487" y="23544"/>
                </a:lnTo>
                <a:lnTo>
                  <a:pt x="1487" y="25317"/>
                </a:lnTo>
                <a:lnTo>
                  <a:pt x="0" y="25317"/>
                </a:lnTo>
                <a:lnTo>
                  <a:pt x="0" y="25393"/>
                </a:lnTo>
                <a:lnTo>
                  <a:pt x="1487" y="25393"/>
                </a:lnTo>
                <a:lnTo>
                  <a:pt x="1487" y="27173"/>
                </a:lnTo>
                <a:lnTo>
                  <a:pt x="0" y="27173"/>
                </a:lnTo>
                <a:lnTo>
                  <a:pt x="0" y="27248"/>
                </a:lnTo>
                <a:lnTo>
                  <a:pt x="1487" y="27248"/>
                </a:lnTo>
                <a:lnTo>
                  <a:pt x="1487" y="29022"/>
                </a:lnTo>
                <a:lnTo>
                  <a:pt x="0" y="29022"/>
                </a:lnTo>
                <a:lnTo>
                  <a:pt x="0" y="29097"/>
                </a:lnTo>
                <a:lnTo>
                  <a:pt x="1487" y="29097"/>
                </a:lnTo>
                <a:lnTo>
                  <a:pt x="1487" y="30872"/>
                </a:lnTo>
                <a:lnTo>
                  <a:pt x="0" y="30872"/>
                </a:lnTo>
                <a:lnTo>
                  <a:pt x="0" y="30948"/>
                </a:lnTo>
                <a:lnTo>
                  <a:pt x="1487" y="30948"/>
                </a:lnTo>
                <a:lnTo>
                  <a:pt x="1487" y="32726"/>
                </a:lnTo>
                <a:lnTo>
                  <a:pt x="0" y="32726"/>
                </a:lnTo>
                <a:lnTo>
                  <a:pt x="0" y="32802"/>
                </a:lnTo>
                <a:lnTo>
                  <a:pt x="1487" y="32802"/>
                </a:lnTo>
                <a:lnTo>
                  <a:pt x="1487" y="32837"/>
                </a:lnTo>
                <a:lnTo>
                  <a:pt x="1487" y="34289"/>
                </a:lnTo>
                <a:lnTo>
                  <a:pt x="1487" y="34329"/>
                </a:lnTo>
                <a:lnTo>
                  <a:pt x="0" y="34329"/>
                </a:lnTo>
                <a:lnTo>
                  <a:pt x="0" y="34405"/>
                </a:lnTo>
                <a:lnTo>
                  <a:pt x="1487" y="34405"/>
                </a:lnTo>
                <a:lnTo>
                  <a:pt x="1487" y="36180"/>
                </a:lnTo>
                <a:lnTo>
                  <a:pt x="0" y="36180"/>
                </a:lnTo>
                <a:lnTo>
                  <a:pt x="0" y="36259"/>
                </a:lnTo>
                <a:lnTo>
                  <a:pt x="1487" y="36259"/>
                </a:lnTo>
                <a:lnTo>
                  <a:pt x="1487" y="38034"/>
                </a:lnTo>
                <a:lnTo>
                  <a:pt x="0" y="38034"/>
                </a:lnTo>
                <a:lnTo>
                  <a:pt x="0" y="38109"/>
                </a:lnTo>
                <a:lnTo>
                  <a:pt x="1487" y="38109"/>
                </a:lnTo>
                <a:lnTo>
                  <a:pt x="1487" y="39883"/>
                </a:lnTo>
                <a:lnTo>
                  <a:pt x="0" y="39883"/>
                </a:lnTo>
                <a:lnTo>
                  <a:pt x="0" y="39960"/>
                </a:lnTo>
                <a:lnTo>
                  <a:pt x="1487" y="39960"/>
                </a:lnTo>
                <a:lnTo>
                  <a:pt x="1487" y="41738"/>
                </a:lnTo>
                <a:lnTo>
                  <a:pt x="0" y="41738"/>
                </a:lnTo>
                <a:lnTo>
                  <a:pt x="0" y="41814"/>
                </a:lnTo>
                <a:lnTo>
                  <a:pt x="1487" y="41814"/>
                </a:lnTo>
                <a:lnTo>
                  <a:pt x="1487" y="43589"/>
                </a:lnTo>
                <a:lnTo>
                  <a:pt x="0" y="43589"/>
                </a:lnTo>
                <a:lnTo>
                  <a:pt x="0" y="43664"/>
                </a:lnTo>
                <a:lnTo>
                  <a:pt x="1487" y="43664"/>
                </a:lnTo>
                <a:lnTo>
                  <a:pt x="1487" y="45438"/>
                </a:lnTo>
                <a:lnTo>
                  <a:pt x="0" y="45438"/>
                </a:lnTo>
                <a:lnTo>
                  <a:pt x="0" y="45518"/>
                </a:lnTo>
                <a:lnTo>
                  <a:pt x="1487" y="45518"/>
                </a:lnTo>
                <a:lnTo>
                  <a:pt x="1487" y="47292"/>
                </a:lnTo>
                <a:lnTo>
                  <a:pt x="0" y="47292"/>
                </a:lnTo>
                <a:lnTo>
                  <a:pt x="0" y="47369"/>
                </a:lnTo>
                <a:lnTo>
                  <a:pt x="1487" y="47369"/>
                </a:lnTo>
                <a:lnTo>
                  <a:pt x="1487" y="49142"/>
                </a:lnTo>
                <a:lnTo>
                  <a:pt x="0" y="49142"/>
                </a:lnTo>
                <a:lnTo>
                  <a:pt x="0" y="49218"/>
                </a:lnTo>
                <a:lnTo>
                  <a:pt x="1487" y="49218"/>
                </a:lnTo>
                <a:lnTo>
                  <a:pt x="1487" y="50710"/>
                </a:lnTo>
                <a:lnTo>
                  <a:pt x="1568" y="50710"/>
                </a:lnTo>
                <a:lnTo>
                  <a:pt x="1568" y="49218"/>
                </a:lnTo>
                <a:lnTo>
                  <a:pt x="3343" y="49218"/>
                </a:lnTo>
                <a:lnTo>
                  <a:pt x="3343" y="50710"/>
                </a:lnTo>
                <a:lnTo>
                  <a:pt x="3418" y="50710"/>
                </a:lnTo>
                <a:lnTo>
                  <a:pt x="3418" y="49218"/>
                </a:lnTo>
                <a:lnTo>
                  <a:pt x="5192" y="49218"/>
                </a:lnTo>
                <a:lnTo>
                  <a:pt x="5192" y="50710"/>
                </a:lnTo>
                <a:lnTo>
                  <a:pt x="5267" y="50710"/>
                </a:lnTo>
                <a:lnTo>
                  <a:pt x="5267" y="49218"/>
                </a:lnTo>
                <a:lnTo>
                  <a:pt x="7047" y="49218"/>
                </a:lnTo>
                <a:lnTo>
                  <a:pt x="7047" y="50710"/>
                </a:lnTo>
                <a:lnTo>
                  <a:pt x="7123" y="50710"/>
                </a:lnTo>
                <a:lnTo>
                  <a:pt x="7123" y="49218"/>
                </a:lnTo>
                <a:lnTo>
                  <a:pt x="8896" y="49218"/>
                </a:lnTo>
                <a:lnTo>
                  <a:pt x="8896" y="50710"/>
                </a:lnTo>
                <a:lnTo>
                  <a:pt x="8972" y="50710"/>
                </a:lnTo>
                <a:lnTo>
                  <a:pt x="8972" y="49218"/>
                </a:lnTo>
                <a:lnTo>
                  <a:pt x="10746" y="49218"/>
                </a:lnTo>
                <a:lnTo>
                  <a:pt x="10746" y="50710"/>
                </a:lnTo>
                <a:lnTo>
                  <a:pt x="10827" y="50710"/>
                </a:lnTo>
                <a:lnTo>
                  <a:pt x="10827" y="49218"/>
                </a:lnTo>
                <a:lnTo>
                  <a:pt x="12601" y="49218"/>
                </a:lnTo>
                <a:lnTo>
                  <a:pt x="12601" y="50710"/>
                </a:lnTo>
                <a:lnTo>
                  <a:pt x="12676" y="50710"/>
                </a:lnTo>
                <a:lnTo>
                  <a:pt x="12676" y="49218"/>
                </a:lnTo>
                <a:lnTo>
                  <a:pt x="14451" y="49218"/>
                </a:lnTo>
                <a:lnTo>
                  <a:pt x="14451" y="50710"/>
                </a:lnTo>
                <a:lnTo>
                  <a:pt x="14526" y="50710"/>
                </a:lnTo>
                <a:lnTo>
                  <a:pt x="14526" y="49218"/>
                </a:lnTo>
                <a:lnTo>
                  <a:pt x="16305" y="49218"/>
                </a:lnTo>
                <a:lnTo>
                  <a:pt x="16305" y="50710"/>
                </a:lnTo>
                <a:lnTo>
                  <a:pt x="16381" y="50710"/>
                </a:lnTo>
                <a:lnTo>
                  <a:pt x="16381" y="49218"/>
                </a:lnTo>
                <a:lnTo>
                  <a:pt x="18089" y="49218"/>
                </a:lnTo>
                <a:lnTo>
                  <a:pt x="18089" y="50710"/>
                </a:lnTo>
                <a:lnTo>
                  <a:pt x="18166" y="50710"/>
                </a:lnTo>
                <a:lnTo>
                  <a:pt x="18166" y="49218"/>
                </a:lnTo>
                <a:lnTo>
                  <a:pt x="19945" y="49218"/>
                </a:lnTo>
                <a:lnTo>
                  <a:pt x="19945" y="50710"/>
                </a:lnTo>
                <a:lnTo>
                  <a:pt x="20020" y="50710"/>
                </a:lnTo>
                <a:lnTo>
                  <a:pt x="20020" y="49218"/>
                </a:lnTo>
                <a:lnTo>
                  <a:pt x="21795" y="49218"/>
                </a:lnTo>
                <a:lnTo>
                  <a:pt x="21795" y="50710"/>
                </a:lnTo>
                <a:lnTo>
                  <a:pt x="21870" y="50710"/>
                </a:lnTo>
                <a:lnTo>
                  <a:pt x="21870" y="49218"/>
                </a:lnTo>
                <a:lnTo>
                  <a:pt x="23644" y="49218"/>
                </a:lnTo>
                <a:lnTo>
                  <a:pt x="23644" y="50710"/>
                </a:lnTo>
                <a:lnTo>
                  <a:pt x="23719" y="50710"/>
                </a:lnTo>
                <a:lnTo>
                  <a:pt x="23719" y="49218"/>
                </a:lnTo>
                <a:lnTo>
                  <a:pt x="25498" y="49218"/>
                </a:lnTo>
                <a:lnTo>
                  <a:pt x="25498" y="50710"/>
                </a:lnTo>
                <a:lnTo>
                  <a:pt x="25575" y="50710"/>
                </a:lnTo>
                <a:lnTo>
                  <a:pt x="25575" y="49218"/>
                </a:lnTo>
                <a:lnTo>
                  <a:pt x="27348" y="49218"/>
                </a:lnTo>
                <a:lnTo>
                  <a:pt x="27348" y="50710"/>
                </a:lnTo>
                <a:lnTo>
                  <a:pt x="27424" y="50710"/>
                </a:lnTo>
                <a:lnTo>
                  <a:pt x="27424" y="49218"/>
                </a:lnTo>
                <a:lnTo>
                  <a:pt x="29204" y="49218"/>
                </a:lnTo>
                <a:lnTo>
                  <a:pt x="29204" y="50710"/>
                </a:lnTo>
                <a:lnTo>
                  <a:pt x="29279" y="50710"/>
                </a:lnTo>
                <a:lnTo>
                  <a:pt x="29279" y="49218"/>
                </a:lnTo>
                <a:lnTo>
                  <a:pt x="31053" y="49218"/>
                </a:lnTo>
                <a:lnTo>
                  <a:pt x="31053" y="50710"/>
                </a:lnTo>
                <a:lnTo>
                  <a:pt x="31128" y="50710"/>
                </a:lnTo>
                <a:lnTo>
                  <a:pt x="31128" y="49218"/>
                </a:lnTo>
                <a:lnTo>
                  <a:pt x="32903" y="49218"/>
                </a:lnTo>
                <a:lnTo>
                  <a:pt x="32903" y="50710"/>
                </a:lnTo>
                <a:lnTo>
                  <a:pt x="32979" y="50710"/>
                </a:lnTo>
                <a:lnTo>
                  <a:pt x="32979" y="49218"/>
                </a:lnTo>
                <a:lnTo>
                  <a:pt x="34692" y="49218"/>
                </a:lnTo>
                <a:lnTo>
                  <a:pt x="34692" y="50710"/>
                </a:lnTo>
                <a:lnTo>
                  <a:pt x="34768" y="50710"/>
                </a:lnTo>
                <a:lnTo>
                  <a:pt x="34768" y="49218"/>
                </a:lnTo>
                <a:lnTo>
                  <a:pt x="36541" y="49218"/>
                </a:lnTo>
                <a:lnTo>
                  <a:pt x="36541" y="50710"/>
                </a:lnTo>
                <a:lnTo>
                  <a:pt x="36618" y="50710"/>
                </a:lnTo>
                <a:lnTo>
                  <a:pt x="36618" y="49218"/>
                </a:lnTo>
                <a:lnTo>
                  <a:pt x="38397" y="49218"/>
                </a:lnTo>
                <a:lnTo>
                  <a:pt x="38397" y="50710"/>
                </a:lnTo>
                <a:lnTo>
                  <a:pt x="38472" y="50710"/>
                </a:lnTo>
                <a:lnTo>
                  <a:pt x="38472" y="49218"/>
                </a:lnTo>
                <a:lnTo>
                  <a:pt x="40246" y="49218"/>
                </a:lnTo>
                <a:lnTo>
                  <a:pt x="40246" y="50710"/>
                </a:lnTo>
                <a:lnTo>
                  <a:pt x="40321" y="50710"/>
                </a:lnTo>
                <a:lnTo>
                  <a:pt x="40321" y="49218"/>
                </a:lnTo>
                <a:lnTo>
                  <a:pt x="42096" y="49218"/>
                </a:lnTo>
                <a:lnTo>
                  <a:pt x="42096" y="50710"/>
                </a:lnTo>
                <a:lnTo>
                  <a:pt x="42172" y="50710"/>
                </a:lnTo>
                <a:lnTo>
                  <a:pt x="42172" y="49218"/>
                </a:lnTo>
                <a:lnTo>
                  <a:pt x="43950" y="49218"/>
                </a:lnTo>
                <a:lnTo>
                  <a:pt x="43950" y="50710"/>
                </a:lnTo>
                <a:lnTo>
                  <a:pt x="44027" y="50710"/>
                </a:lnTo>
                <a:lnTo>
                  <a:pt x="44027" y="49218"/>
                </a:lnTo>
                <a:lnTo>
                  <a:pt x="45801" y="49218"/>
                </a:lnTo>
                <a:lnTo>
                  <a:pt x="45801" y="50710"/>
                </a:lnTo>
                <a:lnTo>
                  <a:pt x="45876" y="50710"/>
                </a:lnTo>
                <a:lnTo>
                  <a:pt x="45876" y="49218"/>
                </a:lnTo>
                <a:lnTo>
                  <a:pt x="47656" y="49218"/>
                </a:lnTo>
                <a:lnTo>
                  <a:pt x="47656" y="50710"/>
                </a:lnTo>
                <a:lnTo>
                  <a:pt x="47731" y="50710"/>
                </a:lnTo>
                <a:lnTo>
                  <a:pt x="47731" y="49218"/>
                </a:lnTo>
                <a:lnTo>
                  <a:pt x="49505" y="49218"/>
                </a:lnTo>
                <a:lnTo>
                  <a:pt x="49505" y="50710"/>
                </a:lnTo>
                <a:lnTo>
                  <a:pt x="49581" y="50710"/>
                </a:lnTo>
                <a:lnTo>
                  <a:pt x="49581" y="49218"/>
                </a:lnTo>
                <a:lnTo>
                  <a:pt x="51289" y="49218"/>
                </a:lnTo>
                <a:lnTo>
                  <a:pt x="51289" y="50710"/>
                </a:lnTo>
                <a:lnTo>
                  <a:pt x="51370" y="50710"/>
                </a:lnTo>
                <a:lnTo>
                  <a:pt x="51370" y="49218"/>
                </a:lnTo>
                <a:lnTo>
                  <a:pt x="53144" y="49218"/>
                </a:lnTo>
                <a:lnTo>
                  <a:pt x="53144" y="50710"/>
                </a:lnTo>
                <a:lnTo>
                  <a:pt x="53220" y="50710"/>
                </a:lnTo>
                <a:lnTo>
                  <a:pt x="53220" y="49218"/>
                </a:lnTo>
                <a:lnTo>
                  <a:pt x="54995" y="49218"/>
                </a:lnTo>
                <a:lnTo>
                  <a:pt x="54995" y="50710"/>
                </a:lnTo>
                <a:lnTo>
                  <a:pt x="55070" y="50710"/>
                </a:lnTo>
                <a:lnTo>
                  <a:pt x="55070" y="49218"/>
                </a:lnTo>
                <a:lnTo>
                  <a:pt x="56849" y="49218"/>
                </a:lnTo>
                <a:lnTo>
                  <a:pt x="56849" y="50710"/>
                </a:lnTo>
                <a:lnTo>
                  <a:pt x="56924" y="50710"/>
                </a:lnTo>
                <a:lnTo>
                  <a:pt x="56924" y="49218"/>
                </a:lnTo>
                <a:lnTo>
                  <a:pt x="58698" y="49218"/>
                </a:lnTo>
                <a:lnTo>
                  <a:pt x="58698" y="50710"/>
                </a:lnTo>
                <a:lnTo>
                  <a:pt x="58775" y="50710"/>
                </a:lnTo>
                <a:lnTo>
                  <a:pt x="58775" y="49218"/>
                </a:lnTo>
                <a:lnTo>
                  <a:pt x="60548" y="49218"/>
                </a:lnTo>
                <a:lnTo>
                  <a:pt x="60548" y="50710"/>
                </a:lnTo>
                <a:lnTo>
                  <a:pt x="60629" y="50710"/>
                </a:lnTo>
                <a:lnTo>
                  <a:pt x="60629" y="49218"/>
                </a:lnTo>
                <a:lnTo>
                  <a:pt x="62404" y="49218"/>
                </a:lnTo>
                <a:lnTo>
                  <a:pt x="62404" y="50710"/>
                </a:lnTo>
                <a:lnTo>
                  <a:pt x="62479" y="50710"/>
                </a:lnTo>
                <a:lnTo>
                  <a:pt x="62479" y="49218"/>
                </a:lnTo>
                <a:lnTo>
                  <a:pt x="64253" y="49218"/>
                </a:lnTo>
                <a:lnTo>
                  <a:pt x="64253" y="50710"/>
                </a:lnTo>
                <a:lnTo>
                  <a:pt x="64328" y="50710"/>
                </a:lnTo>
                <a:lnTo>
                  <a:pt x="64328" y="49218"/>
                </a:lnTo>
                <a:lnTo>
                  <a:pt x="66108" y="49218"/>
                </a:lnTo>
                <a:lnTo>
                  <a:pt x="66108" y="50710"/>
                </a:lnTo>
                <a:lnTo>
                  <a:pt x="66184" y="50710"/>
                </a:lnTo>
                <a:lnTo>
                  <a:pt x="66184" y="49218"/>
                </a:lnTo>
                <a:lnTo>
                  <a:pt x="67670" y="49218"/>
                </a:lnTo>
                <a:lnTo>
                  <a:pt x="67670" y="49142"/>
                </a:lnTo>
                <a:lnTo>
                  <a:pt x="66184" y="49142"/>
                </a:lnTo>
                <a:lnTo>
                  <a:pt x="66184" y="47369"/>
                </a:lnTo>
                <a:lnTo>
                  <a:pt x="67670" y="47369"/>
                </a:lnTo>
                <a:lnTo>
                  <a:pt x="67670" y="47292"/>
                </a:lnTo>
                <a:lnTo>
                  <a:pt x="66184" y="47292"/>
                </a:lnTo>
                <a:lnTo>
                  <a:pt x="66184" y="45518"/>
                </a:lnTo>
                <a:lnTo>
                  <a:pt x="67670" y="45518"/>
                </a:lnTo>
                <a:lnTo>
                  <a:pt x="67670" y="45438"/>
                </a:lnTo>
                <a:lnTo>
                  <a:pt x="66184" y="45438"/>
                </a:lnTo>
                <a:lnTo>
                  <a:pt x="66184" y="43664"/>
                </a:lnTo>
                <a:lnTo>
                  <a:pt x="67670" y="43664"/>
                </a:lnTo>
                <a:lnTo>
                  <a:pt x="67670" y="43589"/>
                </a:lnTo>
                <a:lnTo>
                  <a:pt x="66184" y="43589"/>
                </a:lnTo>
                <a:lnTo>
                  <a:pt x="66184" y="41814"/>
                </a:lnTo>
                <a:lnTo>
                  <a:pt x="67670" y="41814"/>
                </a:lnTo>
                <a:lnTo>
                  <a:pt x="67670" y="41738"/>
                </a:lnTo>
                <a:lnTo>
                  <a:pt x="66184" y="41738"/>
                </a:lnTo>
                <a:lnTo>
                  <a:pt x="66184" y="39960"/>
                </a:lnTo>
                <a:lnTo>
                  <a:pt x="67670" y="39960"/>
                </a:lnTo>
                <a:lnTo>
                  <a:pt x="67670" y="39883"/>
                </a:lnTo>
                <a:lnTo>
                  <a:pt x="66184" y="39883"/>
                </a:lnTo>
                <a:lnTo>
                  <a:pt x="66184" y="38109"/>
                </a:lnTo>
                <a:lnTo>
                  <a:pt x="67670" y="38109"/>
                </a:lnTo>
                <a:lnTo>
                  <a:pt x="67670" y="38034"/>
                </a:lnTo>
                <a:lnTo>
                  <a:pt x="66184" y="38034"/>
                </a:lnTo>
                <a:lnTo>
                  <a:pt x="66184" y="36259"/>
                </a:lnTo>
                <a:lnTo>
                  <a:pt x="67670" y="36259"/>
                </a:lnTo>
                <a:lnTo>
                  <a:pt x="67670" y="36180"/>
                </a:lnTo>
                <a:lnTo>
                  <a:pt x="66184" y="36180"/>
                </a:lnTo>
                <a:lnTo>
                  <a:pt x="66184" y="34405"/>
                </a:lnTo>
                <a:lnTo>
                  <a:pt x="67670" y="34405"/>
                </a:lnTo>
                <a:lnTo>
                  <a:pt x="67670" y="34329"/>
                </a:lnTo>
                <a:lnTo>
                  <a:pt x="66184" y="34329"/>
                </a:lnTo>
                <a:lnTo>
                  <a:pt x="66184" y="34289"/>
                </a:lnTo>
                <a:lnTo>
                  <a:pt x="66184" y="32837"/>
                </a:lnTo>
                <a:lnTo>
                  <a:pt x="66184" y="32802"/>
                </a:lnTo>
                <a:lnTo>
                  <a:pt x="67670" y="32802"/>
                </a:lnTo>
                <a:lnTo>
                  <a:pt x="67670" y="32726"/>
                </a:lnTo>
                <a:lnTo>
                  <a:pt x="66184" y="32726"/>
                </a:lnTo>
                <a:lnTo>
                  <a:pt x="66184" y="30948"/>
                </a:lnTo>
                <a:lnTo>
                  <a:pt x="67670" y="30948"/>
                </a:lnTo>
                <a:lnTo>
                  <a:pt x="67670" y="30872"/>
                </a:lnTo>
                <a:lnTo>
                  <a:pt x="66184" y="30872"/>
                </a:lnTo>
                <a:lnTo>
                  <a:pt x="66184" y="29097"/>
                </a:lnTo>
                <a:lnTo>
                  <a:pt x="67670" y="29097"/>
                </a:lnTo>
                <a:lnTo>
                  <a:pt x="67670" y="29022"/>
                </a:lnTo>
                <a:lnTo>
                  <a:pt x="66184" y="29022"/>
                </a:lnTo>
                <a:lnTo>
                  <a:pt x="66184" y="27248"/>
                </a:lnTo>
                <a:lnTo>
                  <a:pt x="67670" y="27248"/>
                </a:lnTo>
                <a:lnTo>
                  <a:pt x="67670" y="27173"/>
                </a:lnTo>
                <a:lnTo>
                  <a:pt x="66184" y="27173"/>
                </a:lnTo>
                <a:lnTo>
                  <a:pt x="66184" y="25393"/>
                </a:lnTo>
                <a:lnTo>
                  <a:pt x="67670" y="25393"/>
                </a:lnTo>
                <a:lnTo>
                  <a:pt x="67670" y="25317"/>
                </a:lnTo>
                <a:lnTo>
                  <a:pt x="66184" y="25317"/>
                </a:lnTo>
                <a:lnTo>
                  <a:pt x="66184" y="23544"/>
                </a:lnTo>
                <a:lnTo>
                  <a:pt x="67670" y="23544"/>
                </a:lnTo>
                <a:lnTo>
                  <a:pt x="67670" y="23467"/>
                </a:lnTo>
                <a:lnTo>
                  <a:pt x="66184" y="23467"/>
                </a:lnTo>
                <a:lnTo>
                  <a:pt x="66184" y="21688"/>
                </a:lnTo>
                <a:lnTo>
                  <a:pt x="67670" y="21688"/>
                </a:lnTo>
                <a:lnTo>
                  <a:pt x="67670" y="21613"/>
                </a:lnTo>
                <a:lnTo>
                  <a:pt x="66184" y="21613"/>
                </a:lnTo>
                <a:lnTo>
                  <a:pt x="66184" y="19838"/>
                </a:lnTo>
                <a:lnTo>
                  <a:pt x="67670" y="19838"/>
                </a:lnTo>
                <a:lnTo>
                  <a:pt x="67670" y="19763"/>
                </a:lnTo>
                <a:lnTo>
                  <a:pt x="66184" y="19763"/>
                </a:lnTo>
                <a:lnTo>
                  <a:pt x="66184" y="17989"/>
                </a:lnTo>
                <a:lnTo>
                  <a:pt x="67670" y="17989"/>
                </a:lnTo>
                <a:lnTo>
                  <a:pt x="67670" y="17914"/>
                </a:lnTo>
                <a:lnTo>
                  <a:pt x="66184" y="17914"/>
                </a:lnTo>
                <a:lnTo>
                  <a:pt x="66184" y="17873"/>
                </a:lnTo>
                <a:lnTo>
                  <a:pt x="66184" y="16421"/>
                </a:lnTo>
                <a:lnTo>
                  <a:pt x="66184" y="16381"/>
                </a:lnTo>
                <a:lnTo>
                  <a:pt x="67670" y="16381"/>
                </a:lnTo>
                <a:lnTo>
                  <a:pt x="67670" y="16305"/>
                </a:lnTo>
                <a:lnTo>
                  <a:pt x="66184" y="16305"/>
                </a:lnTo>
                <a:lnTo>
                  <a:pt x="66184" y="14532"/>
                </a:lnTo>
                <a:lnTo>
                  <a:pt x="67670" y="14532"/>
                </a:lnTo>
                <a:lnTo>
                  <a:pt x="67670" y="14456"/>
                </a:lnTo>
                <a:lnTo>
                  <a:pt x="66184" y="14456"/>
                </a:lnTo>
                <a:lnTo>
                  <a:pt x="66184" y="12682"/>
                </a:lnTo>
                <a:lnTo>
                  <a:pt x="67670" y="12682"/>
                </a:lnTo>
                <a:lnTo>
                  <a:pt x="67670" y="12601"/>
                </a:lnTo>
                <a:lnTo>
                  <a:pt x="66184" y="12601"/>
                </a:lnTo>
                <a:lnTo>
                  <a:pt x="66184" y="10827"/>
                </a:lnTo>
                <a:lnTo>
                  <a:pt x="67670" y="10827"/>
                </a:lnTo>
                <a:lnTo>
                  <a:pt x="67670" y="10752"/>
                </a:lnTo>
                <a:lnTo>
                  <a:pt x="66184" y="10752"/>
                </a:lnTo>
                <a:lnTo>
                  <a:pt x="66184" y="8977"/>
                </a:lnTo>
                <a:lnTo>
                  <a:pt x="67670" y="8977"/>
                </a:lnTo>
                <a:lnTo>
                  <a:pt x="67670" y="8902"/>
                </a:lnTo>
                <a:lnTo>
                  <a:pt x="66184" y="8902"/>
                </a:lnTo>
                <a:lnTo>
                  <a:pt x="66184" y="7123"/>
                </a:lnTo>
                <a:lnTo>
                  <a:pt x="67670" y="7123"/>
                </a:lnTo>
                <a:lnTo>
                  <a:pt x="67670" y="7047"/>
                </a:lnTo>
                <a:lnTo>
                  <a:pt x="66184" y="7047"/>
                </a:lnTo>
                <a:lnTo>
                  <a:pt x="66184" y="5273"/>
                </a:lnTo>
                <a:lnTo>
                  <a:pt x="67670" y="5273"/>
                </a:lnTo>
                <a:lnTo>
                  <a:pt x="67670" y="5197"/>
                </a:lnTo>
                <a:lnTo>
                  <a:pt x="66184" y="5197"/>
                </a:lnTo>
                <a:lnTo>
                  <a:pt x="66184" y="3422"/>
                </a:lnTo>
                <a:lnTo>
                  <a:pt x="67670" y="3422"/>
                </a:lnTo>
                <a:lnTo>
                  <a:pt x="67670" y="3343"/>
                </a:lnTo>
                <a:lnTo>
                  <a:pt x="66184" y="3343"/>
                </a:lnTo>
                <a:lnTo>
                  <a:pt x="66184" y="1568"/>
                </a:lnTo>
                <a:lnTo>
                  <a:pt x="67670" y="1568"/>
                </a:lnTo>
                <a:lnTo>
                  <a:pt x="67670" y="1493"/>
                </a:lnTo>
                <a:lnTo>
                  <a:pt x="66184" y="1493"/>
                </a:lnTo>
                <a:lnTo>
                  <a:pt x="66184" y="0"/>
                </a:lnTo>
                <a:lnTo>
                  <a:pt x="66108" y="0"/>
                </a:lnTo>
                <a:lnTo>
                  <a:pt x="66108" y="1493"/>
                </a:lnTo>
                <a:lnTo>
                  <a:pt x="64328" y="1493"/>
                </a:lnTo>
                <a:lnTo>
                  <a:pt x="64328" y="0"/>
                </a:lnTo>
                <a:lnTo>
                  <a:pt x="64253" y="0"/>
                </a:lnTo>
                <a:lnTo>
                  <a:pt x="64253" y="1493"/>
                </a:lnTo>
                <a:lnTo>
                  <a:pt x="62479" y="1493"/>
                </a:lnTo>
                <a:lnTo>
                  <a:pt x="62479" y="0"/>
                </a:lnTo>
                <a:lnTo>
                  <a:pt x="62404" y="0"/>
                </a:lnTo>
                <a:lnTo>
                  <a:pt x="62404" y="1493"/>
                </a:lnTo>
                <a:lnTo>
                  <a:pt x="60629" y="1493"/>
                </a:lnTo>
                <a:lnTo>
                  <a:pt x="60629" y="0"/>
                </a:lnTo>
                <a:lnTo>
                  <a:pt x="60548" y="0"/>
                </a:lnTo>
                <a:lnTo>
                  <a:pt x="60548" y="1493"/>
                </a:lnTo>
                <a:lnTo>
                  <a:pt x="58775" y="1493"/>
                </a:lnTo>
                <a:lnTo>
                  <a:pt x="58775" y="0"/>
                </a:lnTo>
                <a:lnTo>
                  <a:pt x="58698" y="0"/>
                </a:lnTo>
                <a:lnTo>
                  <a:pt x="58698" y="1493"/>
                </a:lnTo>
                <a:lnTo>
                  <a:pt x="56924" y="1493"/>
                </a:lnTo>
                <a:lnTo>
                  <a:pt x="56924" y="0"/>
                </a:lnTo>
                <a:lnTo>
                  <a:pt x="56849" y="0"/>
                </a:lnTo>
                <a:lnTo>
                  <a:pt x="56849" y="1493"/>
                </a:lnTo>
                <a:lnTo>
                  <a:pt x="55070" y="1493"/>
                </a:lnTo>
                <a:lnTo>
                  <a:pt x="55070" y="0"/>
                </a:lnTo>
                <a:lnTo>
                  <a:pt x="54995" y="0"/>
                </a:lnTo>
                <a:lnTo>
                  <a:pt x="54995" y="1493"/>
                </a:lnTo>
                <a:lnTo>
                  <a:pt x="53220" y="1493"/>
                </a:lnTo>
                <a:lnTo>
                  <a:pt x="53220" y="0"/>
                </a:lnTo>
                <a:lnTo>
                  <a:pt x="53144" y="0"/>
                </a:lnTo>
                <a:lnTo>
                  <a:pt x="53144" y="1493"/>
                </a:lnTo>
                <a:lnTo>
                  <a:pt x="51370" y="1493"/>
                </a:lnTo>
                <a:lnTo>
                  <a:pt x="51370" y="0"/>
                </a:lnTo>
                <a:lnTo>
                  <a:pt x="51289" y="0"/>
                </a:lnTo>
                <a:lnTo>
                  <a:pt x="51289" y="1493"/>
                </a:lnTo>
                <a:lnTo>
                  <a:pt x="49581" y="1493"/>
                </a:lnTo>
                <a:lnTo>
                  <a:pt x="49581" y="0"/>
                </a:lnTo>
                <a:lnTo>
                  <a:pt x="49505" y="0"/>
                </a:lnTo>
                <a:lnTo>
                  <a:pt x="49505" y="1493"/>
                </a:lnTo>
                <a:lnTo>
                  <a:pt x="47731" y="1493"/>
                </a:lnTo>
                <a:lnTo>
                  <a:pt x="47731" y="0"/>
                </a:lnTo>
                <a:lnTo>
                  <a:pt x="47656" y="0"/>
                </a:lnTo>
                <a:lnTo>
                  <a:pt x="47656" y="1493"/>
                </a:lnTo>
                <a:lnTo>
                  <a:pt x="45876" y="1493"/>
                </a:lnTo>
                <a:lnTo>
                  <a:pt x="45876" y="0"/>
                </a:lnTo>
                <a:lnTo>
                  <a:pt x="45801" y="0"/>
                </a:lnTo>
                <a:lnTo>
                  <a:pt x="45801" y="1493"/>
                </a:lnTo>
                <a:lnTo>
                  <a:pt x="44027" y="1493"/>
                </a:lnTo>
                <a:lnTo>
                  <a:pt x="44027" y="0"/>
                </a:lnTo>
                <a:lnTo>
                  <a:pt x="43950" y="0"/>
                </a:lnTo>
                <a:lnTo>
                  <a:pt x="43950" y="1493"/>
                </a:lnTo>
                <a:lnTo>
                  <a:pt x="42172" y="1493"/>
                </a:lnTo>
                <a:lnTo>
                  <a:pt x="42172" y="0"/>
                </a:lnTo>
                <a:lnTo>
                  <a:pt x="42096" y="0"/>
                </a:lnTo>
                <a:lnTo>
                  <a:pt x="42096" y="1493"/>
                </a:lnTo>
                <a:lnTo>
                  <a:pt x="40321" y="1493"/>
                </a:lnTo>
                <a:lnTo>
                  <a:pt x="40321" y="0"/>
                </a:lnTo>
                <a:lnTo>
                  <a:pt x="40246" y="0"/>
                </a:lnTo>
                <a:lnTo>
                  <a:pt x="40246" y="1493"/>
                </a:lnTo>
                <a:lnTo>
                  <a:pt x="38472" y="1493"/>
                </a:lnTo>
                <a:lnTo>
                  <a:pt x="38472" y="0"/>
                </a:lnTo>
                <a:lnTo>
                  <a:pt x="38397" y="0"/>
                </a:lnTo>
                <a:lnTo>
                  <a:pt x="38397" y="1493"/>
                </a:lnTo>
                <a:lnTo>
                  <a:pt x="36618" y="1493"/>
                </a:lnTo>
                <a:lnTo>
                  <a:pt x="36618" y="0"/>
                </a:lnTo>
                <a:lnTo>
                  <a:pt x="36541" y="0"/>
                </a:lnTo>
                <a:lnTo>
                  <a:pt x="36541" y="1493"/>
                </a:lnTo>
                <a:lnTo>
                  <a:pt x="34768" y="1493"/>
                </a:lnTo>
                <a:lnTo>
                  <a:pt x="34768" y="0"/>
                </a:lnTo>
                <a:lnTo>
                  <a:pt x="34692" y="0"/>
                </a:lnTo>
                <a:lnTo>
                  <a:pt x="34692" y="1493"/>
                </a:lnTo>
                <a:lnTo>
                  <a:pt x="32979" y="1493"/>
                </a:lnTo>
                <a:lnTo>
                  <a:pt x="32979" y="0"/>
                </a:lnTo>
                <a:lnTo>
                  <a:pt x="32903" y="0"/>
                </a:lnTo>
                <a:lnTo>
                  <a:pt x="32903" y="1493"/>
                </a:lnTo>
                <a:lnTo>
                  <a:pt x="31128" y="1493"/>
                </a:lnTo>
                <a:lnTo>
                  <a:pt x="31128" y="0"/>
                </a:lnTo>
                <a:lnTo>
                  <a:pt x="31053" y="0"/>
                </a:lnTo>
                <a:lnTo>
                  <a:pt x="31053" y="1493"/>
                </a:lnTo>
                <a:lnTo>
                  <a:pt x="29279" y="1493"/>
                </a:lnTo>
                <a:lnTo>
                  <a:pt x="29279" y="0"/>
                </a:lnTo>
                <a:lnTo>
                  <a:pt x="29204" y="0"/>
                </a:lnTo>
                <a:lnTo>
                  <a:pt x="29204" y="1493"/>
                </a:lnTo>
                <a:lnTo>
                  <a:pt x="27424" y="1493"/>
                </a:lnTo>
                <a:lnTo>
                  <a:pt x="27424" y="0"/>
                </a:lnTo>
                <a:lnTo>
                  <a:pt x="27348" y="0"/>
                </a:lnTo>
                <a:lnTo>
                  <a:pt x="27348" y="1493"/>
                </a:lnTo>
                <a:lnTo>
                  <a:pt x="25575" y="1493"/>
                </a:lnTo>
                <a:lnTo>
                  <a:pt x="25575" y="0"/>
                </a:lnTo>
                <a:lnTo>
                  <a:pt x="25498" y="0"/>
                </a:lnTo>
                <a:lnTo>
                  <a:pt x="25498" y="1493"/>
                </a:lnTo>
                <a:lnTo>
                  <a:pt x="23719" y="1493"/>
                </a:lnTo>
                <a:lnTo>
                  <a:pt x="23719" y="0"/>
                </a:lnTo>
                <a:lnTo>
                  <a:pt x="23644" y="0"/>
                </a:lnTo>
                <a:lnTo>
                  <a:pt x="23644" y="1493"/>
                </a:lnTo>
                <a:lnTo>
                  <a:pt x="21870" y="1493"/>
                </a:lnTo>
                <a:lnTo>
                  <a:pt x="21870" y="0"/>
                </a:lnTo>
                <a:lnTo>
                  <a:pt x="21795" y="0"/>
                </a:lnTo>
                <a:lnTo>
                  <a:pt x="21795" y="1493"/>
                </a:lnTo>
                <a:lnTo>
                  <a:pt x="20020" y="1493"/>
                </a:lnTo>
                <a:lnTo>
                  <a:pt x="20020" y="0"/>
                </a:lnTo>
                <a:lnTo>
                  <a:pt x="19945" y="0"/>
                </a:lnTo>
                <a:lnTo>
                  <a:pt x="19945" y="1493"/>
                </a:lnTo>
                <a:lnTo>
                  <a:pt x="18166" y="1493"/>
                </a:lnTo>
                <a:lnTo>
                  <a:pt x="18166" y="0"/>
                </a:lnTo>
                <a:lnTo>
                  <a:pt x="18089" y="0"/>
                </a:lnTo>
                <a:lnTo>
                  <a:pt x="18089" y="1493"/>
                </a:lnTo>
                <a:lnTo>
                  <a:pt x="16381" y="1493"/>
                </a:lnTo>
                <a:lnTo>
                  <a:pt x="16381" y="0"/>
                </a:lnTo>
                <a:lnTo>
                  <a:pt x="16305" y="0"/>
                </a:lnTo>
                <a:lnTo>
                  <a:pt x="16305" y="1493"/>
                </a:lnTo>
                <a:lnTo>
                  <a:pt x="14526" y="1493"/>
                </a:lnTo>
                <a:lnTo>
                  <a:pt x="14526" y="0"/>
                </a:lnTo>
                <a:lnTo>
                  <a:pt x="14451" y="0"/>
                </a:lnTo>
                <a:lnTo>
                  <a:pt x="14451" y="1493"/>
                </a:lnTo>
                <a:lnTo>
                  <a:pt x="12676" y="1493"/>
                </a:lnTo>
                <a:lnTo>
                  <a:pt x="12676" y="0"/>
                </a:lnTo>
                <a:lnTo>
                  <a:pt x="12601" y="0"/>
                </a:lnTo>
                <a:lnTo>
                  <a:pt x="12601" y="1493"/>
                </a:lnTo>
                <a:lnTo>
                  <a:pt x="10827" y="1493"/>
                </a:lnTo>
                <a:lnTo>
                  <a:pt x="10827" y="0"/>
                </a:lnTo>
                <a:lnTo>
                  <a:pt x="10746" y="0"/>
                </a:lnTo>
                <a:lnTo>
                  <a:pt x="10746" y="1493"/>
                </a:lnTo>
                <a:lnTo>
                  <a:pt x="8972" y="1493"/>
                </a:lnTo>
                <a:lnTo>
                  <a:pt x="8972" y="0"/>
                </a:lnTo>
                <a:lnTo>
                  <a:pt x="8896" y="0"/>
                </a:lnTo>
                <a:lnTo>
                  <a:pt x="8896" y="1493"/>
                </a:lnTo>
                <a:lnTo>
                  <a:pt x="7123" y="1493"/>
                </a:lnTo>
                <a:lnTo>
                  <a:pt x="7123" y="0"/>
                </a:lnTo>
                <a:lnTo>
                  <a:pt x="7047" y="0"/>
                </a:lnTo>
                <a:lnTo>
                  <a:pt x="7047" y="1493"/>
                </a:lnTo>
                <a:lnTo>
                  <a:pt x="5267" y="1493"/>
                </a:lnTo>
                <a:lnTo>
                  <a:pt x="5267" y="0"/>
                </a:lnTo>
                <a:lnTo>
                  <a:pt x="5192" y="0"/>
                </a:lnTo>
                <a:lnTo>
                  <a:pt x="5192" y="1493"/>
                </a:lnTo>
                <a:lnTo>
                  <a:pt x="3418" y="1493"/>
                </a:lnTo>
                <a:lnTo>
                  <a:pt x="3418" y="0"/>
                </a:lnTo>
                <a:lnTo>
                  <a:pt x="3343" y="0"/>
                </a:lnTo>
                <a:lnTo>
                  <a:pt x="3343" y="1493"/>
                </a:lnTo>
                <a:lnTo>
                  <a:pt x="1568" y="1493"/>
                </a:lnTo>
                <a:lnTo>
                  <a:pt x="1568" y="0"/>
                </a:lnTo>
                <a:close/>
              </a:path>
            </a:pathLst>
          </a:custGeom>
          <a:solidFill>
            <a:srgbClr val="0A348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7" name="Google Shape;1667;p45"/>
          <p:cNvSpPr/>
          <p:nvPr/>
        </p:nvSpPr>
        <p:spPr>
          <a:xfrm>
            <a:off x="-865275" y="-1880850"/>
            <a:ext cx="3467400" cy="3467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8" name="Google Shape;1668;p45"/>
          <p:cNvSpPr/>
          <p:nvPr/>
        </p:nvSpPr>
        <p:spPr>
          <a:xfrm>
            <a:off x="-329700" y="3386150"/>
            <a:ext cx="4107000" cy="41076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9" name="Google Shape;1669;p45"/>
          <p:cNvSpPr/>
          <p:nvPr/>
        </p:nvSpPr>
        <p:spPr>
          <a:xfrm>
            <a:off x="7881475" y="866975"/>
            <a:ext cx="3012600" cy="3012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0" name="Google Shape;1670;p45"/>
          <p:cNvSpPr/>
          <p:nvPr/>
        </p:nvSpPr>
        <p:spPr>
          <a:xfrm rot="-5400000" flipH="1">
            <a:off x="140450" y="502850"/>
            <a:ext cx="4602000" cy="4192200"/>
          </a:xfrm>
          <a:prstGeom prst="round2SameRect">
            <a:avLst>
              <a:gd name="adj1" fmla="val 6282"/>
              <a:gd name="adj2" fmla="val 0"/>
            </a:avLst>
          </a:prstGeom>
          <a:solidFill>
            <a:schemeClr val="dk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71" name="Google Shape;1671;p45"/>
          <p:cNvGrpSpPr/>
          <p:nvPr/>
        </p:nvGrpSpPr>
        <p:grpSpPr>
          <a:xfrm>
            <a:off x="4238250" y="866975"/>
            <a:ext cx="206700" cy="3409550"/>
            <a:chOff x="4238250" y="866975"/>
            <a:chExt cx="206700" cy="3409550"/>
          </a:xfrm>
        </p:grpSpPr>
        <p:sp>
          <p:nvSpPr>
            <p:cNvPr id="1672" name="Google Shape;1672;p45"/>
            <p:cNvSpPr/>
            <p:nvPr/>
          </p:nvSpPr>
          <p:spPr>
            <a:xfrm>
              <a:off x="4238250" y="4069825"/>
              <a:ext cx="206700" cy="206700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45"/>
            <p:cNvSpPr/>
            <p:nvPr/>
          </p:nvSpPr>
          <p:spPr>
            <a:xfrm>
              <a:off x="4238250" y="3612275"/>
              <a:ext cx="206700" cy="206700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45"/>
            <p:cNvSpPr/>
            <p:nvPr/>
          </p:nvSpPr>
          <p:spPr>
            <a:xfrm>
              <a:off x="4238250" y="3154725"/>
              <a:ext cx="206700" cy="206700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45"/>
            <p:cNvSpPr/>
            <p:nvPr/>
          </p:nvSpPr>
          <p:spPr>
            <a:xfrm>
              <a:off x="4238250" y="2697175"/>
              <a:ext cx="206700" cy="206700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45"/>
            <p:cNvSpPr/>
            <p:nvPr/>
          </p:nvSpPr>
          <p:spPr>
            <a:xfrm>
              <a:off x="4238250" y="2239625"/>
              <a:ext cx="206700" cy="206700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45"/>
            <p:cNvSpPr/>
            <p:nvPr/>
          </p:nvSpPr>
          <p:spPr>
            <a:xfrm>
              <a:off x="4238250" y="1782075"/>
              <a:ext cx="206700" cy="206700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45"/>
            <p:cNvSpPr/>
            <p:nvPr/>
          </p:nvSpPr>
          <p:spPr>
            <a:xfrm>
              <a:off x="4238250" y="1324525"/>
              <a:ext cx="206700" cy="206700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45"/>
            <p:cNvSpPr/>
            <p:nvPr/>
          </p:nvSpPr>
          <p:spPr>
            <a:xfrm>
              <a:off x="4238250" y="866975"/>
              <a:ext cx="206700" cy="206700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80" name="Google Shape;1680;p45"/>
          <p:cNvSpPr/>
          <p:nvPr/>
        </p:nvSpPr>
        <p:spPr>
          <a:xfrm rot="5400000">
            <a:off x="4424300" y="506000"/>
            <a:ext cx="4602000" cy="4185900"/>
          </a:xfrm>
          <a:prstGeom prst="round2SameRect">
            <a:avLst>
              <a:gd name="adj1" fmla="val 6282"/>
              <a:gd name="adj2" fmla="val 0"/>
            </a:avLst>
          </a:prstGeom>
          <a:solidFill>
            <a:schemeClr val="dk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81" name="Google Shape;1681;p45"/>
          <p:cNvGrpSpPr/>
          <p:nvPr/>
        </p:nvGrpSpPr>
        <p:grpSpPr>
          <a:xfrm>
            <a:off x="4725050" y="866975"/>
            <a:ext cx="206700" cy="3409550"/>
            <a:chOff x="4238250" y="866975"/>
            <a:chExt cx="206700" cy="3409550"/>
          </a:xfrm>
        </p:grpSpPr>
        <p:sp>
          <p:nvSpPr>
            <p:cNvPr id="1682" name="Google Shape;1682;p45"/>
            <p:cNvSpPr/>
            <p:nvPr/>
          </p:nvSpPr>
          <p:spPr>
            <a:xfrm>
              <a:off x="4238250" y="4069825"/>
              <a:ext cx="206700" cy="206700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45"/>
            <p:cNvSpPr/>
            <p:nvPr/>
          </p:nvSpPr>
          <p:spPr>
            <a:xfrm>
              <a:off x="4238250" y="3612275"/>
              <a:ext cx="206700" cy="206700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45"/>
            <p:cNvSpPr/>
            <p:nvPr/>
          </p:nvSpPr>
          <p:spPr>
            <a:xfrm>
              <a:off x="4238250" y="3154725"/>
              <a:ext cx="206700" cy="206700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45"/>
            <p:cNvSpPr/>
            <p:nvPr/>
          </p:nvSpPr>
          <p:spPr>
            <a:xfrm>
              <a:off x="4238250" y="2697175"/>
              <a:ext cx="206700" cy="206700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45"/>
            <p:cNvSpPr/>
            <p:nvPr/>
          </p:nvSpPr>
          <p:spPr>
            <a:xfrm>
              <a:off x="4238250" y="2239625"/>
              <a:ext cx="206700" cy="206700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45"/>
            <p:cNvSpPr/>
            <p:nvPr/>
          </p:nvSpPr>
          <p:spPr>
            <a:xfrm>
              <a:off x="4238250" y="1782075"/>
              <a:ext cx="206700" cy="206700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45"/>
            <p:cNvSpPr/>
            <p:nvPr/>
          </p:nvSpPr>
          <p:spPr>
            <a:xfrm>
              <a:off x="4238250" y="1324525"/>
              <a:ext cx="206700" cy="206700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45"/>
            <p:cNvSpPr/>
            <p:nvPr/>
          </p:nvSpPr>
          <p:spPr>
            <a:xfrm>
              <a:off x="4238250" y="866975"/>
              <a:ext cx="206700" cy="206700"/>
            </a:xfrm>
            <a:prstGeom prst="ellipse">
              <a:avLst/>
            </a:prstGeom>
            <a:solidFill>
              <a:schemeClr val="accent1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0" name="Google Shape;1690;p45"/>
          <p:cNvGrpSpPr/>
          <p:nvPr/>
        </p:nvGrpSpPr>
        <p:grpSpPr>
          <a:xfrm>
            <a:off x="4294826" y="923838"/>
            <a:ext cx="573300" cy="3295850"/>
            <a:chOff x="4285351" y="923825"/>
            <a:chExt cx="573300" cy="3295850"/>
          </a:xfrm>
        </p:grpSpPr>
        <p:sp>
          <p:nvSpPr>
            <p:cNvPr id="1691" name="Google Shape;1691;p45"/>
            <p:cNvSpPr/>
            <p:nvPr/>
          </p:nvSpPr>
          <p:spPr>
            <a:xfrm>
              <a:off x="4285351" y="4126675"/>
              <a:ext cx="573300" cy="930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45"/>
            <p:cNvSpPr/>
            <p:nvPr/>
          </p:nvSpPr>
          <p:spPr>
            <a:xfrm>
              <a:off x="4285351" y="3669125"/>
              <a:ext cx="573300" cy="930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45"/>
            <p:cNvSpPr/>
            <p:nvPr/>
          </p:nvSpPr>
          <p:spPr>
            <a:xfrm>
              <a:off x="4285351" y="3211575"/>
              <a:ext cx="573300" cy="930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45"/>
            <p:cNvSpPr/>
            <p:nvPr/>
          </p:nvSpPr>
          <p:spPr>
            <a:xfrm>
              <a:off x="4285351" y="2754025"/>
              <a:ext cx="573300" cy="930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45"/>
            <p:cNvSpPr/>
            <p:nvPr/>
          </p:nvSpPr>
          <p:spPr>
            <a:xfrm>
              <a:off x="4285351" y="2296475"/>
              <a:ext cx="573300" cy="930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45"/>
            <p:cNvSpPr/>
            <p:nvPr/>
          </p:nvSpPr>
          <p:spPr>
            <a:xfrm>
              <a:off x="4285351" y="1838925"/>
              <a:ext cx="573300" cy="930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45"/>
            <p:cNvSpPr/>
            <p:nvPr/>
          </p:nvSpPr>
          <p:spPr>
            <a:xfrm>
              <a:off x="4285351" y="1381375"/>
              <a:ext cx="573300" cy="930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45"/>
            <p:cNvSpPr/>
            <p:nvPr/>
          </p:nvSpPr>
          <p:spPr>
            <a:xfrm>
              <a:off x="4285351" y="923825"/>
              <a:ext cx="573300" cy="9300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Shrikhand"/>
              <a:buNone/>
              <a:defRPr sz="3500">
                <a:solidFill>
                  <a:schemeClr val="accent3"/>
                </a:solidFill>
                <a:latin typeface="Shrikhand"/>
                <a:ea typeface="Shrikhand"/>
                <a:cs typeface="Shrikhand"/>
                <a:sym typeface="Shrik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Shrikhand"/>
              <a:buNone/>
              <a:defRPr sz="3500">
                <a:solidFill>
                  <a:schemeClr val="accent3"/>
                </a:solidFill>
                <a:latin typeface="Shrikhand"/>
                <a:ea typeface="Shrikhand"/>
                <a:cs typeface="Shrikhand"/>
                <a:sym typeface="Shrik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Shrikhand"/>
              <a:buNone/>
              <a:defRPr sz="3500">
                <a:solidFill>
                  <a:schemeClr val="accent3"/>
                </a:solidFill>
                <a:latin typeface="Shrikhand"/>
                <a:ea typeface="Shrikhand"/>
                <a:cs typeface="Shrikhand"/>
                <a:sym typeface="Shrik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Shrikhand"/>
              <a:buNone/>
              <a:defRPr sz="3500">
                <a:solidFill>
                  <a:schemeClr val="accent3"/>
                </a:solidFill>
                <a:latin typeface="Shrikhand"/>
                <a:ea typeface="Shrikhand"/>
                <a:cs typeface="Shrikhand"/>
                <a:sym typeface="Shrik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Shrikhand"/>
              <a:buNone/>
              <a:defRPr sz="3500">
                <a:solidFill>
                  <a:schemeClr val="accent3"/>
                </a:solidFill>
                <a:latin typeface="Shrikhand"/>
                <a:ea typeface="Shrikhand"/>
                <a:cs typeface="Shrikhand"/>
                <a:sym typeface="Shrik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Shrikhand"/>
              <a:buNone/>
              <a:defRPr sz="3500">
                <a:solidFill>
                  <a:schemeClr val="accent3"/>
                </a:solidFill>
                <a:latin typeface="Shrikhand"/>
                <a:ea typeface="Shrikhand"/>
                <a:cs typeface="Shrikhand"/>
                <a:sym typeface="Shrik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Shrikhand"/>
              <a:buNone/>
              <a:defRPr sz="3500">
                <a:solidFill>
                  <a:schemeClr val="accent3"/>
                </a:solidFill>
                <a:latin typeface="Shrikhand"/>
                <a:ea typeface="Shrikhand"/>
                <a:cs typeface="Shrikhand"/>
                <a:sym typeface="Shrik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Shrikhand"/>
              <a:buNone/>
              <a:defRPr sz="3500">
                <a:solidFill>
                  <a:schemeClr val="accent3"/>
                </a:solidFill>
                <a:latin typeface="Shrikhand"/>
                <a:ea typeface="Shrikhand"/>
                <a:cs typeface="Shrikhand"/>
                <a:sym typeface="Shrik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Shrikhand"/>
              <a:buNone/>
              <a:defRPr sz="3500">
                <a:solidFill>
                  <a:schemeClr val="accent3"/>
                </a:solidFill>
                <a:latin typeface="Shrikhand"/>
                <a:ea typeface="Shrikhand"/>
                <a:cs typeface="Shrikhand"/>
                <a:sym typeface="Shrikh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 Medium"/>
              <a:buChar char="●"/>
              <a:defRPr>
                <a:solidFill>
                  <a:schemeClr val="accent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 Medium"/>
              <a:buChar char="○"/>
              <a:defRPr>
                <a:solidFill>
                  <a:schemeClr val="accent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 Medium"/>
              <a:buChar char="■"/>
              <a:defRPr>
                <a:solidFill>
                  <a:schemeClr val="accent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 Medium"/>
              <a:buChar char="●"/>
              <a:defRPr>
                <a:solidFill>
                  <a:schemeClr val="accent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 Medium"/>
              <a:buChar char="○"/>
              <a:defRPr>
                <a:solidFill>
                  <a:schemeClr val="accent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 Medium"/>
              <a:buChar char="■"/>
              <a:defRPr>
                <a:solidFill>
                  <a:schemeClr val="accent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 Medium"/>
              <a:buChar char="●"/>
              <a:defRPr>
                <a:solidFill>
                  <a:schemeClr val="accent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 Medium"/>
              <a:buChar char="○"/>
              <a:defRPr>
                <a:solidFill>
                  <a:schemeClr val="accent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 Medium"/>
              <a:buChar char="■"/>
              <a:defRPr>
                <a:solidFill>
                  <a:schemeClr val="accent3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8" r:id="rId2"/>
    <p:sldLayoutId id="2147483690" r:id="rId3"/>
    <p:sldLayoutId id="2147483691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450">
          <p15:clr>
            <a:srgbClr val="EA4335"/>
          </p15:clr>
        </p15:guide>
        <p15:guide id="2" orient="horz" pos="337">
          <p15:clr>
            <a:srgbClr val="EA4335"/>
          </p15:clr>
        </p15:guide>
        <p15:guide id="3" pos="5310">
          <p15:clr>
            <a:srgbClr val="EA4335"/>
          </p15:clr>
        </p15:guide>
        <p15:guide id="4" orient="horz" pos="2903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GA%20&#272;I&#7878;N%20T&#7916;%20L&#7898;P%203\ph&#242;ng%20KT\4962056494286689508.mp4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GA%20&#272;I&#7878;N%20T&#7916;%20L&#7898;P%203\ph&#242;ng%20KT\7815710937016266226.mp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9"/>
          <p:cNvPicPr>
            <a:picLocks noChangeAspect="1" noChangeArrowheads="1"/>
          </p:cNvPicPr>
          <p:nvPr/>
        </p:nvPicPr>
        <p:blipFill>
          <a:blip r:embed="rId3"/>
          <a:srcRect r="50372" b="66057"/>
          <a:stretch>
            <a:fillRect/>
          </a:stretch>
        </p:blipFill>
        <p:spPr bwMode="auto">
          <a:xfrm>
            <a:off x="0" y="1"/>
            <a:ext cx="2732485" cy="856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9"/>
          <p:cNvPicPr>
            <a:picLocks noChangeAspect="1" noChangeArrowheads="1"/>
          </p:cNvPicPr>
          <p:nvPr/>
        </p:nvPicPr>
        <p:blipFill>
          <a:blip r:embed="rId3"/>
          <a:srcRect l="69392" t="55202"/>
          <a:stretch>
            <a:fillRect/>
          </a:stretch>
        </p:blipFill>
        <p:spPr bwMode="auto">
          <a:xfrm>
            <a:off x="7492605" y="3992167"/>
            <a:ext cx="1651396" cy="1107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077" name="AutoShape 5"/>
          <p:cNvSpPr>
            <a:spLocks noChangeArrowheads="1"/>
          </p:cNvSpPr>
          <p:nvPr/>
        </p:nvSpPr>
        <p:spPr bwMode="auto">
          <a:xfrm>
            <a:off x="4572001" y="342900"/>
            <a:ext cx="304800" cy="2286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68579" tIns="34289" rIns="68579" bIns="34289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078" name="AutoShape 6"/>
          <p:cNvSpPr>
            <a:spLocks noChangeArrowheads="1"/>
          </p:cNvSpPr>
          <p:nvPr/>
        </p:nvSpPr>
        <p:spPr bwMode="auto">
          <a:xfrm>
            <a:off x="914400" y="2286000"/>
            <a:ext cx="381000" cy="34290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68579" tIns="34289" rIns="68579" bIns="34289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079" name="AutoShape 7"/>
          <p:cNvSpPr>
            <a:spLocks noChangeArrowheads="1"/>
          </p:cNvSpPr>
          <p:nvPr/>
        </p:nvSpPr>
        <p:spPr bwMode="auto">
          <a:xfrm>
            <a:off x="1" y="2628900"/>
            <a:ext cx="366712" cy="323850"/>
          </a:xfrm>
          <a:prstGeom prst="irregularSeal1">
            <a:avLst/>
          </a:prstGeom>
          <a:gradFill rotWithShape="1">
            <a:gsLst>
              <a:gs pos="0">
                <a:srgbClr val="FF0066"/>
              </a:gs>
              <a:gs pos="100000">
                <a:srgbClr val="FF0000">
                  <a:alpha val="3998"/>
                </a:srgbClr>
              </a:gs>
            </a:gsLst>
            <a:path path="rect">
              <a:fillToRect r="100000" b="10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68579" tIns="34289" rIns="68579" bIns="34289" anchor="ctr"/>
          <a:lstStyle/>
          <a:p>
            <a:endParaRPr lang="en-US"/>
          </a:p>
        </p:txBody>
      </p:sp>
      <p:sp>
        <p:nvSpPr>
          <p:cNvPr id="131080" name="AutoShape 8"/>
          <p:cNvSpPr>
            <a:spLocks noChangeArrowheads="1"/>
          </p:cNvSpPr>
          <p:nvPr/>
        </p:nvSpPr>
        <p:spPr bwMode="auto">
          <a:xfrm>
            <a:off x="5105400" y="4629150"/>
            <a:ext cx="228600" cy="51435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68579" tIns="34289" rIns="68579" bIns="34289" anchor="ctr"/>
          <a:lstStyle/>
          <a:p>
            <a:endParaRPr lang="en-US"/>
          </a:p>
        </p:txBody>
      </p:sp>
      <p:sp>
        <p:nvSpPr>
          <p:cNvPr id="131081" name="AutoShape 9"/>
          <p:cNvSpPr>
            <a:spLocks noChangeArrowheads="1"/>
          </p:cNvSpPr>
          <p:nvPr/>
        </p:nvSpPr>
        <p:spPr bwMode="auto">
          <a:xfrm>
            <a:off x="2057402" y="4738687"/>
            <a:ext cx="494109" cy="404813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68579" tIns="34289" rIns="68579" bIns="34289" anchor="ctr"/>
          <a:lstStyle/>
          <a:p>
            <a:endParaRPr lang="en-US"/>
          </a:p>
        </p:txBody>
      </p:sp>
      <p:sp>
        <p:nvSpPr>
          <p:cNvPr id="131082" name="AutoShape 10"/>
          <p:cNvSpPr>
            <a:spLocks noChangeArrowheads="1"/>
          </p:cNvSpPr>
          <p:nvPr/>
        </p:nvSpPr>
        <p:spPr bwMode="auto">
          <a:xfrm>
            <a:off x="6934200" y="4857750"/>
            <a:ext cx="457200" cy="28575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68579" tIns="34289" rIns="68579" bIns="34289" anchor="ctr"/>
          <a:lstStyle/>
          <a:p>
            <a:pPr algn="ctr" eaLnBrk="1" hangingPunct="1">
              <a:defRPr/>
            </a:pPr>
            <a:endParaRPr lang="en-US" sz="2100" dirty="0">
              <a:latin typeface="VNI-Times" pitchFamily="2" charset="0"/>
            </a:endParaRPr>
          </a:p>
        </p:txBody>
      </p:sp>
      <p:sp>
        <p:nvSpPr>
          <p:cNvPr id="131083" name="AutoShape 11"/>
          <p:cNvSpPr>
            <a:spLocks noChangeArrowheads="1"/>
          </p:cNvSpPr>
          <p:nvPr/>
        </p:nvSpPr>
        <p:spPr bwMode="auto">
          <a:xfrm>
            <a:off x="5486401" y="4841083"/>
            <a:ext cx="508397" cy="302419"/>
          </a:xfrm>
          <a:prstGeom prst="star4">
            <a:avLst>
              <a:gd name="adj" fmla="val 12500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lIns="68579" tIns="34289" rIns="68579" bIns="34289" anchor="ctr"/>
          <a:lstStyle/>
          <a:p>
            <a:endParaRPr lang="en-US"/>
          </a:p>
        </p:txBody>
      </p:sp>
      <p:sp>
        <p:nvSpPr>
          <p:cNvPr id="131084" name="AutoShape 12"/>
          <p:cNvSpPr>
            <a:spLocks noChangeArrowheads="1"/>
          </p:cNvSpPr>
          <p:nvPr/>
        </p:nvSpPr>
        <p:spPr bwMode="auto">
          <a:xfrm>
            <a:off x="838202" y="1"/>
            <a:ext cx="508397" cy="302419"/>
          </a:xfrm>
          <a:prstGeom prst="star4">
            <a:avLst>
              <a:gd name="adj" fmla="val 12500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lIns="68579" tIns="34289" rIns="68579" bIns="34289" anchor="ctr"/>
          <a:lstStyle/>
          <a:p>
            <a:endParaRPr lang="en-US"/>
          </a:p>
        </p:txBody>
      </p:sp>
      <p:sp>
        <p:nvSpPr>
          <p:cNvPr id="131085" name="AutoShape 13"/>
          <p:cNvSpPr>
            <a:spLocks noChangeArrowheads="1"/>
          </p:cNvSpPr>
          <p:nvPr/>
        </p:nvSpPr>
        <p:spPr bwMode="auto">
          <a:xfrm>
            <a:off x="7696201" y="228601"/>
            <a:ext cx="508397" cy="302419"/>
          </a:xfrm>
          <a:prstGeom prst="star4">
            <a:avLst>
              <a:gd name="adj" fmla="val 12500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lIns="68579" tIns="34289" rIns="68579" bIns="34289" anchor="ctr"/>
          <a:lstStyle/>
          <a:p>
            <a:endParaRPr lang="en-US"/>
          </a:p>
        </p:txBody>
      </p:sp>
      <p:sp>
        <p:nvSpPr>
          <p:cNvPr id="131086" name="AutoShape 14"/>
          <p:cNvSpPr>
            <a:spLocks noChangeArrowheads="1"/>
          </p:cNvSpPr>
          <p:nvPr/>
        </p:nvSpPr>
        <p:spPr bwMode="auto">
          <a:xfrm>
            <a:off x="1" y="4114801"/>
            <a:ext cx="508397" cy="302419"/>
          </a:xfrm>
          <a:prstGeom prst="star4">
            <a:avLst>
              <a:gd name="adj" fmla="val 12500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lIns="68579" tIns="34289" rIns="68579" bIns="34289" anchor="ctr"/>
          <a:lstStyle/>
          <a:p>
            <a:endParaRPr lang="en-US"/>
          </a:p>
        </p:txBody>
      </p:sp>
      <p:sp>
        <p:nvSpPr>
          <p:cNvPr id="131087" name="AutoShape 15"/>
          <p:cNvSpPr>
            <a:spLocks noChangeArrowheads="1"/>
          </p:cNvSpPr>
          <p:nvPr/>
        </p:nvSpPr>
        <p:spPr bwMode="auto">
          <a:xfrm>
            <a:off x="8305801" y="4000501"/>
            <a:ext cx="508397" cy="302419"/>
          </a:xfrm>
          <a:prstGeom prst="star4">
            <a:avLst>
              <a:gd name="adj" fmla="val 12500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lIns="68579" tIns="34289" rIns="68579" bIns="34289" anchor="ctr"/>
          <a:lstStyle/>
          <a:p>
            <a:endParaRPr lang="en-US"/>
          </a:p>
        </p:txBody>
      </p:sp>
      <p:sp>
        <p:nvSpPr>
          <p:cNvPr id="131088" name="AutoShape 16"/>
          <p:cNvSpPr>
            <a:spLocks noChangeArrowheads="1"/>
          </p:cNvSpPr>
          <p:nvPr/>
        </p:nvSpPr>
        <p:spPr bwMode="auto">
          <a:xfrm>
            <a:off x="304802" y="2800350"/>
            <a:ext cx="494109" cy="404813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68579" tIns="34289" rIns="68579" bIns="34289" anchor="ctr"/>
          <a:lstStyle/>
          <a:p>
            <a:endParaRPr lang="en-US"/>
          </a:p>
        </p:txBody>
      </p:sp>
      <p:sp>
        <p:nvSpPr>
          <p:cNvPr id="131089" name="AutoShape 17"/>
          <p:cNvSpPr>
            <a:spLocks noChangeArrowheads="1"/>
          </p:cNvSpPr>
          <p:nvPr/>
        </p:nvSpPr>
        <p:spPr bwMode="auto">
          <a:xfrm>
            <a:off x="8649891" y="2400300"/>
            <a:ext cx="494109" cy="404813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68579" tIns="34289" rIns="68579" bIns="34289" anchor="ctr"/>
          <a:lstStyle/>
          <a:p>
            <a:endParaRPr lang="en-US"/>
          </a:p>
        </p:txBody>
      </p:sp>
      <p:sp>
        <p:nvSpPr>
          <p:cNvPr id="131090" name="AutoShape 18"/>
          <p:cNvSpPr>
            <a:spLocks noChangeArrowheads="1"/>
          </p:cNvSpPr>
          <p:nvPr/>
        </p:nvSpPr>
        <p:spPr bwMode="auto">
          <a:xfrm>
            <a:off x="4267201" y="4343400"/>
            <a:ext cx="494109" cy="404813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68579" tIns="34289" rIns="68579" bIns="34289" anchor="ctr"/>
          <a:lstStyle/>
          <a:p>
            <a:endParaRPr lang="en-US"/>
          </a:p>
        </p:txBody>
      </p:sp>
      <p:sp>
        <p:nvSpPr>
          <p:cNvPr id="131091" name="AutoShape 19"/>
          <p:cNvSpPr>
            <a:spLocks noChangeArrowheads="1"/>
          </p:cNvSpPr>
          <p:nvPr/>
        </p:nvSpPr>
        <p:spPr bwMode="auto">
          <a:xfrm>
            <a:off x="5105402" y="0"/>
            <a:ext cx="494109" cy="404813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68579" tIns="34289" rIns="68579" bIns="34289" anchor="ctr"/>
          <a:lstStyle/>
          <a:p>
            <a:endParaRPr lang="en-US"/>
          </a:p>
        </p:txBody>
      </p:sp>
      <p:sp>
        <p:nvSpPr>
          <p:cNvPr id="131092" name="AutoShape 20"/>
          <p:cNvSpPr>
            <a:spLocks noChangeArrowheads="1"/>
          </p:cNvSpPr>
          <p:nvPr/>
        </p:nvSpPr>
        <p:spPr bwMode="auto">
          <a:xfrm>
            <a:off x="8686800" y="1428750"/>
            <a:ext cx="457200" cy="22860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68579" tIns="34289" rIns="68579" bIns="34289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093" name="AutoShape 21"/>
          <p:cNvSpPr>
            <a:spLocks noChangeArrowheads="1"/>
          </p:cNvSpPr>
          <p:nvPr/>
        </p:nvSpPr>
        <p:spPr bwMode="auto">
          <a:xfrm>
            <a:off x="0" y="628650"/>
            <a:ext cx="381000" cy="28575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68579" tIns="34289" rIns="68579" bIns="34289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094" name="AutoShape 22"/>
          <p:cNvSpPr>
            <a:spLocks noChangeArrowheads="1"/>
          </p:cNvSpPr>
          <p:nvPr/>
        </p:nvSpPr>
        <p:spPr bwMode="auto">
          <a:xfrm>
            <a:off x="6858000" y="0"/>
            <a:ext cx="228600" cy="28575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68579" tIns="34289" rIns="68579" bIns="34289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095" name="AutoShape 23"/>
          <p:cNvSpPr>
            <a:spLocks noChangeArrowheads="1"/>
          </p:cNvSpPr>
          <p:nvPr/>
        </p:nvSpPr>
        <p:spPr bwMode="auto">
          <a:xfrm>
            <a:off x="0" y="3714750"/>
            <a:ext cx="381000" cy="22860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68579" tIns="34289" rIns="68579" bIns="34289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096" name="AutoShape 24"/>
          <p:cNvSpPr>
            <a:spLocks noChangeArrowheads="1"/>
          </p:cNvSpPr>
          <p:nvPr/>
        </p:nvSpPr>
        <p:spPr bwMode="auto">
          <a:xfrm>
            <a:off x="0" y="4743450"/>
            <a:ext cx="228600" cy="40005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68579" tIns="34289" rIns="68579" bIns="34289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097" name="AutoShape 25"/>
          <p:cNvSpPr>
            <a:spLocks noChangeArrowheads="1"/>
          </p:cNvSpPr>
          <p:nvPr/>
        </p:nvSpPr>
        <p:spPr bwMode="auto">
          <a:xfrm>
            <a:off x="8686800" y="3200400"/>
            <a:ext cx="457200" cy="28575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68579" tIns="34289" rIns="68579" bIns="34289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098" name="AutoShape 26"/>
          <p:cNvSpPr>
            <a:spLocks noChangeArrowheads="1"/>
          </p:cNvSpPr>
          <p:nvPr/>
        </p:nvSpPr>
        <p:spPr bwMode="auto">
          <a:xfrm>
            <a:off x="1295400" y="228600"/>
            <a:ext cx="228600" cy="51435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68579" tIns="34289" rIns="68579" bIns="34289" anchor="ctr"/>
          <a:lstStyle/>
          <a:p>
            <a:endParaRPr lang="en-US"/>
          </a:p>
        </p:txBody>
      </p:sp>
      <p:sp>
        <p:nvSpPr>
          <p:cNvPr id="131099" name="AutoShape 27"/>
          <p:cNvSpPr>
            <a:spLocks noChangeArrowheads="1"/>
          </p:cNvSpPr>
          <p:nvPr/>
        </p:nvSpPr>
        <p:spPr bwMode="auto">
          <a:xfrm>
            <a:off x="8915400" y="571500"/>
            <a:ext cx="228600" cy="51435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68579" tIns="34289" rIns="68579" bIns="34289" anchor="ctr"/>
          <a:lstStyle/>
          <a:p>
            <a:endParaRPr lang="en-US"/>
          </a:p>
        </p:txBody>
      </p:sp>
      <p:sp>
        <p:nvSpPr>
          <p:cNvPr id="131100" name="AutoShape 28"/>
          <p:cNvSpPr>
            <a:spLocks noChangeArrowheads="1"/>
          </p:cNvSpPr>
          <p:nvPr/>
        </p:nvSpPr>
        <p:spPr bwMode="auto">
          <a:xfrm>
            <a:off x="2514600" y="0"/>
            <a:ext cx="228600" cy="28575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68579" tIns="34289" rIns="68579" bIns="34289" anchor="ctr"/>
          <a:lstStyle/>
          <a:p>
            <a:endParaRPr lang="en-US"/>
          </a:p>
        </p:txBody>
      </p:sp>
      <p:sp>
        <p:nvSpPr>
          <p:cNvPr id="131101" name="AutoShape 29"/>
          <p:cNvSpPr>
            <a:spLocks noChangeArrowheads="1"/>
          </p:cNvSpPr>
          <p:nvPr/>
        </p:nvSpPr>
        <p:spPr bwMode="auto">
          <a:xfrm>
            <a:off x="0" y="1657350"/>
            <a:ext cx="304800" cy="34290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68579" tIns="34289" rIns="68579" bIns="34289" anchor="ctr"/>
          <a:lstStyle/>
          <a:p>
            <a:endParaRPr lang="en-US"/>
          </a:p>
        </p:txBody>
      </p:sp>
      <p:sp>
        <p:nvSpPr>
          <p:cNvPr id="131102" name="AutoShape 30"/>
          <p:cNvSpPr>
            <a:spLocks noChangeArrowheads="1"/>
          </p:cNvSpPr>
          <p:nvPr/>
        </p:nvSpPr>
        <p:spPr bwMode="auto">
          <a:xfrm>
            <a:off x="2563416" y="4343400"/>
            <a:ext cx="228600" cy="51435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68579" tIns="34289" rIns="68579" bIns="34289" anchor="ctr"/>
          <a:lstStyle/>
          <a:p>
            <a:endParaRPr lang="en-US"/>
          </a:p>
        </p:txBody>
      </p:sp>
      <p:sp>
        <p:nvSpPr>
          <p:cNvPr id="131103" name="AutoShape 31"/>
          <p:cNvSpPr>
            <a:spLocks noChangeArrowheads="1"/>
          </p:cNvSpPr>
          <p:nvPr/>
        </p:nvSpPr>
        <p:spPr bwMode="auto">
          <a:xfrm>
            <a:off x="8915400" y="4171950"/>
            <a:ext cx="228600" cy="51435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68579" tIns="34289" rIns="68579" bIns="34289" anchor="ctr"/>
          <a:lstStyle/>
          <a:p>
            <a:endParaRPr lang="en-US"/>
          </a:p>
        </p:txBody>
      </p:sp>
      <p:sp>
        <p:nvSpPr>
          <p:cNvPr id="131104" name="AutoShape 32"/>
          <p:cNvSpPr>
            <a:spLocks noChangeArrowheads="1"/>
          </p:cNvSpPr>
          <p:nvPr/>
        </p:nvSpPr>
        <p:spPr bwMode="auto">
          <a:xfrm>
            <a:off x="8458200" y="2114550"/>
            <a:ext cx="304800" cy="2286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68579" tIns="34289" rIns="68579" bIns="34289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105" name="AutoShape 33"/>
          <p:cNvSpPr>
            <a:spLocks noChangeArrowheads="1"/>
          </p:cNvSpPr>
          <p:nvPr/>
        </p:nvSpPr>
        <p:spPr bwMode="auto">
          <a:xfrm>
            <a:off x="1828801" y="4171950"/>
            <a:ext cx="304800" cy="2286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68579" tIns="34289" rIns="68579" bIns="34289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106" name="AutoShape 34"/>
          <p:cNvSpPr>
            <a:spLocks noChangeArrowheads="1"/>
          </p:cNvSpPr>
          <p:nvPr/>
        </p:nvSpPr>
        <p:spPr bwMode="auto">
          <a:xfrm>
            <a:off x="8001000" y="342900"/>
            <a:ext cx="304800" cy="2286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68579" tIns="34289" rIns="68579" bIns="34289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107" name="AutoShape 35"/>
          <p:cNvSpPr>
            <a:spLocks noChangeArrowheads="1"/>
          </p:cNvSpPr>
          <p:nvPr/>
        </p:nvSpPr>
        <p:spPr bwMode="auto">
          <a:xfrm>
            <a:off x="3276600" y="0"/>
            <a:ext cx="304800" cy="2286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68579" tIns="34289" rIns="68579" bIns="34289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108" name="AutoShape 36"/>
          <p:cNvSpPr>
            <a:spLocks noChangeArrowheads="1"/>
          </p:cNvSpPr>
          <p:nvPr/>
        </p:nvSpPr>
        <p:spPr bwMode="auto">
          <a:xfrm>
            <a:off x="0" y="1143000"/>
            <a:ext cx="304800" cy="2286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68579" tIns="34289" rIns="68579" bIns="34289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109" name="AutoShape 37"/>
          <p:cNvSpPr>
            <a:spLocks noChangeArrowheads="1"/>
          </p:cNvSpPr>
          <p:nvPr/>
        </p:nvSpPr>
        <p:spPr bwMode="auto">
          <a:xfrm>
            <a:off x="1066800" y="3657600"/>
            <a:ext cx="304800" cy="2286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68579" tIns="34289" rIns="68579" bIns="34289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110" name="AutoShape 38"/>
          <p:cNvSpPr>
            <a:spLocks noChangeArrowheads="1"/>
          </p:cNvSpPr>
          <p:nvPr/>
        </p:nvSpPr>
        <p:spPr bwMode="auto">
          <a:xfrm>
            <a:off x="7848600" y="2686050"/>
            <a:ext cx="304800" cy="2286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68579" tIns="34289" rIns="68579" bIns="34289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111" name="AutoShape 39"/>
          <p:cNvSpPr>
            <a:spLocks noChangeArrowheads="1"/>
          </p:cNvSpPr>
          <p:nvPr/>
        </p:nvSpPr>
        <p:spPr bwMode="auto">
          <a:xfrm>
            <a:off x="6400800" y="4914900"/>
            <a:ext cx="304800" cy="2286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68579" tIns="34289" rIns="68579" bIns="34289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112" name="AutoShape 40"/>
          <p:cNvSpPr>
            <a:spLocks noChangeArrowheads="1"/>
          </p:cNvSpPr>
          <p:nvPr/>
        </p:nvSpPr>
        <p:spPr bwMode="auto">
          <a:xfrm>
            <a:off x="8458201" y="1485900"/>
            <a:ext cx="385763" cy="329803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68579" tIns="34289" rIns="68579" bIns="34289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113" name="AutoShape 41"/>
          <p:cNvSpPr>
            <a:spLocks noChangeArrowheads="1"/>
          </p:cNvSpPr>
          <p:nvPr/>
        </p:nvSpPr>
        <p:spPr bwMode="auto">
          <a:xfrm>
            <a:off x="2057400" y="228600"/>
            <a:ext cx="385763" cy="329803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68579" tIns="34289" rIns="68579" bIns="34289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114" name="AutoShape 42"/>
          <p:cNvSpPr>
            <a:spLocks noChangeArrowheads="1"/>
          </p:cNvSpPr>
          <p:nvPr/>
        </p:nvSpPr>
        <p:spPr bwMode="auto">
          <a:xfrm>
            <a:off x="381001" y="1514475"/>
            <a:ext cx="385763" cy="329803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68579" tIns="34289" rIns="68579" bIns="34289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115" name="AutoShape 43"/>
          <p:cNvSpPr>
            <a:spLocks noChangeArrowheads="1"/>
          </p:cNvSpPr>
          <p:nvPr/>
        </p:nvSpPr>
        <p:spPr bwMode="auto">
          <a:xfrm>
            <a:off x="6324600" y="285750"/>
            <a:ext cx="385763" cy="329803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68579" tIns="34289" rIns="68579" bIns="34289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116" name="AutoShape 44"/>
          <p:cNvSpPr>
            <a:spLocks noChangeArrowheads="1"/>
          </p:cNvSpPr>
          <p:nvPr/>
        </p:nvSpPr>
        <p:spPr bwMode="auto">
          <a:xfrm>
            <a:off x="457201" y="4813698"/>
            <a:ext cx="385763" cy="329803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68579" tIns="34289" rIns="68579" bIns="34289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117" name="AutoShape 45"/>
          <p:cNvSpPr>
            <a:spLocks noChangeArrowheads="1"/>
          </p:cNvSpPr>
          <p:nvPr/>
        </p:nvSpPr>
        <p:spPr bwMode="auto">
          <a:xfrm>
            <a:off x="7315200" y="4457700"/>
            <a:ext cx="385763" cy="329803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68579" tIns="34289" rIns="68579" bIns="34289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93" name="Picture 46" descr="anim176x220_231"/>
          <p:cNvSpPr>
            <a:spLocks noChangeAspect="1" noChangeArrowheads="1"/>
          </p:cNvSpPr>
          <p:nvPr/>
        </p:nvSpPr>
        <p:spPr bwMode="auto">
          <a:xfrm>
            <a:off x="8534400" y="4572000"/>
            <a:ext cx="6096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9" tIns="34289" rIns="68579" bIns="34289"/>
          <a:lstStyle/>
          <a:p>
            <a:endParaRPr lang="en-US"/>
          </a:p>
        </p:txBody>
      </p:sp>
      <p:sp>
        <p:nvSpPr>
          <p:cNvPr id="2094" name="Picture 47" descr="anim176x220_231"/>
          <p:cNvSpPr>
            <a:spLocks noChangeAspect="1" noChangeArrowheads="1"/>
          </p:cNvSpPr>
          <p:nvPr/>
        </p:nvSpPr>
        <p:spPr bwMode="auto">
          <a:xfrm>
            <a:off x="0" y="4572000"/>
            <a:ext cx="6096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9" tIns="34289" rIns="68579" bIns="34289"/>
          <a:lstStyle/>
          <a:p>
            <a:endParaRPr lang="en-US"/>
          </a:p>
        </p:txBody>
      </p:sp>
      <p:pic>
        <p:nvPicPr>
          <p:cNvPr id="2095" name="Picture 48" descr="Asian lil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15313" y="0"/>
            <a:ext cx="928687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121" name="Picture 49" descr="RNBOWBTN"/>
          <p:cNvSpPr>
            <a:spLocks noChangeAspect="1" noChangeArrowheads="1"/>
          </p:cNvSpPr>
          <p:nvPr/>
        </p:nvSpPr>
        <p:spPr bwMode="auto">
          <a:xfrm>
            <a:off x="644128" y="514350"/>
            <a:ext cx="228600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9" tIns="34289" rIns="68579" bIns="34289"/>
          <a:lstStyle/>
          <a:p>
            <a:endParaRPr lang="en-US"/>
          </a:p>
        </p:txBody>
      </p:sp>
      <p:sp>
        <p:nvSpPr>
          <p:cNvPr id="131122" name="Picture 50" descr="RNBOWBTN"/>
          <p:cNvSpPr>
            <a:spLocks noChangeAspect="1" noChangeArrowheads="1"/>
          </p:cNvSpPr>
          <p:nvPr/>
        </p:nvSpPr>
        <p:spPr bwMode="auto">
          <a:xfrm>
            <a:off x="8077200" y="742950"/>
            <a:ext cx="228600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9" tIns="34289" rIns="68579" bIns="34289"/>
          <a:lstStyle/>
          <a:p>
            <a:endParaRPr lang="en-US"/>
          </a:p>
        </p:txBody>
      </p:sp>
      <p:pic>
        <p:nvPicPr>
          <p:cNvPr id="2098" name="Picture 51" descr="Asian lil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0"/>
            <a:ext cx="928687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124" name="AutoShape 52"/>
          <p:cNvSpPr>
            <a:spLocks noChangeArrowheads="1"/>
          </p:cNvSpPr>
          <p:nvPr/>
        </p:nvSpPr>
        <p:spPr bwMode="auto">
          <a:xfrm>
            <a:off x="3429000" y="4629150"/>
            <a:ext cx="304800" cy="2286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68579" tIns="34289" rIns="68579" bIns="34289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1125" name="AutoShape 53"/>
          <p:cNvSpPr>
            <a:spLocks noChangeArrowheads="1"/>
          </p:cNvSpPr>
          <p:nvPr/>
        </p:nvSpPr>
        <p:spPr bwMode="auto">
          <a:xfrm>
            <a:off x="381000" y="1943100"/>
            <a:ext cx="304800" cy="2286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68579" tIns="34289" rIns="68579" bIns="34289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131129" name="Picture 57" descr="childre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0842" y="3729038"/>
            <a:ext cx="2363069" cy="1225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02" name="TextBox 1"/>
          <p:cNvSpPr txBox="1">
            <a:spLocks noChangeArrowheads="1"/>
          </p:cNvSpPr>
          <p:nvPr/>
        </p:nvSpPr>
        <p:spPr bwMode="auto">
          <a:xfrm>
            <a:off x="333993" y="807631"/>
            <a:ext cx="8543925" cy="68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9" tIns="34289" rIns="68579" bIns="34289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LIỆT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MỪNG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3A4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TIỂU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KIM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SƠN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 Box 14"/>
          <p:cNvSpPr txBox="1">
            <a:spLocks noChangeArrowheads="1"/>
          </p:cNvSpPr>
          <p:nvPr/>
        </p:nvSpPr>
        <p:spPr bwMode="auto">
          <a:xfrm>
            <a:off x="505226" y="1757363"/>
            <a:ext cx="8163679" cy="2097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753" tIns="40376" rIns="80753" bIns="4037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012"/>
              </a:spcBef>
              <a:defRPr/>
            </a:pPr>
            <a:r>
              <a:rPr lang="en-US" sz="2500" b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5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5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5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sz="25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HỘI</a:t>
            </a:r>
            <a:endParaRPr lang="en-US" sz="2500" b="1" dirty="0">
              <a:solidFill>
                <a:srgbClr val="66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ts val="1012"/>
              </a:spcBef>
              <a:defRPr/>
            </a:pPr>
            <a:r>
              <a:rPr lang="en-US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HẬU</a:t>
            </a:r>
            <a:endParaRPr lang="en-US" sz="27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ts val="1012"/>
              </a:spcBef>
              <a:defRPr/>
            </a:pPr>
            <a:r>
              <a:rPr lang="en-US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</a:t>
            </a:r>
          </a:p>
          <a:p>
            <a:pPr algn="ctr" eaLnBrk="1" hangingPunct="1">
              <a:spcBef>
                <a:spcPts val="1012"/>
              </a:spcBef>
              <a:defRPr/>
            </a:pPr>
            <a:r>
              <a:rPr lang="en-US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lang="en-US" sz="1800" b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en-US" sz="18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800" b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Trương</a:t>
            </a:r>
            <a:r>
              <a:rPr lang="en-US" sz="18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18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Hồng</a:t>
            </a:r>
            <a:r>
              <a:rPr lang="en-US" sz="18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Vân</a:t>
            </a:r>
            <a:endParaRPr lang="en-US" sz="1800" b="1" dirty="0">
              <a:solidFill>
                <a:srgbClr val="66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1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1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1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1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1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1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1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1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1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1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1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1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1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1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1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1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10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310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31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1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10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310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31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31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31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31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31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31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310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10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1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31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10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310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31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31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31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31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31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31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310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310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31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31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310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310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31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31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310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310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31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31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31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31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31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31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31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31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31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31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31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31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31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31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31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31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31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31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31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31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31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31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31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31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31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131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31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31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31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31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31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131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131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131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131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131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131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131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131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131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131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131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131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131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131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131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131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131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131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131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131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131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131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131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131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131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131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131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9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131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131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131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131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131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131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131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131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1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131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131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131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131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131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131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131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131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3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131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131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131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131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9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131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131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131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131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5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131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131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131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131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1" presetID="2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131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131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5" presetID="2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131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131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9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131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1000" fill="hold"/>
                                        <p:tgtEl>
                                          <p:spTgt spid="131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131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131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5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131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131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131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131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4" dur="3000" fill="hold"/>
                                        <p:tgtEl>
                                          <p:spTgt spid="131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3000" fill="hold"/>
                                        <p:tgtEl>
                                          <p:spTgt spid="131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6" dur="3000"/>
                                        <p:tgtEl>
                                          <p:spTgt spid="131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7" grpId="0" animBg="1"/>
      <p:bldP spid="131078" grpId="0" animBg="1"/>
      <p:bldP spid="131079" grpId="0" animBg="1"/>
      <p:bldP spid="131080" grpId="0" animBg="1"/>
      <p:bldP spid="131081" grpId="0" animBg="1"/>
      <p:bldP spid="131082" grpId="0" animBg="1"/>
      <p:bldP spid="131083" grpId="0" animBg="1"/>
      <p:bldP spid="131084" grpId="0" animBg="1"/>
      <p:bldP spid="131085" grpId="0" animBg="1"/>
      <p:bldP spid="131086" grpId="0" animBg="1"/>
      <p:bldP spid="131087" grpId="0" animBg="1"/>
      <p:bldP spid="131088" grpId="0" animBg="1"/>
      <p:bldP spid="131089" grpId="0" animBg="1"/>
      <p:bldP spid="131090" grpId="0" animBg="1"/>
      <p:bldP spid="131091" grpId="0" animBg="1"/>
      <p:bldP spid="131092" grpId="0" animBg="1"/>
      <p:bldP spid="131093" grpId="0" animBg="1"/>
      <p:bldP spid="131094" grpId="0" animBg="1"/>
      <p:bldP spid="131095" grpId="0" animBg="1"/>
      <p:bldP spid="131096" grpId="0" animBg="1"/>
      <p:bldP spid="131097" grpId="0" animBg="1"/>
      <p:bldP spid="131098" grpId="0" animBg="1"/>
      <p:bldP spid="131099" grpId="0" animBg="1"/>
      <p:bldP spid="131100" grpId="0" animBg="1"/>
      <p:bldP spid="131101" grpId="0" animBg="1"/>
      <p:bldP spid="131102" grpId="0" animBg="1"/>
      <p:bldP spid="131103" grpId="0" animBg="1"/>
      <p:bldP spid="131104" grpId="0" animBg="1"/>
      <p:bldP spid="131105" grpId="0" animBg="1"/>
      <p:bldP spid="131106" grpId="0" animBg="1"/>
      <p:bldP spid="131107" grpId="0" animBg="1"/>
      <p:bldP spid="131108" grpId="0" animBg="1"/>
      <p:bldP spid="131109" grpId="0" animBg="1"/>
      <p:bldP spid="131110" grpId="0" animBg="1"/>
      <p:bldP spid="131111" grpId="0" animBg="1"/>
      <p:bldP spid="131112" grpId="0" animBg="1"/>
      <p:bldP spid="131113" grpId="0" animBg="1"/>
      <p:bldP spid="131114" grpId="0" animBg="1"/>
      <p:bldP spid="131115" grpId="0" animBg="1"/>
      <p:bldP spid="131116" grpId="0" animBg="1"/>
      <p:bldP spid="131117" grpId="0" animBg="1"/>
      <p:bldP spid="131121" grpId="0" animBg="1"/>
      <p:bldP spid="131122" grpId="0" animBg="1"/>
      <p:bldP spid="131124" grpId="0" animBg="1"/>
      <p:bldP spid="13112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A84FA62C-BBC9-5F35-580D-BB3348FA2B4B}"/>
              </a:ext>
            </a:extLst>
          </p:cNvPr>
          <p:cNvGrpSpPr/>
          <p:nvPr/>
        </p:nvGrpSpPr>
        <p:grpSpPr>
          <a:xfrm>
            <a:off x="886015" y="525517"/>
            <a:ext cx="7343591" cy="791838"/>
            <a:chOff x="1124157" y="2474226"/>
            <a:chExt cx="11120261" cy="791838"/>
          </a:xfrm>
        </p:grpSpPr>
        <p:grpSp>
          <p:nvGrpSpPr>
            <p:cNvPr id="3" name="Group 13">
              <a:extLst>
                <a:ext uri="{FF2B5EF4-FFF2-40B4-BE49-F238E27FC236}">
                  <a16:creationId xmlns:a16="http://schemas.microsoft.com/office/drawing/2014/main" xmlns="" id="{FF57DA7C-6BDC-5B5F-F012-60D23CF70D5B}"/>
                </a:ext>
              </a:extLst>
            </p:cNvPr>
            <p:cNvGrpSpPr/>
            <p:nvPr/>
          </p:nvGrpSpPr>
          <p:grpSpPr>
            <a:xfrm>
              <a:off x="1124157" y="2474226"/>
              <a:ext cx="2316858" cy="791838"/>
              <a:chOff x="1140813" y="2276951"/>
              <a:chExt cx="2316858" cy="791838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xmlns="" id="{59DCE812-BEFF-C218-E159-B8DF92A565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140813" y="2276951"/>
                <a:ext cx="2316858" cy="791838"/>
              </a:xfrm>
              <a:prstGeom prst="rect">
                <a:avLst/>
              </a:prstGeom>
            </p:spPr>
          </p:pic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91381A45-DB4E-21D9-9C84-85BD8C684475}"/>
                  </a:ext>
                </a:extLst>
              </p:cNvPr>
              <p:cNvSpPr/>
              <p:nvPr/>
            </p:nvSpPr>
            <p:spPr>
              <a:xfrm>
                <a:off x="1250656" y="2320349"/>
                <a:ext cx="406313" cy="550461"/>
              </a:xfrm>
              <a:prstGeom prst="rect">
                <a:avLst/>
              </a:prstGeom>
              <a:solidFill>
                <a:srgbClr val="1CB2B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B8D49F16-C347-9E49-B48D-3D7C64460B68}"/>
                </a:ext>
              </a:extLst>
            </p:cNvPr>
            <p:cNvSpPr/>
            <p:nvPr/>
          </p:nvSpPr>
          <p:spPr>
            <a:xfrm>
              <a:off x="1883739" y="2484726"/>
              <a:ext cx="1036067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ủa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địa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cầu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–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mô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thu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nhỏ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Trái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Đất</a:t>
              </a:r>
              <a:endPara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1415494" y="1100959"/>
            <a:ext cx="61883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0524" y="1737690"/>
            <a:ext cx="75884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Xích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Nam,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590750" y="2138481"/>
            <a:ext cx="1524000" cy="1588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HANHCONG\Pictures\Screenshots\Ảnh chụp màn hình (232)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49518" y="1186169"/>
            <a:ext cx="4727028" cy="364052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833696" y="376975"/>
            <a:ext cx="75884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Xích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Nam,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265"/>
          <a:stretch/>
        </p:blipFill>
        <p:spPr>
          <a:xfrm>
            <a:off x="3543863" y="1066801"/>
            <a:ext cx="3129080" cy="33179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4216" y="80143"/>
            <a:ext cx="4271770" cy="202192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95749" y="1043153"/>
            <a:ext cx="3560236" cy="533623"/>
          </a:xfrm>
          <a:prstGeom prst="rect">
            <a:avLst/>
          </a:prstGeom>
          <a:noFill/>
        </p:spPr>
        <p:txBody>
          <a:bodyPr wrap="none" lIns="162702" tIns="81351" rIns="162702" bIns="81351">
            <a:spAutoFit/>
          </a:bodyPr>
          <a:lstStyle/>
          <a:p>
            <a:pPr algn="ctr"/>
            <a:r>
              <a:rPr lang="en-US" sz="2400" b="1" cap="all" dirty="0" err="1" smtClean="0">
                <a:ln w="9000" cmpd="sng">
                  <a:solidFill>
                    <a:srgbClr val="C0BEA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400" b="1" cap="all" dirty="0" smtClean="0">
                <a:ln w="9000" cmpd="sng">
                  <a:solidFill>
                    <a:srgbClr val="C0BEA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all" dirty="0" err="1" smtClean="0">
                <a:ln w="9000" cmpd="sng">
                  <a:solidFill>
                    <a:srgbClr val="C0BEA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400" b="1" cap="all" dirty="0" smtClean="0">
                <a:ln w="9000" cmpd="sng">
                  <a:solidFill>
                    <a:srgbClr val="C0BEA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cap="all" dirty="0" err="1" smtClean="0">
                <a:ln w="9000" cmpd="sng">
                  <a:solidFill>
                    <a:srgbClr val="C0BEA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b="1" cap="all" dirty="0" smtClean="0">
                <a:ln w="9000" cmpd="sng">
                  <a:solidFill>
                    <a:srgbClr val="C0BEA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4</a:t>
            </a:r>
            <a:endParaRPr lang="en-US" sz="2400" b="1" cap="all" dirty="0">
              <a:ln w="9000" cmpd="sng">
                <a:solidFill>
                  <a:srgbClr val="C0BEAF">
                    <a:shade val="50000"/>
                    <a:satMod val="120000"/>
                  </a:srgbClr>
                </a:solidFill>
                <a:prstDash val="solid"/>
              </a:ln>
              <a:solidFill>
                <a:srgbClr val="FF66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388406E-94E6-D904-9B71-5CFDD67E32CE}"/>
              </a:ext>
            </a:extLst>
          </p:cNvPr>
          <p:cNvSpPr/>
          <p:nvPr/>
        </p:nvSpPr>
        <p:spPr>
          <a:xfrm>
            <a:off x="882052" y="2063794"/>
            <a:ext cx="3679062" cy="19389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smtClean="0">
                <a:solidFill>
                  <a:schemeClr val="accent3"/>
                </a:solidFill>
              </a:rPr>
              <a:t>   T</a:t>
            </a:r>
            <a:r>
              <a:rPr lang="vi-VN" sz="2000" b="1" dirty="0" smtClean="0">
                <a:solidFill>
                  <a:schemeClr val="accent3"/>
                </a:solidFill>
              </a:rPr>
              <a:t>hực hành tìm và chỉ trên quả địa cầu vị trí cực Bắc, cực Nam, đường Xích đạo, bán cầu Bắc, bán cầu Nam.</a:t>
            </a:r>
            <a:endParaRPr lang="en-US" sz="2000" b="1" i="1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265"/>
          <a:stretch/>
        </p:blipFill>
        <p:spPr>
          <a:xfrm>
            <a:off x="5220263" y="1632508"/>
            <a:ext cx="2406870" cy="27957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A_图片 6">
            <a:extLst>
              <a:ext uri="{FF2B5EF4-FFF2-40B4-BE49-F238E27FC236}">
                <a16:creationId xmlns:a16="http://schemas.microsoft.com/office/drawing/2014/main" xmlns="" id="{91496B80-1B57-496D-94B4-06CDB715269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194" r="9742" b="11258"/>
          <a:stretch/>
        </p:blipFill>
        <p:spPr>
          <a:xfrm>
            <a:off x="608511" y="462165"/>
            <a:ext cx="2681227" cy="112489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81062" y="571438"/>
            <a:ext cx="2043669" cy="677135"/>
          </a:xfrm>
          <a:prstGeom prst="rect">
            <a:avLst/>
          </a:prstGeom>
          <a:noFill/>
        </p:spPr>
        <p:txBody>
          <a:bodyPr wrap="square" lIns="121945" tIns="60973" rIns="121945" bIns="60973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pPr algn="ctr"/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265"/>
          <a:stretch/>
        </p:blipFill>
        <p:spPr>
          <a:xfrm>
            <a:off x="3543863" y="1066801"/>
            <a:ext cx="3129080" cy="33179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388406E-94E6-D904-9B71-5CFDD67E32CE}"/>
              </a:ext>
            </a:extLst>
          </p:cNvPr>
          <p:cNvSpPr/>
          <p:nvPr/>
        </p:nvSpPr>
        <p:spPr>
          <a:xfrm>
            <a:off x="1156138" y="1223720"/>
            <a:ext cx="6999890" cy="24622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vi-VN" sz="2800" dirty="0" smtClean="0">
                <a:solidFill>
                  <a:schemeClr val="accent3"/>
                </a:solidFill>
              </a:rPr>
              <a:t>Trái Đất có dạng hình cầu</a:t>
            </a:r>
            <a:r>
              <a:rPr lang="nl-NL" sz="2800" dirty="0" smtClean="0">
                <a:solidFill>
                  <a:schemeClr val="accent3"/>
                </a:solidFill>
              </a:rPr>
              <a:t>.</a:t>
            </a:r>
            <a:r>
              <a:rPr lang="vi-VN" sz="2800" dirty="0" smtClean="0">
                <a:solidFill>
                  <a:schemeClr val="accent3"/>
                </a:solidFill>
              </a:rPr>
              <a:t> Trên quả địa cầu có các vị trí cực Bắc, cực Nam, đường Xích đạo, bán cầu Bắc, bán cầu Nam.</a:t>
            </a:r>
            <a:endParaRPr lang="en-US" sz="2800" b="1" i="1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8D49F16-C347-9E49-B48D-3D7C64460B68}"/>
              </a:ext>
            </a:extLst>
          </p:cNvPr>
          <p:cNvSpPr/>
          <p:nvPr/>
        </p:nvSpPr>
        <p:spPr>
          <a:xfrm>
            <a:off x="1194735" y="292028"/>
            <a:ext cx="74391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sz="32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2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endParaRPr lang="en-US" sz="3200" b="1" i="1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1381A45-DB4E-21D9-9C84-85BD8C684475}"/>
              </a:ext>
            </a:extLst>
          </p:cNvPr>
          <p:cNvSpPr/>
          <p:nvPr/>
        </p:nvSpPr>
        <p:spPr>
          <a:xfrm>
            <a:off x="657588" y="276638"/>
            <a:ext cx="540599" cy="550461"/>
          </a:xfrm>
          <a:prstGeom prst="rect">
            <a:avLst/>
          </a:prstGeom>
          <a:solidFill>
            <a:srgbClr val="1CB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en-US" sz="3200" b="1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C:\Users\THANHCONG\Pictures\Screenshots\Ảnh chụp màn hình (233)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86620" y="1589320"/>
            <a:ext cx="3977481" cy="320039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/>
          <p:cNvSpPr/>
          <p:nvPr/>
        </p:nvSpPr>
        <p:spPr>
          <a:xfrm>
            <a:off x="834005" y="838200"/>
            <a:ext cx="754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Chỉ và nói tên các đới khí hậu trên Trái Đất trong hình dưới đây</a:t>
            </a:r>
            <a:r>
              <a:rPr lang="nl-NL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133550" y="1213196"/>
            <a:ext cx="1718507" cy="6004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495750" y="1213195"/>
            <a:ext cx="1524000" cy="1588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8D49F16-C347-9E49-B48D-3D7C64460B68}"/>
              </a:ext>
            </a:extLst>
          </p:cNvPr>
          <p:cNvSpPr/>
          <p:nvPr/>
        </p:nvSpPr>
        <p:spPr>
          <a:xfrm>
            <a:off x="1194735" y="292028"/>
            <a:ext cx="74391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sz="32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2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endParaRPr lang="en-US" sz="3200" b="1" i="1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1381A45-DB4E-21D9-9C84-85BD8C684475}"/>
              </a:ext>
            </a:extLst>
          </p:cNvPr>
          <p:cNvSpPr/>
          <p:nvPr/>
        </p:nvSpPr>
        <p:spPr>
          <a:xfrm>
            <a:off x="657588" y="276638"/>
            <a:ext cx="540599" cy="550461"/>
          </a:xfrm>
          <a:prstGeom prst="rect">
            <a:avLst/>
          </a:prstGeom>
          <a:solidFill>
            <a:srgbClr val="1CB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en-US" sz="3200" b="1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34005" y="1836650"/>
            <a:ext cx="76688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 smtClean="0">
                <a:solidFill>
                  <a:srgbClr val="FF0000"/>
                </a:solidFill>
              </a:rPr>
              <a:t>1. Trên Trái Đất có mấy đới khí hậu? Đó là những đới khí hậu nào?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pPr algn="just"/>
            <a:r>
              <a:rPr lang="vi-VN" sz="2400" b="1" dirty="0" smtClean="0">
                <a:solidFill>
                  <a:srgbClr val="FF0000"/>
                </a:solidFill>
              </a:rPr>
              <a:t>2. Em có nhận xét gì về vị trí của các đới khí hậu trên Trái Đất?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pPr algn="just"/>
            <a:endParaRPr lang="en-US" sz="2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4111" y="966950"/>
            <a:ext cx="54969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endParaRPr lang="en-US" sz="3600" b="1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:\Users\THANHCONG\Pictures\Screenshots\Ảnh chụp màn hình (233)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79792" y="707571"/>
            <a:ext cx="4837437" cy="39297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00743" y="540532"/>
            <a:ext cx="8386685" cy="533528"/>
          </a:xfrm>
          <a:prstGeom prst="rect">
            <a:avLst/>
          </a:prstGeom>
          <a:noFill/>
        </p:spPr>
        <p:txBody>
          <a:bodyPr wrap="none" lIns="162607" tIns="81304" rIns="162607" bIns="81304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nl-NL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Em có nhận xét gì về vị trí của các đới khí hậu trên Trái Đất?</a:t>
            </a:r>
            <a:endParaRPr lang="en-US" sz="2400" b="1" cap="all" dirty="0">
              <a:ln w="0"/>
              <a:solidFill>
                <a:prstClr val="black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C:\Users\THANHCONG\Pictures\Screenshots\Ảnh chụp màn hình (233).png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994" y="1261998"/>
            <a:ext cx="2836307" cy="2006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030014" y="3405361"/>
            <a:ext cx="7504386" cy="129266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latin typeface="+mj-lt"/>
              </a:rPr>
              <a:t>    </a:t>
            </a:r>
            <a:r>
              <a:rPr lang="vi-VN" sz="3200" b="1" dirty="0" smtClean="0">
                <a:solidFill>
                  <a:schemeClr val="accent3"/>
                </a:solidFill>
                <a:latin typeface="+mj-lt"/>
              </a:rPr>
              <a:t>Mỗi bán cầu đều có 3 đới khí hậu: đới nóng, đới ôn hoà và đới lạnh</a:t>
            </a:r>
            <a:r>
              <a:rPr lang="nl-NL" sz="3200" b="1" dirty="0" smtClean="0">
                <a:solidFill>
                  <a:schemeClr val="accent3"/>
                </a:solidFill>
                <a:latin typeface="+mj-lt"/>
              </a:rPr>
              <a:t>.</a:t>
            </a:r>
            <a:endParaRPr lang="en-US" sz="3200" b="1" dirty="0" smtClean="0">
              <a:solidFill>
                <a:schemeClr val="accent3"/>
              </a:solidFill>
              <a:latin typeface="+mj-lt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HANHCONG\Pictures\Screenshots\Ảnh chụp màn hình (233).png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994" y="672662"/>
            <a:ext cx="4750675" cy="3783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388406E-94E6-D904-9B71-5CFDD67E32CE}"/>
              </a:ext>
            </a:extLst>
          </p:cNvPr>
          <p:cNvSpPr/>
          <p:nvPr/>
        </p:nvSpPr>
        <p:spPr>
          <a:xfrm>
            <a:off x="1156138" y="1223720"/>
            <a:ext cx="6999890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 err="1" smtClean="0">
                <a:solidFill>
                  <a:schemeClr val="accent3"/>
                </a:solidFill>
              </a:rPr>
              <a:t>Trên</a:t>
            </a:r>
            <a:r>
              <a:rPr lang="en-US" sz="2800" dirty="0" smtClean="0">
                <a:solidFill>
                  <a:schemeClr val="accent3"/>
                </a:solidFill>
              </a:rPr>
              <a:t> </a:t>
            </a:r>
            <a:r>
              <a:rPr lang="vi-VN" sz="2800" dirty="0" smtClean="0">
                <a:solidFill>
                  <a:schemeClr val="accent3"/>
                </a:solidFill>
              </a:rPr>
              <a:t>Trái Đất</a:t>
            </a:r>
            <a:r>
              <a:rPr lang="en-US" sz="2800" dirty="0" smtClean="0">
                <a:solidFill>
                  <a:schemeClr val="accent3"/>
                </a:solidFill>
              </a:rPr>
              <a:t> </a:t>
            </a:r>
            <a:r>
              <a:rPr lang="vi-VN" sz="2800" dirty="0" smtClean="0">
                <a:solidFill>
                  <a:schemeClr val="accent3"/>
                </a:solidFill>
              </a:rPr>
              <a:t>có </a:t>
            </a:r>
            <a:r>
              <a:rPr lang="en-US" sz="2800" dirty="0" err="1" smtClean="0">
                <a:solidFill>
                  <a:schemeClr val="accent3"/>
                </a:solidFill>
              </a:rPr>
              <a:t>các</a:t>
            </a:r>
            <a:r>
              <a:rPr lang="en-US" sz="2800" dirty="0" smtClean="0">
                <a:solidFill>
                  <a:schemeClr val="accent3"/>
                </a:solidFill>
              </a:rPr>
              <a:t> </a:t>
            </a:r>
            <a:r>
              <a:rPr lang="en-US" sz="2800" dirty="0" err="1" smtClean="0">
                <a:solidFill>
                  <a:schemeClr val="accent3"/>
                </a:solidFill>
              </a:rPr>
              <a:t>đới</a:t>
            </a:r>
            <a:r>
              <a:rPr lang="en-US" sz="2800" dirty="0" smtClean="0">
                <a:solidFill>
                  <a:schemeClr val="accent3"/>
                </a:solidFill>
              </a:rPr>
              <a:t> </a:t>
            </a:r>
            <a:r>
              <a:rPr lang="en-US" sz="2800" dirty="0" err="1" smtClean="0">
                <a:solidFill>
                  <a:schemeClr val="accent3"/>
                </a:solidFill>
              </a:rPr>
              <a:t>khí</a:t>
            </a:r>
            <a:r>
              <a:rPr lang="en-US" sz="2800" dirty="0" smtClean="0">
                <a:solidFill>
                  <a:schemeClr val="accent3"/>
                </a:solidFill>
              </a:rPr>
              <a:t> </a:t>
            </a:r>
            <a:r>
              <a:rPr lang="en-US" sz="2800" dirty="0" err="1" smtClean="0">
                <a:solidFill>
                  <a:schemeClr val="accent3"/>
                </a:solidFill>
              </a:rPr>
              <a:t>hậu</a:t>
            </a:r>
            <a:r>
              <a:rPr lang="en-US" sz="2800" dirty="0" smtClean="0">
                <a:solidFill>
                  <a:schemeClr val="accent3"/>
                </a:solidFill>
              </a:rPr>
              <a:t>: </a:t>
            </a:r>
            <a:r>
              <a:rPr lang="en-US" sz="2800" dirty="0" err="1" smtClean="0">
                <a:solidFill>
                  <a:schemeClr val="accent3"/>
                </a:solidFill>
              </a:rPr>
              <a:t>đới</a:t>
            </a:r>
            <a:r>
              <a:rPr lang="en-US" sz="2800" dirty="0" smtClean="0">
                <a:solidFill>
                  <a:schemeClr val="accent3"/>
                </a:solidFill>
              </a:rPr>
              <a:t> </a:t>
            </a:r>
            <a:r>
              <a:rPr lang="en-US" sz="2800" dirty="0" err="1" smtClean="0">
                <a:solidFill>
                  <a:schemeClr val="accent3"/>
                </a:solidFill>
              </a:rPr>
              <a:t>nóng</a:t>
            </a:r>
            <a:r>
              <a:rPr lang="en-US" sz="2800" dirty="0" smtClean="0">
                <a:solidFill>
                  <a:schemeClr val="accent3"/>
                </a:solidFill>
              </a:rPr>
              <a:t>, </a:t>
            </a:r>
            <a:r>
              <a:rPr lang="en-US" sz="2800" dirty="0" err="1" smtClean="0">
                <a:solidFill>
                  <a:schemeClr val="accent3"/>
                </a:solidFill>
              </a:rPr>
              <a:t>đới</a:t>
            </a:r>
            <a:r>
              <a:rPr lang="en-US" sz="2800" dirty="0" smtClean="0">
                <a:solidFill>
                  <a:schemeClr val="accent3"/>
                </a:solidFill>
              </a:rPr>
              <a:t> </a:t>
            </a:r>
            <a:r>
              <a:rPr lang="en-US" sz="2800" dirty="0" err="1" smtClean="0">
                <a:solidFill>
                  <a:schemeClr val="accent3"/>
                </a:solidFill>
              </a:rPr>
              <a:t>ôn</a:t>
            </a:r>
            <a:r>
              <a:rPr lang="en-US" sz="2800" dirty="0" smtClean="0">
                <a:solidFill>
                  <a:schemeClr val="accent3"/>
                </a:solidFill>
              </a:rPr>
              <a:t> </a:t>
            </a:r>
            <a:r>
              <a:rPr lang="en-US" sz="2800" dirty="0" err="1" smtClean="0">
                <a:solidFill>
                  <a:schemeClr val="accent3"/>
                </a:solidFill>
              </a:rPr>
              <a:t>hòa</a:t>
            </a:r>
            <a:r>
              <a:rPr lang="en-US" sz="2800" dirty="0" smtClean="0">
                <a:solidFill>
                  <a:schemeClr val="accent3"/>
                </a:solidFill>
              </a:rPr>
              <a:t> </a:t>
            </a:r>
            <a:r>
              <a:rPr lang="en-US" sz="2800" dirty="0" err="1" smtClean="0">
                <a:solidFill>
                  <a:schemeClr val="accent3"/>
                </a:solidFill>
              </a:rPr>
              <a:t>và</a:t>
            </a:r>
            <a:r>
              <a:rPr lang="en-US" sz="2800" dirty="0" smtClean="0">
                <a:solidFill>
                  <a:schemeClr val="accent3"/>
                </a:solidFill>
              </a:rPr>
              <a:t> </a:t>
            </a:r>
            <a:r>
              <a:rPr lang="en-US" sz="2800" dirty="0" err="1" smtClean="0">
                <a:solidFill>
                  <a:schemeClr val="accent3"/>
                </a:solidFill>
              </a:rPr>
              <a:t>đới</a:t>
            </a:r>
            <a:r>
              <a:rPr lang="en-US" sz="2800" dirty="0" smtClean="0">
                <a:solidFill>
                  <a:schemeClr val="accent3"/>
                </a:solidFill>
              </a:rPr>
              <a:t> </a:t>
            </a:r>
            <a:r>
              <a:rPr lang="en-US" sz="2800" dirty="0" err="1" smtClean="0">
                <a:solidFill>
                  <a:schemeClr val="accent3"/>
                </a:solidFill>
              </a:rPr>
              <a:t>lạnh</a:t>
            </a:r>
            <a:r>
              <a:rPr lang="en-US" sz="2800" dirty="0" smtClean="0">
                <a:solidFill>
                  <a:schemeClr val="accent3"/>
                </a:solidFill>
              </a:rPr>
              <a:t>.</a:t>
            </a:r>
            <a:endParaRPr lang="en-US" sz="2800" b="1" i="1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9E2A49F-3DEB-420B-B25F-41474CA8B9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06814" y="633045"/>
            <a:ext cx="2803566" cy="4201713"/>
          </a:xfrm>
          <a:prstGeom prst="rect">
            <a:avLst/>
          </a:prstGeom>
        </p:spPr>
      </p:pic>
      <p:pic>
        <p:nvPicPr>
          <p:cNvPr id="3" name="图片 101" descr="觅元素584a9bffa1f3a"/>
          <p:cNvPicPr>
            <a:picLocks noChangeAspect="1"/>
          </p:cNvPicPr>
          <p:nvPr/>
        </p:nvPicPr>
        <p:blipFill>
          <a:blip r:embed="rId3"/>
          <a:srcRect l="44626" b="11774"/>
          <a:stretch>
            <a:fillRect/>
          </a:stretch>
        </p:blipFill>
        <p:spPr>
          <a:xfrm>
            <a:off x="493354" y="991476"/>
            <a:ext cx="1356467" cy="2035504"/>
          </a:xfrm>
          <a:prstGeom prst="rect">
            <a:avLst/>
          </a:prstGeom>
        </p:spPr>
      </p:pic>
      <p:pic>
        <p:nvPicPr>
          <p:cNvPr id="4" name="图片 95" descr="觅元素584a986cb28da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293695" y="559474"/>
            <a:ext cx="778263" cy="419120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183722" y="412533"/>
            <a:ext cx="2099901" cy="533623"/>
          </a:xfrm>
          <a:prstGeom prst="rect">
            <a:avLst/>
          </a:prstGeom>
          <a:noFill/>
        </p:spPr>
        <p:txBody>
          <a:bodyPr wrap="none" lIns="162702" tIns="81351" rIns="162702" bIns="81351">
            <a:spAutoFit/>
          </a:bodyPr>
          <a:lstStyle/>
          <a:p>
            <a:pPr algn="ctr"/>
            <a:r>
              <a:rPr lang="en-US" sz="2400" b="1" cap="all" dirty="0" err="1" smtClean="0">
                <a:ln w="9000" cmpd="sng">
                  <a:solidFill>
                    <a:srgbClr val="C0BEA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400" b="1" cap="all" dirty="0" smtClean="0">
                <a:ln w="9000" cmpd="sng">
                  <a:solidFill>
                    <a:srgbClr val="C0BEA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all" dirty="0" err="1" smtClean="0">
                <a:ln w="9000" cmpd="sng">
                  <a:solidFill>
                    <a:srgbClr val="C0BEA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2400" b="1" cap="all" dirty="0">
              <a:ln w="9000" cmpd="sng">
                <a:solidFill>
                  <a:srgbClr val="C0BEAF">
                    <a:shade val="50000"/>
                    <a:satMod val="120000"/>
                  </a:srgbClr>
                </a:solidFill>
                <a:prstDash val="solid"/>
              </a:ln>
              <a:solidFill>
                <a:srgbClr val="FF66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51315" y="1273628"/>
            <a:ext cx="5410200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400" b="1" dirty="0" smtClean="0">
                <a:solidFill>
                  <a:schemeClr val="accent3"/>
                </a:solidFill>
              </a:rPr>
              <a:t>  </a:t>
            </a:r>
            <a:r>
              <a:rPr lang="en-US" sz="2400" b="1" dirty="0" err="1" smtClean="0">
                <a:solidFill>
                  <a:schemeClr val="accent3"/>
                </a:solidFill>
              </a:rPr>
              <a:t>Hãy</a:t>
            </a:r>
            <a:r>
              <a:rPr lang="en-US" sz="2400" b="1" dirty="0" smtClean="0">
                <a:solidFill>
                  <a:schemeClr val="accent3"/>
                </a:solidFill>
              </a:rPr>
              <a:t> </a:t>
            </a:r>
            <a:r>
              <a:rPr lang="en-US" sz="2400" b="1" dirty="0" err="1" smtClean="0">
                <a:solidFill>
                  <a:schemeClr val="accent3"/>
                </a:solidFill>
              </a:rPr>
              <a:t>chỉ</a:t>
            </a:r>
            <a:r>
              <a:rPr lang="en-US" sz="2400" b="1" dirty="0" smtClean="0">
                <a:solidFill>
                  <a:schemeClr val="accent3"/>
                </a:solidFill>
              </a:rPr>
              <a:t> </a:t>
            </a:r>
            <a:r>
              <a:rPr lang="en-US" sz="2400" b="1" dirty="0" err="1" smtClean="0">
                <a:solidFill>
                  <a:schemeClr val="accent3"/>
                </a:solidFill>
              </a:rPr>
              <a:t>vị</a:t>
            </a:r>
            <a:r>
              <a:rPr lang="en-US" sz="2400" b="1" dirty="0" smtClean="0">
                <a:solidFill>
                  <a:schemeClr val="accent3"/>
                </a:solidFill>
              </a:rPr>
              <a:t> </a:t>
            </a:r>
            <a:r>
              <a:rPr lang="en-US" sz="2400" b="1" dirty="0" err="1" smtClean="0">
                <a:solidFill>
                  <a:schemeClr val="accent3"/>
                </a:solidFill>
              </a:rPr>
              <a:t>trí</a:t>
            </a:r>
            <a:r>
              <a:rPr lang="en-US" sz="2400" b="1" dirty="0" smtClean="0">
                <a:solidFill>
                  <a:schemeClr val="accent3"/>
                </a:solidFill>
              </a:rPr>
              <a:t> </a:t>
            </a:r>
            <a:r>
              <a:rPr lang="en-US" sz="2400" b="1" dirty="0" err="1" smtClean="0">
                <a:solidFill>
                  <a:schemeClr val="accent3"/>
                </a:solidFill>
              </a:rPr>
              <a:t>của</a:t>
            </a:r>
            <a:r>
              <a:rPr lang="en-US" sz="2400" b="1" dirty="0" smtClean="0">
                <a:solidFill>
                  <a:schemeClr val="accent3"/>
                </a:solidFill>
              </a:rPr>
              <a:t> </a:t>
            </a:r>
            <a:r>
              <a:rPr lang="en-US" sz="2400" b="1" dirty="0" err="1" smtClean="0">
                <a:solidFill>
                  <a:schemeClr val="accent3"/>
                </a:solidFill>
              </a:rPr>
              <a:t>các</a:t>
            </a:r>
            <a:r>
              <a:rPr lang="en-US" sz="2400" b="1" dirty="0" smtClean="0">
                <a:solidFill>
                  <a:schemeClr val="accent3"/>
                </a:solidFill>
              </a:rPr>
              <a:t> </a:t>
            </a:r>
            <a:r>
              <a:rPr lang="en-US" sz="2400" b="1" dirty="0" err="1" smtClean="0">
                <a:solidFill>
                  <a:schemeClr val="accent3"/>
                </a:solidFill>
              </a:rPr>
              <a:t>đới</a:t>
            </a:r>
            <a:r>
              <a:rPr lang="en-US" sz="2400" b="1" dirty="0" smtClean="0">
                <a:solidFill>
                  <a:schemeClr val="accent3"/>
                </a:solidFill>
              </a:rPr>
              <a:t> </a:t>
            </a:r>
            <a:r>
              <a:rPr lang="en-US" sz="2400" b="1" dirty="0" err="1" smtClean="0">
                <a:solidFill>
                  <a:schemeClr val="accent3"/>
                </a:solidFill>
              </a:rPr>
              <a:t>khí</a:t>
            </a:r>
            <a:r>
              <a:rPr lang="en-US" sz="2400" b="1" dirty="0" smtClean="0">
                <a:solidFill>
                  <a:schemeClr val="accent3"/>
                </a:solidFill>
              </a:rPr>
              <a:t> </a:t>
            </a:r>
            <a:r>
              <a:rPr lang="en-US" sz="2400" b="1" dirty="0" err="1" smtClean="0">
                <a:solidFill>
                  <a:schemeClr val="accent3"/>
                </a:solidFill>
              </a:rPr>
              <a:t>hậu</a:t>
            </a:r>
            <a:r>
              <a:rPr lang="en-US" sz="2400" b="1" dirty="0" smtClean="0">
                <a:solidFill>
                  <a:schemeClr val="accent3"/>
                </a:solidFill>
              </a:rPr>
              <a:t> </a:t>
            </a:r>
            <a:r>
              <a:rPr lang="en-US" sz="2400" b="1" dirty="0" err="1" smtClean="0">
                <a:solidFill>
                  <a:schemeClr val="accent3"/>
                </a:solidFill>
              </a:rPr>
              <a:t>trên</a:t>
            </a:r>
            <a:r>
              <a:rPr lang="en-US" sz="2400" b="1" dirty="0" smtClean="0">
                <a:solidFill>
                  <a:schemeClr val="accent3"/>
                </a:solidFill>
              </a:rPr>
              <a:t> </a:t>
            </a:r>
            <a:r>
              <a:rPr lang="en-US" sz="2400" b="1" dirty="0" err="1" smtClean="0">
                <a:solidFill>
                  <a:schemeClr val="accent3"/>
                </a:solidFill>
              </a:rPr>
              <a:t>quả</a:t>
            </a:r>
            <a:r>
              <a:rPr lang="en-US" sz="2400" b="1" dirty="0" smtClean="0">
                <a:solidFill>
                  <a:schemeClr val="accent3"/>
                </a:solidFill>
              </a:rPr>
              <a:t> </a:t>
            </a:r>
            <a:r>
              <a:rPr lang="en-US" sz="2400" b="1" dirty="0" err="1" smtClean="0">
                <a:solidFill>
                  <a:schemeClr val="accent3"/>
                </a:solidFill>
              </a:rPr>
              <a:t>địa</a:t>
            </a:r>
            <a:r>
              <a:rPr lang="en-US" sz="2400" b="1" dirty="0" smtClean="0">
                <a:solidFill>
                  <a:schemeClr val="accent3"/>
                </a:solidFill>
              </a:rPr>
              <a:t> </a:t>
            </a:r>
            <a:r>
              <a:rPr lang="en-US" sz="2400" b="1" dirty="0" err="1" smtClean="0">
                <a:solidFill>
                  <a:schemeClr val="accent3"/>
                </a:solidFill>
              </a:rPr>
              <a:t>cầu</a:t>
            </a:r>
            <a:r>
              <a:rPr lang="en-US" sz="2400" b="1" dirty="0" smtClean="0">
                <a:solidFill>
                  <a:schemeClr val="accent3"/>
                </a:solidFill>
              </a:rPr>
              <a:t>.</a:t>
            </a:r>
            <a:endParaRPr lang="en-US" sz="2400" dirty="0">
              <a:solidFill>
                <a:schemeClr val="accent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93357" y="2566401"/>
            <a:ext cx="5410200" cy="120032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vi-VN" sz="1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ưu ý</a:t>
            </a:r>
            <a:r>
              <a:rPr lang="en-US" sz="1800" b="1" dirty="0" smtClean="0">
                <a:solidFill>
                  <a:schemeClr val="accent3"/>
                </a:solidFill>
                <a:latin typeface="+mj-lt"/>
              </a:rPr>
              <a:t>:</a:t>
            </a:r>
          </a:p>
          <a:p>
            <a:r>
              <a:rPr lang="vi-VN" sz="1800" dirty="0" smtClean="0">
                <a:solidFill>
                  <a:schemeClr val="accent3"/>
                </a:solidFill>
                <a:latin typeface="+mj-lt"/>
              </a:rPr>
              <a:t>1. Các đường nét đứt trên quả địa cầu là các đường chỉ ranh giới các đới khí hậu. </a:t>
            </a:r>
            <a:endParaRPr lang="en-US" sz="1800" dirty="0" smtClean="0">
              <a:solidFill>
                <a:schemeClr val="accent3"/>
              </a:solidFill>
              <a:latin typeface="+mj-lt"/>
            </a:endParaRPr>
          </a:p>
          <a:p>
            <a:r>
              <a:rPr lang="vi-VN" sz="1800" dirty="0" smtClean="0">
                <a:solidFill>
                  <a:schemeClr val="accent3"/>
                </a:solidFill>
                <a:latin typeface="+mj-lt"/>
              </a:rPr>
              <a:t>2. Các đới khí hậu chạy vòng quanh quả địa cầu.</a:t>
            </a:r>
            <a:endParaRPr lang="en-US" sz="1800" dirty="0">
              <a:solidFill>
                <a:schemeClr val="accent3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A_图片 6">
            <a:extLst>
              <a:ext uri="{FF2B5EF4-FFF2-40B4-BE49-F238E27FC236}">
                <a16:creationId xmlns:a16="http://schemas.microsoft.com/office/drawing/2014/main" xmlns="" id="{91496B80-1B57-496D-94B4-06CDB715269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194" r="9742" b="11258"/>
          <a:stretch/>
        </p:blipFill>
        <p:spPr>
          <a:xfrm>
            <a:off x="608511" y="462165"/>
            <a:ext cx="2681227" cy="112489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81062" y="571438"/>
            <a:ext cx="2043669" cy="677135"/>
          </a:xfrm>
          <a:prstGeom prst="rect">
            <a:avLst/>
          </a:prstGeom>
          <a:noFill/>
        </p:spPr>
        <p:txBody>
          <a:bodyPr wrap="square" lIns="121945" tIns="60973" rIns="121945" bIns="60973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pPr algn="ctr"/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265"/>
          <a:stretch/>
        </p:blipFill>
        <p:spPr>
          <a:xfrm>
            <a:off x="3543863" y="1066801"/>
            <a:ext cx="3129080" cy="33179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388406E-94E6-D904-9B71-5CFDD67E32CE}"/>
              </a:ext>
            </a:extLst>
          </p:cNvPr>
          <p:cNvSpPr/>
          <p:nvPr/>
        </p:nvSpPr>
        <p:spPr>
          <a:xfrm>
            <a:off x="1156138" y="1223720"/>
            <a:ext cx="6999890" cy="24622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nl-NL" sz="2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-  Trái Đất có dạng hình cầu</a:t>
            </a:r>
            <a:endParaRPr lang="en-US" sz="2800" b="1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solidFill>
                  <a:schemeClr val="accent3"/>
                </a:solidFill>
              </a:rPr>
              <a:t>- </a:t>
            </a:r>
            <a:r>
              <a:rPr lang="en-US" sz="2800" b="1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Trái Đất</a:t>
            </a:r>
            <a:r>
              <a:rPr lang="en-US" sz="2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có </a:t>
            </a:r>
            <a:r>
              <a:rPr lang="en-US" sz="2800" b="1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sz="2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2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sz="2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2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sz="2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2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sz="2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lạnh</a:t>
            </a:r>
            <a:r>
              <a:rPr lang="en-US" sz="2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i="1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3">
            <a:extLst>
              <a:ext uri="{FF2B5EF4-FFF2-40B4-BE49-F238E27FC236}">
                <a16:creationId xmlns:a16="http://schemas.microsoft.com/office/drawing/2014/main" xmlns="" id="{C166A22A-3A2E-4FB7-B4E3-8556771DEE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598719" y="375933"/>
            <a:ext cx="8164284" cy="4435553"/>
          </a:xfrm>
          <a:prstGeom prst="rect">
            <a:avLst/>
          </a:prstGeom>
        </p:spPr>
      </p:pic>
      <p:pic>
        <p:nvPicPr>
          <p:cNvPr id="4" name="Picture 2" descr="F:\1-原创素材\1_mm1102\PPT\PPT_014\materaials\pageimg_g2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7115" y="1295412"/>
            <a:ext cx="4963886" cy="269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158258" y="2737757"/>
            <a:ext cx="3077539" cy="779749"/>
          </a:xfrm>
          <a:prstGeom prst="rect">
            <a:avLst/>
          </a:prstGeom>
          <a:noFill/>
        </p:spPr>
        <p:txBody>
          <a:bodyPr wrap="none" lIns="162607" tIns="81304" rIns="162607" bIns="81304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all" dirty="0" err="1" smtClean="0">
                <a:ln w="0"/>
                <a:solidFill>
                  <a:prstClr val="black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4000" b="1" cap="all" dirty="0" smtClean="0">
                <a:ln w="0"/>
                <a:solidFill>
                  <a:prstClr val="black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all" dirty="0" err="1" smtClean="0">
                <a:ln w="0"/>
                <a:solidFill>
                  <a:prstClr val="black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DỤNG</a:t>
            </a:r>
            <a:endParaRPr lang="en-US" sz="4000" b="1" cap="all" dirty="0">
              <a:ln w="0"/>
              <a:solidFill>
                <a:prstClr val="black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0" name="Google Shape;1950;p50"/>
          <p:cNvSpPr/>
          <p:nvPr/>
        </p:nvSpPr>
        <p:spPr>
          <a:xfrm>
            <a:off x="7754110" y="413755"/>
            <a:ext cx="609114" cy="614332"/>
          </a:xfrm>
          <a:custGeom>
            <a:avLst/>
            <a:gdLst/>
            <a:ahLst/>
            <a:cxnLst/>
            <a:rect l="l" t="t" r="r" b="b"/>
            <a:pathLst>
              <a:path w="15405" h="15535" extrusionOk="0">
                <a:moveTo>
                  <a:pt x="6332" y="0"/>
                </a:moveTo>
                <a:lnTo>
                  <a:pt x="5878" y="4209"/>
                </a:lnTo>
                <a:lnTo>
                  <a:pt x="2340" y="1896"/>
                </a:lnTo>
                <a:lnTo>
                  <a:pt x="4230" y="5676"/>
                </a:lnTo>
                <a:lnTo>
                  <a:pt x="1" y="5646"/>
                </a:lnTo>
                <a:lnTo>
                  <a:pt x="3636" y="7807"/>
                </a:lnTo>
                <a:lnTo>
                  <a:pt x="61" y="10066"/>
                </a:lnTo>
                <a:lnTo>
                  <a:pt x="4290" y="9919"/>
                </a:lnTo>
                <a:lnTo>
                  <a:pt x="2501" y="13750"/>
                </a:lnTo>
                <a:lnTo>
                  <a:pt x="2501" y="13750"/>
                </a:lnTo>
                <a:lnTo>
                  <a:pt x="5979" y="11341"/>
                </a:lnTo>
                <a:lnTo>
                  <a:pt x="6549" y="15535"/>
                </a:lnTo>
                <a:lnTo>
                  <a:pt x="8172" y="11627"/>
                </a:lnTo>
                <a:lnTo>
                  <a:pt x="10918" y="14844"/>
                </a:lnTo>
                <a:lnTo>
                  <a:pt x="10168" y="10680"/>
                </a:lnTo>
                <a:lnTo>
                  <a:pt x="14220" y="11900"/>
                </a:lnTo>
                <a:lnTo>
                  <a:pt x="11336" y="8805"/>
                </a:lnTo>
                <a:lnTo>
                  <a:pt x="15404" y="7642"/>
                </a:lnTo>
                <a:lnTo>
                  <a:pt x="11306" y="6593"/>
                </a:lnTo>
                <a:lnTo>
                  <a:pt x="14099" y="3418"/>
                </a:lnTo>
                <a:lnTo>
                  <a:pt x="10087" y="4753"/>
                </a:lnTo>
                <a:lnTo>
                  <a:pt x="10717" y="570"/>
                </a:lnTo>
                <a:lnTo>
                  <a:pt x="8061" y="3862"/>
                </a:lnTo>
                <a:lnTo>
                  <a:pt x="6332" y="0"/>
                </a:ln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244132" y="1760848"/>
            <a:ext cx="6698346" cy="1395397"/>
          </a:xfrm>
          <a:prstGeom prst="rect">
            <a:avLst/>
          </a:prstGeom>
          <a:noFill/>
        </p:spPr>
        <p:txBody>
          <a:bodyPr wrap="square" lIns="162702" tIns="81351" rIns="162702" bIns="81351">
            <a:spAutoFit/>
          </a:bodyPr>
          <a:lstStyle/>
          <a:p>
            <a:pPr algn="ctr"/>
            <a:r>
              <a:rPr lang="en-US" sz="8000" b="1" cap="all" dirty="0" err="1" smtClean="0">
                <a:ln w="9000" cmpd="sng">
                  <a:solidFill>
                    <a:srgbClr val="C0BEA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8000" b="1" cap="all" dirty="0" smtClean="0">
                <a:ln w="9000" cmpd="sng">
                  <a:solidFill>
                    <a:srgbClr val="C0BEA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cap="all" dirty="0" err="1" smtClean="0">
                <a:ln w="9000" cmpd="sng">
                  <a:solidFill>
                    <a:srgbClr val="C0BEA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8000" b="1" cap="all" dirty="0">
              <a:ln w="9000" cmpd="sng">
                <a:solidFill>
                  <a:srgbClr val="C0BEAF">
                    <a:shade val="50000"/>
                    <a:satMod val="120000"/>
                  </a:srgbClr>
                </a:solidFill>
                <a:prstDash val="solid"/>
              </a:ln>
              <a:solidFill>
                <a:srgbClr val="FF66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Đề cương ôn thi học kỳ 2 môn Địa lý lớp 6 - Sách Giải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188030" y="729343"/>
            <a:ext cx="4942114" cy="386442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914401" y="2231571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Xích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676409" y="1197429"/>
            <a:ext cx="1611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654646" y="3167744"/>
            <a:ext cx="2013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Nam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4158342" y="1415144"/>
            <a:ext cx="16655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sz="20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20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endParaRPr lang="en-US" sz="2000" dirty="0">
              <a:solidFill>
                <a:srgbClr val="92D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60370" y="3200401"/>
            <a:ext cx="16655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sz="20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20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endParaRPr lang="en-US" sz="2000" dirty="0">
              <a:solidFill>
                <a:srgbClr val="92D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08714" y="3831772"/>
            <a:ext cx="10776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sz="1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lạnh</a:t>
            </a:r>
            <a:endParaRPr lang="en-US" sz="1600" dirty="0">
              <a:solidFill>
                <a:schemeClr val="accent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08715" y="1012373"/>
            <a:ext cx="957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sz="1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lạnh</a:t>
            </a:r>
            <a:endParaRPr lang="en-US" sz="1600" dirty="0">
              <a:solidFill>
                <a:schemeClr val="accent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43401" y="2186180"/>
            <a:ext cx="12953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Đới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nóng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962056494286689508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50810" y="372460"/>
            <a:ext cx="7532915" cy="44307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3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0" name="Google Shape;1950;p50"/>
          <p:cNvSpPr/>
          <p:nvPr/>
        </p:nvSpPr>
        <p:spPr>
          <a:xfrm>
            <a:off x="7754110" y="413755"/>
            <a:ext cx="609114" cy="614332"/>
          </a:xfrm>
          <a:custGeom>
            <a:avLst/>
            <a:gdLst/>
            <a:ahLst/>
            <a:cxnLst/>
            <a:rect l="l" t="t" r="r" b="b"/>
            <a:pathLst>
              <a:path w="15405" h="15535" extrusionOk="0">
                <a:moveTo>
                  <a:pt x="6332" y="0"/>
                </a:moveTo>
                <a:lnTo>
                  <a:pt x="5878" y="4209"/>
                </a:lnTo>
                <a:lnTo>
                  <a:pt x="2340" y="1896"/>
                </a:lnTo>
                <a:lnTo>
                  <a:pt x="4230" y="5676"/>
                </a:lnTo>
                <a:lnTo>
                  <a:pt x="1" y="5646"/>
                </a:lnTo>
                <a:lnTo>
                  <a:pt x="3636" y="7807"/>
                </a:lnTo>
                <a:lnTo>
                  <a:pt x="61" y="10066"/>
                </a:lnTo>
                <a:lnTo>
                  <a:pt x="4290" y="9919"/>
                </a:lnTo>
                <a:lnTo>
                  <a:pt x="2501" y="13750"/>
                </a:lnTo>
                <a:lnTo>
                  <a:pt x="2501" y="13750"/>
                </a:lnTo>
                <a:lnTo>
                  <a:pt x="5979" y="11341"/>
                </a:lnTo>
                <a:lnTo>
                  <a:pt x="6549" y="15535"/>
                </a:lnTo>
                <a:lnTo>
                  <a:pt x="8172" y="11627"/>
                </a:lnTo>
                <a:lnTo>
                  <a:pt x="10918" y="14844"/>
                </a:lnTo>
                <a:lnTo>
                  <a:pt x="10168" y="10680"/>
                </a:lnTo>
                <a:lnTo>
                  <a:pt x="14220" y="11900"/>
                </a:lnTo>
                <a:lnTo>
                  <a:pt x="11336" y="8805"/>
                </a:lnTo>
                <a:lnTo>
                  <a:pt x="15404" y="7642"/>
                </a:lnTo>
                <a:lnTo>
                  <a:pt x="11306" y="6593"/>
                </a:lnTo>
                <a:lnTo>
                  <a:pt x="14099" y="3418"/>
                </a:lnTo>
                <a:lnTo>
                  <a:pt x="10087" y="4753"/>
                </a:lnTo>
                <a:lnTo>
                  <a:pt x="10717" y="570"/>
                </a:lnTo>
                <a:lnTo>
                  <a:pt x="8061" y="3862"/>
                </a:lnTo>
                <a:lnTo>
                  <a:pt x="6332" y="0"/>
                </a:ln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244132" y="1760848"/>
            <a:ext cx="6698346" cy="1395397"/>
          </a:xfrm>
          <a:prstGeom prst="rect">
            <a:avLst/>
          </a:prstGeom>
          <a:noFill/>
        </p:spPr>
        <p:txBody>
          <a:bodyPr wrap="square" lIns="162702" tIns="81351" rIns="162702" bIns="81351">
            <a:spAutoFit/>
          </a:bodyPr>
          <a:lstStyle/>
          <a:p>
            <a:pPr algn="ctr"/>
            <a:r>
              <a:rPr lang="en-US" sz="8000" b="1" cap="all" dirty="0" err="1" smtClean="0">
                <a:ln w="9000" cmpd="sng">
                  <a:solidFill>
                    <a:srgbClr val="C0BEA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8000" b="1" cap="all" dirty="0" smtClean="0">
                <a:ln w="9000" cmpd="sng">
                  <a:solidFill>
                    <a:srgbClr val="C0BEA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cap="all" dirty="0" err="1" smtClean="0">
                <a:ln w="9000" cmpd="sng">
                  <a:solidFill>
                    <a:srgbClr val="C0BEA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phá</a:t>
            </a:r>
            <a:endParaRPr lang="en-US" sz="8000" b="1" cap="all" dirty="0">
              <a:ln w="9000" cmpd="sng">
                <a:solidFill>
                  <a:srgbClr val="C0BEAF">
                    <a:shade val="50000"/>
                    <a:satMod val="120000"/>
                  </a:srgbClr>
                </a:solidFill>
                <a:prstDash val="solid"/>
              </a:ln>
              <a:solidFill>
                <a:srgbClr val="FF66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A84FA62C-BBC9-5F35-580D-BB3348FA2B4B}"/>
              </a:ext>
            </a:extLst>
          </p:cNvPr>
          <p:cNvGrpSpPr/>
          <p:nvPr/>
        </p:nvGrpSpPr>
        <p:grpSpPr>
          <a:xfrm>
            <a:off x="886015" y="525517"/>
            <a:ext cx="7343591" cy="791838"/>
            <a:chOff x="1124157" y="2474226"/>
            <a:chExt cx="11120261" cy="791838"/>
          </a:xfrm>
        </p:grpSpPr>
        <p:grpSp>
          <p:nvGrpSpPr>
            <p:cNvPr id="3" name="Group 13">
              <a:extLst>
                <a:ext uri="{FF2B5EF4-FFF2-40B4-BE49-F238E27FC236}">
                  <a16:creationId xmlns:a16="http://schemas.microsoft.com/office/drawing/2014/main" xmlns="" id="{FF57DA7C-6BDC-5B5F-F012-60D23CF70D5B}"/>
                </a:ext>
              </a:extLst>
            </p:cNvPr>
            <p:cNvGrpSpPr/>
            <p:nvPr/>
          </p:nvGrpSpPr>
          <p:grpSpPr>
            <a:xfrm>
              <a:off x="1124157" y="2474226"/>
              <a:ext cx="2316858" cy="791838"/>
              <a:chOff x="1140813" y="2276951"/>
              <a:chExt cx="2316858" cy="791838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xmlns="" id="{59DCE812-BEFF-C218-E159-B8DF92A565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140813" y="2276951"/>
                <a:ext cx="2316858" cy="791838"/>
              </a:xfrm>
              <a:prstGeom prst="rect">
                <a:avLst/>
              </a:prstGeom>
            </p:spPr>
          </p:pic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91381A45-DB4E-21D9-9C84-85BD8C684475}"/>
                  </a:ext>
                </a:extLst>
              </p:cNvPr>
              <p:cNvSpPr/>
              <p:nvPr/>
            </p:nvSpPr>
            <p:spPr>
              <a:xfrm>
                <a:off x="1250656" y="2320349"/>
                <a:ext cx="406313" cy="550461"/>
              </a:xfrm>
              <a:prstGeom prst="rect">
                <a:avLst/>
              </a:prstGeom>
              <a:solidFill>
                <a:srgbClr val="1CB2B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B8D49F16-C347-9E49-B48D-3D7C64460B68}"/>
                </a:ext>
              </a:extLst>
            </p:cNvPr>
            <p:cNvSpPr/>
            <p:nvPr/>
          </p:nvSpPr>
          <p:spPr>
            <a:xfrm>
              <a:off x="1883739" y="2484726"/>
              <a:ext cx="1036067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ủa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địa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cầu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–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mô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thu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nhỏ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Trái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Đất</a:t>
              </a:r>
              <a:endPara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1415494" y="1100959"/>
            <a:ext cx="61883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0524" y="1737690"/>
            <a:ext cx="75884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Cho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Xích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Nam,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A84FA62C-BBC9-5F35-580D-BB3348FA2B4B}"/>
              </a:ext>
            </a:extLst>
          </p:cNvPr>
          <p:cNvGrpSpPr/>
          <p:nvPr/>
        </p:nvGrpSpPr>
        <p:grpSpPr>
          <a:xfrm>
            <a:off x="886015" y="525517"/>
            <a:ext cx="7343591" cy="791838"/>
            <a:chOff x="1124157" y="2474226"/>
            <a:chExt cx="11120261" cy="791838"/>
          </a:xfrm>
        </p:grpSpPr>
        <p:grpSp>
          <p:nvGrpSpPr>
            <p:cNvPr id="3" name="Group 13">
              <a:extLst>
                <a:ext uri="{FF2B5EF4-FFF2-40B4-BE49-F238E27FC236}">
                  <a16:creationId xmlns:a16="http://schemas.microsoft.com/office/drawing/2014/main" xmlns="" id="{FF57DA7C-6BDC-5B5F-F012-60D23CF70D5B}"/>
                </a:ext>
              </a:extLst>
            </p:cNvPr>
            <p:cNvGrpSpPr/>
            <p:nvPr/>
          </p:nvGrpSpPr>
          <p:grpSpPr>
            <a:xfrm>
              <a:off x="1124157" y="2474226"/>
              <a:ext cx="2316858" cy="791838"/>
              <a:chOff x="1140813" y="2276951"/>
              <a:chExt cx="2316858" cy="791838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xmlns="" id="{59DCE812-BEFF-C218-E159-B8DF92A565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140813" y="2276951"/>
                <a:ext cx="2316858" cy="791838"/>
              </a:xfrm>
              <a:prstGeom prst="rect">
                <a:avLst/>
              </a:prstGeom>
            </p:spPr>
          </p:pic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91381A45-DB4E-21D9-9C84-85BD8C684475}"/>
                  </a:ext>
                </a:extLst>
              </p:cNvPr>
              <p:cNvSpPr/>
              <p:nvPr/>
            </p:nvSpPr>
            <p:spPr>
              <a:xfrm>
                <a:off x="1250656" y="2320349"/>
                <a:ext cx="406313" cy="550461"/>
              </a:xfrm>
              <a:prstGeom prst="rect">
                <a:avLst/>
              </a:prstGeom>
              <a:solidFill>
                <a:srgbClr val="1CB2B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B8D49F16-C347-9E49-B48D-3D7C64460B68}"/>
                </a:ext>
              </a:extLst>
            </p:cNvPr>
            <p:cNvSpPr/>
            <p:nvPr/>
          </p:nvSpPr>
          <p:spPr>
            <a:xfrm>
              <a:off x="1883739" y="2484726"/>
              <a:ext cx="1036067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ủa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địa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cầu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–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mô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thu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nhỏ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Trái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Đất</a:t>
              </a:r>
              <a:endPara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265"/>
          <a:stretch/>
        </p:blipFill>
        <p:spPr>
          <a:xfrm>
            <a:off x="3489434" y="2123080"/>
            <a:ext cx="2406870" cy="279575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415494" y="1100959"/>
            <a:ext cx="61883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0" name="Rectangle 9"/>
          <p:cNvSpPr/>
          <p:nvPr/>
        </p:nvSpPr>
        <p:spPr>
          <a:xfrm>
            <a:off x="1124607" y="1559014"/>
            <a:ext cx="75884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Cho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7815710937016266226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04192" y="662152"/>
            <a:ext cx="8082455" cy="37942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A84FA62C-BBC9-5F35-580D-BB3348FA2B4B}"/>
              </a:ext>
            </a:extLst>
          </p:cNvPr>
          <p:cNvGrpSpPr/>
          <p:nvPr/>
        </p:nvGrpSpPr>
        <p:grpSpPr>
          <a:xfrm>
            <a:off x="886015" y="525517"/>
            <a:ext cx="7343591" cy="791838"/>
            <a:chOff x="1124157" y="2474226"/>
            <a:chExt cx="11120261" cy="791838"/>
          </a:xfrm>
        </p:grpSpPr>
        <p:grpSp>
          <p:nvGrpSpPr>
            <p:cNvPr id="3" name="Group 13">
              <a:extLst>
                <a:ext uri="{FF2B5EF4-FFF2-40B4-BE49-F238E27FC236}">
                  <a16:creationId xmlns:a16="http://schemas.microsoft.com/office/drawing/2014/main" xmlns="" id="{FF57DA7C-6BDC-5B5F-F012-60D23CF70D5B}"/>
                </a:ext>
              </a:extLst>
            </p:cNvPr>
            <p:cNvGrpSpPr/>
            <p:nvPr/>
          </p:nvGrpSpPr>
          <p:grpSpPr>
            <a:xfrm>
              <a:off x="1124157" y="2474226"/>
              <a:ext cx="2316858" cy="791838"/>
              <a:chOff x="1140813" y="2276951"/>
              <a:chExt cx="2316858" cy="791838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xmlns="" id="{59DCE812-BEFF-C218-E159-B8DF92A565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140813" y="2276951"/>
                <a:ext cx="2316858" cy="791838"/>
              </a:xfrm>
              <a:prstGeom prst="rect">
                <a:avLst/>
              </a:prstGeom>
            </p:spPr>
          </p:pic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91381A45-DB4E-21D9-9C84-85BD8C684475}"/>
                  </a:ext>
                </a:extLst>
              </p:cNvPr>
              <p:cNvSpPr/>
              <p:nvPr/>
            </p:nvSpPr>
            <p:spPr>
              <a:xfrm>
                <a:off x="1250656" y="2320349"/>
                <a:ext cx="406313" cy="550461"/>
              </a:xfrm>
              <a:prstGeom prst="rect">
                <a:avLst/>
              </a:prstGeom>
              <a:solidFill>
                <a:srgbClr val="1CB2B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B8D49F16-C347-9E49-B48D-3D7C64460B68}"/>
                </a:ext>
              </a:extLst>
            </p:cNvPr>
            <p:cNvSpPr/>
            <p:nvPr/>
          </p:nvSpPr>
          <p:spPr>
            <a:xfrm>
              <a:off x="1883739" y="2484726"/>
              <a:ext cx="1036067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ủa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địa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cầu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–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mô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thu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nhỏ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Trái</a:t>
              </a:r>
              <a:r>
                <a:rPr lang="en-US" sz="28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i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Đất</a:t>
              </a:r>
              <a:endPara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265"/>
          <a:stretch/>
        </p:blipFill>
        <p:spPr>
          <a:xfrm>
            <a:off x="3489434" y="1229730"/>
            <a:ext cx="2406870" cy="279575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508570" y="4148959"/>
            <a:ext cx="61883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Trái Đất có dạng hình cầu</a:t>
            </a:r>
            <a:endParaRPr lang="en-US" sz="28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11.0&quot;&gt;&lt;object type=&quot;1&quot; unique_id=&quot;10001&quot;&gt;&lt;object type=&quot;2&quot; unique_id=&quot;10225&quot;&gt;&lt;object type=&quot;3&quot; unique_id=&quot;10226&quot;&gt;&lt;property id=&quot;20148&quot; value=&quot;5&quot;/&gt;&lt;property id=&quot;20300&quot; value=&quot;Slide 1 - &amp;quot;CHÀO MỪNG QUÍ VỊ  PHỤ HUYNH - LỚP 3A3   NĂM HỌC 2022 - 2023&amp;quot;&quot;/&gt;&lt;property id=&quot;20307&quot; value=&quot;256&quot;/&gt;&lt;/object&gt;&lt;object type=&quot;3&quot; unique_id=&quot;10227&quot;&gt;&lt;property id=&quot;20148&quot; value=&quot;5&quot;/&gt;&lt;property id=&quot;20300&quot; value=&quot;Slide 2&quot;/&gt;&lt;property id=&quot;20307&quot; value=&quot;257&quot;/&gt;&lt;/object&gt;&lt;object type=&quot;3&quot; unique_id=&quot;10228&quot;&gt;&lt;property id=&quot;20148&quot; value=&quot;5&quot;/&gt;&lt;property id=&quot;20300&quot; value=&quot;Slide 3&quot;/&gt;&lt;property id=&quot;20307&quot; value=&quot;258&quot;/&gt;&lt;/object&gt;&lt;object type=&quot;3&quot; unique_id=&quot;10229&quot;&gt;&lt;property id=&quot;20148&quot; value=&quot;5&quot;/&gt;&lt;property id=&quot;20300&quot; value=&quot;Slide 10&quot;/&gt;&lt;property id=&quot;20307&quot; value=&quot;259&quot;/&gt;&lt;/object&gt;&lt;object type=&quot;3&quot; unique_id=&quot;10968&quot;&gt;&lt;property id=&quot;20148&quot; value=&quot;5&quot;/&gt;&lt;property id=&quot;20300&quot; value=&quot;Slide 4&quot;/&gt;&lt;property id=&quot;20307&quot; value=&quot;316&quot;/&gt;&lt;/object&gt;&lt;object type=&quot;3&quot; unique_id=&quot;10969&quot;&gt;&lt;property id=&quot;20148&quot; value=&quot;5&quot;/&gt;&lt;property id=&quot;20300&quot; value=&quot;Slide 6&quot;/&gt;&lt;property id=&quot;20307&quot; value=&quot;318&quot;/&gt;&lt;/object&gt;&lt;object type=&quot;3&quot; unique_id=&quot;11564&quot;&gt;&lt;property id=&quot;20148&quot; value=&quot;5&quot;/&gt;&lt;property id=&quot;20300&quot; value=&quot;Slide 5&quot;/&gt;&lt;property id=&quot;20307&quot; value=&quot;321&quot;/&gt;&lt;/object&gt;&lt;object type=&quot;3&quot; unique_id=&quot;11769&quot;&gt;&lt;property id=&quot;20148&quot; value=&quot;5&quot;/&gt;&lt;property id=&quot;20300&quot; value=&quot;Slide 8&quot;/&gt;&lt;property id=&quot;20307&quot; value=&quot;322&quot;/&gt;&lt;/object&gt;&lt;object type=&quot;3&quot; unique_id=&quot;11804&quot;&gt;&lt;property id=&quot;20148&quot; value=&quot;5&quot;/&gt;&lt;property id=&quot;20300&quot; value=&quot;Slide 7&quot;/&gt;&lt;property id=&quot;20307&quot; value=&quot;323&quot;/&gt;&lt;/object&gt;&lt;object type=&quot;3&quot; unique_id=&quot;12158&quot;&gt;&lt;property id=&quot;20148&quot; value=&quot;5&quot;/&gt;&lt;property id=&quot;20300&quot; value=&quot;Slide 9&quot;/&gt;&lt;property id=&quot;20307&quot; value=&quot;324&quot;/&gt;&lt;/object&gt;&lt;/object&gt;&lt;object type=&quot;8&quot; unique_id=&quot;10347&quot;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Korean Characters Notebook Personal Organizer by Slidesgo">
  <a:themeElements>
    <a:clrScheme name="Simple Light">
      <a:dk1>
        <a:srgbClr val="FCF1D9"/>
      </a:dk1>
      <a:lt1>
        <a:srgbClr val="FFD252"/>
      </a:lt1>
      <a:dk2>
        <a:srgbClr val="E54888"/>
      </a:dk2>
      <a:lt2>
        <a:srgbClr val="71EFEF"/>
      </a:lt2>
      <a:accent1>
        <a:srgbClr val="2362E2"/>
      </a:accent1>
      <a:accent2>
        <a:srgbClr val="DBABFB"/>
      </a:accent2>
      <a:accent3>
        <a:srgbClr val="000000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1222</TotalTime>
  <Words>546</Words>
  <Application>Microsoft Office PowerPoint</Application>
  <PresentationFormat>On-screen Show (16:9)</PresentationFormat>
  <Paragraphs>60</Paragraphs>
  <Slides>31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VNI-Times</vt:lpstr>
      <vt:lpstr>Times New Roman</vt:lpstr>
      <vt:lpstr>Arial-Rounded</vt:lpstr>
      <vt:lpstr>Shrikhand</vt:lpstr>
      <vt:lpstr>Montserrat Medium</vt:lpstr>
      <vt:lpstr>Korean Characters Notebook Personal Organizer by Slidesgo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Korean Characters Notebook Personal Organizer</dc:title>
  <cp:lastModifiedBy>AutoBVT</cp:lastModifiedBy>
  <cp:revision>83</cp:revision>
  <dcterms:modified xsi:type="dcterms:W3CDTF">2023-04-18T04:01:40Z</dcterms:modified>
</cp:coreProperties>
</file>