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mp4" ContentType="video/mp4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00" r:id="rId2"/>
    <p:sldId id="327" r:id="rId3"/>
    <p:sldId id="369" r:id="rId4"/>
    <p:sldId id="334" r:id="rId5"/>
    <p:sldId id="335" r:id="rId6"/>
    <p:sldId id="375" r:id="rId7"/>
    <p:sldId id="376" r:id="rId8"/>
    <p:sldId id="377" r:id="rId9"/>
    <p:sldId id="385" r:id="rId10"/>
    <p:sldId id="386" r:id="rId11"/>
    <p:sldId id="389" r:id="rId12"/>
    <p:sldId id="387" r:id="rId13"/>
    <p:sldId id="378" r:id="rId14"/>
    <p:sldId id="379" r:id="rId15"/>
    <p:sldId id="392" r:id="rId16"/>
    <p:sldId id="380" r:id="rId17"/>
    <p:sldId id="381" r:id="rId18"/>
    <p:sldId id="382" r:id="rId19"/>
    <p:sldId id="383" r:id="rId20"/>
    <p:sldId id="384" r:id="rId21"/>
    <p:sldId id="341" r:id="rId22"/>
    <p:sldId id="395" r:id="rId23"/>
    <p:sldId id="399" r:id="rId24"/>
    <p:sldId id="398" r:id="rId25"/>
    <p:sldId id="397" r:id="rId26"/>
    <p:sldId id="401" r:id="rId27"/>
    <p:sldId id="396" r:id="rId28"/>
    <p:sldId id="353" r:id="rId29"/>
    <p:sldId id="371" r:id="rId30"/>
    <p:sldId id="372" r:id="rId31"/>
    <p:sldId id="373" r:id="rId32"/>
    <p:sldId id="374" r:id="rId33"/>
    <p:sldId id="351" r:id="rId34"/>
    <p:sldId id="352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5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CC5DA-588C-413F-A877-8DAD1F20E088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0D23-9FF9-44D0-8A45-F921EE6DD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3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178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546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113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805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82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5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45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28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19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07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649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8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705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335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398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116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xmlns="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7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5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0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2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134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77C12-23BB-41AB-9736-401CEE738D52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9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39.png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microsoft.com/office/2007/relationships/hdphoto" Target="../media/hdphoto5.wdp"/><Relationship Id="rId3" Type="http://schemas.openxmlformats.org/officeDocument/2006/relationships/slideLayout" Target="../slideLayouts/slideLayout3.xml"/><Relationship Id="rId7" Type="http://schemas.microsoft.com/office/2007/relationships/hdphoto" Target="../media/hdphoto4.wdp"/><Relationship Id="rId12" Type="http://schemas.openxmlformats.org/officeDocument/2006/relationships/image" Target="../media/image42.png"/><Relationship Id="rId17" Type="http://schemas.openxmlformats.org/officeDocument/2006/relationships/image" Target="../media/image46.png"/><Relationship Id="rId2" Type="http://schemas.openxmlformats.org/officeDocument/2006/relationships/video" Target="../media/media5.mp4"/><Relationship Id="rId16" Type="http://schemas.openxmlformats.org/officeDocument/2006/relationships/image" Target="../media/image45.png"/><Relationship Id="rId1" Type="http://schemas.microsoft.com/office/2007/relationships/media" Target="../media/media5.mp4"/><Relationship Id="rId6" Type="http://schemas.openxmlformats.org/officeDocument/2006/relationships/image" Target="../media/image40.png"/><Relationship Id="rId11" Type="http://schemas.openxmlformats.org/officeDocument/2006/relationships/image" Target="../media/image11.png"/><Relationship Id="rId5" Type="http://schemas.openxmlformats.org/officeDocument/2006/relationships/audio" Target="../media/audio1.wav"/><Relationship Id="rId15" Type="http://schemas.openxmlformats.org/officeDocument/2006/relationships/image" Target="../media/image44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2.xml"/><Relationship Id="rId9" Type="http://schemas.microsoft.com/office/2007/relationships/hdphoto" Target="../media/hdphoto1.wdp"/><Relationship Id="rId1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3.xml"/><Relationship Id="rId7" Type="http://schemas.microsoft.com/office/2007/relationships/hdphoto" Target="../media/hdphoto4.wdp"/><Relationship Id="rId12" Type="http://schemas.openxmlformats.org/officeDocument/2006/relationships/image" Target="../media/image47.jpg"/><Relationship Id="rId17" Type="http://schemas.openxmlformats.org/officeDocument/2006/relationships/image" Target="../media/image46.png"/><Relationship Id="rId2" Type="http://schemas.openxmlformats.org/officeDocument/2006/relationships/video" Target="../media/media5.mp4"/><Relationship Id="rId16" Type="http://schemas.openxmlformats.org/officeDocument/2006/relationships/image" Target="../media/image10.png"/><Relationship Id="rId1" Type="http://schemas.microsoft.com/office/2007/relationships/media" Target="../media/media5.mp4"/><Relationship Id="rId6" Type="http://schemas.openxmlformats.org/officeDocument/2006/relationships/image" Target="../media/image40.png"/><Relationship Id="rId11" Type="http://schemas.openxmlformats.org/officeDocument/2006/relationships/image" Target="../media/image11.png"/><Relationship Id="rId5" Type="http://schemas.openxmlformats.org/officeDocument/2006/relationships/audio" Target="../media/audio1.wav"/><Relationship Id="rId15" Type="http://schemas.openxmlformats.org/officeDocument/2006/relationships/image" Target="../media/image49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3.xml"/><Relationship Id="rId9" Type="http://schemas.microsoft.com/office/2007/relationships/hdphoto" Target="../media/hdphoto1.wdp"/><Relationship Id="rId1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50.jpeg"/><Relationship Id="rId3" Type="http://schemas.openxmlformats.org/officeDocument/2006/relationships/slideLayout" Target="../slideLayouts/slideLayout3.xml"/><Relationship Id="rId7" Type="http://schemas.microsoft.com/office/2007/relationships/hdphoto" Target="../media/hdphoto4.wdp"/><Relationship Id="rId12" Type="http://schemas.openxmlformats.org/officeDocument/2006/relationships/image" Target="../media/image11.png"/><Relationship Id="rId17" Type="http://schemas.openxmlformats.org/officeDocument/2006/relationships/image" Target="../media/image46.png"/><Relationship Id="rId2" Type="http://schemas.openxmlformats.org/officeDocument/2006/relationships/video" Target="../media/media5.mp4"/><Relationship Id="rId16" Type="http://schemas.openxmlformats.org/officeDocument/2006/relationships/image" Target="../media/image52.png"/><Relationship Id="rId1" Type="http://schemas.microsoft.com/office/2007/relationships/media" Target="../media/media5.mp4"/><Relationship Id="rId6" Type="http://schemas.openxmlformats.org/officeDocument/2006/relationships/image" Target="../media/image40.png"/><Relationship Id="rId11" Type="http://schemas.openxmlformats.org/officeDocument/2006/relationships/image" Target="../media/image9.png"/><Relationship Id="rId5" Type="http://schemas.openxmlformats.org/officeDocument/2006/relationships/audio" Target="../media/audio1.wav"/><Relationship Id="rId15" Type="http://schemas.openxmlformats.org/officeDocument/2006/relationships/image" Target="../media/image51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4.xml"/><Relationship Id="rId9" Type="http://schemas.microsoft.com/office/2007/relationships/hdphoto" Target="../media/hdphoto1.wdp"/><Relationship Id="rId1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0.png"/><Relationship Id="rId7" Type="http://schemas.openxmlformats.org/officeDocument/2006/relationships/image" Target="../media/image9.png"/><Relationship Id="rId12" Type="http://schemas.openxmlformats.org/officeDocument/2006/relationships/image" Target="../media/image5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11" Type="http://schemas.openxmlformats.org/officeDocument/2006/relationships/image" Target="../media/image47.jpg"/><Relationship Id="rId5" Type="http://schemas.openxmlformats.org/officeDocument/2006/relationships/image" Target="../media/image10.png"/><Relationship Id="rId10" Type="http://schemas.microsoft.com/office/2007/relationships/hdphoto" Target="../media/hdphoto6.wdp"/><Relationship Id="rId4" Type="http://schemas.microsoft.com/office/2007/relationships/hdphoto" Target="../media/hdphoto4.wdp"/><Relationship Id="rId9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DA144B1-BC48-4FB5-81A0-5EEE0F41D92F}"/>
              </a:ext>
            </a:extLst>
          </p:cNvPr>
          <p:cNvSpPr/>
          <p:nvPr/>
        </p:nvSpPr>
        <p:spPr>
          <a:xfrm>
            <a:off x="1350985" y="1648606"/>
            <a:ext cx="9490098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mở đầu: Em là học sinh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22" y="1786656"/>
            <a:ext cx="3941624" cy="328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417" y="37505"/>
            <a:ext cx="5497037" cy="630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346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96541"/>
            <a:ext cx="10337800" cy="54102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2A630648-08FC-49B1-A2F6-29633F8B3814}"/>
              </a:ext>
            </a:extLst>
          </p:cNvPr>
          <p:cNvSpPr txBox="1">
            <a:spLocks/>
          </p:cNvSpPr>
          <p:nvPr/>
        </p:nvSpPr>
        <p:spPr>
          <a:xfrm>
            <a:off x="1493520" y="1450922"/>
            <a:ext cx="9022079" cy="21507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TIẾT 2+ 3</a:t>
            </a:r>
            <a:b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</a:br>
            <a:r>
              <a:rPr lang="en-US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quen</a:t>
            </a:r>
            <a:r>
              <a:rPr lang="en-US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b="1" i="1" dirty="0">
              <a:solidFill>
                <a:schemeClr val="bg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en-US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Việt</a:t>
            </a:r>
            <a:r>
              <a:rPr lang="en-US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</a:t>
            </a:r>
            <a:endParaRPr lang="en-US" sz="3600" b="1" i="1" dirty="0">
              <a:solidFill>
                <a:schemeClr val="bg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25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23" y="198120"/>
            <a:ext cx="10776787" cy="6461760"/>
          </a:xfrm>
          <a:prstGeom prst="rect">
            <a:avLst/>
          </a:prstGeom>
        </p:spPr>
      </p:pic>
      <p:pic>
        <p:nvPicPr>
          <p:cNvPr id="6" name="图片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7421"/>
            <a:ext cx="2830426" cy="23473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74859" y="2707264"/>
            <a:ext cx="9200313" cy="1443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Quan</a:t>
            </a:r>
            <a:r>
              <a:rPr lang="en-US" sz="4800" b="1" dirty="0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sát</a:t>
            </a:r>
            <a:r>
              <a:rPr lang="en-US" sz="4800" b="1" dirty="0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tranh</a:t>
            </a:r>
            <a:r>
              <a:rPr lang="en-US" sz="4000" b="1" dirty="0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lang="en-US" sz="4400" b="1" dirty="0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b="1" dirty="0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dirty="0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mỗi</a:t>
            </a:r>
            <a:r>
              <a:rPr lang="en-US" sz="4400" b="1" dirty="0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tranh</a:t>
            </a:r>
            <a:endParaRPr lang="en-US" sz="4400" b="1" dirty="0">
              <a:solidFill>
                <a:schemeClr val="tx2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418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able&#10;&#10;Description automatically generated">
            <a:extLst>
              <a:ext uri="{FF2B5EF4-FFF2-40B4-BE49-F238E27FC236}">
                <a16:creationId xmlns:a16="http://schemas.microsoft.com/office/drawing/2014/main" xmlns="" id="{9A38E80A-199C-4B75-A4EB-758B911EC6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0" r="11340" b="-2"/>
          <a:stretch/>
        </p:blipFill>
        <p:spPr>
          <a:xfrm>
            <a:off x="4007640" y="210592"/>
            <a:ext cx="6397658" cy="6274255"/>
          </a:xfrm>
          <a:prstGeom prst="rect">
            <a:avLst/>
          </a:prstGeom>
        </p:spPr>
      </p:pic>
      <p:sp>
        <p:nvSpPr>
          <p:cNvPr id="6" name="Rectangle: Rounded Corners 19">
            <a:extLst>
              <a:ext uri="{FF2B5EF4-FFF2-40B4-BE49-F238E27FC236}">
                <a16:creationId xmlns:a16="http://schemas.microsoft.com/office/drawing/2014/main" xmlns="" id="{C99FC827-51C7-4D1B-86B2-26DFED1BF473}"/>
              </a:ext>
            </a:extLst>
          </p:cNvPr>
          <p:cNvSpPr/>
          <p:nvPr/>
        </p:nvSpPr>
        <p:spPr>
          <a:xfrm>
            <a:off x="406400" y="4898983"/>
            <a:ext cx="3454124" cy="69917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Em</a:t>
            </a:r>
            <a:r>
              <a:rPr lang="en-US" sz="4800" b="1" kern="1200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viết</a:t>
            </a:r>
            <a:endParaRPr lang="en-US" sz="4800" b="1" kern="1200" dirty="0">
              <a:solidFill>
                <a:srgbClr val="002060"/>
              </a:solidFill>
              <a:latin typeface="UTM Avo" panose="0204060305050602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66709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36eac37-ee83-4952-96f8-8a09ea59c564">
            <a:hlinkClick r:id="" action="ppaction://media"/>
            <a:extLst>
              <a:ext uri="{FF2B5EF4-FFF2-40B4-BE49-F238E27FC236}">
                <a16:creationId xmlns:a16="http://schemas.microsoft.com/office/drawing/2014/main" xmlns="" id="{D495503A-163E-45A5-A6A4-DBD8D06E0C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11759"/>
            <a:ext cx="12192000" cy="645080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3196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, doll, room&#10;&#10;Description automatically generated">
            <a:extLst>
              <a:ext uri="{FF2B5EF4-FFF2-40B4-BE49-F238E27FC236}">
                <a16:creationId xmlns:a16="http://schemas.microsoft.com/office/drawing/2014/main" xmlns="" id="{0ABA329C-0458-4DDC-B58B-976895620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873" y="904270"/>
            <a:ext cx="4568274" cy="5571065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46C872B-CF56-4377-A156-5353ACCBA4E4}"/>
              </a:ext>
            </a:extLst>
          </p:cNvPr>
          <p:cNvSpPr txBox="1"/>
          <p:nvPr/>
        </p:nvSpPr>
        <p:spPr>
          <a:xfrm>
            <a:off x="28883" y="2677061"/>
            <a:ext cx="693499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SG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Ngồi</a:t>
            </a:r>
            <a:r>
              <a:rPr lang="en-SG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thẳng</a:t>
            </a:r>
            <a:r>
              <a:rPr lang="en-SG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lưng</a:t>
            </a:r>
            <a:r>
              <a:rPr lang="en-SG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SG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mắt</a:t>
            </a:r>
            <a:r>
              <a:rPr lang="en-SG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SG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sách</a:t>
            </a:r>
            <a:r>
              <a:rPr lang="en-SG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khoảng</a:t>
            </a:r>
            <a:r>
              <a:rPr lang="en-SG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25 - 30 cm</a:t>
            </a:r>
          </a:p>
        </p:txBody>
      </p:sp>
      <p:sp>
        <p:nvSpPr>
          <p:cNvPr id="7" name="Rectangle: Rounded Corners 20">
            <a:extLst>
              <a:ext uri="{FF2B5EF4-FFF2-40B4-BE49-F238E27FC236}">
                <a16:creationId xmlns:a16="http://schemas.microsoft.com/office/drawing/2014/main" xmlns="" id="{9BCF9B77-49E7-48DF-A64B-55FCAACD7D66}"/>
              </a:ext>
            </a:extLst>
          </p:cNvPr>
          <p:cNvSpPr/>
          <p:nvPr/>
        </p:nvSpPr>
        <p:spPr>
          <a:xfrm>
            <a:off x="3845421" y="554681"/>
            <a:ext cx="2486248" cy="699177"/>
          </a:xfrm>
          <a:prstGeom prst="roundRect">
            <a:avLst/>
          </a:prstGeom>
          <a:solidFill>
            <a:srgbClr val="C7D4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Em</a:t>
            </a:r>
            <a:r>
              <a:rPr lang="en-US" sz="4400" b="1" kern="1200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đọc</a:t>
            </a:r>
            <a:endParaRPr lang="en-US" sz="4400" b="1" kern="1200" dirty="0">
              <a:solidFill>
                <a:srgbClr val="002060"/>
              </a:solidFill>
              <a:latin typeface="UTM Avo" panose="0204060305050602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39033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able, room&#10;&#10;Description automatically generated">
            <a:extLst>
              <a:ext uri="{FF2B5EF4-FFF2-40B4-BE49-F238E27FC236}">
                <a16:creationId xmlns:a16="http://schemas.microsoft.com/office/drawing/2014/main" xmlns="" id="{5E7FB680-99C0-41A7-B278-2F2FE421A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845" y="1132914"/>
            <a:ext cx="7271029" cy="5536513"/>
          </a:xfrm>
          <a:prstGeom prst="rect">
            <a:avLst/>
          </a:prstGeom>
        </p:spPr>
      </p:pic>
      <p:sp>
        <p:nvSpPr>
          <p:cNvPr id="6" name="Rectangle: Rounded Corners 19">
            <a:extLst>
              <a:ext uri="{FF2B5EF4-FFF2-40B4-BE49-F238E27FC236}">
                <a16:creationId xmlns:a16="http://schemas.microsoft.com/office/drawing/2014/main" xmlns="" id="{4ADB513C-54E2-48BB-B8CF-BD0CF94D0966}"/>
              </a:ext>
            </a:extLst>
          </p:cNvPr>
          <p:cNvSpPr/>
          <p:nvPr/>
        </p:nvSpPr>
        <p:spPr>
          <a:xfrm>
            <a:off x="4400183" y="0"/>
            <a:ext cx="4163924" cy="699177"/>
          </a:xfrm>
          <a:prstGeom prst="roundRect">
            <a:avLst/>
          </a:prstGeom>
          <a:solidFill>
            <a:srgbClr val="C7D4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Em</a:t>
            </a:r>
            <a:r>
              <a:rPr lang="en-US" sz="4400" b="1" kern="1200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làm</a:t>
            </a:r>
            <a:r>
              <a:rPr lang="en-US" sz="4400" b="1" kern="1200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việc</a:t>
            </a:r>
            <a:r>
              <a:rPr lang="en-US" sz="4400" b="1" kern="1200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nhóm</a:t>
            </a:r>
            <a:endParaRPr lang="en-US" sz="4400" b="1" kern="1200" dirty="0">
              <a:solidFill>
                <a:srgbClr val="002060"/>
              </a:solidFill>
              <a:latin typeface="UTM Avo" panose="0204060305050602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9240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toy&#10;&#10;Description automatically generated">
            <a:extLst>
              <a:ext uri="{FF2B5EF4-FFF2-40B4-BE49-F238E27FC236}">
                <a16:creationId xmlns:a16="http://schemas.microsoft.com/office/drawing/2014/main" xmlns="" id="{7B0127A2-742E-4752-866C-63B083E69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072" y="127000"/>
            <a:ext cx="6883876" cy="6325186"/>
          </a:xfrm>
          <a:prstGeom prst="rect">
            <a:avLst/>
          </a:prstGeom>
        </p:spPr>
      </p:pic>
      <p:sp>
        <p:nvSpPr>
          <p:cNvPr id="6" name="Rectangle: Rounded Corners 12">
            <a:extLst>
              <a:ext uri="{FF2B5EF4-FFF2-40B4-BE49-F238E27FC236}">
                <a16:creationId xmlns:a16="http://schemas.microsoft.com/office/drawing/2014/main" xmlns="" id="{9732A201-F03E-4460-9EE6-C768475BCD7F}"/>
              </a:ext>
            </a:extLst>
          </p:cNvPr>
          <p:cNvSpPr/>
          <p:nvPr/>
        </p:nvSpPr>
        <p:spPr>
          <a:xfrm>
            <a:off x="1147050" y="1255336"/>
            <a:ext cx="2227397" cy="699177"/>
          </a:xfrm>
          <a:prstGeom prst="roundRect">
            <a:avLst/>
          </a:prstGeom>
          <a:solidFill>
            <a:srgbClr val="C7D4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Em</a:t>
            </a:r>
            <a:r>
              <a:rPr lang="en-US" sz="4400" b="1" kern="1200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nói</a:t>
            </a:r>
            <a:endParaRPr lang="en-US" sz="4400" b="1" kern="1200" dirty="0">
              <a:solidFill>
                <a:srgbClr val="002060"/>
              </a:solidFill>
              <a:latin typeface="UTM Avo" panose="0204060305050602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5016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2">
            <a:extLst>
              <a:ext uri="{FF2B5EF4-FFF2-40B4-BE49-F238E27FC236}">
                <a16:creationId xmlns:a16="http://schemas.microsoft.com/office/drawing/2014/main" xmlns="" id="{9732A201-F03E-4460-9EE6-C768475BCD7F}"/>
              </a:ext>
            </a:extLst>
          </p:cNvPr>
          <p:cNvSpPr/>
          <p:nvPr/>
        </p:nvSpPr>
        <p:spPr>
          <a:xfrm>
            <a:off x="88900" y="2098365"/>
            <a:ext cx="3204839" cy="699177"/>
          </a:xfrm>
          <a:prstGeom prst="roundRect">
            <a:avLst/>
          </a:prstGeom>
          <a:solidFill>
            <a:srgbClr val="C7D4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Em</a:t>
            </a:r>
            <a:r>
              <a:rPr lang="en-US" sz="4400" b="1" kern="1200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học</a:t>
            </a:r>
            <a:r>
              <a:rPr lang="en-US" sz="4400" b="1" kern="1200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ở </a:t>
            </a: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nhà</a:t>
            </a:r>
            <a:endParaRPr lang="en-US" sz="4400" b="1" kern="1200" dirty="0">
              <a:solidFill>
                <a:srgbClr val="002060"/>
              </a:solidFill>
              <a:latin typeface="UTM Avo" panose="02040603050506020204" pitchFamily="18" charset="0"/>
              <a:ea typeface="+mj-ea"/>
              <a:cs typeface="+mj-cs"/>
            </a:endParaRPr>
          </a:p>
        </p:txBody>
      </p:sp>
      <p:pic>
        <p:nvPicPr>
          <p:cNvPr id="6" name="Picture 5" descr="A picture containing room, computer&#10;&#10;Description automatically generated">
            <a:extLst>
              <a:ext uri="{FF2B5EF4-FFF2-40B4-BE49-F238E27FC236}">
                <a16:creationId xmlns:a16="http://schemas.microsoft.com/office/drawing/2014/main" xmlns="" id="{234C1ECF-DD6C-4C10-A379-7BEEC7F26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739" y="280170"/>
            <a:ext cx="6989469" cy="603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252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2">
            <a:extLst>
              <a:ext uri="{FF2B5EF4-FFF2-40B4-BE49-F238E27FC236}">
                <a16:creationId xmlns:a16="http://schemas.microsoft.com/office/drawing/2014/main" xmlns="" id="{9732A201-F03E-4460-9EE6-C768475BCD7F}"/>
              </a:ext>
            </a:extLst>
          </p:cNvPr>
          <p:cNvSpPr/>
          <p:nvPr/>
        </p:nvSpPr>
        <p:spPr>
          <a:xfrm>
            <a:off x="4222544" y="281808"/>
            <a:ext cx="3746912" cy="699177"/>
          </a:xfrm>
          <a:prstGeom prst="roundRect">
            <a:avLst/>
          </a:prstGeom>
          <a:solidFill>
            <a:srgbClr val="C7D4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Em</a:t>
            </a:r>
            <a:r>
              <a:rPr lang="en-US" sz="4400" b="1" kern="1200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trải</a:t>
            </a:r>
            <a:r>
              <a:rPr lang="en-US" sz="4400" b="1" kern="1200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nghiệm</a:t>
            </a:r>
            <a:endParaRPr lang="en-US" sz="4400" b="1" kern="1200" dirty="0">
              <a:solidFill>
                <a:srgbClr val="002060"/>
              </a:solidFill>
              <a:latin typeface="UTM Avo" panose="02040603050506020204" pitchFamily="18" charset="0"/>
              <a:ea typeface="+mj-ea"/>
              <a:cs typeface="+mj-cs"/>
            </a:endParaRPr>
          </a:p>
        </p:txBody>
      </p:sp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xmlns="" id="{32620C86-54DD-4E43-AD71-DF2088C9A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207" y="1131437"/>
            <a:ext cx="8735586" cy="534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73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1" y="191393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12677" y="3573840"/>
            <a:ext cx="7657231" cy="1383299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51796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E9860F21-7237-4036-A7EB-58ED4B347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017" y="1927268"/>
            <a:ext cx="6066387" cy="4387516"/>
          </a:xfrm>
          <a:prstGeom prst="rect">
            <a:avLst/>
          </a:prstGeom>
        </p:spPr>
      </p:pic>
      <p:sp>
        <p:nvSpPr>
          <p:cNvPr id="6" name="Rectangle: Rounded Corners 11">
            <a:extLst>
              <a:ext uri="{FF2B5EF4-FFF2-40B4-BE49-F238E27FC236}">
                <a16:creationId xmlns:a16="http://schemas.microsoft.com/office/drawing/2014/main" xmlns="" id="{DDE32B03-5B28-4FF3-A80D-6DA39020AD69}"/>
              </a:ext>
            </a:extLst>
          </p:cNvPr>
          <p:cNvSpPr/>
          <p:nvPr/>
        </p:nvSpPr>
        <p:spPr>
          <a:xfrm>
            <a:off x="3386742" y="794814"/>
            <a:ext cx="5601652" cy="699177"/>
          </a:xfrm>
          <a:prstGeom prst="roundRect">
            <a:avLst/>
          </a:prstGeom>
          <a:solidFill>
            <a:srgbClr val="C7D4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Đồ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dùng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học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tập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của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  <a:ea typeface="+mj-ea"/>
                <a:cs typeface="+mj-cs"/>
              </a:rPr>
              <a:t>em</a:t>
            </a:r>
            <a:endParaRPr lang="en-US" sz="4400" b="1" kern="1200" dirty="0">
              <a:solidFill>
                <a:srgbClr val="002060"/>
              </a:solidFill>
              <a:latin typeface="UTM Avo" panose="02040603050506020204" pitchFamily="18" charset="0"/>
              <a:ea typeface="+mj-ea"/>
              <a:cs typeface="+mj-cs"/>
            </a:endParaRPr>
          </a:p>
        </p:txBody>
      </p:sp>
      <p:pic>
        <p:nvPicPr>
          <p:cNvPr id="7" name="Picture 6" descr="A picture containing knife&#10;&#10;Description automatically generated">
            <a:extLst>
              <a:ext uri="{FF2B5EF4-FFF2-40B4-BE49-F238E27FC236}">
                <a16:creationId xmlns:a16="http://schemas.microsoft.com/office/drawing/2014/main" xmlns="" id="{FBF57CE4-AC8B-481C-8208-574C7F412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268"/>
            <a:ext cx="5646123" cy="304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39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794" y="618515"/>
            <a:ext cx="9880847" cy="55337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11846" y="3429000"/>
            <a:ext cx="59025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7030A0"/>
                </a:solidFill>
                <a:latin typeface="UTM Avo" panose="02040603050506020204" pitchFamily="18" charset="0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2437898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Vui Đến Trường - Nhóm Hoa Tay - Nhạc Thiếu Nhi Sôi Động Remix 00_00_13-00_03_1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97830"/>
            <a:ext cx="12192000" cy="646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50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4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96541"/>
            <a:ext cx="10337800" cy="54102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2A630648-08FC-49B1-A2F6-29633F8B3814}"/>
              </a:ext>
            </a:extLst>
          </p:cNvPr>
          <p:cNvSpPr txBox="1">
            <a:spLocks/>
          </p:cNvSpPr>
          <p:nvPr/>
        </p:nvSpPr>
        <p:spPr>
          <a:xfrm>
            <a:off x="1496060" y="1065483"/>
            <a:ext cx="9022079" cy="21507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TIẾT 4</a:t>
            </a:r>
          </a:p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</a:br>
            <a:r>
              <a:rPr lang="en-US" sz="3200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hát</a:t>
            </a:r>
            <a:r>
              <a:rPr lang="en-US" sz="3200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i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</a:t>
            </a:r>
            <a:endParaRPr lang="en-US" sz="2400" b="1" i="1" dirty="0">
              <a:solidFill>
                <a:schemeClr val="bg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028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ộ 10 chủ đề hình nền powerpoint cực đẹp">
            <a:extLst>
              <a:ext uri="{FF2B5EF4-FFF2-40B4-BE49-F238E27FC236}">
                <a16:creationId xmlns:a16="http://schemas.microsoft.com/office/drawing/2014/main" xmlns="" id="{923CB2C7-BEFF-44BB-A745-6794322EB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273"/>
            <a:ext cx="12192000" cy="643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578222" y="3039812"/>
            <a:ext cx="5845991" cy="1569658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algn="ctr" defTabSz="914438"/>
            <a:r>
              <a:rPr lang="en-US" sz="4800" b="1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Avo" panose="02040603050506020204" pitchFamily="18" charset="0"/>
              </a:rPr>
              <a:t>CÁC NÉT </a:t>
            </a:r>
          </a:p>
          <a:p>
            <a:pPr algn="ctr" defTabSz="914438"/>
            <a:r>
              <a:rPr lang="en-US" sz="4800" b="1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Avo" panose="02040603050506020204" pitchFamily="18" charset="0"/>
              </a:rPr>
              <a:t>CƠ BẢN</a:t>
            </a:r>
          </a:p>
        </p:txBody>
      </p:sp>
    </p:spTree>
    <p:extLst>
      <p:ext uri="{BB962C8B-B14F-4D97-AF65-F5344CB8AC3E}">
        <p14:creationId xmlns:p14="http://schemas.microsoft.com/office/powerpoint/2010/main" val="1166702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17" y="683836"/>
            <a:ext cx="10058400" cy="559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88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220" descr="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601"/>
            <a:ext cx="12271899" cy="6217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4393062" y="1159299"/>
            <a:ext cx="4007828" cy="29269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hát</a:t>
            </a:r>
            <a:endParaRPr lang="en-US" sz="4400" b="1" dirty="0">
              <a:solidFill>
                <a:schemeClr val="tx2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“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Chúng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endParaRPr lang="en-US" sz="4800" b="1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lớp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1”</a:t>
            </a:r>
          </a:p>
        </p:txBody>
      </p:sp>
    </p:spTree>
    <p:extLst>
      <p:ext uri="{BB962C8B-B14F-4D97-AF65-F5344CB8AC3E}">
        <p14:creationId xmlns:p14="http://schemas.microsoft.com/office/powerpoint/2010/main" val="1662537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8ba669c-6256-4507-9c2a-e2890103bc60">
            <a:hlinkClick r:id="" action="ppaction://media"/>
            <a:extLst>
              <a:ext uri="{FF2B5EF4-FFF2-40B4-BE49-F238E27FC236}">
                <a16:creationId xmlns:a16="http://schemas.microsoft.com/office/drawing/2014/main" xmlns="" id="{C22D071D-3028-46D6-A802-6BD1729609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26821"/>
            <a:ext cx="12192000" cy="643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049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177522" y="420206"/>
            <a:ext cx="5836955" cy="1200329"/>
          </a:xfrm>
          <a:prstGeom prst="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harsh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/>
                <a:solidFill>
                  <a:srgbClr val="0070C0"/>
                </a:solidFill>
                <a:latin typeface="UTM Avo" panose="02040603050506020204" pitchFamily="18" charset="0"/>
              </a:rPr>
              <a:t>TRÒ CHƠI</a:t>
            </a:r>
          </a:p>
        </p:txBody>
      </p:sp>
      <p:pic>
        <p:nvPicPr>
          <p:cNvPr id="7" name="图片 3" descr="图片包含 室内, 物体&#10;&#10;描述已自动生成">
            <a:extLst>
              <a:ext uri="{FF2B5EF4-FFF2-40B4-BE49-F238E27FC236}">
                <a16:creationId xmlns:a16="http://schemas.microsoft.com/office/drawing/2014/main" xmlns="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920" y="1202073"/>
            <a:ext cx="8113104" cy="57402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85069" l="2000" r="32375">
                        <a14:foregroundMark x1="27625" y1="18924" x2="24625" y2="32118"/>
                        <a14:foregroundMark x1="28625" y1="18056" x2="28750" y2="23438"/>
                        <a14:foregroundMark x1="26125" y1="17708" x2="29625" y2="27083"/>
                        <a14:foregroundMark x1="28250" y1="17535" x2="31125" y2="16319"/>
                        <a14:foregroundMark x1="31125" y1="16319" x2="30500" y2="27431"/>
                        <a14:foregroundMark x1="30500" y1="27431" x2="25750" y2="26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842" t="15673" r="68021" b="-6433"/>
          <a:stretch/>
        </p:blipFill>
        <p:spPr>
          <a:xfrm>
            <a:off x="190183" y="2826212"/>
            <a:ext cx="2658876" cy="529387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551150" y="2580580"/>
            <a:ext cx="489069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66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AI NHANH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66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AI ĐÚNG?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8931727" y="2826212"/>
            <a:ext cx="3396775" cy="389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653498"/>
      </p:ext>
    </p:extLst>
  </p:cSld>
  <p:clrMapOvr>
    <a:masterClrMapping/>
  </p:clrMapOvr>
  <p:transition spd="slow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347071" y="4019202"/>
            <a:ext cx="687901" cy="65352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546792" y="448663"/>
            <a:ext cx="8153211" cy="3497804"/>
            <a:chOff x="3187876" y="1176558"/>
            <a:chExt cx="7647337" cy="3497804"/>
          </a:xfrm>
        </p:grpSpPr>
        <p:sp>
          <p:nvSpPr>
            <p:cNvPr id="21" name="TextBox 20"/>
            <p:cNvSpPr txBox="1"/>
            <p:nvPr/>
          </p:nvSpPr>
          <p:spPr>
            <a:xfrm>
              <a:off x="3253313" y="1336497"/>
              <a:ext cx="7581900" cy="3008147"/>
            </a:xfrm>
            <a:prstGeom prst="rect">
              <a:avLst/>
            </a:prstGeom>
            <a:noFill/>
          </p:spPr>
          <p:txBody>
            <a:bodyPr wrap="square" lIns="91391" tIns="45696" rIns="91391" bIns="45696" rtlCol="0">
              <a:spAutoFit/>
            </a:bodyPr>
            <a:lstStyle/>
            <a:p>
              <a:pPr lvl="1">
                <a:lnSpc>
                  <a:spcPct val="150000"/>
                </a:lnSpc>
              </a:pPr>
              <a:r>
                <a:rPr lang="en-US" sz="2600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	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Cái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tích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tắc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ngày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đêm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,</a:t>
              </a:r>
            </a:p>
            <a:p>
              <a:pPr>
                <a:lnSpc>
                  <a:spcPct val="150000"/>
                </a:lnSpc>
              </a:pP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Nhắc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đi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ngủ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nhắc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học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bài</a:t>
              </a:r>
              <a:endParaRPr lang="en-US" sz="26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	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Một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anh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chậm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bước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khoan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thai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,</a:t>
              </a:r>
            </a:p>
            <a:p>
              <a:pPr>
                <a:lnSpc>
                  <a:spcPct val="150000"/>
                </a:lnSpc>
              </a:pP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Một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anh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chạy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những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bước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dài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thật</a:t>
              </a:r>
              <a:r>
                <a:rPr lang="en-US" sz="26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nhanh</a:t>
              </a:r>
              <a:r>
                <a:rPr lang="en-US" sz="26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  <a:endParaRPr lang="en-US" sz="26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600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                                            </a:t>
              </a:r>
              <a:r>
                <a:rPr lang="en-US" sz="2600" i="1" dirty="0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(</a:t>
              </a:r>
              <a:r>
                <a:rPr lang="en-US" sz="2600" i="1" dirty="0" err="1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lang="en-US" sz="2600" i="1" dirty="0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i="1" dirty="0" err="1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cái</a:t>
              </a:r>
              <a:r>
                <a:rPr lang="en-US" sz="2600" i="1" dirty="0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600" i="1" dirty="0" err="1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2600" i="1" dirty="0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?)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187876" y="1176558"/>
              <a:ext cx="6781800" cy="3497804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43131">
                        <a14:foregroundMark x1="17891" y1="38737" x2="30671" y2="32000"/>
                        <a14:foregroundMark x1="35144" y1="9263" x2="34824" y2="21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709"/>
          <a:stretch/>
        </p:blipFill>
        <p:spPr>
          <a:xfrm>
            <a:off x="0" y="1956682"/>
            <a:ext cx="2581275" cy="45243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789" l="44728" r="94728">
                        <a14:foregroundMark x1="62141" y1="34526" x2="75879" y2="35789"/>
                        <a14:foregroundMark x1="84505" y1="11789" x2="89297" y2="25684"/>
                        <a14:foregroundMark x1="79073" y1="21474" x2="91214" y2="12211"/>
                        <a14:foregroundMark x1="79393" y1="14737" x2="90256" y2="23158"/>
                        <a14:foregroundMark x1="80351" y1="25263" x2="91534" y2="16000"/>
                        <a14:foregroundMark x1="90256" y1="21474" x2="93770" y2="21053"/>
                        <a14:foregroundMark x1="89617" y1="18526" x2="93770" y2="19789"/>
                        <a14:foregroundMark x1="83227" y1="10947" x2="88658" y2="26105"/>
                        <a14:foregroundMark x1="87380" y1="8842" x2="86741" y2="24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48" t="-1991" r="6707" b="1991"/>
          <a:stretch/>
        </p:blipFill>
        <p:spPr>
          <a:xfrm>
            <a:off x="266330" y="1804280"/>
            <a:ext cx="2828925" cy="4524375"/>
          </a:xfrm>
          <a:prstGeom prst="rect">
            <a:avLst/>
          </a:prstGeom>
        </p:spPr>
      </p:pic>
      <p:pic>
        <p:nvPicPr>
          <p:cNvPr id="22" name="图片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895194" y="414359"/>
            <a:ext cx="1273300" cy="189103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97359" y="4088530"/>
            <a:ext cx="2249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Đồng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hồ</a:t>
            </a:r>
            <a:endParaRPr lang="en-US" sz="2800" b="1" dirty="0">
              <a:latin typeface="UTM Avo" panose="02040603050506020204" pitchFamily="18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7222" y1="18111" x2="33889" y2="3111"/>
                        <a14:foregroundMark x1="35556" y1="3333" x2="60556" y2="1444"/>
                        <a14:foregroundMark x1="62778" y1="1444" x2="70000" y2="5889"/>
                        <a14:foregroundMark x1="49778" y1="21444" x2="51111" y2="29444"/>
                        <a14:foregroundMark x1="44444" y1="40889" x2="51667" y2="61444"/>
                        <a14:foregroundMark x1="49222" y1="38111" x2="53889" y2="40000"/>
                        <a14:foregroundMark x1="68111" y1="48667" x2="71444" y2="51667"/>
                        <a14:foregroundMark x1="70889" y1="59222" x2="73333" y2="63333"/>
                        <a14:foregroundMark x1="67222" y1="67778" x2="69444" y2="73111"/>
                        <a14:foregroundMark x1="62000" y1="75889" x2="62222" y2="80556"/>
                        <a14:foregroundMark x1="68111" y1="85556" x2="74222" y2="94444"/>
                        <a14:foregroundMark x1="49778" y1="78333" x2="50556" y2="83333"/>
                        <a14:foregroundMark x1="29778" y1="59222" x2="30000" y2="63333"/>
                        <a14:foregroundMark x1="34222" y1="50889" x2="35556" y2="53333"/>
                        <a14:foregroundMark x1="35000" y1="68667" x2="32556" y2="73333"/>
                        <a14:foregroundMark x1="31667" y1="87000" x2="26667" y2="9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780" y="3808550"/>
            <a:ext cx="2695860" cy="2599808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935697" y="384272"/>
            <a:ext cx="857619" cy="614181"/>
            <a:chOff x="2485459" y="1975436"/>
            <a:chExt cx="1772914" cy="1393004"/>
          </a:xfrm>
        </p:grpSpPr>
        <p:pic>
          <p:nvPicPr>
            <p:cNvPr id="20" name="图片 6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459" y="1975436"/>
              <a:ext cx="1772914" cy="1393004"/>
            </a:xfrm>
            <a:prstGeom prst="rect">
              <a:avLst/>
            </a:prstGeom>
          </p:spPr>
        </p:pic>
        <p:pic>
          <p:nvPicPr>
            <p:cNvPr id="28" name="图片 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44" y="2576026"/>
              <a:ext cx="341348" cy="792414"/>
            </a:xfrm>
            <a:prstGeom prst="rect">
              <a:avLst/>
            </a:prstGeom>
          </p:spPr>
        </p:pic>
        <p:pic>
          <p:nvPicPr>
            <p:cNvPr id="30" name="图片 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695" y="2331298"/>
              <a:ext cx="596041" cy="841269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3437246" y="4846844"/>
            <a:ext cx="23759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trống</a:t>
            </a:r>
            <a:endParaRPr lang="en-US" sz="2800" b="1" dirty="0">
              <a:latin typeface="UTM Avo" panose="02040603050506020204" pitchFamily="18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08218" y="5535607"/>
            <a:ext cx="2478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Thước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kẻ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5436" y="869773"/>
            <a:ext cx="1219200" cy="112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0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animBg="1"/>
      <p:bldP spid="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14880190932282140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44500"/>
            <a:ext cx="12192000" cy="640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38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3126255" y="4917226"/>
            <a:ext cx="687901" cy="65352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427315" y="846051"/>
            <a:ext cx="7920038" cy="2240730"/>
            <a:chOff x="3143250" y="1444312"/>
            <a:chExt cx="7429500" cy="3706917"/>
          </a:xfrm>
        </p:grpSpPr>
        <p:sp>
          <p:nvSpPr>
            <p:cNvPr id="21" name="TextBox 20"/>
            <p:cNvSpPr txBox="1"/>
            <p:nvPr/>
          </p:nvSpPr>
          <p:spPr>
            <a:xfrm>
              <a:off x="3181350" y="1942187"/>
              <a:ext cx="7391400" cy="3209042"/>
            </a:xfrm>
            <a:prstGeom prst="rect">
              <a:avLst/>
            </a:prstGeom>
            <a:noFill/>
          </p:spPr>
          <p:txBody>
            <a:bodyPr wrap="square" lIns="91391" tIns="45696" rIns="91391" bIns="45696" rtlCol="0">
              <a:spAutoFit/>
            </a:bodyPr>
            <a:lstStyle/>
            <a:p>
              <a:pPr algn="just"/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	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Ruột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dài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từ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mũi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đến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chân</a:t>
              </a:r>
              <a:endPara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Mũi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mòn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ruột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cũng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dần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dần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mòn</a:t>
              </a:r>
              <a:r>
                <a:rPr lang="en-US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theo.</a:t>
              </a:r>
              <a:endPara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                                  </a:t>
              </a:r>
              <a:r>
                <a:rPr lang="en-US" sz="2800" i="1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(</a:t>
              </a:r>
              <a:r>
                <a:rPr lang="en-US" sz="2800" i="1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lang="en-US" sz="2800" i="1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cái</a:t>
              </a:r>
              <a:r>
                <a:rPr lang="en-US" sz="2800" i="1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2800" i="1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?)</a:t>
              </a:r>
            </a:p>
            <a:p>
              <a:pPr>
                <a:lnSpc>
                  <a:spcPct val="150000"/>
                </a:lnSpc>
              </a:pPr>
              <a:endParaRPr lang="en-US" sz="2800" i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143250" y="1444312"/>
              <a:ext cx="6781800" cy="3497804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43131">
                        <a14:foregroundMark x1="17891" y1="38737" x2="30671" y2="32000"/>
                        <a14:foregroundMark x1="35144" y1="9263" x2="34824" y2="21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709"/>
          <a:stretch/>
        </p:blipFill>
        <p:spPr>
          <a:xfrm>
            <a:off x="0" y="1956682"/>
            <a:ext cx="2581275" cy="4524375"/>
          </a:xfrm>
          <a:prstGeom prst="rect">
            <a:avLst/>
          </a:prstGeom>
        </p:spPr>
      </p:pic>
      <p:pic>
        <p:nvPicPr>
          <p:cNvPr id="18" name="图片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424" y="5478549"/>
            <a:ext cx="3607576" cy="1236720"/>
          </a:xfrm>
          <a:prstGeom prst="rect">
            <a:avLst/>
          </a:prstGeom>
        </p:spPr>
      </p:pic>
      <p:pic>
        <p:nvPicPr>
          <p:cNvPr id="22" name="图片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895194" y="414359"/>
            <a:ext cx="1273300" cy="18910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073" y="3311853"/>
            <a:ext cx="3161078" cy="235570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283754" y="4951292"/>
            <a:ext cx="1967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Bút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chì</a:t>
            </a:r>
            <a:endParaRPr lang="en-US" sz="2800" b="1" dirty="0">
              <a:latin typeface="UTM Avo" panose="02040603050506020204" pitchFamily="18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313199" y="422838"/>
            <a:ext cx="847302" cy="587251"/>
            <a:chOff x="5056546" y="1975436"/>
            <a:chExt cx="1772914" cy="1393004"/>
          </a:xfrm>
        </p:grpSpPr>
        <p:pic>
          <p:nvPicPr>
            <p:cNvPr id="20" name="图片 11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6546" y="1975436"/>
              <a:ext cx="1772914" cy="1393004"/>
            </a:xfrm>
            <a:prstGeom prst="rect">
              <a:avLst/>
            </a:prstGeom>
          </p:spPr>
        </p:pic>
        <p:pic>
          <p:nvPicPr>
            <p:cNvPr id="26" name="图片 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9550" y="2383789"/>
              <a:ext cx="455161" cy="736288"/>
            </a:xfrm>
            <a:prstGeom prst="rect">
              <a:avLst/>
            </a:prstGeom>
          </p:spPr>
        </p:pic>
        <p:pic>
          <p:nvPicPr>
            <p:cNvPr id="27" name="图片 5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2409" y="2576026"/>
              <a:ext cx="469353" cy="79241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3263090" y="4228097"/>
            <a:ext cx="1960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Lọ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mực</a:t>
            </a:r>
            <a:endParaRPr lang="en-US" sz="2800" b="1" dirty="0">
              <a:latin typeface="UTM Avo" panose="02040603050506020204" pitchFamily="18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63090" y="3516624"/>
            <a:ext cx="2185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Bút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máy</a:t>
            </a:r>
            <a:endParaRPr lang="en-US" sz="2800" b="1" dirty="0">
              <a:latin typeface="UTM Avo" panose="02040603050506020204" pitchFamily="18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789" l="44728" r="94728">
                        <a14:foregroundMark x1="62141" y1="34526" x2="75879" y2="35789"/>
                        <a14:foregroundMark x1="84505" y1="11789" x2="89297" y2="25684"/>
                        <a14:foregroundMark x1="79073" y1="21474" x2="91214" y2="12211"/>
                        <a14:foregroundMark x1="79393" y1="14737" x2="90256" y2="23158"/>
                        <a14:foregroundMark x1="80351" y1="25263" x2="91534" y2="16000"/>
                        <a14:foregroundMark x1="90256" y1="21474" x2="93770" y2="21053"/>
                        <a14:foregroundMark x1="89617" y1="18526" x2="93770" y2="19789"/>
                        <a14:foregroundMark x1="83227" y1="10947" x2="88658" y2="26105"/>
                        <a14:foregroundMark x1="87380" y1="8842" x2="86741" y2="24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48" t="-1991" r="6707" b="1991"/>
          <a:stretch/>
        </p:blipFill>
        <p:spPr>
          <a:xfrm>
            <a:off x="266330" y="1804280"/>
            <a:ext cx="2828925" cy="4524375"/>
          </a:xfrm>
          <a:prstGeom prst="rect">
            <a:avLst/>
          </a:prstGeom>
        </p:spPr>
      </p:pic>
      <p:pic>
        <p:nvPicPr>
          <p:cNvPr id="25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35330" y="1021499"/>
            <a:ext cx="1219200" cy="112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9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</p:childTnLst>
        </p:cTn>
      </p:par>
    </p:tnLst>
    <p:bldLst>
      <p:bldP spid="29" grpId="0" animBg="1"/>
      <p:bldP spid="23" grpId="0"/>
      <p:bldP spid="24" grpId="0"/>
      <p:bldP spid="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2931487" y="4647352"/>
            <a:ext cx="687901" cy="65352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43131">
                        <a14:foregroundMark x1="17891" y1="38737" x2="30671" y2="32000"/>
                        <a14:foregroundMark x1="35144" y1="9263" x2="34824" y2="21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709"/>
          <a:stretch/>
        </p:blipFill>
        <p:spPr>
          <a:xfrm>
            <a:off x="0" y="1956682"/>
            <a:ext cx="2581275" cy="45243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789" l="44728" r="94728">
                        <a14:foregroundMark x1="62141" y1="34526" x2="75879" y2="35789"/>
                        <a14:foregroundMark x1="84505" y1="11789" x2="89297" y2="25684"/>
                        <a14:foregroundMark x1="79073" y1="21474" x2="91214" y2="12211"/>
                        <a14:foregroundMark x1="79393" y1="14737" x2="90256" y2="23158"/>
                        <a14:foregroundMark x1="80351" y1="25263" x2="91534" y2="16000"/>
                        <a14:foregroundMark x1="90256" y1="21474" x2="93770" y2="21053"/>
                        <a14:foregroundMark x1="89617" y1="18526" x2="93770" y2="19789"/>
                        <a14:foregroundMark x1="83227" y1="10947" x2="88658" y2="26105"/>
                        <a14:foregroundMark x1="87380" y1="8842" x2="86741" y2="24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48" t="-1991" r="6707" b="1991"/>
          <a:stretch/>
        </p:blipFill>
        <p:spPr>
          <a:xfrm>
            <a:off x="268302" y="1879153"/>
            <a:ext cx="2828925" cy="4524375"/>
          </a:xfrm>
          <a:prstGeom prst="rect">
            <a:avLst/>
          </a:prstGeom>
        </p:spPr>
      </p:pic>
      <p:pic>
        <p:nvPicPr>
          <p:cNvPr id="18" name="图片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424" y="5478549"/>
            <a:ext cx="3607576" cy="1236720"/>
          </a:xfrm>
          <a:prstGeom prst="rect">
            <a:avLst/>
          </a:prstGeom>
        </p:spPr>
      </p:pic>
      <p:pic>
        <p:nvPicPr>
          <p:cNvPr id="22" name="图片 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895194" y="414359"/>
            <a:ext cx="1273300" cy="189103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557933" y="493356"/>
            <a:ext cx="5493194" cy="2966670"/>
            <a:chOff x="3467100" y="1493296"/>
            <a:chExt cx="7429500" cy="3497804"/>
          </a:xfrm>
        </p:grpSpPr>
        <p:grpSp>
          <p:nvGrpSpPr>
            <p:cNvPr id="8" name="Group 7"/>
            <p:cNvGrpSpPr/>
            <p:nvPr/>
          </p:nvGrpSpPr>
          <p:grpSpPr>
            <a:xfrm>
              <a:off x="3467100" y="1493296"/>
              <a:ext cx="7429500" cy="3497804"/>
              <a:chOff x="3143250" y="1531396"/>
              <a:chExt cx="7429500" cy="3497804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3181350" y="2293396"/>
                <a:ext cx="7391400" cy="689413"/>
              </a:xfrm>
              <a:prstGeom prst="rect">
                <a:avLst/>
              </a:prstGeom>
              <a:noFill/>
            </p:spPr>
            <p:txBody>
              <a:bodyPr wrap="square" lIns="91391" tIns="45696" rIns="91391" bIns="45696" rtlCol="0">
                <a:spAutoFit/>
              </a:bodyPr>
              <a:lstStyle/>
              <a:p>
                <a:pPr algn="just"/>
                <a:r>
                  <a:rPr lang="en-US" sz="3200" dirty="0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	</a:t>
                </a:r>
                <a:endParaRPr lang="en-US" sz="3200" i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>
                <a:off x="3143250" y="1531396"/>
                <a:ext cx="6781800" cy="3497804"/>
              </a:xfrm>
              <a:prstGeom prst="roundRect">
                <a:avLst/>
              </a:prstGeom>
              <a:noFill/>
              <a:ln w="28575">
                <a:solidFill>
                  <a:srgbClr val="00206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3810000" y="1664324"/>
              <a:ext cx="6096000" cy="301189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en-US" sz="3200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  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Nhỏ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như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cái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kẹo</a:t>
              </a:r>
              <a:endParaRPr lang="en-US" sz="32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  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Dẻo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như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bánh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giầy</a:t>
              </a:r>
              <a:endParaRPr lang="en-US" sz="32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  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Học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trò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lâu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nay</a:t>
              </a:r>
            </a:p>
            <a:p>
              <a:pPr algn="just"/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  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Vẫn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dùng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đến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nó</a:t>
              </a:r>
              <a:r>
                <a:rPr lang="en-US" sz="32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  <a:p>
              <a:pPr algn="just"/>
              <a:r>
                <a:rPr lang="en-US" sz="3200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                </a:t>
              </a:r>
              <a:r>
                <a:rPr lang="en-US" sz="3200" i="1" dirty="0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(</a:t>
              </a:r>
              <a:r>
                <a:rPr lang="en-US" sz="3200" i="1" dirty="0" err="1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lang="en-US" sz="3200" i="1" dirty="0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cái</a:t>
              </a:r>
              <a:r>
                <a:rPr lang="en-US" sz="3200" i="1" dirty="0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3200" i="1" dirty="0"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?)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492" y="3708132"/>
            <a:ext cx="3185825" cy="220120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762388" y="5494487"/>
            <a:ext cx="3050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Gọt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bút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chì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3330992" y="420290"/>
            <a:ext cx="906987" cy="569344"/>
            <a:chOff x="8317164" y="2100522"/>
            <a:chExt cx="1772914" cy="1393004"/>
          </a:xfrm>
        </p:grpSpPr>
        <p:pic>
          <p:nvPicPr>
            <p:cNvPr id="20" name="图片 12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7164" y="2100522"/>
              <a:ext cx="1772914" cy="1393004"/>
            </a:xfrm>
            <a:prstGeom prst="rect">
              <a:avLst/>
            </a:prstGeom>
          </p:spPr>
        </p:pic>
        <p:pic>
          <p:nvPicPr>
            <p:cNvPr id="27" name="图片 10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9363" y="2383789"/>
              <a:ext cx="560164" cy="826471"/>
            </a:xfrm>
            <a:prstGeom prst="rect">
              <a:avLst/>
            </a:prstGeom>
          </p:spPr>
        </p:pic>
        <p:pic>
          <p:nvPicPr>
            <p:cNvPr id="28" name="图片 13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2645" y="2582875"/>
              <a:ext cx="560786" cy="865560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2849577" y="4664395"/>
            <a:ext cx="2352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Cục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tẩy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31487" y="3853623"/>
            <a:ext cx="2581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Viên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phấn</a:t>
            </a:r>
            <a:r>
              <a:rPr lang="en-US" sz="2800" b="1" dirty="0"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8302" y="1022175"/>
            <a:ext cx="1219200" cy="112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4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</p:childTnLst>
        </p:cTn>
      </p:par>
    </p:tnLst>
    <p:bldLst>
      <p:bldP spid="29" grpId="0" animBg="1"/>
      <p:bldP spid="23" grpId="0"/>
      <p:bldP spid="24" grpId="0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89" l="44728" r="94728">
                        <a14:foregroundMark x1="62141" y1="34526" x2="75879" y2="35789"/>
                        <a14:foregroundMark x1="84505" y1="11789" x2="89297" y2="25684"/>
                        <a14:foregroundMark x1="79073" y1="21474" x2="91214" y2="12211"/>
                        <a14:foregroundMark x1="79393" y1="14737" x2="90256" y2="23158"/>
                        <a14:foregroundMark x1="80351" y1="25263" x2="91534" y2="16000"/>
                        <a14:foregroundMark x1="90256" y1="21474" x2="93770" y2="21053"/>
                        <a14:foregroundMark x1="89617" y1="18526" x2="93770" y2="19789"/>
                        <a14:foregroundMark x1="83227" y1="10947" x2="88658" y2="26105"/>
                        <a14:foregroundMark x1="87380" y1="8842" x2="86741" y2="24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48" t="-1991" r="6707" b="1991"/>
          <a:stretch/>
        </p:blipFill>
        <p:spPr>
          <a:xfrm>
            <a:off x="1" y="4078820"/>
            <a:ext cx="1737719" cy="2779180"/>
          </a:xfrm>
          <a:prstGeom prst="rect">
            <a:avLst/>
          </a:prstGeom>
        </p:spPr>
      </p:pic>
      <p:pic>
        <p:nvPicPr>
          <p:cNvPr id="18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424" y="5478549"/>
            <a:ext cx="3607576" cy="1236720"/>
          </a:xfrm>
          <a:prstGeom prst="rect">
            <a:avLst/>
          </a:prstGeom>
        </p:spPr>
      </p:pic>
      <p:pic>
        <p:nvPicPr>
          <p:cNvPr id="22" name="图片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895194" y="414359"/>
            <a:ext cx="1273300" cy="189103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7222" y1="18111" x2="33889" y2="3111"/>
                        <a14:foregroundMark x1="35556" y1="3333" x2="60556" y2="1444"/>
                        <a14:foregroundMark x1="62778" y1="1444" x2="70000" y2="5889"/>
                        <a14:foregroundMark x1="49778" y1="21444" x2="51111" y2="29444"/>
                        <a14:foregroundMark x1="44444" y1="40889" x2="51667" y2="61444"/>
                        <a14:foregroundMark x1="49222" y1="38111" x2="53889" y2="40000"/>
                        <a14:foregroundMark x1="68111" y1="48667" x2="71444" y2="51667"/>
                        <a14:foregroundMark x1="70889" y1="59222" x2="73333" y2="63333"/>
                        <a14:foregroundMark x1="67222" y1="67778" x2="69444" y2="73111"/>
                        <a14:foregroundMark x1="62000" y1="75889" x2="62222" y2="80556"/>
                        <a14:foregroundMark x1="68111" y1="85556" x2="74222" y2="94444"/>
                        <a14:foregroundMark x1="49778" y1="78333" x2="50556" y2="83333"/>
                        <a14:foregroundMark x1="29778" y1="59222" x2="30000" y2="63333"/>
                        <a14:foregroundMark x1="34222" y1="50889" x2="35556" y2="53333"/>
                        <a14:foregroundMark x1="35000" y1="68667" x2="32556" y2="73333"/>
                        <a14:foregroundMark x1="31667" y1="87000" x2="26667" y2="9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60" y="534078"/>
            <a:ext cx="2906851" cy="290685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92" y="704710"/>
            <a:ext cx="3803893" cy="28474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521" y="1072451"/>
            <a:ext cx="2684125" cy="226573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374103" y="3630332"/>
            <a:ext cx="1754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Đồng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hồ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175137" y="3630332"/>
            <a:ext cx="1446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Bút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chì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56444" y="3590776"/>
            <a:ext cx="16417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Cục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" panose="020B0604020202020204" pitchFamily="34" charset="0"/>
              </a:rPr>
              <a:t>tẩy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489672" y="3582746"/>
            <a:ext cx="1689725" cy="652247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  <a:latin typeface="UTM Avo" panose="02040603050506020204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022737" y="3587442"/>
            <a:ext cx="1615196" cy="652247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  <a:latin typeface="UTM Avo" panose="020406030505060202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374103" y="3563602"/>
            <a:ext cx="1641796" cy="652247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3482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59" y="840897"/>
            <a:ext cx="1525010" cy="2729768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166" y="3659630"/>
            <a:ext cx="11936455" cy="26528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50755" y="2861438"/>
            <a:ext cx="10321769" cy="1400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21716">
              <a:lnSpc>
                <a:spcPct val="150000"/>
              </a:lnSpc>
            </a:pPr>
            <a:r>
              <a:rPr lang="en-US" sz="66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Tạm biệt và hẹn gặp lại!</a:t>
            </a:r>
            <a:endParaRPr lang="en-US" sz="6600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2D10E4D-F5FC-4CEA-BDEA-C6CAFE26D992}"/>
              </a:ext>
            </a:extLst>
          </p:cNvPr>
          <p:cNvGrpSpPr/>
          <p:nvPr/>
        </p:nvGrpSpPr>
        <p:grpSpPr>
          <a:xfrm>
            <a:off x="2574870" y="1595799"/>
            <a:ext cx="1864143" cy="1403176"/>
            <a:chOff x="5337376" y="3832625"/>
            <a:chExt cx="1864191" cy="1403213"/>
          </a:xfrm>
        </p:grpSpPr>
        <p:sp>
          <p:nvSpPr>
            <p:cNvPr id="13" name="Freeform: Shape 26">
              <a:extLst>
                <a:ext uri="{FF2B5EF4-FFF2-40B4-BE49-F238E27FC236}">
                  <a16:creationId xmlns:a16="http://schemas.microsoft.com/office/drawing/2014/main" xmlns="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" name="Freeform: Shape 27">
              <a:extLst>
                <a:ext uri="{FF2B5EF4-FFF2-40B4-BE49-F238E27FC236}">
                  <a16:creationId xmlns:a16="http://schemas.microsoft.com/office/drawing/2014/main" xmlns="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:a16="http://schemas.microsoft.com/office/drawing/2014/main" xmlns="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xmlns="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" name="Freeform: Shape 30">
              <a:extLst>
                <a:ext uri="{FF2B5EF4-FFF2-40B4-BE49-F238E27FC236}">
                  <a16:creationId xmlns:a16="http://schemas.microsoft.com/office/drawing/2014/main" xmlns="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" name="Freeform: Shape 31">
              <a:extLst>
                <a:ext uri="{FF2B5EF4-FFF2-40B4-BE49-F238E27FC236}">
                  <a16:creationId xmlns:a16="http://schemas.microsoft.com/office/drawing/2014/main" xmlns="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" name="Freeform: Shape 32">
              <a:extLst>
                <a:ext uri="{FF2B5EF4-FFF2-40B4-BE49-F238E27FC236}">
                  <a16:creationId xmlns:a16="http://schemas.microsoft.com/office/drawing/2014/main" xmlns="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" name="Freeform: Shape 33">
              <a:extLst>
                <a:ext uri="{FF2B5EF4-FFF2-40B4-BE49-F238E27FC236}">
                  <a16:creationId xmlns:a16="http://schemas.microsoft.com/office/drawing/2014/main" xmlns="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xmlns="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:a16="http://schemas.microsoft.com/office/drawing/2014/main" xmlns="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" name="Freeform: Shape 36">
              <a:extLst>
                <a:ext uri="{FF2B5EF4-FFF2-40B4-BE49-F238E27FC236}">
                  <a16:creationId xmlns:a16="http://schemas.microsoft.com/office/drawing/2014/main" xmlns="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" name="Freeform: Shape 37">
              <a:extLst>
                <a:ext uri="{FF2B5EF4-FFF2-40B4-BE49-F238E27FC236}">
                  <a16:creationId xmlns:a16="http://schemas.microsoft.com/office/drawing/2014/main" xmlns="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6" name="Freeform: Shape 38">
              <a:extLst>
                <a:ext uri="{FF2B5EF4-FFF2-40B4-BE49-F238E27FC236}">
                  <a16:creationId xmlns:a16="http://schemas.microsoft.com/office/drawing/2014/main" xmlns="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7" name="Freeform: Shape 39">
              <a:extLst>
                <a:ext uri="{FF2B5EF4-FFF2-40B4-BE49-F238E27FC236}">
                  <a16:creationId xmlns:a16="http://schemas.microsoft.com/office/drawing/2014/main" xmlns="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8" name="Freeform: Shape 40">
              <a:extLst>
                <a:ext uri="{FF2B5EF4-FFF2-40B4-BE49-F238E27FC236}">
                  <a16:creationId xmlns:a16="http://schemas.microsoft.com/office/drawing/2014/main" xmlns="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9" name="Freeform: Shape 41">
              <a:extLst>
                <a:ext uri="{FF2B5EF4-FFF2-40B4-BE49-F238E27FC236}">
                  <a16:creationId xmlns:a16="http://schemas.microsoft.com/office/drawing/2014/main" xmlns="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0" name="Freeform: Shape 42">
              <a:extLst>
                <a:ext uri="{FF2B5EF4-FFF2-40B4-BE49-F238E27FC236}">
                  <a16:creationId xmlns:a16="http://schemas.microsoft.com/office/drawing/2014/main" xmlns="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1" name="Freeform: Shape 43">
              <a:extLst>
                <a:ext uri="{FF2B5EF4-FFF2-40B4-BE49-F238E27FC236}">
                  <a16:creationId xmlns:a16="http://schemas.microsoft.com/office/drawing/2014/main" xmlns="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2" name="Freeform: Shape 44">
              <a:extLst>
                <a:ext uri="{FF2B5EF4-FFF2-40B4-BE49-F238E27FC236}">
                  <a16:creationId xmlns:a16="http://schemas.microsoft.com/office/drawing/2014/main" xmlns="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3" name="Freeform: Shape 45">
              <a:extLst>
                <a:ext uri="{FF2B5EF4-FFF2-40B4-BE49-F238E27FC236}">
                  <a16:creationId xmlns:a16="http://schemas.microsoft.com/office/drawing/2014/main" xmlns="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4" name="Freeform: Shape 46">
              <a:extLst>
                <a:ext uri="{FF2B5EF4-FFF2-40B4-BE49-F238E27FC236}">
                  <a16:creationId xmlns:a16="http://schemas.microsoft.com/office/drawing/2014/main" xmlns="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5" name="Freeform: Shape 47">
              <a:extLst>
                <a:ext uri="{FF2B5EF4-FFF2-40B4-BE49-F238E27FC236}">
                  <a16:creationId xmlns:a16="http://schemas.microsoft.com/office/drawing/2014/main" xmlns="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6" name="Freeform: Shape 48">
              <a:extLst>
                <a:ext uri="{FF2B5EF4-FFF2-40B4-BE49-F238E27FC236}">
                  <a16:creationId xmlns:a16="http://schemas.microsoft.com/office/drawing/2014/main" xmlns="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7" name="Freeform: Shape 49">
              <a:extLst>
                <a:ext uri="{FF2B5EF4-FFF2-40B4-BE49-F238E27FC236}">
                  <a16:creationId xmlns:a16="http://schemas.microsoft.com/office/drawing/2014/main" xmlns="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8" name="Freeform: Shape 50">
              <a:extLst>
                <a:ext uri="{FF2B5EF4-FFF2-40B4-BE49-F238E27FC236}">
                  <a16:creationId xmlns:a16="http://schemas.microsoft.com/office/drawing/2014/main" xmlns="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9" name="Freeform: Shape 51">
              <a:extLst>
                <a:ext uri="{FF2B5EF4-FFF2-40B4-BE49-F238E27FC236}">
                  <a16:creationId xmlns:a16="http://schemas.microsoft.com/office/drawing/2014/main" xmlns="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0" name="Freeform: Shape 52">
              <a:extLst>
                <a:ext uri="{FF2B5EF4-FFF2-40B4-BE49-F238E27FC236}">
                  <a16:creationId xmlns:a16="http://schemas.microsoft.com/office/drawing/2014/main" xmlns="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1" name="Freeform: Shape 53">
              <a:extLst>
                <a:ext uri="{FF2B5EF4-FFF2-40B4-BE49-F238E27FC236}">
                  <a16:creationId xmlns:a16="http://schemas.microsoft.com/office/drawing/2014/main" xmlns="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2" name="Freeform: Shape 54">
              <a:extLst>
                <a:ext uri="{FF2B5EF4-FFF2-40B4-BE49-F238E27FC236}">
                  <a16:creationId xmlns:a16="http://schemas.microsoft.com/office/drawing/2014/main" xmlns="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3" name="Freeform: Shape 55">
              <a:extLst>
                <a:ext uri="{FF2B5EF4-FFF2-40B4-BE49-F238E27FC236}">
                  <a16:creationId xmlns:a16="http://schemas.microsoft.com/office/drawing/2014/main" xmlns="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4" name="Freeform: Shape 56">
              <a:extLst>
                <a:ext uri="{FF2B5EF4-FFF2-40B4-BE49-F238E27FC236}">
                  <a16:creationId xmlns:a16="http://schemas.microsoft.com/office/drawing/2014/main" xmlns="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5" name="Freeform: Shape 57">
              <a:extLst>
                <a:ext uri="{FF2B5EF4-FFF2-40B4-BE49-F238E27FC236}">
                  <a16:creationId xmlns:a16="http://schemas.microsoft.com/office/drawing/2014/main" xmlns="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6" name="Freeform: Shape 58">
              <a:extLst>
                <a:ext uri="{FF2B5EF4-FFF2-40B4-BE49-F238E27FC236}">
                  <a16:creationId xmlns:a16="http://schemas.microsoft.com/office/drawing/2014/main" xmlns="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7" name="Freeform: Shape 59">
              <a:extLst>
                <a:ext uri="{FF2B5EF4-FFF2-40B4-BE49-F238E27FC236}">
                  <a16:creationId xmlns:a16="http://schemas.microsoft.com/office/drawing/2014/main" xmlns="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8" name="Freeform: Shape 60">
              <a:extLst>
                <a:ext uri="{FF2B5EF4-FFF2-40B4-BE49-F238E27FC236}">
                  <a16:creationId xmlns:a16="http://schemas.microsoft.com/office/drawing/2014/main" xmlns="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9" name="Freeform: Shape 61">
              <a:extLst>
                <a:ext uri="{FF2B5EF4-FFF2-40B4-BE49-F238E27FC236}">
                  <a16:creationId xmlns:a16="http://schemas.microsoft.com/office/drawing/2014/main" xmlns="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0" name="Freeform: Shape 62">
              <a:extLst>
                <a:ext uri="{FF2B5EF4-FFF2-40B4-BE49-F238E27FC236}">
                  <a16:creationId xmlns:a16="http://schemas.microsoft.com/office/drawing/2014/main" xmlns="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1" name="Freeform: Shape 63">
              <a:extLst>
                <a:ext uri="{FF2B5EF4-FFF2-40B4-BE49-F238E27FC236}">
                  <a16:creationId xmlns:a16="http://schemas.microsoft.com/office/drawing/2014/main" xmlns="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2" name="Freeform: Shape 64">
              <a:extLst>
                <a:ext uri="{FF2B5EF4-FFF2-40B4-BE49-F238E27FC236}">
                  <a16:creationId xmlns:a16="http://schemas.microsoft.com/office/drawing/2014/main" xmlns="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3" name="Freeform: Shape 65">
              <a:extLst>
                <a:ext uri="{FF2B5EF4-FFF2-40B4-BE49-F238E27FC236}">
                  <a16:creationId xmlns:a16="http://schemas.microsoft.com/office/drawing/2014/main" xmlns="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4" name="Freeform: Shape 66">
              <a:extLst>
                <a:ext uri="{FF2B5EF4-FFF2-40B4-BE49-F238E27FC236}">
                  <a16:creationId xmlns:a16="http://schemas.microsoft.com/office/drawing/2014/main" xmlns="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5" name="Freeform: Shape 67">
              <a:extLst>
                <a:ext uri="{FF2B5EF4-FFF2-40B4-BE49-F238E27FC236}">
                  <a16:creationId xmlns:a16="http://schemas.microsoft.com/office/drawing/2014/main" xmlns="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62D10E4D-F5FC-4CEA-BDEA-C6CAFE26D992}"/>
              </a:ext>
            </a:extLst>
          </p:cNvPr>
          <p:cNvGrpSpPr/>
          <p:nvPr/>
        </p:nvGrpSpPr>
        <p:grpSpPr>
          <a:xfrm>
            <a:off x="5326419" y="310560"/>
            <a:ext cx="1864143" cy="1403176"/>
            <a:chOff x="5337376" y="3832625"/>
            <a:chExt cx="1864191" cy="1403213"/>
          </a:xfrm>
        </p:grpSpPr>
        <p:sp>
          <p:nvSpPr>
            <p:cNvPr id="57" name="Freeform: Shape 26">
              <a:extLst>
                <a:ext uri="{FF2B5EF4-FFF2-40B4-BE49-F238E27FC236}">
                  <a16:creationId xmlns:a16="http://schemas.microsoft.com/office/drawing/2014/main" xmlns="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8" name="Freeform: Shape 27">
              <a:extLst>
                <a:ext uri="{FF2B5EF4-FFF2-40B4-BE49-F238E27FC236}">
                  <a16:creationId xmlns:a16="http://schemas.microsoft.com/office/drawing/2014/main" xmlns="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9" name="Freeform: Shape 28">
              <a:extLst>
                <a:ext uri="{FF2B5EF4-FFF2-40B4-BE49-F238E27FC236}">
                  <a16:creationId xmlns:a16="http://schemas.microsoft.com/office/drawing/2014/main" xmlns="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0" name="Freeform: Shape 29">
              <a:extLst>
                <a:ext uri="{FF2B5EF4-FFF2-40B4-BE49-F238E27FC236}">
                  <a16:creationId xmlns:a16="http://schemas.microsoft.com/office/drawing/2014/main" xmlns="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1" name="Freeform: Shape 30">
              <a:extLst>
                <a:ext uri="{FF2B5EF4-FFF2-40B4-BE49-F238E27FC236}">
                  <a16:creationId xmlns:a16="http://schemas.microsoft.com/office/drawing/2014/main" xmlns="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2" name="Freeform: Shape 31">
              <a:extLst>
                <a:ext uri="{FF2B5EF4-FFF2-40B4-BE49-F238E27FC236}">
                  <a16:creationId xmlns:a16="http://schemas.microsoft.com/office/drawing/2014/main" xmlns="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3" name="Freeform: Shape 32">
              <a:extLst>
                <a:ext uri="{FF2B5EF4-FFF2-40B4-BE49-F238E27FC236}">
                  <a16:creationId xmlns:a16="http://schemas.microsoft.com/office/drawing/2014/main" xmlns="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4" name="Freeform: Shape 33">
              <a:extLst>
                <a:ext uri="{FF2B5EF4-FFF2-40B4-BE49-F238E27FC236}">
                  <a16:creationId xmlns:a16="http://schemas.microsoft.com/office/drawing/2014/main" xmlns="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5" name="Freeform: Shape 34">
              <a:extLst>
                <a:ext uri="{FF2B5EF4-FFF2-40B4-BE49-F238E27FC236}">
                  <a16:creationId xmlns:a16="http://schemas.microsoft.com/office/drawing/2014/main" xmlns="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6" name="Freeform: Shape 35">
              <a:extLst>
                <a:ext uri="{FF2B5EF4-FFF2-40B4-BE49-F238E27FC236}">
                  <a16:creationId xmlns:a16="http://schemas.microsoft.com/office/drawing/2014/main" xmlns="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7" name="Freeform: Shape 36">
              <a:extLst>
                <a:ext uri="{FF2B5EF4-FFF2-40B4-BE49-F238E27FC236}">
                  <a16:creationId xmlns:a16="http://schemas.microsoft.com/office/drawing/2014/main" xmlns="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8" name="Freeform: Shape 37">
              <a:extLst>
                <a:ext uri="{FF2B5EF4-FFF2-40B4-BE49-F238E27FC236}">
                  <a16:creationId xmlns:a16="http://schemas.microsoft.com/office/drawing/2014/main" xmlns="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9" name="Freeform: Shape 38">
              <a:extLst>
                <a:ext uri="{FF2B5EF4-FFF2-40B4-BE49-F238E27FC236}">
                  <a16:creationId xmlns:a16="http://schemas.microsoft.com/office/drawing/2014/main" xmlns="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0" name="Freeform: Shape 39">
              <a:extLst>
                <a:ext uri="{FF2B5EF4-FFF2-40B4-BE49-F238E27FC236}">
                  <a16:creationId xmlns:a16="http://schemas.microsoft.com/office/drawing/2014/main" xmlns="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1" name="Freeform: Shape 40">
              <a:extLst>
                <a:ext uri="{FF2B5EF4-FFF2-40B4-BE49-F238E27FC236}">
                  <a16:creationId xmlns:a16="http://schemas.microsoft.com/office/drawing/2014/main" xmlns="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2" name="Freeform: Shape 41">
              <a:extLst>
                <a:ext uri="{FF2B5EF4-FFF2-40B4-BE49-F238E27FC236}">
                  <a16:creationId xmlns:a16="http://schemas.microsoft.com/office/drawing/2014/main" xmlns="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3" name="Freeform: Shape 42">
              <a:extLst>
                <a:ext uri="{FF2B5EF4-FFF2-40B4-BE49-F238E27FC236}">
                  <a16:creationId xmlns:a16="http://schemas.microsoft.com/office/drawing/2014/main" xmlns="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4" name="Freeform: Shape 43">
              <a:extLst>
                <a:ext uri="{FF2B5EF4-FFF2-40B4-BE49-F238E27FC236}">
                  <a16:creationId xmlns:a16="http://schemas.microsoft.com/office/drawing/2014/main" xmlns="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5" name="Freeform: Shape 44">
              <a:extLst>
                <a:ext uri="{FF2B5EF4-FFF2-40B4-BE49-F238E27FC236}">
                  <a16:creationId xmlns:a16="http://schemas.microsoft.com/office/drawing/2014/main" xmlns="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6" name="Freeform: Shape 45">
              <a:extLst>
                <a:ext uri="{FF2B5EF4-FFF2-40B4-BE49-F238E27FC236}">
                  <a16:creationId xmlns:a16="http://schemas.microsoft.com/office/drawing/2014/main" xmlns="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7" name="Freeform: Shape 46">
              <a:extLst>
                <a:ext uri="{FF2B5EF4-FFF2-40B4-BE49-F238E27FC236}">
                  <a16:creationId xmlns:a16="http://schemas.microsoft.com/office/drawing/2014/main" xmlns="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8" name="Freeform: Shape 47">
              <a:extLst>
                <a:ext uri="{FF2B5EF4-FFF2-40B4-BE49-F238E27FC236}">
                  <a16:creationId xmlns:a16="http://schemas.microsoft.com/office/drawing/2014/main" xmlns="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9" name="Freeform: Shape 48">
              <a:extLst>
                <a:ext uri="{FF2B5EF4-FFF2-40B4-BE49-F238E27FC236}">
                  <a16:creationId xmlns:a16="http://schemas.microsoft.com/office/drawing/2014/main" xmlns="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0" name="Freeform: Shape 49">
              <a:extLst>
                <a:ext uri="{FF2B5EF4-FFF2-40B4-BE49-F238E27FC236}">
                  <a16:creationId xmlns:a16="http://schemas.microsoft.com/office/drawing/2014/main" xmlns="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1" name="Freeform: Shape 50">
              <a:extLst>
                <a:ext uri="{FF2B5EF4-FFF2-40B4-BE49-F238E27FC236}">
                  <a16:creationId xmlns:a16="http://schemas.microsoft.com/office/drawing/2014/main" xmlns="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2" name="Freeform: Shape 51">
              <a:extLst>
                <a:ext uri="{FF2B5EF4-FFF2-40B4-BE49-F238E27FC236}">
                  <a16:creationId xmlns:a16="http://schemas.microsoft.com/office/drawing/2014/main" xmlns="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3" name="Freeform: Shape 52">
              <a:extLst>
                <a:ext uri="{FF2B5EF4-FFF2-40B4-BE49-F238E27FC236}">
                  <a16:creationId xmlns:a16="http://schemas.microsoft.com/office/drawing/2014/main" xmlns="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4" name="Freeform: Shape 53">
              <a:extLst>
                <a:ext uri="{FF2B5EF4-FFF2-40B4-BE49-F238E27FC236}">
                  <a16:creationId xmlns:a16="http://schemas.microsoft.com/office/drawing/2014/main" xmlns="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5" name="Freeform: Shape 54">
              <a:extLst>
                <a:ext uri="{FF2B5EF4-FFF2-40B4-BE49-F238E27FC236}">
                  <a16:creationId xmlns:a16="http://schemas.microsoft.com/office/drawing/2014/main" xmlns="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6" name="Freeform: Shape 55">
              <a:extLst>
                <a:ext uri="{FF2B5EF4-FFF2-40B4-BE49-F238E27FC236}">
                  <a16:creationId xmlns:a16="http://schemas.microsoft.com/office/drawing/2014/main" xmlns="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7" name="Freeform: Shape 56">
              <a:extLst>
                <a:ext uri="{FF2B5EF4-FFF2-40B4-BE49-F238E27FC236}">
                  <a16:creationId xmlns:a16="http://schemas.microsoft.com/office/drawing/2014/main" xmlns="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8" name="Freeform: Shape 57">
              <a:extLst>
                <a:ext uri="{FF2B5EF4-FFF2-40B4-BE49-F238E27FC236}">
                  <a16:creationId xmlns:a16="http://schemas.microsoft.com/office/drawing/2014/main" xmlns="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9" name="Freeform: Shape 58">
              <a:extLst>
                <a:ext uri="{FF2B5EF4-FFF2-40B4-BE49-F238E27FC236}">
                  <a16:creationId xmlns:a16="http://schemas.microsoft.com/office/drawing/2014/main" xmlns="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0" name="Freeform: Shape 59">
              <a:extLst>
                <a:ext uri="{FF2B5EF4-FFF2-40B4-BE49-F238E27FC236}">
                  <a16:creationId xmlns:a16="http://schemas.microsoft.com/office/drawing/2014/main" xmlns="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1" name="Freeform: Shape 60">
              <a:extLst>
                <a:ext uri="{FF2B5EF4-FFF2-40B4-BE49-F238E27FC236}">
                  <a16:creationId xmlns:a16="http://schemas.microsoft.com/office/drawing/2014/main" xmlns="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2" name="Freeform: Shape 61">
              <a:extLst>
                <a:ext uri="{FF2B5EF4-FFF2-40B4-BE49-F238E27FC236}">
                  <a16:creationId xmlns:a16="http://schemas.microsoft.com/office/drawing/2014/main" xmlns="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3" name="Freeform: Shape 62">
              <a:extLst>
                <a:ext uri="{FF2B5EF4-FFF2-40B4-BE49-F238E27FC236}">
                  <a16:creationId xmlns:a16="http://schemas.microsoft.com/office/drawing/2014/main" xmlns="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4" name="Freeform: Shape 63">
              <a:extLst>
                <a:ext uri="{FF2B5EF4-FFF2-40B4-BE49-F238E27FC236}">
                  <a16:creationId xmlns:a16="http://schemas.microsoft.com/office/drawing/2014/main" xmlns="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5" name="Freeform: Shape 64">
              <a:extLst>
                <a:ext uri="{FF2B5EF4-FFF2-40B4-BE49-F238E27FC236}">
                  <a16:creationId xmlns:a16="http://schemas.microsoft.com/office/drawing/2014/main" xmlns="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6" name="Freeform: Shape 65">
              <a:extLst>
                <a:ext uri="{FF2B5EF4-FFF2-40B4-BE49-F238E27FC236}">
                  <a16:creationId xmlns:a16="http://schemas.microsoft.com/office/drawing/2014/main" xmlns="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7" name="Freeform: Shape 66">
              <a:extLst>
                <a:ext uri="{FF2B5EF4-FFF2-40B4-BE49-F238E27FC236}">
                  <a16:creationId xmlns:a16="http://schemas.microsoft.com/office/drawing/2014/main" xmlns="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8" name="Freeform: Shape 67">
              <a:extLst>
                <a:ext uri="{FF2B5EF4-FFF2-40B4-BE49-F238E27FC236}">
                  <a16:creationId xmlns:a16="http://schemas.microsoft.com/office/drawing/2014/main" xmlns="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xmlns="" id="{62D10E4D-F5FC-4CEA-BDEA-C6CAFE26D992}"/>
              </a:ext>
            </a:extLst>
          </p:cNvPr>
          <p:cNvGrpSpPr/>
          <p:nvPr/>
        </p:nvGrpSpPr>
        <p:grpSpPr>
          <a:xfrm>
            <a:off x="9282498" y="1315894"/>
            <a:ext cx="1864143" cy="1403176"/>
            <a:chOff x="5337376" y="3832625"/>
            <a:chExt cx="1864191" cy="1403213"/>
          </a:xfrm>
        </p:grpSpPr>
        <p:sp>
          <p:nvSpPr>
            <p:cNvPr id="100" name="Freeform: Shape 26">
              <a:extLst>
                <a:ext uri="{FF2B5EF4-FFF2-40B4-BE49-F238E27FC236}">
                  <a16:creationId xmlns:a16="http://schemas.microsoft.com/office/drawing/2014/main" xmlns="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1" name="Freeform: Shape 27">
              <a:extLst>
                <a:ext uri="{FF2B5EF4-FFF2-40B4-BE49-F238E27FC236}">
                  <a16:creationId xmlns:a16="http://schemas.microsoft.com/office/drawing/2014/main" xmlns="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2" name="Freeform: Shape 28">
              <a:extLst>
                <a:ext uri="{FF2B5EF4-FFF2-40B4-BE49-F238E27FC236}">
                  <a16:creationId xmlns:a16="http://schemas.microsoft.com/office/drawing/2014/main" xmlns="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3" name="Freeform: Shape 29">
              <a:extLst>
                <a:ext uri="{FF2B5EF4-FFF2-40B4-BE49-F238E27FC236}">
                  <a16:creationId xmlns:a16="http://schemas.microsoft.com/office/drawing/2014/main" xmlns="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4" name="Freeform: Shape 30">
              <a:extLst>
                <a:ext uri="{FF2B5EF4-FFF2-40B4-BE49-F238E27FC236}">
                  <a16:creationId xmlns:a16="http://schemas.microsoft.com/office/drawing/2014/main" xmlns="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5" name="Freeform: Shape 31">
              <a:extLst>
                <a:ext uri="{FF2B5EF4-FFF2-40B4-BE49-F238E27FC236}">
                  <a16:creationId xmlns:a16="http://schemas.microsoft.com/office/drawing/2014/main" xmlns="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6" name="Freeform: Shape 32">
              <a:extLst>
                <a:ext uri="{FF2B5EF4-FFF2-40B4-BE49-F238E27FC236}">
                  <a16:creationId xmlns:a16="http://schemas.microsoft.com/office/drawing/2014/main" xmlns="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7" name="Freeform: Shape 33">
              <a:extLst>
                <a:ext uri="{FF2B5EF4-FFF2-40B4-BE49-F238E27FC236}">
                  <a16:creationId xmlns:a16="http://schemas.microsoft.com/office/drawing/2014/main" xmlns="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8" name="Freeform: Shape 34">
              <a:extLst>
                <a:ext uri="{FF2B5EF4-FFF2-40B4-BE49-F238E27FC236}">
                  <a16:creationId xmlns:a16="http://schemas.microsoft.com/office/drawing/2014/main" xmlns="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9" name="Freeform: Shape 35">
              <a:extLst>
                <a:ext uri="{FF2B5EF4-FFF2-40B4-BE49-F238E27FC236}">
                  <a16:creationId xmlns:a16="http://schemas.microsoft.com/office/drawing/2014/main" xmlns="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0" name="Freeform: Shape 36">
              <a:extLst>
                <a:ext uri="{FF2B5EF4-FFF2-40B4-BE49-F238E27FC236}">
                  <a16:creationId xmlns:a16="http://schemas.microsoft.com/office/drawing/2014/main" xmlns="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1" name="Freeform: Shape 37">
              <a:extLst>
                <a:ext uri="{FF2B5EF4-FFF2-40B4-BE49-F238E27FC236}">
                  <a16:creationId xmlns:a16="http://schemas.microsoft.com/office/drawing/2014/main" xmlns="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2" name="Freeform: Shape 38">
              <a:extLst>
                <a:ext uri="{FF2B5EF4-FFF2-40B4-BE49-F238E27FC236}">
                  <a16:creationId xmlns:a16="http://schemas.microsoft.com/office/drawing/2014/main" xmlns="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3" name="Freeform: Shape 39">
              <a:extLst>
                <a:ext uri="{FF2B5EF4-FFF2-40B4-BE49-F238E27FC236}">
                  <a16:creationId xmlns:a16="http://schemas.microsoft.com/office/drawing/2014/main" xmlns="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4" name="Freeform: Shape 40">
              <a:extLst>
                <a:ext uri="{FF2B5EF4-FFF2-40B4-BE49-F238E27FC236}">
                  <a16:creationId xmlns:a16="http://schemas.microsoft.com/office/drawing/2014/main" xmlns="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5" name="Freeform: Shape 41">
              <a:extLst>
                <a:ext uri="{FF2B5EF4-FFF2-40B4-BE49-F238E27FC236}">
                  <a16:creationId xmlns:a16="http://schemas.microsoft.com/office/drawing/2014/main" xmlns="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6" name="Freeform: Shape 42">
              <a:extLst>
                <a:ext uri="{FF2B5EF4-FFF2-40B4-BE49-F238E27FC236}">
                  <a16:creationId xmlns:a16="http://schemas.microsoft.com/office/drawing/2014/main" xmlns="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7" name="Freeform: Shape 43">
              <a:extLst>
                <a:ext uri="{FF2B5EF4-FFF2-40B4-BE49-F238E27FC236}">
                  <a16:creationId xmlns:a16="http://schemas.microsoft.com/office/drawing/2014/main" xmlns="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8" name="Freeform: Shape 44">
              <a:extLst>
                <a:ext uri="{FF2B5EF4-FFF2-40B4-BE49-F238E27FC236}">
                  <a16:creationId xmlns:a16="http://schemas.microsoft.com/office/drawing/2014/main" xmlns="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9" name="Freeform: Shape 45">
              <a:extLst>
                <a:ext uri="{FF2B5EF4-FFF2-40B4-BE49-F238E27FC236}">
                  <a16:creationId xmlns:a16="http://schemas.microsoft.com/office/drawing/2014/main" xmlns="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0" name="Freeform: Shape 46">
              <a:extLst>
                <a:ext uri="{FF2B5EF4-FFF2-40B4-BE49-F238E27FC236}">
                  <a16:creationId xmlns:a16="http://schemas.microsoft.com/office/drawing/2014/main" xmlns="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1" name="Freeform: Shape 47">
              <a:extLst>
                <a:ext uri="{FF2B5EF4-FFF2-40B4-BE49-F238E27FC236}">
                  <a16:creationId xmlns:a16="http://schemas.microsoft.com/office/drawing/2014/main" xmlns="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2" name="Freeform: Shape 48">
              <a:extLst>
                <a:ext uri="{FF2B5EF4-FFF2-40B4-BE49-F238E27FC236}">
                  <a16:creationId xmlns:a16="http://schemas.microsoft.com/office/drawing/2014/main" xmlns="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3" name="Freeform: Shape 49">
              <a:extLst>
                <a:ext uri="{FF2B5EF4-FFF2-40B4-BE49-F238E27FC236}">
                  <a16:creationId xmlns:a16="http://schemas.microsoft.com/office/drawing/2014/main" xmlns="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4" name="Freeform: Shape 50">
              <a:extLst>
                <a:ext uri="{FF2B5EF4-FFF2-40B4-BE49-F238E27FC236}">
                  <a16:creationId xmlns:a16="http://schemas.microsoft.com/office/drawing/2014/main" xmlns="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5" name="Freeform: Shape 51">
              <a:extLst>
                <a:ext uri="{FF2B5EF4-FFF2-40B4-BE49-F238E27FC236}">
                  <a16:creationId xmlns:a16="http://schemas.microsoft.com/office/drawing/2014/main" xmlns="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6" name="Freeform: Shape 52">
              <a:extLst>
                <a:ext uri="{FF2B5EF4-FFF2-40B4-BE49-F238E27FC236}">
                  <a16:creationId xmlns:a16="http://schemas.microsoft.com/office/drawing/2014/main" xmlns="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7" name="Freeform: Shape 53">
              <a:extLst>
                <a:ext uri="{FF2B5EF4-FFF2-40B4-BE49-F238E27FC236}">
                  <a16:creationId xmlns:a16="http://schemas.microsoft.com/office/drawing/2014/main" xmlns="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8" name="Freeform: Shape 54">
              <a:extLst>
                <a:ext uri="{FF2B5EF4-FFF2-40B4-BE49-F238E27FC236}">
                  <a16:creationId xmlns:a16="http://schemas.microsoft.com/office/drawing/2014/main" xmlns="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9" name="Freeform: Shape 55">
              <a:extLst>
                <a:ext uri="{FF2B5EF4-FFF2-40B4-BE49-F238E27FC236}">
                  <a16:creationId xmlns:a16="http://schemas.microsoft.com/office/drawing/2014/main" xmlns="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0" name="Freeform: Shape 56">
              <a:extLst>
                <a:ext uri="{FF2B5EF4-FFF2-40B4-BE49-F238E27FC236}">
                  <a16:creationId xmlns:a16="http://schemas.microsoft.com/office/drawing/2014/main" xmlns="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1" name="Freeform: Shape 57">
              <a:extLst>
                <a:ext uri="{FF2B5EF4-FFF2-40B4-BE49-F238E27FC236}">
                  <a16:creationId xmlns:a16="http://schemas.microsoft.com/office/drawing/2014/main" xmlns="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2" name="Freeform: Shape 58">
              <a:extLst>
                <a:ext uri="{FF2B5EF4-FFF2-40B4-BE49-F238E27FC236}">
                  <a16:creationId xmlns:a16="http://schemas.microsoft.com/office/drawing/2014/main" xmlns="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3" name="Freeform: Shape 59">
              <a:extLst>
                <a:ext uri="{FF2B5EF4-FFF2-40B4-BE49-F238E27FC236}">
                  <a16:creationId xmlns:a16="http://schemas.microsoft.com/office/drawing/2014/main" xmlns="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4" name="Freeform: Shape 60">
              <a:extLst>
                <a:ext uri="{FF2B5EF4-FFF2-40B4-BE49-F238E27FC236}">
                  <a16:creationId xmlns:a16="http://schemas.microsoft.com/office/drawing/2014/main" xmlns="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5" name="Freeform: Shape 61">
              <a:extLst>
                <a:ext uri="{FF2B5EF4-FFF2-40B4-BE49-F238E27FC236}">
                  <a16:creationId xmlns:a16="http://schemas.microsoft.com/office/drawing/2014/main" xmlns="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6" name="Freeform: Shape 62">
              <a:extLst>
                <a:ext uri="{FF2B5EF4-FFF2-40B4-BE49-F238E27FC236}">
                  <a16:creationId xmlns:a16="http://schemas.microsoft.com/office/drawing/2014/main" xmlns="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7" name="Freeform: Shape 63">
              <a:extLst>
                <a:ext uri="{FF2B5EF4-FFF2-40B4-BE49-F238E27FC236}">
                  <a16:creationId xmlns:a16="http://schemas.microsoft.com/office/drawing/2014/main" xmlns="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8" name="Freeform: Shape 64">
              <a:extLst>
                <a:ext uri="{FF2B5EF4-FFF2-40B4-BE49-F238E27FC236}">
                  <a16:creationId xmlns:a16="http://schemas.microsoft.com/office/drawing/2014/main" xmlns="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9" name="Freeform: Shape 65">
              <a:extLst>
                <a:ext uri="{FF2B5EF4-FFF2-40B4-BE49-F238E27FC236}">
                  <a16:creationId xmlns:a16="http://schemas.microsoft.com/office/drawing/2014/main" xmlns="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0" name="Freeform: Shape 66">
              <a:extLst>
                <a:ext uri="{FF2B5EF4-FFF2-40B4-BE49-F238E27FC236}">
                  <a16:creationId xmlns:a16="http://schemas.microsoft.com/office/drawing/2014/main" xmlns="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1" name="Freeform: Shape 67">
              <a:extLst>
                <a:ext uri="{FF2B5EF4-FFF2-40B4-BE49-F238E27FC236}">
                  <a16:creationId xmlns:a16="http://schemas.microsoft.com/office/drawing/2014/main" xmlns="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08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30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25647" y="345282"/>
            <a:ext cx="32618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u="sng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sz="4800" b="1" u="sng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Việt</a:t>
            </a:r>
            <a:endParaRPr lang="en-US" sz="4800" b="1" u="sng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picture containing toy, drawing&#10;&#10;Description automatically generated">
            <a:extLst>
              <a:ext uri="{FF2B5EF4-FFF2-40B4-BE49-F238E27FC236}">
                <a16:creationId xmlns:a16="http://schemas.microsoft.com/office/drawing/2014/main" xmlns="" id="{75CAC1BC-5A69-4335-9AD2-69374BC117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4" b="11991"/>
          <a:stretch/>
        </p:blipFill>
        <p:spPr>
          <a:xfrm>
            <a:off x="160576" y="3734281"/>
            <a:ext cx="4427775" cy="2490623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2793690" y="1228616"/>
            <a:ext cx="6925771" cy="3119616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019621" y="1928544"/>
            <a:ext cx="495840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UTM Avo" panose="02040603050506020204" pitchFamily="18" charset="0"/>
              </a:rPr>
              <a:t>BÀI MỞ ĐẦU: </a:t>
            </a:r>
          </a:p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UTM Avo" panose="02040603050506020204" pitchFamily="18" charset="0"/>
              </a:rPr>
              <a:t>EM LÀ HỌC SINH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1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0343" y="4510885"/>
            <a:ext cx="5441001" cy="18652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89" l="44728" r="94728">
                        <a14:foregroundMark x1="62141" y1="34526" x2="75879" y2="35789"/>
                        <a14:foregroundMark x1="84505" y1="11789" x2="89297" y2="25684"/>
                        <a14:foregroundMark x1="79073" y1="21474" x2="91214" y2="12211"/>
                        <a14:foregroundMark x1="79393" y1="14737" x2="90256" y2="23158"/>
                        <a14:foregroundMark x1="80351" y1="25263" x2="91534" y2="16000"/>
                        <a14:foregroundMark x1="90256" y1="21474" x2="93770" y2="21053"/>
                        <a14:foregroundMark x1="89617" y1="18526" x2="93770" y2="19789"/>
                        <a14:foregroundMark x1="83227" y1="10947" x2="88658" y2="26105"/>
                        <a14:foregroundMark x1="87380" y1="8842" x2="86741" y2="24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48" t="-1991" r="6707" b="1991"/>
          <a:stretch/>
        </p:blipFill>
        <p:spPr>
          <a:xfrm>
            <a:off x="9866418" y="3445724"/>
            <a:ext cx="1737719" cy="2779180"/>
          </a:xfrm>
          <a:prstGeom prst="rect">
            <a:avLst/>
          </a:prstGeom>
        </p:spPr>
      </p:pic>
      <p:pic>
        <p:nvPicPr>
          <p:cNvPr id="16" name="图片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9626658" y="1086600"/>
            <a:ext cx="1273300" cy="1891039"/>
          </a:xfrm>
          <a:prstGeom prst="rect">
            <a:avLst/>
          </a:prstGeom>
        </p:spPr>
      </p:pic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2097693" y="760780"/>
            <a:ext cx="1273300" cy="189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58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96541"/>
            <a:ext cx="10337800" cy="54102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2A630648-08FC-49B1-A2F6-29633F8B3814}"/>
              </a:ext>
            </a:extLst>
          </p:cNvPr>
          <p:cNvSpPr txBox="1">
            <a:spLocks/>
          </p:cNvSpPr>
          <p:nvPr/>
        </p:nvSpPr>
        <p:spPr>
          <a:xfrm>
            <a:off x="1946320" y="1278281"/>
            <a:ext cx="8299359" cy="21507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TIẾT 1</a:t>
            </a:r>
            <a:br>
              <a:rPr lang="en-US" sz="3600" b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</a:br>
            <a:r>
              <a:rPr lang="en-US" sz="4000" b="1" i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 quen-</a:t>
            </a:r>
            <a:br>
              <a:rPr lang="en-US" sz="4000" b="1" i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</a:br>
            <a:r>
              <a:rPr lang="en-US" sz="4000" b="1" i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Giới thiệu sách Tiếng Việt lớp 1</a:t>
            </a:r>
            <a:endParaRPr lang="en-US" sz="3200" b="1" i="1" dirty="0">
              <a:solidFill>
                <a:schemeClr val="bg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160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rẻ Em Dễ Thương Học Sinh Thiết Kế Vector-vector Người-miễn Phí ...">
            <a:extLst>
              <a:ext uri="{FF2B5EF4-FFF2-40B4-BE49-F238E27FC236}">
                <a16:creationId xmlns:a16="http://schemas.microsoft.com/office/drawing/2014/main" xmlns="" id="{05305673-010C-4F44-AAE3-32F0A9B77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35" y="1473200"/>
            <a:ext cx="5617435" cy="476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hought Bubble: Cloud 4">
            <a:extLst>
              <a:ext uri="{FF2B5EF4-FFF2-40B4-BE49-F238E27FC236}">
                <a16:creationId xmlns:a16="http://schemas.microsoft.com/office/drawing/2014/main" xmlns="" id="{8A13297B-6903-4ED9-98D4-5DFBA1FBB593}"/>
              </a:ext>
            </a:extLst>
          </p:cNvPr>
          <p:cNvSpPr/>
          <p:nvPr/>
        </p:nvSpPr>
        <p:spPr>
          <a:xfrm>
            <a:off x="6399470" y="37505"/>
            <a:ext cx="4176064" cy="2266015"/>
          </a:xfrm>
          <a:prstGeom prst="cloudCallout">
            <a:avLst>
              <a:gd name="adj1" fmla="val -50271"/>
              <a:gd name="adj2" fmla="val 63845"/>
            </a:avLst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GIỚI THIỆU BẢN THÂN</a:t>
            </a:r>
          </a:p>
        </p:txBody>
      </p:sp>
      <p:sp>
        <p:nvSpPr>
          <p:cNvPr id="2" name="Rectangle 1"/>
          <p:cNvSpPr/>
          <p:nvPr/>
        </p:nvSpPr>
        <p:spPr>
          <a:xfrm>
            <a:off x="6234188" y="3063032"/>
            <a:ext cx="5649303" cy="707886"/>
          </a:xfrm>
          <a:prstGeom prst="rect">
            <a:avLst/>
          </a:prstGeom>
          <a:solidFill>
            <a:srgbClr val="FF99CC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-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Giáo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viên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giới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thiệu</a:t>
            </a:r>
            <a:endParaRPr lang="en-US" sz="4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44470" y="4166327"/>
            <a:ext cx="6254490" cy="1938992"/>
          </a:xfrm>
          <a:prstGeom prst="rect">
            <a:avLst/>
          </a:prstGeom>
          <a:solidFill>
            <a:srgbClr val="92D050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Tx/>
              <a:buChar char="-"/>
            </a:pP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Học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sinh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giới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thiệu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về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bản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thân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trước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lớp</a:t>
            </a:r>
            <a:endParaRPr lang="en-US" sz="4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968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220" descr="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800"/>
            <a:ext cx="12363768" cy="6217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4388788" y="1041903"/>
            <a:ext cx="3907416" cy="14434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GIỚI THIỆU SÁCH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Việt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46736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644" y="877615"/>
            <a:ext cx="3870635" cy="5448051"/>
          </a:xfrm>
          <a:prstGeom prst="rect">
            <a:avLst/>
          </a:prstGeom>
        </p:spPr>
      </p:pic>
      <p:pic>
        <p:nvPicPr>
          <p:cNvPr id="6" name="Picture 2" descr="Tiếng Việt 1 Tập một (thuộc bộ sách Cánh Diều) - VEPIC">
            <a:extLst>
              <a:ext uri="{FF2B5EF4-FFF2-40B4-BE49-F238E27FC236}">
                <a16:creationId xmlns:a16="http://schemas.microsoft.com/office/drawing/2014/main" xmlns="" id="{DDC52527-28F4-4A57-8057-770415C2A2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135"/>
          <a:stretch/>
        </p:blipFill>
        <p:spPr bwMode="auto">
          <a:xfrm>
            <a:off x="1609980" y="877615"/>
            <a:ext cx="3883438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643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74" y="577294"/>
            <a:ext cx="4102346" cy="572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846" y="827585"/>
            <a:ext cx="5701803" cy="538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758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218</Words>
  <Application>Microsoft Office PowerPoint</Application>
  <PresentationFormat>Widescreen</PresentationFormat>
  <Paragraphs>70</Paragraphs>
  <Slides>34</Slides>
  <Notes>5</Notes>
  <HiddenSlides>0</HiddenSlides>
  <MMClips>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Arial-Rounded</vt:lpstr>
      <vt:lpstr>宋体</vt:lpstr>
      <vt:lpstr>Arial</vt:lpstr>
      <vt:lpstr>Calibri</vt:lpstr>
      <vt:lpstr>Calibri Light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Van</dc:creator>
  <cp:lastModifiedBy>Thảo Vũ</cp:lastModifiedBy>
  <cp:revision>91</cp:revision>
  <dcterms:created xsi:type="dcterms:W3CDTF">2021-10-30T04:56:06Z</dcterms:created>
  <dcterms:modified xsi:type="dcterms:W3CDTF">2022-08-24T03:06:50Z</dcterms:modified>
</cp:coreProperties>
</file>