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300" r:id="rId45"/>
  </p:sldIdLst>
  <p:sldSz cx="18288000" cy="10287000"/>
  <p:notesSz cx="6858000" cy="9144000"/>
  <p:embeddedFontLst>
    <p:embeddedFont>
      <p:font typeface="Calibri" pitchFamily="34" charset="0"/>
      <p:regular r:id="rId47"/>
      <p:bold r:id="rId48"/>
      <p:italic r:id="rId49"/>
      <p:boldItalic r:id="rId50"/>
    </p:embeddedFont>
    <p:embeddedFont>
      <p:font typeface="Times Neue Roman Bold" charset="0"/>
      <p:regular r:id="rId51"/>
    </p:embeddedFont>
    <p:embeddedFont>
      <p:font typeface="Times Neue Roman" charset="0"/>
      <p:regular r:id="rId52"/>
    </p:embeddedFont>
    <p:embeddedFont>
      <p:font typeface="Red Hat Display" charset="0"/>
      <p:regular r:id="rId53"/>
    </p:embeddedFont>
    <p:embeddedFont>
      <p:font typeface="Times Neue Roman Bold Italics" charset="0"/>
      <p:regular r:id="rId5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2" autoAdjust="0"/>
    <p:restoredTop sz="94622" autoAdjust="0"/>
  </p:normalViewPr>
  <p:slideViewPr>
    <p:cSldViewPr>
      <p:cViewPr>
        <p:scale>
          <a:sx n="49" d="100"/>
          <a:sy n="49" d="100"/>
        </p:scale>
        <p:origin x="-61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7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3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2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5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11410D-8B8D-4178-8DF4-F6E35F650936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4D1E4F-F6AE-4DA8-8C95-4946B1E0E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318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D1E4F-F6AE-4DA8-8C95-4946B1E0E84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626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6800" y="-114300"/>
            <a:ext cx="4382840" cy="36942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7600" y="10401300"/>
            <a:ext cx="3379237" cy="32853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6800" y="-114300"/>
            <a:ext cx="4382840" cy="36942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7600" y="10401300"/>
            <a:ext cx="3379237" cy="32853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6800" y="-114300"/>
            <a:ext cx="4382840" cy="36942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7600" y="10401300"/>
            <a:ext cx="3379237" cy="32853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6800" y="-114300"/>
            <a:ext cx="4382840" cy="36942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7600" y="10401300"/>
            <a:ext cx="3379237" cy="32853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6800" y="-114300"/>
            <a:ext cx="4382840" cy="36942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7600" y="10401300"/>
            <a:ext cx="3379237" cy="32853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6800" y="-114300"/>
            <a:ext cx="4382840" cy="36942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7600" y="10401300"/>
            <a:ext cx="3379237" cy="32853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6800" y="-114300"/>
            <a:ext cx="4382840" cy="369426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7600" y="10401300"/>
            <a:ext cx="3379237" cy="32853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6800" y="-114300"/>
            <a:ext cx="4382840" cy="36942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7600" y="10401300"/>
            <a:ext cx="3379237" cy="32853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6800" y="-114300"/>
            <a:ext cx="4382840" cy="36942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7600" y="10401300"/>
            <a:ext cx="3379237" cy="32853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6800" y="-114300"/>
            <a:ext cx="4382840" cy="36942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7600" y="10401300"/>
            <a:ext cx="3379237" cy="32853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6800" y="-114300"/>
            <a:ext cx="4382840" cy="36942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7600" y="10401300"/>
            <a:ext cx="3379237" cy="32853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6800" y="-114300"/>
            <a:ext cx="4382840" cy="36942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7600" y="10401300"/>
            <a:ext cx="3379237" cy="328537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8.png"/><Relationship Id="rId5" Type="http://schemas.openxmlformats.org/officeDocument/2006/relationships/image" Target="../media/image4.svg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75.svg"/><Relationship Id="rId7" Type="http://schemas.openxmlformats.org/officeDocument/2006/relationships/image" Target="../media/image79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microsoft.com/office/2007/relationships/hdphoto" Target="../media/hdphoto1.wdp"/><Relationship Id="rId5" Type="http://schemas.openxmlformats.org/officeDocument/2006/relationships/image" Target="../media/image77.svg"/><Relationship Id="rId10" Type="http://schemas.openxmlformats.org/officeDocument/2006/relationships/image" Target="../media/image48.png"/><Relationship Id="rId4" Type="http://schemas.openxmlformats.org/officeDocument/2006/relationships/image" Target="../media/image45.png"/><Relationship Id="rId9" Type="http://schemas.openxmlformats.org/officeDocument/2006/relationships/image" Target="../media/image81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microsoft.com/office/2007/relationships/hdphoto" Target="../media/hdphoto3.wdp"/><Relationship Id="rId3" Type="http://schemas.openxmlformats.org/officeDocument/2006/relationships/image" Target="../media/image75.svg"/><Relationship Id="rId7" Type="http://schemas.openxmlformats.org/officeDocument/2006/relationships/image" Target="../media/image79.svg"/><Relationship Id="rId12" Type="http://schemas.openxmlformats.org/officeDocument/2006/relationships/image" Target="../media/image50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microsoft.com/office/2007/relationships/hdphoto" Target="../media/hdphoto2.wdp"/><Relationship Id="rId5" Type="http://schemas.openxmlformats.org/officeDocument/2006/relationships/image" Target="../media/image77.svg"/><Relationship Id="rId10" Type="http://schemas.openxmlformats.org/officeDocument/2006/relationships/image" Target="../media/image49.png"/><Relationship Id="rId4" Type="http://schemas.openxmlformats.org/officeDocument/2006/relationships/image" Target="../media/image45.png"/><Relationship Id="rId9" Type="http://schemas.openxmlformats.org/officeDocument/2006/relationships/image" Target="../media/image81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6.png"/><Relationship Id="rId3" Type="http://schemas.openxmlformats.org/officeDocument/2006/relationships/image" Target="../media/image13.svg"/><Relationship Id="rId7" Type="http://schemas.openxmlformats.org/officeDocument/2006/relationships/image" Target="../media/image15.svg"/><Relationship Id="rId12" Type="http://schemas.openxmlformats.org/officeDocument/2006/relationships/image" Target="../media/image88.svg"/><Relationship Id="rId17" Type="http://schemas.openxmlformats.org/officeDocument/2006/relationships/image" Target="../media/image59.png"/><Relationship Id="rId2" Type="http://schemas.openxmlformats.org/officeDocument/2006/relationships/image" Target="../media/image9.png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55.png"/><Relationship Id="rId5" Type="http://schemas.openxmlformats.org/officeDocument/2006/relationships/image" Target="../media/image52.png"/><Relationship Id="rId15" Type="http://schemas.openxmlformats.org/officeDocument/2006/relationships/image" Target="../media/image57.png"/><Relationship Id="rId10" Type="http://schemas.openxmlformats.org/officeDocument/2006/relationships/image" Target="../media/image86.svg"/><Relationship Id="rId4" Type="http://schemas.openxmlformats.org/officeDocument/2006/relationships/image" Target="../media/image51.png"/><Relationship Id="rId9" Type="http://schemas.openxmlformats.org/officeDocument/2006/relationships/image" Target="../media/image54.png"/><Relationship Id="rId14" Type="http://schemas.openxmlformats.org/officeDocument/2006/relationships/image" Target="../media/image90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sv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7" Type="http://schemas.openxmlformats.org/officeDocument/2006/relationships/image" Target="../media/image99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97.svg"/><Relationship Id="rId4" Type="http://schemas.openxmlformats.org/officeDocument/2006/relationships/image" Target="../media/image6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7" Type="http://schemas.openxmlformats.org/officeDocument/2006/relationships/image" Target="../media/image103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101.svg"/><Relationship Id="rId4" Type="http://schemas.openxmlformats.org/officeDocument/2006/relationships/image" Target="../media/image6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7" Type="http://schemas.openxmlformats.org/officeDocument/2006/relationships/image" Target="../media/image107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105.svg"/><Relationship Id="rId4" Type="http://schemas.openxmlformats.org/officeDocument/2006/relationships/image" Target="../media/image6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45.svg"/><Relationship Id="rId7" Type="http://schemas.openxmlformats.org/officeDocument/2006/relationships/image" Target="../media/image109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47.svg"/><Relationship Id="rId10" Type="http://schemas.openxmlformats.org/officeDocument/2006/relationships/image" Target="../media/image68.png"/><Relationship Id="rId4" Type="http://schemas.openxmlformats.org/officeDocument/2006/relationships/image" Target="../media/image28.png"/><Relationship Id="rId9" Type="http://schemas.openxmlformats.org/officeDocument/2006/relationships/image" Target="../media/image111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118.sv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116.svg"/><Relationship Id="rId4" Type="http://schemas.openxmlformats.org/officeDocument/2006/relationships/image" Target="../media/image7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svg"/><Relationship Id="rId3" Type="http://schemas.openxmlformats.org/officeDocument/2006/relationships/image" Target="../media/image120.svg"/><Relationship Id="rId7" Type="http://schemas.openxmlformats.org/officeDocument/2006/relationships/image" Target="../media/image76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3.svg"/><Relationship Id="rId5" Type="http://schemas.openxmlformats.org/officeDocument/2006/relationships/image" Target="../media/image75.png"/><Relationship Id="rId10" Type="http://schemas.openxmlformats.org/officeDocument/2006/relationships/image" Target="../media/image97.svg"/><Relationship Id="rId4" Type="http://schemas.openxmlformats.org/officeDocument/2006/relationships/image" Target="../media/image74.gif"/><Relationship Id="rId9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openxmlformats.org/officeDocument/2006/relationships/image" Target="../media/image1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0.png"/><Relationship Id="rId4" Type="http://schemas.openxmlformats.org/officeDocument/2006/relationships/image" Target="../media/image13.svg"/><Relationship Id="rId9" Type="http://schemas.openxmlformats.org/officeDocument/2006/relationships/image" Target="../media/image18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101.svg"/><Relationship Id="rId7" Type="http://schemas.openxmlformats.org/officeDocument/2006/relationships/image" Target="../media/image129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10" Type="http://schemas.openxmlformats.org/officeDocument/2006/relationships/image" Target="../media/image81.png"/><Relationship Id="rId4" Type="http://schemas.openxmlformats.org/officeDocument/2006/relationships/image" Target="../media/image77.png"/><Relationship Id="rId9" Type="http://schemas.openxmlformats.org/officeDocument/2006/relationships/image" Target="../media/image131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6.png"/><Relationship Id="rId3" Type="http://schemas.openxmlformats.org/officeDocument/2006/relationships/image" Target="../media/image13.svg"/><Relationship Id="rId7" Type="http://schemas.openxmlformats.org/officeDocument/2006/relationships/image" Target="../media/image15.svg"/><Relationship Id="rId12" Type="http://schemas.openxmlformats.org/officeDocument/2006/relationships/image" Target="../media/image88.svg"/><Relationship Id="rId17" Type="http://schemas.openxmlformats.org/officeDocument/2006/relationships/image" Target="../media/image59.png"/><Relationship Id="rId2" Type="http://schemas.openxmlformats.org/officeDocument/2006/relationships/image" Target="../media/image9.png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55.png"/><Relationship Id="rId5" Type="http://schemas.openxmlformats.org/officeDocument/2006/relationships/image" Target="../media/image52.png"/><Relationship Id="rId15" Type="http://schemas.openxmlformats.org/officeDocument/2006/relationships/image" Target="../media/image57.png"/><Relationship Id="rId10" Type="http://schemas.openxmlformats.org/officeDocument/2006/relationships/image" Target="../media/image86.svg"/><Relationship Id="rId4" Type="http://schemas.openxmlformats.org/officeDocument/2006/relationships/image" Target="../media/image51.png"/><Relationship Id="rId9" Type="http://schemas.openxmlformats.org/officeDocument/2006/relationships/image" Target="../media/image54.png"/><Relationship Id="rId14" Type="http://schemas.openxmlformats.org/officeDocument/2006/relationships/image" Target="../media/image90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135.svg"/><Relationship Id="rId7" Type="http://schemas.openxmlformats.org/officeDocument/2006/relationships/image" Target="../media/image139.sv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5" Type="http://schemas.openxmlformats.org/officeDocument/2006/relationships/image" Target="../media/image137.svg"/><Relationship Id="rId4" Type="http://schemas.openxmlformats.org/officeDocument/2006/relationships/image" Target="../media/image84.png"/><Relationship Id="rId9" Type="http://schemas.openxmlformats.org/officeDocument/2006/relationships/image" Target="../media/image141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135.svg"/><Relationship Id="rId7" Type="http://schemas.openxmlformats.org/officeDocument/2006/relationships/image" Target="../media/image139.sv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5" Type="http://schemas.openxmlformats.org/officeDocument/2006/relationships/image" Target="../media/image137.svg"/><Relationship Id="rId10" Type="http://schemas.openxmlformats.org/officeDocument/2006/relationships/image" Target="../media/image87.png"/><Relationship Id="rId4" Type="http://schemas.openxmlformats.org/officeDocument/2006/relationships/image" Target="../media/image84.png"/><Relationship Id="rId9" Type="http://schemas.openxmlformats.org/officeDocument/2006/relationships/image" Target="../media/image141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6.png"/><Relationship Id="rId3" Type="http://schemas.openxmlformats.org/officeDocument/2006/relationships/image" Target="../media/image13.svg"/><Relationship Id="rId7" Type="http://schemas.openxmlformats.org/officeDocument/2006/relationships/image" Target="../media/image15.svg"/><Relationship Id="rId12" Type="http://schemas.openxmlformats.org/officeDocument/2006/relationships/image" Target="../media/image88.svg"/><Relationship Id="rId17" Type="http://schemas.openxmlformats.org/officeDocument/2006/relationships/image" Target="../media/image59.png"/><Relationship Id="rId2" Type="http://schemas.openxmlformats.org/officeDocument/2006/relationships/image" Target="../media/image9.png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55.png"/><Relationship Id="rId5" Type="http://schemas.openxmlformats.org/officeDocument/2006/relationships/image" Target="../media/image52.png"/><Relationship Id="rId15" Type="http://schemas.openxmlformats.org/officeDocument/2006/relationships/image" Target="../media/image57.png"/><Relationship Id="rId10" Type="http://schemas.openxmlformats.org/officeDocument/2006/relationships/image" Target="../media/image86.svg"/><Relationship Id="rId4" Type="http://schemas.openxmlformats.org/officeDocument/2006/relationships/image" Target="../media/image51.png"/><Relationship Id="rId9" Type="http://schemas.openxmlformats.org/officeDocument/2006/relationships/image" Target="../media/image54.png"/><Relationship Id="rId14" Type="http://schemas.openxmlformats.org/officeDocument/2006/relationships/image" Target="../media/image90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144.svg"/><Relationship Id="rId7" Type="http://schemas.openxmlformats.org/officeDocument/2006/relationships/image" Target="../media/image148.sv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5" Type="http://schemas.openxmlformats.org/officeDocument/2006/relationships/image" Target="../media/image146.svg"/><Relationship Id="rId4" Type="http://schemas.openxmlformats.org/officeDocument/2006/relationships/image" Target="../media/image8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144.svg"/><Relationship Id="rId7" Type="http://schemas.openxmlformats.org/officeDocument/2006/relationships/image" Target="../media/image148.sv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5" Type="http://schemas.openxmlformats.org/officeDocument/2006/relationships/image" Target="../media/image146.svg"/><Relationship Id="rId4" Type="http://schemas.openxmlformats.org/officeDocument/2006/relationships/image" Target="../media/image8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6.png"/><Relationship Id="rId3" Type="http://schemas.openxmlformats.org/officeDocument/2006/relationships/image" Target="../media/image13.svg"/><Relationship Id="rId7" Type="http://schemas.openxmlformats.org/officeDocument/2006/relationships/image" Target="../media/image15.svg"/><Relationship Id="rId12" Type="http://schemas.openxmlformats.org/officeDocument/2006/relationships/image" Target="../media/image88.svg"/><Relationship Id="rId17" Type="http://schemas.openxmlformats.org/officeDocument/2006/relationships/image" Target="../media/image59.png"/><Relationship Id="rId2" Type="http://schemas.openxmlformats.org/officeDocument/2006/relationships/image" Target="../media/image9.png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55.png"/><Relationship Id="rId5" Type="http://schemas.openxmlformats.org/officeDocument/2006/relationships/image" Target="../media/image52.png"/><Relationship Id="rId15" Type="http://schemas.openxmlformats.org/officeDocument/2006/relationships/image" Target="../media/image57.png"/><Relationship Id="rId10" Type="http://schemas.openxmlformats.org/officeDocument/2006/relationships/image" Target="../media/image86.svg"/><Relationship Id="rId4" Type="http://schemas.openxmlformats.org/officeDocument/2006/relationships/image" Target="../media/image51.png"/><Relationship Id="rId9" Type="http://schemas.openxmlformats.org/officeDocument/2006/relationships/image" Target="../media/image54.png"/><Relationship Id="rId14" Type="http://schemas.openxmlformats.org/officeDocument/2006/relationships/image" Target="../media/image90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45.svg"/><Relationship Id="rId7" Type="http://schemas.openxmlformats.org/officeDocument/2006/relationships/image" Target="../media/image153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11" Type="http://schemas.openxmlformats.org/officeDocument/2006/relationships/image" Target="../media/image157.svg"/><Relationship Id="rId5" Type="http://schemas.openxmlformats.org/officeDocument/2006/relationships/image" Target="../media/image151.svg"/><Relationship Id="rId10" Type="http://schemas.openxmlformats.org/officeDocument/2006/relationships/image" Target="../media/image95.png"/><Relationship Id="rId4" Type="http://schemas.openxmlformats.org/officeDocument/2006/relationships/image" Target="../media/image92.png"/><Relationship Id="rId9" Type="http://schemas.openxmlformats.org/officeDocument/2006/relationships/image" Target="../media/image155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slide" Target="slide5.xml"/><Relationship Id="rId3" Type="http://schemas.openxmlformats.org/officeDocument/2006/relationships/slide" Target="slide4.xml"/><Relationship Id="rId7" Type="http://schemas.openxmlformats.org/officeDocument/2006/relationships/image" Target="../media/image23.svg"/><Relationship Id="rId12" Type="http://schemas.openxmlformats.org/officeDocument/2006/relationships/image" Target="../media/image27.svg"/><Relationship Id="rId2" Type="http://schemas.openxmlformats.org/officeDocument/2006/relationships/image" Target="../media/image13.png"/><Relationship Id="rId16" Type="http://schemas.openxmlformats.org/officeDocument/2006/relationships/slide" Target="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17.png"/><Relationship Id="rId5" Type="http://schemas.openxmlformats.org/officeDocument/2006/relationships/image" Target="../media/image21.svg"/><Relationship Id="rId15" Type="http://schemas.openxmlformats.org/officeDocument/2006/relationships/image" Target="../media/image29.svg"/><Relationship Id="rId10" Type="http://schemas.openxmlformats.org/officeDocument/2006/relationships/slide" Target="slide6.xml"/><Relationship Id="rId4" Type="http://schemas.openxmlformats.org/officeDocument/2006/relationships/image" Target="../media/image14.png"/><Relationship Id="rId9" Type="http://schemas.openxmlformats.org/officeDocument/2006/relationships/image" Target="../media/image25.svg"/><Relationship Id="rId14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159.svg"/><Relationship Id="rId7" Type="http://schemas.openxmlformats.org/officeDocument/2006/relationships/image" Target="../media/image163.sv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png"/><Relationship Id="rId5" Type="http://schemas.openxmlformats.org/officeDocument/2006/relationships/image" Target="../media/image161.svg"/><Relationship Id="rId4" Type="http://schemas.openxmlformats.org/officeDocument/2006/relationships/image" Target="../media/image97.png"/><Relationship Id="rId9" Type="http://schemas.openxmlformats.org/officeDocument/2006/relationships/image" Target="../media/image165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159.svg"/><Relationship Id="rId7" Type="http://schemas.openxmlformats.org/officeDocument/2006/relationships/image" Target="../media/image163.sv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png"/><Relationship Id="rId5" Type="http://schemas.openxmlformats.org/officeDocument/2006/relationships/image" Target="../media/image161.svg"/><Relationship Id="rId4" Type="http://schemas.openxmlformats.org/officeDocument/2006/relationships/image" Target="../media/image97.png"/><Relationship Id="rId9" Type="http://schemas.openxmlformats.org/officeDocument/2006/relationships/image" Target="../media/image165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159.svg"/><Relationship Id="rId7" Type="http://schemas.openxmlformats.org/officeDocument/2006/relationships/image" Target="../media/image163.sv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png"/><Relationship Id="rId5" Type="http://schemas.openxmlformats.org/officeDocument/2006/relationships/image" Target="../media/image161.svg"/><Relationship Id="rId4" Type="http://schemas.openxmlformats.org/officeDocument/2006/relationships/image" Target="../media/image97.png"/><Relationship Id="rId9" Type="http://schemas.openxmlformats.org/officeDocument/2006/relationships/image" Target="../media/image165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159.svg"/><Relationship Id="rId7" Type="http://schemas.openxmlformats.org/officeDocument/2006/relationships/image" Target="../media/image163.sv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png"/><Relationship Id="rId5" Type="http://schemas.openxmlformats.org/officeDocument/2006/relationships/image" Target="../media/image161.svg"/><Relationship Id="rId4" Type="http://schemas.openxmlformats.org/officeDocument/2006/relationships/image" Target="../media/image97.png"/><Relationship Id="rId9" Type="http://schemas.openxmlformats.org/officeDocument/2006/relationships/image" Target="../media/image165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svg"/><Relationship Id="rId7" Type="http://schemas.openxmlformats.org/officeDocument/2006/relationships/image" Target="../media/image169.sv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png"/><Relationship Id="rId5" Type="http://schemas.openxmlformats.org/officeDocument/2006/relationships/image" Target="../media/image167.svg"/><Relationship Id="rId4" Type="http://schemas.openxmlformats.org/officeDocument/2006/relationships/image" Target="../media/image10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svg"/><Relationship Id="rId7" Type="http://schemas.openxmlformats.org/officeDocument/2006/relationships/image" Target="../media/image173.sv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.png"/><Relationship Id="rId5" Type="http://schemas.openxmlformats.org/officeDocument/2006/relationships/image" Target="../media/image171.svg"/><Relationship Id="rId4" Type="http://schemas.openxmlformats.org/officeDocument/2006/relationships/image" Target="../media/image10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sv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1.svg"/><Relationship Id="rId4" Type="http://schemas.openxmlformats.org/officeDocument/2006/relationships/image" Target="../media/image10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sv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1.svg"/><Relationship Id="rId4" Type="http://schemas.openxmlformats.org/officeDocument/2006/relationships/image" Target="../media/image10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75.svg"/><Relationship Id="rId7" Type="http://schemas.openxmlformats.org/officeDocument/2006/relationships/image" Target="../media/image179.sv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png"/><Relationship Id="rId5" Type="http://schemas.openxmlformats.org/officeDocument/2006/relationships/image" Target="../media/image177.svg"/><Relationship Id="rId4" Type="http://schemas.openxmlformats.org/officeDocument/2006/relationships/image" Target="../media/image105.png"/><Relationship Id="rId9" Type="http://schemas.openxmlformats.org/officeDocument/2006/relationships/image" Target="../media/image181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6.png"/><Relationship Id="rId3" Type="http://schemas.openxmlformats.org/officeDocument/2006/relationships/image" Target="../media/image13.svg"/><Relationship Id="rId7" Type="http://schemas.openxmlformats.org/officeDocument/2006/relationships/image" Target="../media/image15.svg"/><Relationship Id="rId12" Type="http://schemas.openxmlformats.org/officeDocument/2006/relationships/image" Target="../media/image88.svg"/><Relationship Id="rId17" Type="http://schemas.openxmlformats.org/officeDocument/2006/relationships/image" Target="../media/image59.png"/><Relationship Id="rId2" Type="http://schemas.openxmlformats.org/officeDocument/2006/relationships/image" Target="../media/image9.png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55.png"/><Relationship Id="rId5" Type="http://schemas.openxmlformats.org/officeDocument/2006/relationships/image" Target="../media/image52.png"/><Relationship Id="rId15" Type="http://schemas.openxmlformats.org/officeDocument/2006/relationships/image" Target="../media/image57.png"/><Relationship Id="rId10" Type="http://schemas.openxmlformats.org/officeDocument/2006/relationships/image" Target="../media/image86.svg"/><Relationship Id="rId4" Type="http://schemas.openxmlformats.org/officeDocument/2006/relationships/image" Target="../media/image51.png"/><Relationship Id="rId9" Type="http://schemas.openxmlformats.org/officeDocument/2006/relationships/image" Target="../media/image54.png"/><Relationship Id="rId14" Type="http://schemas.openxmlformats.org/officeDocument/2006/relationships/image" Target="../media/image9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slide" Target="slide3.xml"/><Relationship Id="rId12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svg"/><Relationship Id="rId11" Type="http://schemas.openxmlformats.org/officeDocument/2006/relationships/image" Target="../media/image23.svg"/><Relationship Id="rId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31.svg"/><Relationship Id="rId9" Type="http://schemas.openxmlformats.org/officeDocument/2006/relationships/image" Target="../media/image21.svg"/><Relationship Id="rId14" Type="http://schemas.openxmlformats.org/officeDocument/2006/relationships/image" Target="../media/image36.sv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75.svg"/><Relationship Id="rId7" Type="http://schemas.openxmlformats.org/officeDocument/2006/relationships/image" Target="../media/image179.sv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png"/><Relationship Id="rId5" Type="http://schemas.openxmlformats.org/officeDocument/2006/relationships/image" Target="../media/image177.svg"/><Relationship Id="rId4" Type="http://schemas.openxmlformats.org/officeDocument/2006/relationships/image" Target="../media/image105.png"/><Relationship Id="rId9" Type="http://schemas.openxmlformats.org/officeDocument/2006/relationships/image" Target="../media/image181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75.svg"/><Relationship Id="rId7" Type="http://schemas.openxmlformats.org/officeDocument/2006/relationships/image" Target="../media/image179.sv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png"/><Relationship Id="rId5" Type="http://schemas.openxmlformats.org/officeDocument/2006/relationships/image" Target="../media/image177.svg"/><Relationship Id="rId4" Type="http://schemas.openxmlformats.org/officeDocument/2006/relationships/image" Target="../media/image105.png"/><Relationship Id="rId9" Type="http://schemas.openxmlformats.org/officeDocument/2006/relationships/image" Target="../media/image181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87.svg"/><Relationship Id="rId18" Type="http://schemas.openxmlformats.org/officeDocument/2006/relationships/image" Target="../media/image192.svg"/><Relationship Id="rId3" Type="http://schemas.openxmlformats.org/officeDocument/2006/relationships/image" Target="../media/image66.svg"/><Relationship Id="rId21" Type="http://schemas.openxmlformats.org/officeDocument/2006/relationships/image" Target="../media/image115.png"/><Relationship Id="rId7" Type="http://schemas.openxmlformats.org/officeDocument/2006/relationships/image" Target="../media/image72.svg"/><Relationship Id="rId12" Type="http://schemas.openxmlformats.org/officeDocument/2006/relationships/image" Target="../media/image110.png"/><Relationship Id="rId17" Type="http://schemas.openxmlformats.org/officeDocument/2006/relationships/image" Target="../media/image113.png"/><Relationship Id="rId2" Type="http://schemas.openxmlformats.org/officeDocument/2006/relationships/image" Target="../media/image38.png"/><Relationship Id="rId16" Type="http://schemas.openxmlformats.org/officeDocument/2006/relationships/image" Target="../media/image112.png"/><Relationship Id="rId20" Type="http://schemas.openxmlformats.org/officeDocument/2006/relationships/image" Target="../media/image19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185.svg"/><Relationship Id="rId5" Type="http://schemas.openxmlformats.org/officeDocument/2006/relationships/image" Target="../media/image68.svg"/><Relationship Id="rId15" Type="http://schemas.openxmlformats.org/officeDocument/2006/relationships/image" Target="../media/image189.svg"/><Relationship Id="rId10" Type="http://schemas.openxmlformats.org/officeDocument/2006/relationships/image" Target="../media/image109.png"/><Relationship Id="rId19" Type="http://schemas.openxmlformats.org/officeDocument/2006/relationships/image" Target="../media/image114.png"/><Relationship Id="rId4" Type="http://schemas.openxmlformats.org/officeDocument/2006/relationships/image" Target="../media/image39.png"/><Relationship Id="rId9" Type="http://schemas.openxmlformats.org/officeDocument/2006/relationships/image" Target="../media/image183.svg"/><Relationship Id="rId14" Type="http://schemas.openxmlformats.org/officeDocument/2006/relationships/image" Target="../media/image11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8.gif"/><Relationship Id="rId4" Type="http://schemas.openxmlformats.org/officeDocument/2006/relationships/image" Target="../media/image198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8.png"/><Relationship Id="rId5" Type="http://schemas.openxmlformats.org/officeDocument/2006/relationships/image" Target="../media/image4.svg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13" Type="http://schemas.openxmlformats.org/officeDocument/2006/relationships/image" Target="../media/image18.png"/><Relationship Id="rId3" Type="http://schemas.openxmlformats.org/officeDocument/2006/relationships/image" Target="../media/image19.png"/><Relationship Id="rId7" Type="http://schemas.openxmlformats.org/officeDocument/2006/relationships/image" Target="../media/image15.png"/><Relationship Id="rId12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svg"/><Relationship Id="rId11" Type="http://schemas.openxmlformats.org/officeDocument/2006/relationships/image" Target="../media/image38.svg"/><Relationship Id="rId5" Type="http://schemas.openxmlformats.org/officeDocument/2006/relationships/image" Target="../media/image20.png"/><Relationship Id="rId10" Type="http://schemas.openxmlformats.org/officeDocument/2006/relationships/image" Target="../media/image23.png"/><Relationship Id="rId4" Type="http://schemas.openxmlformats.org/officeDocument/2006/relationships/image" Target="../media/image31.svg"/><Relationship Id="rId9" Type="http://schemas.openxmlformats.org/officeDocument/2006/relationships/image" Target="../media/image21.png"/><Relationship Id="rId14" Type="http://schemas.openxmlformats.org/officeDocument/2006/relationships/image" Target="../media/image29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13" Type="http://schemas.openxmlformats.org/officeDocument/2006/relationships/image" Target="../media/image17.png"/><Relationship Id="rId3" Type="http://schemas.openxmlformats.org/officeDocument/2006/relationships/image" Target="../media/image19.png"/><Relationship Id="rId7" Type="http://schemas.openxmlformats.org/officeDocument/2006/relationships/image" Target="../media/image15.png"/><Relationship Id="rId12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svg"/><Relationship Id="rId11" Type="http://schemas.openxmlformats.org/officeDocument/2006/relationships/image" Target="../media/image40.svg"/><Relationship Id="rId5" Type="http://schemas.openxmlformats.org/officeDocument/2006/relationships/image" Target="../media/image20.png"/><Relationship Id="rId10" Type="http://schemas.openxmlformats.org/officeDocument/2006/relationships/image" Target="../media/image24.png"/><Relationship Id="rId4" Type="http://schemas.openxmlformats.org/officeDocument/2006/relationships/image" Target="../media/image31.svg"/><Relationship Id="rId9" Type="http://schemas.openxmlformats.org/officeDocument/2006/relationships/image" Target="../media/image21.png"/><Relationship Id="rId14" Type="http://schemas.openxmlformats.org/officeDocument/2006/relationships/image" Target="../media/image2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13" Type="http://schemas.openxmlformats.org/officeDocument/2006/relationships/image" Target="../media/image18.png"/><Relationship Id="rId3" Type="http://schemas.openxmlformats.org/officeDocument/2006/relationships/image" Target="../media/image26.png"/><Relationship Id="rId7" Type="http://schemas.openxmlformats.org/officeDocument/2006/relationships/image" Target="../media/image15.png"/><Relationship Id="rId12" Type="http://schemas.openxmlformats.org/officeDocument/2006/relationships/image" Target="../media/image27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openxmlformats.org/officeDocument/2006/relationships/image" Target="../media/image25.svg"/><Relationship Id="rId4" Type="http://schemas.openxmlformats.org/officeDocument/2006/relationships/image" Target="../media/image43.svg"/><Relationship Id="rId9" Type="http://schemas.openxmlformats.org/officeDocument/2006/relationships/image" Target="../media/image16.png"/><Relationship Id="rId14" Type="http://schemas.openxmlformats.org/officeDocument/2006/relationships/image" Target="../media/image2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13" Type="http://schemas.openxmlformats.org/officeDocument/2006/relationships/image" Target="../media/image33.png"/><Relationship Id="rId18" Type="http://schemas.openxmlformats.org/officeDocument/2006/relationships/image" Target="../media/image60.svg"/><Relationship Id="rId3" Type="http://schemas.openxmlformats.org/officeDocument/2006/relationships/image" Target="../media/image45.svg"/><Relationship Id="rId7" Type="http://schemas.openxmlformats.org/officeDocument/2006/relationships/image" Target="../media/image30.png"/><Relationship Id="rId12" Type="http://schemas.openxmlformats.org/officeDocument/2006/relationships/image" Target="../media/image54.svg"/><Relationship Id="rId17" Type="http://schemas.openxmlformats.org/officeDocument/2006/relationships/image" Target="../media/image35.png"/><Relationship Id="rId2" Type="http://schemas.openxmlformats.org/officeDocument/2006/relationships/image" Target="../media/image27.png"/><Relationship Id="rId16" Type="http://schemas.openxmlformats.org/officeDocument/2006/relationships/image" Target="../media/image5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gif"/><Relationship Id="rId11" Type="http://schemas.openxmlformats.org/officeDocument/2006/relationships/image" Target="../media/image32.png"/><Relationship Id="rId5" Type="http://schemas.openxmlformats.org/officeDocument/2006/relationships/image" Target="../media/image47.svg"/><Relationship Id="rId15" Type="http://schemas.openxmlformats.org/officeDocument/2006/relationships/image" Target="../media/image34.png"/><Relationship Id="rId10" Type="http://schemas.openxmlformats.org/officeDocument/2006/relationships/image" Target="../media/image52.svg"/><Relationship Id="rId4" Type="http://schemas.openxmlformats.org/officeDocument/2006/relationships/image" Target="../media/image28.png"/><Relationship Id="rId9" Type="http://schemas.openxmlformats.org/officeDocument/2006/relationships/image" Target="../media/image31.png"/><Relationship Id="rId14" Type="http://schemas.openxmlformats.org/officeDocument/2006/relationships/image" Target="../media/image56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72.sv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12" Type="http://schemas.openxmlformats.org/officeDocument/2006/relationships/image" Target="../media/image41.png"/><Relationship Id="rId2" Type="http://schemas.openxmlformats.org/officeDocument/2006/relationships/image" Target="../media/image36.png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70.svg"/><Relationship Id="rId5" Type="http://schemas.openxmlformats.org/officeDocument/2006/relationships/image" Target="../media/image64.svg"/><Relationship Id="rId15" Type="http://schemas.openxmlformats.org/officeDocument/2006/relationships/image" Target="../media/image45.svg"/><Relationship Id="rId10" Type="http://schemas.openxmlformats.org/officeDocument/2006/relationships/image" Target="../media/image40.png"/><Relationship Id="rId4" Type="http://schemas.openxmlformats.org/officeDocument/2006/relationships/image" Target="../media/image37.png"/><Relationship Id="rId9" Type="http://schemas.openxmlformats.org/officeDocument/2006/relationships/image" Target="../media/image68.svg"/><Relationship Id="rId1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DB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319592"/>
            <a:ext cx="18288000" cy="2070278"/>
            <a:chOff x="0" y="0"/>
            <a:chExt cx="6671512" cy="7552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71512" cy="755243"/>
            </a:xfrm>
            <a:custGeom>
              <a:avLst/>
              <a:gdLst/>
              <a:ahLst/>
              <a:cxnLst/>
              <a:rect l="l" t="t" r="r" b="b"/>
              <a:pathLst>
                <a:path w="6671512" h="755243">
                  <a:moveTo>
                    <a:pt x="0" y="0"/>
                  </a:moveTo>
                  <a:lnTo>
                    <a:pt x="6671512" y="0"/>
                  </a:lnTo>
                  <a:lnTo>
                    <a:pt x="6671512" y="755243"/>
                  </a:lnTo>
                  <a:lnTo>
                    <a:pt x="0" y="755243"/>
                  </a:lnTo>
                  <a:close/>
                </a:path>
              </a:pathLst>
            </a:custGeom>
            <a:solidFill>
              <a:srgbClr val="734228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3732749" y="5143500"/>
            <a:ext cx="7053101" cy="469351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4900085" y="-892626"/>
            <a:ext cx="5502821" cy="657946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3337777" y="-423187"/>
            <a:ext cx="3921523" cy="611002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-873902" y="-1121689"/>
            <a:ext cx="4669330" cy="1102202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4331072" y="198673"/>
            <a:ext cx="9625857" cy="7291586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4138874" y="3608272"/>
            <a:ext cx="10010252" cy="30192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868"/>
              </a:lnSpc>
            </a:pPr>
            <a:r>
              <a:rPr lang="en-US" sz="14698" u="sng" dirty="0">
                <a:solidFill>
                  <a:srgbClr val="8E5A3E"/>
                </a:solidFill>
                <a:latin typeface="Times Neue Roman Bold"/>
              </a:rPr>
              <a:t>Tập đọc 5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1028700" y="3987533"/>
            <a:ext cx="3622934" cy="59128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9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DB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3970029" y="-1766865"/>
            <a:ext cx="3891356" cy="5632226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8319592"/>
            <a:ext cx="18288000" cy="2070278"/>
            <a:chOff x="0" y="0"/>
            <a:chExt cx="6671512" cy="7552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671512" cy="755243"/>
            </a:xfrm>
            <a:custGeom>
              <a:avLst/>
              <a:gdLst/>
              <a:ahLst/>
              <a:cxnLst/>
              <a:rect l="l" t="t" r="r" b="b"/>
              <a:pathLst>
                <a:path w="6671512" h="755243">
                  <a:moveTo>
                    <a:pt x="0" y="0"/>
                  </a:moveTo>
                  <a:lnTo>
                    <a:pt x="6671512" y="0"/>
                  </a:lnTo>
                  <a:lnTo>
                    <a:pt x="6671512" y="755243"/>
                  </a:lnTo>
                  <a:lnTo>
                    <a:pt x="0" y="755243"/>
                  </a:lnTo>
                  <a:close/>
                </a:path>
              </a:pathLst>
            </a:custGeom>
            <a:solidFill>
              <a:srgbClr val="FFF4EB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2189696" y="5820122"/>
            <a:ext cx="7452021" cy="421377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424995" y="-122748"/>
            <a:ext cx="3726011" cy="608102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2693994" y="-122748"/>
            <a:ext cx="3933949" cy="4353465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5638800" y="38100"/>
            <a:ext cx="12496800" cy="10310515"/>
          </a:xfrm>
          <a:prstGeom prst="rect">
            <a:avLst/>
          </a:prstGeom>
          <a:solidFill>
            <a:srgbClr val="FFFFFF">
              <a:alpha val="83137"/>
            </a:srgbClr>
          </a:solidFill>
          <a:ln>
            <a:solidFill>
              <a:srgbClr val="00000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59"/>
              </a:lnSpc>
              <a:spcBef>
                <a:spcPct val="0"/>
              </a:spcBef>
            </a:pPr>
            <a:r>
              <a:rPr lang="en-US" sz="4399" dirty="0" err="1">
                <a:solidFill>
                  <a:srgbClr val="000000"/>
                </a:solidFill>
                <a:latin typeface="Times Neue Roman Bold"/>
              </a:rPr>
              <a:t>Hộp</a:t>
            </a:r>
            <a:r>
              <a:rPr lang="en-US" sz="43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Times Neue Roman Bold"/>
              </a:rPr>
              <a:t>thư</a:t>
            </a:r>
            <a:r>
              <a:rPr lang="en-US" sz="43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Times Neue Roman Bold"/>
              </a:rPr>
              <a:t>mật</a:t>
            </a:r>
            <a:endParaRPr lang="en-US" sz="4399" dirty="0">
              <a:solidFill>
                <a:srgbClr val="000000"/>
              </a:solidFill>
              <a:latin typeface="Times Neue Roman Bold"/>
            </a:endParaRPr>
          </a:p>
          <a:p>
            <a:pPr algn="just">
              <a:lnSpc>
                <a:spcPts val="5320"/>
              </a:lnSpc>
              <a:spcBef>
                <a:spcPct val="0"/>
              </a:spcBef>
            </a:pP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  Hai Long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phóng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xe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về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phía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Phú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Lâm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tìm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hộp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thư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mật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.</a:t>
            </a:r>
          </a:p>
          <a:p>
            <a:pPr algn="just">
              <a:lnSpc>
                <a:spcPts val="5320"/>
              </a:lnSpc>
              <a:spcBef>
                <a:spcPct val="0"/>
              </a:spcBef>
            </a:pP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 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Người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đặt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hộp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thư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lần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nào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cũng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tạo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cho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anh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sự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bất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ngờ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.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Bao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giờ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hộp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thư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cũng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được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đặt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tại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một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nơi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dễ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tìm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mà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lại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ít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bị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chú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ý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nhất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.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Nhiều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lúc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,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người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liên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lạc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còn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gửi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gắm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vào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đây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một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chút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tình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cảm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của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mình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,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thường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bằng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những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vật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gợi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ra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hình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chữ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V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mà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chỉ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anh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mới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nhận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thấy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.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Đó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là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tên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Tổ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quốc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Việt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Nam,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là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lời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chào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chiến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thắng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.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Đôi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lúc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Hai Long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đã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đáp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lại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.</a:t>
            </a:r>
          </a:p>
          <a:p>
            <a:pPr algn="just">
              <a:lnSpc>
                <a:spcPts val="5320"/>
              </a:lnSpc>
              <a:spcBef>
                <a:spcPct val="0"/>
              </a:spcBef>
            </a:pP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  Anh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dừng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xe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trước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một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cột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cây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số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ven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đường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,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giữa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cánh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đồng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vắng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.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Tháo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chiếc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bu-gi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ra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xem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,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nhưng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đôi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mắt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anh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không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nhìn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chiếc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bu-gi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mà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chăm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chú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quan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sát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mặt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đất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phía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sau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một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cây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số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.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Nó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kia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rồi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!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Một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hòn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đá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hình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mũi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tên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(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lại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hình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chữ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V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quen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thuộc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)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trỏ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vào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một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hòn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đá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dẹt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chỉ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cách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anh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ba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bước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chân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50489" y1="19943" x2="50489" y2="19943"/>
                        <a14:foregroundMark x1="42671" y1="16239" x2="44951" y2="42165"/>
                        <a14:foregroundMark x1="21824" y1="45014" x2="21498" y2="47009"/>
                        <a14:foregroundMark x1="80130" y1="68946" x2="80130" y2="68946"/>
                        <a14:foregroundMark x1="49511" y1="54416" x2="49837" y2="70655"/>
                        <a14:foregroundMark x1="38762" y1="41026" x2="57980" y2="46154"/>
                        <a14:foregroundMark x1="39739" y1="67236" x2="59935" y2="71225"/>
                        <a14:foregroundMark x1="54072" y1="52137" x2="46906" y2="97436"/>
                        <a14:foregroundMark x1="40391" y1="39886" x2="40391" y2="37892"/>
                        <a14:foregroundMark x1="41042" y1="48433" x2="50814" y2="51567"/>
                        <a14:foregroundMark x1="50814" y1="20798" x2="45603" y2="3190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828800" y="1014861"/>
            <a:ext cx="8328345" cy="95219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DB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3970029" y="-1766865"/>
            <a:ext cx="3891356" cy="5632226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8319592"/>
            <a:ext cx="18288000" cy="2070278"/>
            <a:chOff x="0" y="0"/>
            <a:chExt cx="6671512" cy="7552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671512" cy="755243"/>
            </a:xfrm>
            <a:custGeom>
              <a:avLst/>
              <a:gdLst/>
              <a:ahLst/>
              <a:cxnLst/>
              <a:rect l="l" t="t" r="r" b="b"/>
              <a:pathLst>
                <a:path w="6671512" h="755243">
                  <a:moveTo>
                    <a:pt x="0" y="0"/>
                  </a:moveTo>
                  <a:lnTo>
                    <a:pt x="6671512" y="0"/>
                  </a:lnTo>
                  <a:lnTo>
                    <a:pt x="6671512" y="755243"/>
                  </a:lnTo>
                  <a:lnTo>
                    <a:pt x="0" y="755243"/>
                  </a:lnTo>
                  <a:close/>
                </a:path>
              </a:pathLst>
            </a:custGeom>
            <a:solidFill>
              <a:srgbClr val="FFF4EB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2189696" y="5820122"/>
            <a:ext cx="7452021" cy="421377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424995" y="-122748"/>
            <a:ext cx="3726011" cy="608102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2340371" y="-122748"/>
            <a:ext cx="3933949" cy="4353465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7124700" y="0"/>
            <a:ext cx="11163300" cy="8156079"/>
          </a:xfrm>
          <a:prstGeom prst="rect">
            <a:avLst/>
          </a:prstGeom>
          <a:solidFill>
            <a:srgbClr val="FFFFFF">
              <a:alpha val="83137"/>
            </a:srgbClr>
          </a:solidFill>
          <a:ln>
            <a:solidFill>
              <a:srgbClr val="00000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320"/>
              </a:lnSpc>
            </a:pP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  Hai Long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tới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ngồi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cạnh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hòn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đá,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nhìn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trước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nhìn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sau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,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một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tay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vẫn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cầm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chiếc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bu-gi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,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một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tay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bẩy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nhẹ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hòn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đá.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Hộp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thư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lần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này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cũng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là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một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chiếc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vỏ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đựng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thuốc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đánh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răng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. Anh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nhẹ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nhàng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cạy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đáy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hộp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thuốc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,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rút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ra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một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mảnh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giấy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nhỏ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,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thay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vào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đó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thư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báo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cáo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của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mình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,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rồi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thả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hộp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thuốc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về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chỗ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 smtClean="0">
                <a:solidFill>
                  <a:srgbClr val="000000"/>
                </a:solidFill>
                <a:latin typeface="Times Neue Roman Bold"/>
              </a:rPr>
              <a:t>cũ</a:t>
            </a:r>
            <a:r>
              <a:rPr lang="en-US" sz="3800" dirty="0" smtClean="0">
                <a:solidFill>
                  <a:srgbClr val="000000"/>
                </a:solidFill>
                <a:latin typeface="Times Neue Roman Bold"/>
              </a:rPr>
              <a:t>.</a:t>
            </a:r>
          </a:p>
          <a:p>
            <a:pPr algn="just">
              <a:lnSpc>
                <a:spcPts val="5320"/>
              </a:lnSpc>
            </a:pP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smtClean="0">
                <a:solidFill>
                  <a:srgbClr val="000000"/>
                </a:solidFill>
                <a:latin typeface="Times Neue Roman Bold"/>
              </a:rPr>
              <a:t>  </a:t>
            </a:r>
            <a:r>
              <a:rPr lang="en-US" sz="3800" dirty="0" err="1" smtClean="0">
                <a:solidFill>
                  <a:srgbClr val="000000"/>
                </a:solidFill>
                <a:latin typeface="Times Neue Roman Bold"/>
              </a:rPr>
              <a:t>Công</a:t>
            </a:r>
            <a:r>
              <a:rPr lang="en-US" sz="3800" dirty="0" smtClean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việc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thế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là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xong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.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Một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giờ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nữa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sẽ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có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người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đến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lấy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thư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. Anh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trở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lại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bên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xe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,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lắp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bu-gi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vào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rồi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đạp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cần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khởi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động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máy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.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Tiếng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động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cơ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nổ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giòn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.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Chưa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đầy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nửa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giờ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sau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, anh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đã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hòa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lẫn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vào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dòng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người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giữa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phố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phường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náo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Times Neue Roman Bold"/>
              </a:rPr>
              <a:t>nhiệt</a:t>
            </a: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.</a:t>
            </a:r>
          </a:p>
          <a:p>
            <a:pPr algn="r">
              <a:lnSpc>
                <a:spcPts val="5320"/>
              </a:lnSpc>
              <a:spcBef>
                <a:spcPct val="0"/>
              </a:spcBef>
            </a:pPr>
            <a:r>
              <a:rPr lang="en-US" sz="3800" dirty="0">
                <a:solidFill>
                  <a:srgbClr val="000000"/>
                </a:solidFill>
                <a:latin typeface="Times Neue Roman Bold"/>
              </a:rPr>
              <a:t>HỮU MAI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rcRect l="15161" t="7232" r="12659" b="11773"/>
          <a:stretch/>
        </p:blipFill>
        <p:spPr>
          <a:xfrm>
            <a:off x="-898386" y="4238337"/>
            <a:ext cx="6776357" cy="632459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16241" y1="14498" x2="23434" y2="15613"/>
                        <a14:foregroundMark x1="12297" y1="18959" x2="12297" y2="18959"/>
                        <a14:foregroundMark x1="76798" y1="92565" x2="91879" y2="88104"/>
                        <a14:foregroundMark x1="90023" y1="80297" x2="90951" y2="6654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43996" y="190500"/>
            <a:ext cx="7921145" cy="494382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DB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5101638" y="-3395674"/>
            <a:ext cx="4315323" cy="728045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722753" y="3410204"/>
            <a:ext cx="6747856" cy="687679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479950" y="4684734"/>
            <a:ext cx="4605361" cy="459960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2382655" y="-2017490"/>
            <a:ext cx="5129608" cy="1180453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3722753" y="5672250"/>
            <a:ext cx="2896080" cy="262457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748684" y="4927136"/>
            <a:ext cx="3200503" cy="4114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1318502" y="3410204"/>
            <a:ext cx="3444357" cy="714866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-565082" y="6633727"/>
            <a:ext cx="19982043" cy="465036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1616073" y="6984536"/>
            <a:ext cx="4623371" cy="3086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4464590" y="6410754"/>
            <a:ext cx="2794710" cy="330246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10647864" y="3410204"/>
            <a:ext cx="2914042" cy="6876796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1741006" y="-294052"/>
            <a:ext cx="10711352" cy="31720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100"/>
              </a:lnSpc>
            </a:pPr>
            <a:r>
              <a:rPr lang="en-US" sz="15398" dirty="0" err="1">
                <a:solidFill>
                  <a:srgbClr val="E44304"/>
                </a:solidFill>
                <a:latin typeface="Times Neue Roman"/>
              </a:rPr>
              <a:t>Giải</a:t>
            </a:r>
            <a:r>
              <a:rPr lang="en-US" sz="15398" dirty="0">
                <a:solidFill>
                  <a:srgbClr val="E44304"/>
                </a:solidFill>
                <a:latin typeface="Times Neue Roman"/>
              </a:rPr>
              <a:t> </a:t>
            </a:r>
            <a:r>
              <a:rPr lang="en-US" sz="15398" dirty="0" err="1">
                <a:solidFill>
                  <a:srgbClr val="E44304"/>
                </a:solidFill>
                <a:latin typeface="Times Neue Roman"/>
              </a:rPr>
              <a:t>nghĩa</a:t>
            </a:r>
            <a:r>
              <a:rPr lang="en-US" sz="15398" dirty="0">
                <a:solidFill>
                  <a:srgbClr val="E44304"/>
                </a:solidFill>
                <a:latin typeface="Times Neue Roman"/>
              </a:rPr>
              <a:t> </a:t>
            </a:r>
            <a:r>
              <a:rPr lang="en-US" sz="15398" dirty="0" err="1">
                <a:solidFill>
                  <a:srgbClr val="E44304"/>
                </a:solidFill>
                <a:latin typeface="Times Neue Roman"/>
              </a:rPr>
              <a:t>từ</a:t>
            </a:r>
            <a:endParaRPr lang="en-US" sz="15398" dirty="0">
              <a:solidFill>
                <a:srgbClr val="E44304"/>
              </a:solidFill>
              <a:latin typeface="Times Neue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5400000">
            <a:off x="9290502" y="1225067"/>
            <a:ext cx="6755386" cy="9777532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028700" y="-27393"/>
            <a:ext cx="14731746" cy="2468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171"/>
              </a:lnSpc>
            </a:pPr>
            <a:r>
              <a:rPr lang="en-US" sz="12029" dirty="0" err="1">
                <a:solidFill>
                  <a:srgbClr val="734228"/>
                </a:solidFill>
                <a:latin typeface="Times Neue Roman"/>
              </a:rPr>
              <a:t>Giải</a:t>
            </a:r>
            <a:r>
              <a:rPr lang="en-US" sz="12029" dirty="0">
                <a:solidFill>
                  <a:srgbClr val="734228"/>
                </a:solidFill>
                <a:latin typeface="Times Neue Roman"/>
              </a:rPr>
              <a:t> </a:t>
            </a:r>
            <a:r>
              <a:rPr lang="en-US" sz="12029" dirty="0" err="1">
                <a:solidFill>
                  <a:srgbClr val="734228"/>
                </a:solidFill>
                <a:latin typeface="Times Neue Roman"/>
              </a:rPr>
              <a:t>nghĩa</a:t>
            </a:r>
            <a:r>
              <a:rPr lang="en-US" sz="12029" dirty="0">
                <a:solidFill>
                  <a:srgbClr val="734228"/>
                </a:solidFill>
                <a:latin typeface="Times Neue Roman"/>
              </a:rPr>
              <a:t> </a:t>
            </a:r>
            <a:r>
              <a:rPr lang="en-US" sz="12029" dirty="0" err="1">
                <a:solidFill>
                  <a:srgbClr val="734228"/>
                </a:solidFill>
                <a:latin typeface="Times Neue Roman"/>
              </a:rPr>
              <a:t>từ</a:t>
            </a:r>
            <a:endParaRPr lang="en-US" sz="12029" dirty="0">
              <a:solidFill>
                <a:srgbClr val="734228"/>
              </a:solidFill>
              <a:latin typeface="Times Neue Roman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517324" y="3640636"/>
            <a:ext cx="9396820" cy="11235328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8879496" y="4326473"/>
            <a:ext cx="7577398" cy="3498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- Hai Long: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tên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thường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gọi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của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Thiếu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tướng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Vũ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Ngọc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Nhạ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(1928 – 2002),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một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chiến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sĩ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tình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báo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nổi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tiếng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hoạt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động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trong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lòng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địch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trước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ngày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miền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Nam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giải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phóng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5400000">
            <a:off x="9290502" y="1225067"/>
            <a:ext cx="6755386" cy="977753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4461512" y="3377049"/>
            <a:ext cx="2430319" cy="275603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0" y="2932093"/>
            <a:ext cx="5890297" cy="7296539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28700" y="-27393"/>
            <a:ext cx="14731746" cy="2468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171"/>
              </a:lnSpc>
            </a:pPr>
            <a:r>
              <a:rPr lang="en-US" sz="12029">
                <a:solidFill>
                  <a:srgbClr val="734228"/>
                </a:solidFill>
                <a:latin typeface="Times Neue Roman"/>
              </a:rPr>
              <a:t>Giải nghĩa từ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879496" y="4678865"/>
            <a:ext cx="7577398" cy="2793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-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Chữ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V: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chữ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cái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đầu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của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tên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nước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ta,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đồng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thời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là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chữ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cái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mở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đầu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một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từ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tiếng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Anh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có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nghĩa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là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“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chiến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thắng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5400000">
            <a:off x="9290502" y="1225067"/>
            <a:ext cx="6755386" cy="977753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5973170" y="4307855"/>
            <a:ext cx="2652566" cy="597914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-1192758" y="4851787"/>
            <a:ext cx="7761016" cy="927947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28700" y="-27393"/>
            <a:ext cx="14731746" cy="2468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171"/>
              </a:lnSpc>
            </a:pPr>
            <a:r>
              <a:rPr lang="en-US" sz="12029">
                <a:solidFill>
                  <a:srgbClr val="734228"/>
                </a:solidFill>
                <a:latin typeface="Times Neue Roman"/>
              </a:rPr>
              <a:t>Giải nghĩa từ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879496" y="5276850"/>
            <a:ext cx="7577398" cy="1384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- Bu-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gi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: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bộ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phận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phát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lửa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của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động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cơ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xe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5400000">
            <a:off x="9290502" y="1225067"/>
            <a:ext cx="6755386" cy="977753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3376218" y="5714105"/>
            <a:ext cx="3883082" cy="354419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0" y="4712310"/>
            <a:ext cx="7779429" cy="551632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28700" y="-27393"/>
            <a:ext cx="14731746" cy="2468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171"/>
              </a:lnSpc>
            </a:pPr>
            <a:r>
              <a:rPr lang="en-US" sz="12029">
                <a:solidFill>
                  <a:srgbClr val="734228"/>
                </a:solidFill>
                <a:latin typeface="Times Neue Roman"/>
              </a:rPr>
              <a:t>Giải nghĩa từ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879496" y="4413316"/>
            <a:ext cx="7577398" cy="1384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-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Cần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khởi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động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: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cần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đạp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ở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xe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để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nổ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máy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5400000">
            <a:off x="9290502" y="1225067"/>
            <a:ext cx="6755386" cy="977753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1224570" y="4897379"/>
            <a:ext cx="7684753" cy="918829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4070232" y="6113832"/>
            <a:ext cx="2994657" cy="41148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2617807" y="3544394"/>
            <a:ext cx="5214674" cy="462683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7193838" y="7497471"/>
            <a:ext cx="3368605" cy="2345391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028700" y="-27393"/>
            <a:ext cx="14731746" cy="2468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171"/>
              </a:lnSpc>
            </a:pPr>
            <a:r>
              <a:rPr lang="en-US" sz="12029">
                <a:solidFill>
                  <a:srgbClr val="734228"/>
                </a:solidFill>
                <a:latin typeface="Times Neue Roman"/>
              </a:rPr>
              <a:t>Giải nghĩa từ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878141" y="4024881"/>
            <a:ext cx="7580108" cy="2088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-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Động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cơ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: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bộ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phận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dùng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để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biến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xăng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,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dầu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…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thành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năng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lượng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chạy</a:t>
            </a:r>
            <a:r>
              <a:rPr lang="en-US" sz="3999" dirty="0">
                <a:solidFill>
                  <a:srgbClr val="734228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734228"/>
                </a:solidFill>
                <a:latin typeface="Times Neue Roman Bold"/>
              </a:rPr>
              <a:t>máy</a:t>
            </a:r>
            <a:endParaRPr lang="en-US" sz="3999" dirty="0">
              <a:solidFill>
                <a:srgbClr val="734228"/>
              </a:solidFill>
              <a:latin typeface="Times Neue Roman 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DB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846313" y="0"/>
            <a:ext cx="5213296" cy="823700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052512" y="0"/>
            <a:ext cx="5441304" cy="823700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5720404" y="3464886"/>
            <a:ext cx="2567596" cy="682211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0" y="3464886"/>
            <a:ext cx="2964519" cy="6822114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3581401" y="8489652"/>
            <a:ext cx="11912416" cy="14491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339"/>
              </a:lnSpc>
              <a:spcBef>
                <a:spcPct val="0"/>
              </a:spcBef>
            </a:pPr>
            <a:r>
              <a:rPr lang="en-US" sz="8099" dirty="0" err="1">
                <a:solidFill>
                  <a:srgbClr val="000000"/>
                </a:solidFill>
                <a:latin typeface="Times Neue Roman Bold"/>
              </a:rPr>
              <a:t>Vũ</a:t>
            </a:r>
            <a:r>
              <a:rPr lang="en-US" sz="8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8099" dirty="0" err="1">
                <a:solidFill>
                  <a:srgbClr val="000000"/>
                </a:solidFill>
                <a:latin typeface="Times Neue Roman Bold"/>
              </a:rPr>
              <a:t>Ngọc</a:t>
            </a:r>
            <a:r>
              <a:rPr lang="en-US" sz="8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8099" dirty="0" err="1">
                <a:solidFill>
                  <a:srgbClr val="000000"/>
                </a:solidFill>
                <a:latin typeface="Times Neue Roman Bold"/>
              </a:rPr>
              <a:t>Nhạ</a:t>
            </a:r>
            <a:r>
              <a:rPr lang="en-US" sz="8099" dirty="0">
                <a:solidFill>
                  <a:srgbClr val="000000"/>
                </a:solidFill>
                <a:latin typeface="Times Neue Roman Bold"/>
              </a:rPr>
              <a:t> (1928-2002)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DB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8618220" y="0"/>
            <a:ext cx="966978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354072" y="0"/>
            <a:ext cx="7033483" cy="499377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6084229">
            <a:off x="-1018646" y="5466856"/>
            <a:ext cx="5230196" cy="605067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3827299" y="3041449"/>
            <a:ext cx="5704225" cy="724555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-808209">
            <a:off x="793642" y="5681955"/>
            <a:ext cx="3483722" cy="3950613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5322038" y="4176383"/>
            <a:ext cx="2617832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  <a:spcBef>
                <a:spcPct val="0"/>
              </a:spcBef>
            </a:pPr>
            <a:r>
              <a:rPr lang="en-US" sz="6399" dirty="0">
                <a:solidFill>
                  <a:srgbClr val="BD0808"/>
                </a:solidFill>
                <a:latin typeface="Times Neue Roman Bold"/>
              </a:rPr>
              <a:t>Victory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DB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4947459" y="-3395674"/>
            <a:ext cx="4315323" cy="728045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2382655" y="-2017490"/>
            <a:ext cx="5129608" cy="1180453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0" y="3372669"/>
            <a:ext cx="2790255" cy="6414379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2624383" y="4037503"/>
            <a:ext cx="9758271" cy="52207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92"/>
              </a:lnSpc>
            </a:pPr>
            <a:r>
              <a:rPr lang="en-US" sz="13099" spc="668">
                <a:solidFill>
                  <a:srgbClr val="7843E6"/>
                </a:solidFill>
                <a:latin typeface="Times Neue Roman Bold Italics"/>
              </a:rPr>
              <a:t>TRÒ CHƠI: Ô CỬA THẦN KÌ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1430000" y="6863604"/>
            <a:ext cx="1127475" cy="236336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3208750" y="3957608"/>
            <a:ext cx="2572154" cy="4614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417"/>
              </a:lnSpc>
              <a:spcBef>
                <a:spcPct val="0"/>
              </a:spcBef>
            </a:pPr>
            <a:r>
              <a:rPr lang="en-US" sz="22396" dirty="0">
                <a:solidFill>
                  <a:srgbClr val="5E17EB"/>
                </a:solidFill>
                <a:latin typeface="Times Neue Roman Bold"/>
              </a:rPr>
              <a:t>1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89328" y="1567134"/>
            <a:ext cx="13198072" cy="17347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684"/>
              </a:lnSpc>
              <a:spcBef>
                <a:spcPct val="0"/>
              </a:spcBef>
            </a:pPr>
            <a:r>
              <a:rPr lang="en-US" sz="15855" b="1" dirty="0">
                <a:solidFill>
                  <a:srgbClr val="00C2CB"/>
                </a:solidFill>
                <a:latin typeface="Times Neue Roman"/>
              </a:rPr>
              <a:t>KHỞI ĐỘNG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DB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5325779" y="3488120"/>
            <a:ext cx="2962221" cy="6677138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8664373" y="414838"/>
            <a:ext cx="7581599" cy="5561215"/>
            <a:chOff x="0" y="0"/>
            <a:chExt cx="4198620" cy="3079750"/>
          </a:xfrm>
        </p:grpSpPr>
        <p:sp>
          <p:nvSpPr>
            <p:cNvPr id="4" name="Freeform 4"/>
            <p:cNvSpPr/>
            <p:nvPr/>
          </p:nvSpPr>
          <p:spPr>
            <a:xfrm>
              <a:off x="-12699" y="-2540"/>
              <a:ext cx="4215129" cy="3083560"/>
            </a:xfrm>
            <a:custGeom>
              <a:avLst/>
              <a:gdLst/>
              <a:ahLst/>
              <a:cxnLst/>
              <a:rect l="l" t="t" r="r" b="b"/>
              <a:pathLst>
                <a:path w="4215129" h="3083560">
                  <a:moveTo>
                    <a:pt x="4196079" y="1511300"/>
                  </a:moveTo>
                  <a:cubicBezTo>
                    <a:pt x="4199889" y="1508760"/>
                    <a:pt x="4203699" y="1507490"/>
                    <a:pt x="4206239" y="1503680"/>
                  </a:cubicBezTo>
                  <a:cubicBezTo>
                    <a:pt x="4208779" y="1501140"/>
                    <a:pt x="4213859" y="1497330"/>
                    <a:pt x="4213859" y="1493520"/>
                  </a:cubicBezTo>
                  <a:cubicBezTo>
                    <a:pt x="4213859" y="1490980"/>
                    <a:pt x="4208779" y="1487170"/>
                    <a:pt x="4206239" y="1484630"/>
                  </a:cubicBezTo>
                  <a:lnTo>
                    <a:pt x="4194809" y="1473200"/>
                  </a:lnTo>
                  <a:cubicBezTo>
                    <a:pt x="4197349" y="1470660"/>
                    <a:pt x="4202429" y="1469390"/>
                    <a:pt x="4202429" y="1465580"/>
                  </a:cubicBezTo>
                  <a:cubicBezTo>
                    <a:pt x="4204969" y="1455420"/>
                    <a:pt x="4208779" y="1445260"/>
                    <a:pt x="4208779" y="1435100"/>
                  </a:cubicBezTo>
                  <a:cubicBezTo>
                    <a:pt x="4208779" y="1430020"/>
                    <a:pt x="4199889" y="1426210"/>
                    <a:pt x="4194809" y="1419860"/>
                  </a:cubicBezTo>
                  <a:cubicBezTo>
                    <a:pt x="4199889" y="1419860"/>
                    <a:pt x="4202429" y="1419860"/>
                    <a:pt x="4206239" y="1418590"/>
                  </a:cubicBezTo>
                  <a:lnTo>
                    <a:pt x="4206239" y="1414780"/>
                  </a:lnTo>
                  <a:lnTo>
                    <a:pt x="4194809" y="1414780"/>
                  </a:lnTo>
                  <a:cubicBezTo>
                    <a:pt x="4187189" y="1409700"/>
                    <a:pt x="4179569" y="1399540"/>
                    <a:pt x="4177029" y="1400810"/>
                  </a:cubicBezTo>
                  <a:cubicBezTo>
                    <a:pt x="4163059" y="1408430"/>
                    <a:pt x="4163059" y="1398270"/>
                    <a:pt x="4160519" y="1390650"/>
                  </a:cubicBezTo>
                  <a:cubicBezTo>
                    <a:pt x="4155439" y="1391920"/>
                    <a:pt x="4150359" y="1393190"/>
                    <a:pt x="4146549" y="1391920"/>
                  </a:cubicBezTo>
                  <a:cubicBezTo>
                    <a:pt x="4137659" y="1390650"/>
                    <a:pt x="4128769" y="1386840"/>
                    <a:pt x="4119879" y="1386840"/>
                  </a:cubicBezTo>
                  <a:cubicBezTo>
                    <a:pt x="4108449" y="1385570"/>
                    <a:pt x="4095749" y="1385570"/>
                    <a:pt x="4083049" y="1384300"/>
                  </a:cubicBezTo>
                  <a:cubicBezTo>
                    <a:pt x="4063999" y="1381760"/>
                    <a:pt x="4044949" y="1379220"/>
                    <a:pt x="4025899" y="1376680"/>
                  </a:cubicBezTo>
                  <a:cubicBezTo>
                    <a:pt x="4024629" y="1376680"/>
                    <a:pt x="4022089" y="1379220"/>
                    <a:pt x="4020819" y="1379220"/>
                  </a:cubicBezTo>
                  <a:cubicBezTo>
                    <a:pt x="4010659" y="1377950"/>
                    <a:pt x="4000499" y="1376680"/>
                    <a:pt x="3991609" y="1374140"/>
                  </a:cubicBezTo>
                  <a:cubicBezTo>
                    <a:pt x="3989069" y="1372870"/>
                    <a:pt x="3987799" y="1366520"/>
                    <a:pt x="3987799" y="1363980"/>
                  </a:cubicBezTo>
                  <a:cubicBezTo>
                    <a:pt x="4001769" y="1353820"/>
                    <a:pt x="4015740" y="1343660"/>
                    <a:pt x="4024629" y="1337310"/>
                  </a:cubicBezTo>
                  <a:cubicBezTo>
                    <a:pt x="4034789" y="1336040"/>
                    <a:pt x="4041139" y="1334770"/>
                    <a:pt x="4050029" y="1334770"/>
                  </a:cubicBezTo>
                  <a:cubicBezTo>
                    <a:pt x="4042409" y="1324610"/>
                    <a:pt x="4037329" y="1319530"/>
                    <a:pt x="4030979" y="1311910"/>
                  </a:cubicBezTo>
                  <a:cubicBezTo>
                    <a:pt x="4027169" y="1313180"/>
                    <a:pt x="4023359" y="1314450"/>
                    <a:pt x="4017009" y="1316990"/>
                  </a:cubicBezTo>
                  <a:cubicBezTo>
                    <a:pt x="4017009" y="1310640"/>
                    <a:pt x="4017009" y="1304290"/>
                    <a:pt x="4018279" y="1304290"/>
                  </a:cubicBezTo>
                  <a:cubicBezTo>
                    <a:pt x="4023359" y="1303020"/>
                    <a:pt x="4030979" y="1301750"/>
                    <a:pt x="4034789" y="1304290"/>
                  </a:cubicBezTo>
                  <a:cubicBezTo>
                    <a:pt x="4039869" y="1308100"/>
                    <a:pt x="4042409" y="1314450"/>
                    <a:pt x="4047489" y="1322070"/>
                  </a:cubicBezTo>
                  <a:cubicBezTo>
                    <a:pt x="4050029" y="1322070"/>
                    <a:pt x="4055109" y="1323340"/>
                    <a:pt x="4060189" y="1323340"/>
                  </a:cubicBezTo>
                  <a:cubicBezTo>
                    <a:pt x="4058919" y="1306830"/>
                    <a:pt x="4058919" y="1306830"/>
                    <a:pt x="4044949" y="1282700"/>
                  </a:cubicBezTo>
                  <a:cubicBezTo>
                    <a:pt x="4062729" y="1282700"/>
                    <a:pt x="4067809" y="1277620"/>
                    <a:pt x="4063999" y="1259840"/>
                  </a:cubicBezTo>
                  <a:cubicBezTo>
                    <a:pt x="4075429" y="1258570"/>
                    <a:pt x="4088129" y="1257300"/>
                    <a:pt x="4099559" y="1257300"/>
                  </a:cubicBezTo>
                  <a:cubicBezTo>
                    <a:pt x="4098289" y="1254760"/>
                    <a:pt x="4095749" y="1249680"/>
                    <a:pt x="4094479" y="1245870"/>
                  </a:cubicBezTo>
                  <a:cubicBezTo>
                    <a:pt x="4099559" y="1247140"/>
                    <a:pt x="4103369" y="1248410"/>
                    <a:pt x="4105909" y="1249680"/>
                  </a:cubicBezTo>
                  <a:cubicBezTo>
                    <a:pt x="4107179" y="1243330"/>
                    <a:pt x="4107179" y="1236980"/>
                    <a:pt x="4108449" y="1231900"/>
                  </a:cubicBezTo>
                  <a:cubicBezTo>
                    <a:pt x="4109719" y="1225550"/>
                    <a:pt x="4110989" y="1217930"/>
                    <a:pt x="4112259" y="1211580"/>
                  </a:cubicBezTo>
                  <a:cubicBezTo>
                    <a:pt x="4112259" y="1209040"/>
                    <a:pt x="4110989" y="1205230"/>
                    <a:pt x="4112259" y="1201420"/>
                  </a:cubicBezTo>
                  <a:cubicBezTo>
                    <a:pt x="4116069" y="1191260"/>
                    <a:pt x="4117339" y="1176020"/>
                    <a:pt x="4113529" y="1168400"/>
                  </a:cubicBezTo>
                  <a:cubicBezTo>
                    <a:pt x="4116069" y="1165860"/>
                    <a:pt x="4117339" y="1162050"/>
                    <a:pt x="4117339" y="1159510"/>
                  </a:cubicBezTo>
                  <a:cubicBezTo>
                    <a:pt x="4117339" y="1149350"/>
                    <a:pt x="4117339" y="1137920"/>
                    <a:pt x="4116069" y="1127760"/>
                  </a:cubicBezTo>
                  <a:cubicBezTo>
                    <a:pt x="4114799" y="1117600"/>
                    <a:pt x="4113529" y="1108710"/>
                    <a:pt x="4112259" y="1098550"/>
                  </a:cubicBezTo>
                  <a:cubicBezTo>
                    <a:pt x="4110989" y="1096010"/>
                    <a:pt x="4110989" y="1093470"/>
                    <a:pt x="4112259" y="1089660"/>
                  </a:cubicBezTo>
                  <a:cubicBezTo>
                    <a:pt x="4116069" y="1079500"/>
                    <a:pt x="4118609" y="1069340"/>
                    <a:pt x="4110989" y="1059180"/>
                  </a:cubicBezTo>
                  <a:cubicBezTo>
                    <a:pt x="4108449" y="1056640"/>
                    <a:pt x="4109719" y="1050290"/>
                    <a:pt x="4110989" y="1046480"/>
                  </a:cubicBezTo>
                  <a:cubicBezTo>
                    <a:pt x="4114799" y="1032510"/>
                    <a:pt x="4107179" y="1021080"/>
                    <a:pt x="4093209" y="1018540"/>
                  </a:cubicBezTo>
                  <a:lnTo>
                    <a:pt x="4088129" y="1018540"/>
                  </a:lnTo>
                  <a:cubicBezTo>
                    <a:pt x="4089399" y="1014730"/>
                    <a:pt x="4090669" y="1013460"/>
                    <a:pt x="4091939" y="1010920"/>
                  </a:cubicBezTo>
                  <a:cubicBezTo>
                    <a:pt x="4088129" y="1009650"/>
                    <a:pt x="4084319" y="1009650"/>
                    <a:pt x="4081779" y="1007110"/>
                  </a:cubicBezTo>
                  <a:cubicBezTo>
                    <a:pt x="4079239" y="1005840"/>
                    <a:pt x="4077969" y="1002030"/>
                    <a:pt x="4075429" y="1000760"/>
                  </a:cubicBezTo>
                  <a:cubicBezTo>
                    <a:pt x="4065269" y="995680"/>
                    <a:pt x="4053839" y="990600"/>
                    <a:pt x="4042409" y="985520"/>
                  </a:cubicBezTo>
                  <a:cubicBezTo>
                    <a:pt x="4038599" y="984250"/>
                    <a:pt x="4033519" y="984250"/>
                    <a:pt x="4029709" y="984250"/>
                  </a:cubicBezTo>
                  <a:cubicBezTo>
                    <a:pt x="4027169" y="985520"/>
                    <a:pt x="4025899" y="980440"/>
                    <a:pt x="4023359" y="980440"/>
                  </a:cubicBezTo>
                  <a:cubicBezTo>
                    <a:pt x="4005579" y="976630"/>
                    <a:pt x="3987799" y="974090"/>
                    <a:pt x="3970019" y="969010"/>
                  </a:cubicBezTo>
                  <a:cubicBezTo>
                    <a:pt x="3956049" y="963930"/>
                    <a:pt x="3939539" y="974090"/>
                    <a:pt x="3925569" y="963930"/>
                  </a:cubicBezTo>
                  <a:cubicBezTo>
                    <a:pt x="3924299" y="962660"/>
                    <a:pt x="3921759" y="965200"/>
                    <a:pt x="3920489" y="965200"/>
                  </a:cubicBezTo>
                  <a:cubicBezTo>
                    <a:pt x="3909059" y="962660"/>
                    <a:pt x="3898899" y="969010"/>
                    <a:pt x="3887469" y="965200"/>
                  </a:cubicBezTo>
                  <a:cubicBezTo>
                    <a:pt x="3876039" y="961390"/>
                    <a:pt x="3863339" y="960120"/>
                    <a:pt x="3858259" y="948690"/>
                  </a:cubicBezTo>
                  <a:cubicBezTo>
                    <a:pt x="3853179" y="937260"/>
                    <a:pt x="3849369" y="925830"/>
                    <a:pt x="3849369" y="914400"/>
                  </a:cubicBezTo>
                  <a:cubicBezTo>
                    <a:pt x="3850639" y="900430"/>
                    <a:pt x="3856989" y="885190"/>
                    <a:pt x="3832859" y="887730"/>
                  </a:cubicBezTo>
                  <a:cubicBezTo>
                    <a:pt x="3834129" y="885190"/>
                    <a:pt x="3834129" y="882650"/>
                    <a:pt x="3835399" y="881380"/>
                  </a:cubicBezTo>
                  <a:cubicBezTo>
                    <a:pt x="3761739" y="873760"/>
                    <a:pt x="3688079" y="867410"/>
                    <a:pt x="3615689" y="859790"/>
                  </a:cubicBezTo>
                  <a:cubicBezTo>
                    <a:pt x="3613149" y="850900"/>
                    <a:pt x="3610609" y="840740"/>
                    <a:pt x="3608069" y="826770"/>
                  </a:cubicBezTo>
                  <a:cubicBezTo>
                    <a:pt x="3622039" y="842010"/>
                    <a:pt x="3634739" y="850900"/>
                    <a:pt x="3652519" y="849630"/>
                  </a:cubicBezTo>
                  <a:cubicBezTo>
                    <a:pt x="3653789" y="839470"/>
                    <a:pt x="3652519" y="831850"/>
                    <a:pt x="3642359" y="825500"/>
                  </a:cubicBezTo>
                  <a:cubicBezTo>
                    <a:pt x="3641089" y="824230"/>
                    <a:pt x="3639819" y="819150"/>
                    <a:pt x="3641089" y="816610"/>
                  </a:cubicBezTo>
                  <a:cubicBezTo>
                    <a:pt x="3646169" y="803910"/>
                    <a:pt x="3651249" y="792480"/>
                    <a:pt x="3655059" y="781050"/>
                  </a:cubicBezTo>
                  <a:cubicBezTo>
                    <a:pt x="3660139" y="784860"/>
                    <a:pt x="3663949" y="787400"/>
                    <a:pt x="3669029" y="789940"/>
                  </a:cubicBezTo>
                  <a:lnTo>
                    <a:pt x="3671569" y="787400"/>
                  </a:lnTo>
                  <a:lnTo>
                    <a:pt x="3656329" y="764540"/>
                  </a:lnTo>
                  <a:cubicBezTo>
                    <a:pt x="3666489" y="767080"/>
                    <a:pt x="3675379" y="768350"/>
                    <a:pt x="3686809" y="770890"/>
                  </a:cubicBezTo>
                  <a:cubicBezTo>
                    <a:pt x="3682999" y="763270"/>
                    <a:pt x="3679189" y="758190"/>
                    <a:pt x="3679189" y="758190"/>
                  </a:cubicBezTo>
                  <a:cubicBezTo>
                    <a:pt x="3685539" y="753110"/>
                    <a:pt x="3691889" y="748030"/>
                    <a:pt x="3700779" y="741680"/>
                  </a:cubicBezTo>
                  <a:cubicBezTo>
                    <a:pt x="3700779" y="740410"/>
                    <a:pt x="3702049" y="732790"/>
                    <a:pt x="3705859" y="731520"/>
                  </a:cubicBezTo>
                  <a:cubicBezTo>
                    <a:pt x="3713479" y="727710"/>
                    <a:pt x="3716019" y="734060"/>
                    <a:pt x="3718559" y="740410"/>
                  </a:cubicBezTo>
                  <a:cubicBezTo>
                    <a:pt x="3719829" y="744220"/>
                    <a:pt x="3727449" y="745490"/>
                    <a:pt x="3732529" y="746760"/>
                  </a:cubicBezTo>
                  <a:cubicBezTo>
                    <a:pt x="3737609" y="748030"/>
                    <a:pt x="3743959" y="748030"/>
                    <a:pt x="3750309" y="746760"/>
                  </a:cubicBezTo>
                  <a:cubicBezTo>
                    <a:pt x="3760469" y="746760"/>
                    <a:pt x="3770629" y="745490"/>
                    <a:pt x="3784599" y="744220"/>
                  </a:cubicBezTo>
                  <a:cubicBezTo>
                    <a:pt x="3774440" y="741680"/>
                    <a:pt x="3766819" y="739140"/>
                    <a:pt x="3760469" y="737870"/>
                  </a:cubicBezTo>
                  <a:cubicBezTo>
                    <a:pt x="3760469" y="736600"/>
                    <a:pt x="3760469" y="735330"/>
                    <a:pt x="3759199" y="734060"/>
                  </a:cubicBezTo>
                  <a:cubicBezTo>
                    <a:pt x="3769359" y="731520"/>
                    <a:pt x="3779519" y="728980"/>
                    <a:pt x="3788409" y="726440"/>
                  </a:cubicBezTo>
                  <a:cubicBezTo>
                    <a:pt x="3798569" y="728980"/>
                    <a:pt x="3807459" y="732790"/>
                    <a:pt x="3815079" y="735330"/>
                  </a:cubicBezTo>
                  <a:cubicBezTo>
                    <a:pt x="3817619" y="758190"/>
                    <a:pt x="3832859" y="739140"/>
                    <a:pt x="3841749" y="741680"/>
                  </a:cubicBezTo>
                  <a:cubicBezTo>
                    <a:pt x="3839209" y="736600"/>
                    <a:pt x="3835399" y="731520"/>
                    <a:pt x="3831590" y="725170"/>
                  </a:cubicBezTo>
                  <a:cubicBezTo>
                    <a:pt x="3848099" y="727710"/>
                    <a:pt x="3864610" y="727710"/>
                    <a:pt x="3876040" y="740410"/>
                  </a:cubicBezTo>
                  <a:cubicBezTo>
                    <a:pt x="3877310" y="741680"/>
                    <a:pt x="3882390" y="740410"/>
                    <a:pt x="3884930" y="739140"/>
                  </a:cubicBezTo>
                  <a:cubicBezTo>
                    <a:pt x="3888740" y="740410"/>
                    <a:pt x="3895090" y="742950"/>
                    <a:pt x="3897630" y="741680"/>
                  </a:cubicBezTo>
                  <a:cubicBezTo>
                    <a:pt x="3901440" y="737870"/>
                    <a:pt x="3901440" y="731520"/>
                    <a:pt x="3905250" y="723900"/>
                  </a:cubicBezTo>
                  <a:cubicBezTo>
                    <a:pt x="3914140" y="739140"/>
                    <a:pt x="3923030" y="730250"/>
                    <a:pt x="3931920" y="723900"/>
                  </a:cubicBezTo>
                  <a:cubicBezTo>
                    <a:pt x="3930650" y="727710"/>
                    <a:pt x="3930650" y="730250"/>
                    <a:pt x="3930650" y="730250"/>
                  </a:cubicBezTo>
                  <a:cubicBezTo>
                    <a:pt x="3938270" y="734060"/>
                    <a:pt x="3944620" y="736600"/>
                    <a:pt x="3953510" y="740410"/>
                  </a:cubicBezTo>
                  <a:cubicBezTo>
                    <a:pt x="3959860" y="737870"/>
                    <a:pt x="3967480" y="728980"/>
                    <a:pt x="3978910" y="737870"/>
                  </a:cubicBezTo>
                  <a:cubicBezTo>
                    <a:pt x="3980180" y="739140"/>
                    <a:pt x="3985260" y="736600"/>
                    <a:pt x="3989069" y="736600"/>
                  </a:cubicBezTo>
                  <a:cubicBezTo>
                    <a:pt x="3992879" y="735330"/>
                    <a:pt x="3995419" y="735330"/>
                    <a:pt x="3996690" y="734060"/>
                  </a:cubicBezTo>
                  <a:cubicBezTo>
                    <a:pt x="3999230" y="725170"/>
                    <a:pt x="4000499" y="717550"/>
                    <a:pt x="4004310" y="709930"/>
                  </a:cubicBezTo>
                  <a:cubicBezTo>
                    <a:pt x="4008120" y="702310"/>
                    <a:pt x="4006850" y="694690"/>
                    <a:pt x="3999230" y="692150"/>
                  </a:cubicBezTo>
                  <a:cubicBezTo>
                    <a:pt x="3996690" y="690880"/>
                    <a:pt x="3994150" y="690880"/>
                    <a:pt x="3992880" y="689610"/>
                  </a:cubicBezTo>
                  <a:cubicBezTo>
                    <a:pt x="4004310" y="678180"/>
                    <a:pt x="4014470" y="670560"/>
                    <a:pt x="4030980" y="675640"/>
                  </a:cubicBezTo>
                  <a:cubicBezTo>
                    <a:pt x="4034790" y="676910"/>
                    <a:pt x="4039870" y="671830"/>
                    <a:pt x="4046220" y="668020"/>
                  </a:cubicBezTo>
                  <a:cubicBezTo>
                    <a:pt x="4042410" y="664210"/>
                    <a:pt x="4039870" y="662940"/>
                    <a:pt x="4037330" y="661670"/>
                  </a:cubicBezTo>
                  <a:cubicBezTo>
                    <a:pt x="4047490" y="640080"/>
                    <a:pt x="4064000" y="654050"/>
                    <a:pt x="4079240" y="654050"/>
                  </a:cubicBezTo>
                  <a:cubicBezTo>
                    <a:pt x="4074160" y="650240"/>
                    <a:pt x="4071619" y="646430"/>
                    <a:pt x="4069080" y="645160"/>
                  </a:cubicBezTo>
                  <a:cubicBezTo>
                    <a:pt x="4076700" y="641350"/>
                    <a:pt x="4084320" y="638810"/>
                    <a:pt x="4090670" y="635000"/>
                  </a:cubicBezTo>
                  <a:cubicBezTo>
                    <a:pt x="4091940" y="629920"/>
                    <a:pt x="4090670" y="624840"/>
                    <a:pt x="4091940" y="622300"/>
                  </a:cubicBezTo>
                  <a:cubicBezTo>
                    <a:pt x="4098290" y="612140"/>
                    <a:pt x="4094480" y="604520"/>
                    <a:pt x="4084320" y="599440"/>
                  </a:cubicBezTo>
                  <a:cubicBezTo>
                    <a:pt x="4080510" y="596900"/>
                    <a:pt x="4076700" y="591820"/>
                    <a:pt x="4074160" y="588010"/>
                  </a:cubicBezTo>
                  <a:cubicBezTo>
                    <a:pt x="4077970" y="588010"/>
                    <a:pt x="4083050" y="586740"/>
                    <a:pt x="4088130" y="586740"/>
                  </a:cubicBezTo>
                  <a:lnTo>
                    <a:pt x="4088130" y="571500"/>
                  </a:lnTo>
                  <a:cubicBezTo>
                    <a:pt x="4090670" y="571500"/>
                    <a:pt x="4093210" y="571500"/>
                    <a:pt x="4095750" y="572770"/>
                  </a:cubicBezTo>
                  <a:cubicBezTo>
                    <a:pt x="4097020" y="557530"/>
                    <a:pt x="4098290" y="542290"/>
                    <a:pt x="4100830" y="525780"/>
                  </a:cubicBezTo>
                  <a:cubicBezTo>
                    <a:pt x="4086860" y="518160"/>
                    <a:pt x="4094480" y="509270"/>
                    <a:pt x="4102100" y="497840"/>
                  </a:cubicBezTo>
                  <a:cubicBezTo>
                    <a:pt x="4102100" y="497840"/>
                    <a:pt x="4099560" y="496570"/>
                    <a:pt x="4097020" y="496570"/>
                  </a:cubicBezTo>
                  <a:cubicBezTo>
                    <a:pt x="4098290" y="491490"/>
                    <a:pt x="4100830" y="486410"/>
                    <a:pt x="4102100" y="481330"/>
                  </a:cubicBezTo>
                  <a:cubicBezTo>
                    <a:pt x="4104640" y="471170"/>
                    <a:pt x="4100830" y="469900"/>
                    <a:pt x="4089400" y="474980"/>
                  </a:cubicBezTo>
                  <a:cubicBezTo>
                    <a:pt x="4088130" y="472440"/>
                    <a:pt x="4086860" y="468630"/>
                    <a:pt x="4084320" y="466090"/>
                  </a:cubicBezTo>
                  <a:cubicBezTo>
                    <a:pt x="4083050" y="467360"/>
                    <a:pt x="4083050" y="468630"/>
                    <a:pt x="4081780" y="469900"/>
                  </a:cubicBezTo>
                  <a:cubicBezTo>
                    <a:pt x="4076700" y="468630"/>
                    <a:pt x="4072890" y="466090"/>
                    <a:pt x="4067810" y="464820"/>
                  </a:cubicBezTo>
                  <a:cubicBezTo>
                    <a:pt x="4042410" y="454660"/>
                    <a:pt x="4015740" y="457200"/>
                    <a:pt x="3990340" y="455930"/>
                  </a:cubicBezTo>
                  <a:cubicBezTo>
                    <a:pt x="3986530" y="455930"/>
                    <a:pt x="3981450" y="459740"/>
                    <a:pt x="3977640" y="459740"/>
                  </a:cubicBezTo>
                  <a:cubicBezTo>
                    <a:pt x="3962400" y="458470"/>
                    <a:pt x="3948430" y="453390"/>
                    <a:pt x="3934460" y="452120"/>
                  </a:cubicBezTo>
                  <a:cubicBezTo>
                    <a:pt x="3915410" y="450850"/>
                    <a:pt x="3896360" y="450850"/>
                    <a:pt x="3877310" y="450850"/>
                  </a:cubicBezTo>
                  <a:cubicBezTo>
                    <a:pt x="3863340" y="450850"/>
                    <a:pt x="3860800" y="443230"/>
                    <a:pt x="3862070" y="433070"/>
                  </a:cubicBezTo>
                  <a:cubicBezTo>
                    <a:pt x="3867150" y="429260"/>
                    <a:pt x="3872230" y="421640"/>
                    <a:pt x="3872230" y="420370"/>
                  </a:cubicBezTo>
                  <a:cubicBezTo>
                    <a:pt x="3855720" y="407670"/>
                    <a:pt x="3870960" y="398780"/>
                    <a:pt x="3874770" y="388620"/>
                  </a:cubicBezTo>
                  <a:cubicBezTo>
                    <a:pt x="3873500" y="363220"/>
                    <a:pt x="3872230" y="337820"/>
                    <a:pt x="3870960" y="311150"/>
                  </a:cubicBezTo>
                  <a:cubicBezTo>
                    <a:pt x="3873500" y="309880"/>
                    <a:pt x="3878580" y="308610"/>
                    <a:pt x="3882390" y="307340"/>
                  </a:cubicBezTo>
                  <a:cubicBezTo>
                    <a:pt x="3881120" y="303530"/>
                    <a:pt x="3878580" y="299720"/>
                    <a:pt x="3878580" y="295910"/>
                  </a:cubicBezTo>
                  <a:cubicBezTo>
                    <a:pt x="3882390" y="280670"/>
                    <a:pt x="3883660" y="265430"/>
                    <a:pt x="3867150" y="254000"/>
                  </a:cubicBezTo>
                  <a:cubicBezTo>
                    <a:pt x="3874770" y="248920"/>
                    <a:pt x="3881120" y="245110"/>
                    <a:pt x="3888740" y="240030"/>
                  </a:cubicBezTo>
                  <a:cubicBezTo>
                    <a:pt x="3887470" y="238760"/>
                    <a:pt x="3886200" y="236220"/>
                    <a:pt x="3886200" y="234950"/>
                  </a:cubicBezTo>
                  <a:cubicBezTo>
                    <a:pt x="3886200" y="233680"/>
                    <a:pt x="3884930" y="233680"/>
                    <a:pt x="3883660" y="233680"/>
                  </a:cubicBezTo>
                  <a:cubicBezTo>
                    <a:pt x="3870960" y="233680"/>
                    <a:pt x="3865880" y="231140"/>
                    <a:pt x="3864610" y="218440"/>
                  </a:cubicBezTo>
                  <a:cubicBezTo>
                    <a:pt x="3864610" y="215900"/>
                    <a:pt x="3864610" y="212090"/>
                    <a:pt x="3867150" y="209550"/>
                  </a:cubicBezTo>
                  <a:cubicBezTo>
                    <a:pt x="3872230" y="205740"/>
                    <a:pt x="3877310" y="201930"/>
                    <a:pt x="3883660" y="199390"/>
                  </a:cubicBezTo>
                  <a:cubicBezTo>
                    <a:pt x="3886200" y="198120"/>
                    <a:pt x="3891280" y="199390"/>
                    <a:pt x="3893820" y="200660"/>
                  </a:cubicBezTo>
                  <a:cubicBezTo>
                    <a:pt x="3907790" y="208280"/>
                    <a:pt x="3909060" y="208280"/>
                    <a:pt x="3911600" y="191770"/>
                  </a:cubicBezTo>
                  <a:cubicBezTo>
                    <a:pt x="3914140" y="193040"/>
                    <a:pt x="3916680" y="194310"/>
                    <a:pt x="3920490" y="195580"/>
                  </a:cubicBezTo>
                  <a:cubicBezTo>
                    <a:pt x="3919220" y="190500"/>
                    <a:pt x="3919220" y="186690"/>
                    <a:pt x="3916680" y="182880"/>
                  </a:cubicBezTo>
                  <a:cubicBezTo>
                    <a:pt x="3916680" y="181610"/>
                    <a:pt x="3914140" y="180340"/>
                    <a:pt x="3911600" y="179070"/>
                  </a:cubicBezTo>
                  <a:cubicBezTo>
                    <a:pt x="3914140" y="177800"/>
                    <a:pt x="3916680" y="175260"/>
                    <a:pt x="3919220" y="176530"/>
                  </a:cubicBezTo>
                  <a:cubicBezTo>
                    <a:pt x="3931920" y="180340"/>
                    <a:pt x="3939540" y="171450"/>
                    <a:pt x="3948430" y="166370"/>
                  </a:cubicBezTo>
                  <a:cubicBezTo>
                    <a:pt x="3940810" y="156210"/>
                    <a:pt x="3933190" y="147320"/>
                    <a:pt x="3926840" y="137160"/>
                  </a:cubicBezTo>
                  <a:cubicBezTo>
                    <a:pt x="3937000" y="132080"/>
                    <a:pt x="3944620" y="129540"/>
                    <a:pt x="3952240" y="125730"/>
                  </a:cubicBezTo>
                  <a:cubicBezTo>
                    <a:pt x="3935730" y="97790"/>
                    <a:pt x="3935730" y="97790"/>
                    <a:pt x="3947160" y="86360"/>
                  </a:cubicBezTo>
                  <a:cubicBezTo>
                    <a:pt x="3947160" y="85090"/>
                    <a:pt x="3945890" y="83820"/>
                    <a:pt x="3945890" y="82550"/>
                  </a:cubicBezTo>
                  <a:cubicBezTo>
                    <a:pt x="3942080" y="83820"/>
                    <a:pt x="3937000" y="85090"/>
                    <a:pt x="3933190" y="87630"/>
                  </a:cubicBezTo>
                  <a:lnTo>
                    <a:pt x="3931920" y="86360"/>
                  </a:lnTo>
                  <a:cubicBezTo>
                    <a:pt x="3937000" y="81280"/>
                    <a:pt x="3942080" y="77470"/>
                    <a:pt x="3947160" y="72390"/>
                  </a:cubicBezTo>
                  <a:cubicBezTo>
                    <a:pt x="3947160" y="68580"/>
                    <a:pt x="3949700" y="59690"/>
                    <a:pt x="3947160" y="57150"/>
                  </a:cubicBezTo>
                  <a:cubicBezTo>
                    <a:pt x="3937000" y="48260"/>
                    <a:pt x="3948430" y="39370"/>
                    <a:pt x="3945890" y="30480"/>
                  </a:cubicBezTo>
                  <a:cubicBezTo>
                    <a:pt x="3944620" y="27940"/>
                    <a:pt x="3945890" y="21590"/>
                    <a:pt x="3944620" y="21590"/>
                  </a:cubicBezTo>
                  <a:cubicBezTo>
                    <a:pt x="3937000" y="17780"/>
                    <a:pt x="3928110" y="11430"/>
                    <a:pt x="3919220" y="11430"/>
                  </a:cubicBezTo>
                  <a:cubicBezTo>
                    <a:pt x="3898900" y="10160"/>
                    <a:pt x="3878580" y="12700"/>
                    <a:pt x="3858260" y="12700"/>
                  </a:cubicBezTo>
                  <a:lnTo>
                    <a:pt x="3793490" y="12700"/>
                  </a:lnTo>
                  <a:cubicBezTo>
                    <a:pt x="3778250" y="12700"/>
                    <a:pt x="3765550" y="8890"/>
                    <a:pt x="3750310" y="5080"/>
                  </a:cubicBezTo>
                  <a:cubicBezTo>
                    <a:pt x="3732530" y="0"/>
                    <a:pt x="3713480" y="3810"/>
                    <a:pt x="3694430" y="5080"/>
                  </a:cubicBezTo>
                  <a:cubicBezTo>
                    <a:pt x="3653790" y="6350"/>
                    <a:pt x="3613150" y="6350"/>
                    <a:pt x="3572510" y="7620"/>
                  </a:cubicBezTo>
                  <a:cubicBezTo>
                    <a:pt x="3553460" y="7620"/>
                    <a:pt x="3533140" y="10160"/>
                    <a:pt x="3514090" y="11430"/>
                  </a:cubicBezTo>
                  <a:cubicBezTo>
                    <a:pt x="3489960" y="12700"/>
                    <a:pt x="3465830" y="11430"/>
                    <a:pt x="3441700" y="12700"/>
                  </a:cubicBezTo>
                  <a:cubicBezTo>
                    <a:pt x="3416300" y="13970"/>
                    <a:pt x="3390900" y="16510"/>
                    <a:pt x="3365500" y="17780"/>
                  </a:cubicBezTo>
                  <a:cubicBezTo>
                    <a:pt x="3335020" y="19050"/>
                    <a:pt x="3304540" y="19050"/>
                    <a:pt x="3274060" y="20320"/>
                  </a:cubicBezTo>
                  <a:lnTo>
                    <a:pt x="3178810" y="24130"/>
                  </a:lnTo>
                  <a:cubicBezTo>
                    <a:pt x="3149600" y="25400"/>
                    <a:pt x="3121660" y="25400"/>
                    <a:pt x="3092450" y="25400"/>
                  </a:cubicBezTo>
                  <a:cubicBezTo>
                    <a:pt x="3070860" y="25400"/>
                    <a:pt x="3048000" y="26670"/>
                    <a:pt x="3026410" y="27940"/>
                  </a:cubicBezTo>
                  <a:lnTo>
                    <a:pt x="2961640" y="31750"/>
                  </a:lnTo>
                  <a:cubicBezTo>
                    <a:pt x="2946400" y="33020"/>
                    <a:pt x="2931160" y="33020"/>
                    <a:pt x="2914650" y="34290"/>
                  </a:cubicBezTo>
                  <a:cubicBezTo>
                    <a:pt x="2889250" y="35560"/>
                    <a:pt x="2863850" y="35560"/>
                    <a:pt x="2838450" y="36830"/>
                  </a:cubicBezTo>
                  <a:cubicBezTo>
                    <a:pt x="2809240" y="38100"/>
                    <a:pt x="2781300" y="40640"/>
                    <a:pt x="2753360" y="41910"/>
                  </a:cubicBezTo>
                  <a:cubicBezTo>
                    <a:pt x="2724150" y="44450"/>
                    <a:pt x="2696210" y="46990"/>
                    <a:pt x="2667000" y="49530"/>
                  </a:cubicBezTo>
                  <a:cubicBezTo>
                    <a:pt x="2655570" y="50800"/>
                    <a:pt x="2644140" y="50800"/>
                    <a:pt x="2631440" y="52070"/>
                  </a:cubicBezTo>
                  <a:lnTo>
                    <a:pt x="2594610" y="52070"/>
                  </a:lnTo>
                  <a:cubicBezTo>
                    <a:pt x="2552700" y="54610"/>
                    <a:pt x="2512060" y="58420"/>
                    <a:pt x="2470150" y="60960"/>
                  </a:cubicBezTo>
                  <a:cubicBezTo>
                    <a:pt x="2444750" y="62230"/>
                    <a:pt x="2418080" y="63500"/>
                    <a:pt x="2392680" y="66040"/>
                  </a:cubicBezTo>
                  <a:cubicBezTo>
                    <a:pt x="2377440" y="67310"/>
                    <a:pt x="2360930" y="69850"/>
                    <a:pt x="2345690" y="71120"/>
                  </a:cubicBezTo>
                  <a:lnTo>
                    <a:pt x="2242819" y="78740"/>
                  </a:lnTo>
                  <a:cubicBezTo>
                    <a:pt x="2221230" y="80010"/>
                    <a:pt x="2200909" y="85090"/>
                    <a:pt x="2180590" y="86360"/>
                  </a:cubicBezTo>
                  <a:cubicBezTo>
                    <a:pt x="2148840" y="88900"/>
                    <a:pt x="2115819" y="90170"/>
                    <a:pt x="2084069" y="92710"/>
                  </a:cubicBezTo>
                  <a:cubicBezTo>
                    <a:pt x="2076449" y="92710"/>
                    <a:pt x="2067559" y="93980"/>
                    <a:pt x="2059940" y="93980"/>
                  </a:cubicBezTo>
                  <a:cubicBezTo>
                    <a:pt x="2032000" y="96520"/>
                    <a:pt x="2005330" y="99060"/>
                    <a:pt x="1977390" y="101600"/>
                  </a:cubicBezTo>
                  <a:cubicBezTo>
                    <a:pt x="1962150" y="102870"/>
                    <a:pt x="1945640" y="105410"/>
                    <a:pt x="1930400" y="106680"/>
                  </a:cubicBezTo>
                  <a:cubicBezTo>
                    <a:pt x="1911350" y="107950"/>
                    <a:pt x="1892300" y="109220"/>
                    <a:pt x="1874520" y="110490"/>
                  </a:cubicBezTo>
                  <a:cubicBezTo>
                    <a:pt x="1838960" y="114300"/>
                    <a:pt x="1802130" y="118110"/>
                    <a:pt x="1766570" y="121920"/>
                  </a:cubicBezTo>
                  <a:cubicBezTo>
                    <a:pt x="1760220" y="123190"/>
                    <a:pt x="1755140" y="127000"/>
                    <a:pt x="1748790" y="127000"/>
                  </a:cubicBezTo>
                  <a:cubicBezTo>
                    <a:pt x="1719580" y="129540"/>
                    <a:pt x="1690370" y="129540"/>
                    <a:pt x="1662430" y="133350"/>
                  </a:cubicBezTo>
                  <a:cubicBezTo>
                    <a:pt x="1647190" y="135890"/>
                    <a:pt x="1630680" y="129540"/>
                    <a:pt x="1616710" y="142240"/>
                  </a:cubicBezTo>
                  <a:cubicBezTo>
                    <a:pt x="1611630" y="146050"/>
                    <a:pt x="1597660" y="139700"/>
                    <a:pt x="1588770" y="140970"/>
                  </a:cubicBezTo>
                  <a:cubicBezTo>
                    <a:pt x="1553210" y="144780"/>
                    <a:pt x="1517650" y="149860"/>
                    <a:pt x="1483360" y="153670"/>
                  </a:cubicBezTo>
                  <a:cubicBezTo>
                    <a:pt x="1455420" y="157480"/>
                    <a:pt x="1428750" y="160020"/>
                    <a:pt x="1400810" y="163830"/>
                  </a:cubicBezTo>
                  <a:cubicBezTo>
                    <a:pt x="1390650" y="165100"/>
                    <a:pt x="1380490" y="168910"/>
                    <a:pt x="1371600" y="170180"/>
                  </a:cubicBezTo>
                  <a:cubicBezTo>
                    <a:pt x="1346200" y="172720"/>
                    <a:pt x="1320800" y="175260"/>
                    <a:pt x="1296670" y="177800"/>
                  </a:cubicBezTo>
                  <a:cubicBezTo>
                    <a:pt x="1296670" y="182880"/>
                    <a:pt x="1296670" y="185420"/>
                    <a:pt x="1295400" y="187960"/>
                  </a:cubicBezTo>
                  <a:cubicBezTo>
                    <a:pt x="1292860" y="185420"/>
                    <a:pt x="1290320" y="181610"/>
                    <a:pt x="1287780" y="176530"/>
                  </a:cubicBezTo>
                  <a:cubicBezTo>
                    <a:pt x="1282700" y="190500"/>
                    <a:pt x="1272540" y="181610"/>
                    <a:pt x="1264920" y="182880"/>
                  </a:cubicBezTo>
                  <a:cubicBezTo>
                    <a:pt x="1250950" y="185420"/>
                    <a:pt x="1235710" y="189230"/>
                    <a:pt x="1221740" y="190500"/>
                  </a:cubicBezTo>
                  <a:cubicBezTo>
                    <a:pt x="1196340" y="194310"/>
                    <a:pt x="1170940" y="196850"/>
                    <a:pt x="1145540" y="199390"/>
                  </a:cubicBezTo>
                  <a:cubicBezTo>
                    <a:pt x="1123950" y="201930"/>
                    <a:pt x="1102360" y="207010"/>
                    <a:pt x="1080770" y="210820"/>
                  </a:cubicBezTo>
                  <a:cubicBezTo>
                    <a:pt x="1043940" y="217170"/>
                    <a:pt x="1005840" y="220980"/>
                    <a:pt x="969010" y="227330"/>
                  </a:cubicBezTo>
                  <a:cubicBezTo>
                    <a:pt x="943610" y="231140"/>
                    <a:pt x="918210" y="237490"/>
                    <a:pt x="891540" y="241300"/>
                  </a:cubicBezTo>
                  <a:cubicBezTo>
                    <a:pt x="864870" y="246380"/>
                    <a:pt x="836930" y="250190"/>
                    <a:pt x="810260" y="255270"/>
                  </a:cubicBezTo>
                  <a:cubicBezTo>
                    <a:pt x="791210" y="259080"/>
                    <a:pt x="772160" y="264160"/>
                    <a:pt x="753110" y="267970"/>
                  </a:cubicBezTo>
                  <a:cubicBezTo>
                    <a:pt x="715010" y="274320"/>
                    <a:pt x="675640" y="280670"/>
                    <a:pt x="637540" y="287020"/>
                  </a:cubicBezTo>
                  <a:cubicBezTo>
                    <a:pt x="623570" y="289560"/>
                    <a:pt x="610870" y="294640"/>
                    <a:pt x="596900" y="297180"/>
                  </a:cubicBezTo>
                  <a:cubicBezTo>
                    <a:pt x="572770" y="302260"/>
                    <a:pt x="548640" y="304800"/>
                    <a:pt x="524510" y="309880"/>
                  </a:cubicBezTo>
                  <a:cubicBezTo>
                    <a:pt x="506730" y="313690"/>
                    <a:pt x="490220" y="320040"/>
                    <a:pt x="473710" y="322580"/>
                  </a:cubicBezTo>
                  <a:cubicBezTo>
                    <a:pt x="438150" y="330200"/>
                    <a:pt x="402590" y="335280"/>
                    <a:pt x="367030" y="341630"/>
                  </a:cubicBezTo>
                  <a:cubicBezTo>
                    <a:pt x="351790" y="344170"/>
                    <a:pt x="336550" y="349250"/>
                    <a:pt x="321310" y="353060"/>
                  </a:cubicBezTo>
                  <a:cubicBezTo>
                    <a:pt x="297180" y="359410"/>
                    <a:pt x="271780" y="364490"/>
                    <a:pt x="247650" y="370840"/>
                  </a:cubicBezTo>
                  <a:cubicBezTo>
                    <a:pt x="241300" y="372110"/>
                    <a:pt x="234950" y="375920"/>
                    <a:pt x="227330" y="377190"/>
                  </a:cubicBezTo>
                  <a:cubicBezTo>
                    <a:pt x="219710" y="378460"/>
                    <a:pt x="212090" y="378460"/>
                    <a:pt x="204470" y="379730"/>
                  </a:cubicBezTo>
                  <a:cubicBezTo>
                    <a:pt x="189230" y="383540"/>
                    <a:pt x="173990" y="387350"/>
                    <a:pt x="160020" y="391160"/>
                  </a:cubicBezTo>
                  <a:cubicBezTo>
                    <a:pt x="129540" y="398780"/>
                    <a:pt x="114300" y="401320"/>
                    <a:pt x="100330" y="408940"/>
                  </a:cubicBezTo>
                  <a:cubicBezTo>
                    <a:pt x="87630" y="415290"/>
                    <a:pt x="69850" y="414020"/>
                    <a:pt x="64770" y="434340"/>
                  </a:cubicBezTo>
                  <a:cubicBezTo>
                    <a:pt x="62230" y="440690"/>
                    <a:pt x="55880" y="444500"/>
                    <a:pt x="67310" y="447040"/>
                  </a:cubicBezTo>
                  <a:cubicBezTo>
                    <a:pt x="68580" y="447040"/>
                    <a:pt x="71120" y="450850"/>
                    <a:pt x="69850" y="452120"/>
                  </a:cubicBezTo>
                  <a:cubicBezTo>
                    <a:pt x="67310" y="459740"/>
                    <a:pt x="64770" y="467360"/>
                    <a:pt x="62230" y="477520"/>
                  </a:cubicBezTo>
                  <a:cubicBezTo>
                    <a:pt x="62230" y="477520"/>
                    <a:pt x="64770" y="478790"/>
                    <a:pt x="67310" y="481330"/>
                  </a:cubicBezTo>
                  <a:cubicBezTo>
                    <a:pt x="59690" y="488950"/>
                    <a:pt x="59690" y="516890"/>
                    <a:pt x="64770" y="525780"/>
                  </a:cubicBezTo>
                  <a:cubicBezTo>
                    <a:pt x="67310" y="530860"/>
                    <a:pt x="68580" y="537210"/>
                    <a:pt x="69850" y="543560"/>
                  </a:cubicBezTo>
                  <a:cubicBezTo>
                    <a:pt x="54610" y="547370"/>
                    <a:pt x="72390" y="556260"/>
                    <a:pt x="67310" y="561340"/>
                  </a:cubicBezTo>
                  <a:cubicBezTo>
                    <a:pt x="69850" y="561340"/>
                    <a:pt x="72390" y="561340"/>
                    <a:pt x="76200" y="562610"/>
                  </a:cubicBezTo>
                  <a:cubicBezTo>
                    <a:pt x="73660" y="566420"/>
                    <a:pt x="71120" y="568960"/>
                    <a:pt x="69850" y="570230"/>
                  </a:cubicBezTo>
                  <a:cubicBezTo>
                    <a:pt x="72390" y="572770"/>
                    <a:pt x="76200" y="574040"/>
                    <a:pt x="78740" y="576580"/>
                  </a:cubicBezTo>
                  <a:cubicBezTo>
                    <a:pt x="64770" y="595630"/>
                    <a:pt x="64770" y="604520"/>
                    <a:pt x="81280" y="621030"/>
                  </a:cubicBezTo>
                  <a:cubicBezTo>
                    <a:pt x="82550" y="622300"/>
                    <a:pt x="85090" y="624840"/>
                    <a:pt x="85090" y="626110"/>
                  </a:cubicBezTo>
                  <a:cubicBezTo>
                    <a:pt x="81280" y="640080"/>
                    <a:pt x="82550" y="652780"/>
                    <a:pt x="91440" y="664210"/>
                  </a:cubicBezTo>
                  <a:cubicBezTo>
                    <a:pt x="91440" y="664210"/>
                    <a:pt x="90170" y="668020"/>
                    <a:pt x="87630" y="670560"/>
                  </a:cubicBezTo>
                  <a:cubicBezTo>
                    <a:pt x="91440" y="669290"/>
                    <a:pt x="93980" y="668020"/>
                    <a:pt x="96520" y="668020"/>
                  </a:cubicBezTo>
                  <a:lnTo>
                    <a:pt x="92710" y="690880"/>
                  </a:lnTo>
                  <a:lnTo>
                    <a:pt x="106680" y="690880"/>
                  </a:lnTo>
                  <a:cubicBezTo>
                    <a:pt x="110490" y="695960"/>
                    <a:pt x="114300" y="699770"/>
                    <a:pt x="114300" y="701040"/>
                  </a:cubicBezTo>
                  <a:cubicBezTo>
                    <a:pt x="118110" y="697230"/>
                    <a:pt x="120650" y="695960"/>
                    <a:pt x="121920" y="694690"/>
                  </a:cubicBezTo>
                  <a:cubicBezTo>
                    <a:pt x="128270" y="704850"/>
                    <a:pt x="133350" y="712470"/>
                    <a:pt x="137160" y="720090"/>
                  </a:cubicBezTo>
                  <a:cubicBezTo>
                    <a:pt x="135890" y="728980"/>
                    <a:pt x="133350" y="736600"/>
                    <a:pt x="132080" y="741680"/>
                  </a:cubicBezTo>
                  <a:cubicBezTo>
                    <a:pt x="125730" y="741680"/>
                    <a:pt x="119380" y="740410"/>
                    <a:pt x="115570" y="742950"/>
                  </a:cubicBezTo>
                  <a:cubicBezTo>
                    <a:pt x="111760" y="745490"/>
                    <a:pt x="111760" y="751840"/>
                    <a:pt x="109220" y="755650"/>
                  </a:cubicBezTo>
                  <a:cubicBezTo>
                    <a:pt x="109220" y="756920"/>
                    <a:pt x="118110" y="773430"/>
                    <a:pt x="116840" y="774700"/>
                  </a:cubicBezTo>
                  <a:cubicBezTo>
                    <a:pt x="115570" y="783590"/>
                    <a:pt x="113030" y="792480"/>
                    <a:pt x="111760" y="802640"/>
                  </a:cubicBezTo>
                  <a:cubicBezTo>
                    <a:pt x="116840" y="806450"/>
                    <a:pt x="123190" y="811530"/>
                    <a:pt x="128270" y="815340"/>
                  </a:cubicBezTo>
                  <a:cubicBezTo>
                    <a:pt x="119380" y="820420"/>
                    <a:pt x="113030" y="825500"/>
                    <a:pt x="106680" y="829310"/>
                  </a:cubicBezTo>
                  <a:cubicBezTo>
                    <a:pt x="109220" y="830580"/>
                    <a:pt x="110490" y="831850"/>
                    <a:pt x="113030" y="833120"/>
                  </a:cubicBezTo>
                  <a:cubicBezTo>
                    <a:pt x="114300" y="838200"/>
                    <a:pt x="116840" y="843280"/>
                    <a:pt x="116840" y="848360"/>
                  </a:cubicBezTo>
                  <a:cubicBezTo>
                    <a:pt x="116840" y="853440"/>
                    <a:pt x="113030" y="862330"/>
                    <a:pt x="115570" y="863600"/>
                  </a:cubicBezTo>
                  <a:cubicBezTo>
                    <a:pt x="127000" y="869950"/>
                    <a:pt x="120650" y="889000"/>
                    <a:pt x="135890" y="891540"/>
                  </a:cubicBezTo>
                  <a:cubicBezTo>
                    <a:pt x="137160" y="891540"/>
                    <a:pt x="137160" y="894080"/>
                    <a:pt x="139700" y="896620"/>
                  </a:cubicBezTo>
                  <a:cubicBezTo>
                    <a:pt x="135890" y="896620"/>
                    <a:pt x="133350" y="896620"/>
                    <a:pt x="128270" y="897890"/>
                  </a:cubicBezTo>
                  <a:cubicBezTo>
                    <a:pt x="142240" y="908050"/>
                    <a:pt x="138430" y="916940"/>
                    <a:pt x="133350" y="924560"/>
                  </a:cubicBezTo>
                  <a:cubicBezTo>
                    <a:pt x="128270" y="925830"/>
                    <a:pt x="124460" y="927100"/>
                    <a:pt x="120650" y="928370"/>
                  </a:cubicBezTo>
                  <a:cubicBezTo>
                    <a:pt x="121920" y="930910"/>
                    <a:pt x="121920" y="932180"/>
                    <a:pt x="123190" y="934720"/>
                  </a:cubicBezTo>
                  <a:cubicBezTo>
                    <a:pt x="124460" y="935990"/>
                    <a:pt x="130810" y="952500"/>
                    <a:pt x="130810" y="955040"/>
                  </a:cubicBezTo>
                  <a:cubicBezTo>
                    <a:pt x="128270" y="961390"/>
                    <a:pt x="127000" y="967740"/>
                    <a:pt x="125730" y="974090"/>
                  </a:cubicBezTo>
                  <a:cubicBezTo>
                    <a:pt x="133350" y="974090"/>
                    <a:pt x="139700" y="975360"/>
                    <a:pt x="142240" y="975360"/>
                  </a:cubicBezTo>
                  <a:cubicBezTo>
                    <a:pt x="139700" y="976630"/>
                    <a:pt x="135890" y="979170"/>
                    <a:pt x="133350" y="980440"/>
                  </a:cubicBezTo>
                  <a:cubicBezTo>
                    <a:pt x="134620" y="982980"/>
                    <a:pt x="135890" y="985520"/>
                    <a:pt x="138430" y="986790"/>
                  </a:cubicBezTo>
                  <a:cubicBezTo>
                    <a:pt x="148590" y="985520"/>
                    <a:pt x="158750" y="984250"/>
                    <a:pt x="170180" y="982980"/>
                  </a:cubicBezTo>
                  <a:cubicBezTo>
                    <a:pt x="168910" y="989330"/>
                    <a:pt x="167640" y="994410"/>
                    <a:pt x="165100" y="999490"/>
                  </a:cubicBezTo>
                  <a:cubicBezTo>
                    <a:pt x="171450" y="999490"/>
                    <a:pt x="179070" y="1000760"/>
                    <a:pt x="185420" y="1000760"/>
                  </a:cubicBezTo>
                  <a:lnTo>
                    <a:pt x="185420" y="1007110"/>
                  </a:lnTo>
                  <a:cubicBezTo>
                    <a:pt x="176530" y="1008380"/>
                    <a:pt x="167640" y="1010920"/>
                    <a:pt x="160020" y="1012190"/>
                  </a:cubicBezTo>
                  <a:cubicBezTo>
                    <a:pt x="191770" y="1027430"/>
                    <a:pt x="220980" y="1013460"/>
                    <a:pt x="255270" y="1008380"/>
                  </a:cubicBezTo>
                  <a:cubicBezTo>
                    <a:pt x="261620" y="1014730"/>
                    <a:pt x="267970" y="1009650"/>
                    <a:pt x="273050" y="999490"/>
                  </a:cubicBezTo>
                  <a:cubicBezTo>
                    <a:pt x="279400" y="1008380"/>
                    <a:pt x="284480" y="1005840"/>
                    <a:pt x="297180" y="988060"/>
                  </a:cubicBezTo>
                  <a:cubicBezTo>
                    <a:pt x="298450" y="988060"/>
                    <a:pt x="299720" y="989330"/>
                    <a:pt x="300990" y="989330"/>
                  </a:cubicBezTo>
                  <a:cubicBezTo>
                    <a:pt x="299720" y="994410"/>
                    <a:pt x="297180" y="998220"/>
                    <a:pt x="295910" y="1003300"/>
                  </a:cubicBezTo>
                  <a:cubicBezTo>
                    <a:pt x="303530" y="1000760"/>
                    <a:pt x="309880" y="999490"/>
                    <a:pt x="317500" y="996950"/>
                  </a:cubicBezTo>
                  <a:lnTo>
                    <a:pt x="344170" y="993140"/>
                  </a:lnTo>
                  <a:cubicBezTo>
                    <a:pt x="358140" y="990600"/>
                    <a:pt x="372110" y="989330"/>
                    <a:pt x="384810" y="986790"/>
                  </a:cubicBezTo>
                  <a:cubicBezTo>
                    <a:pt x="389890" y="985520"/>
                    <a:pt x="394970" y="981710"/>
                    <a:pt x="400050" y="980440"/>
                  </a:cubicBezTo>
                  <a:cubicBezTo>
                    <a:pt x="405130" y="979170"/>
                    <a:pt x="412750" y="975360"/>
                    <a:pt x="415290" y="977900"/>
                  </a:cubicBezTo>
                  <a:cubicBezTo>
                    <a:pt x="425450" y="986790"/>
                    <a:pt x="434340" y="996950"/>
                    <a:pt x="444500" y="1005840"/>
                  </a:cubicBezTo>
                  <a:cubicBezTo>
                    <a:pt x="445770" y="1003300"/>
                    <a:pt x="447040" y="999490"/>
                    <a:pt x="447040" y="999490"/>
                  </a:cubicBezTo>
                  <a:cubicBezTo>
                    <a:pt x="455930" y="1002030"/>
                    <a:pt x="462280" y="1003300"/>
                    <a:pt x="471170" y="1005840"/>
                  </a:cubicBezTo>
                  <a:cubicBezTo>
                    <a:pt x="472440" y="1009650"/>
                    <a:pt x="474980" y="1014730"/>
                    <a:pt x="474980" y="1017270"/>
                  </a:cubicBezTo>
                  <a:cubicBezTo>
                    <a:pt x="488950" y="1018540"/>
                    <a:pt x="500380" y="1019810"/>
                    <a:pt x="510540" y="1021080"/>
                  </a:cubicBezTo>
                  <a:cubicBezTo>
                    <a:pt x="510540" y="1022350"/>
                    <a:pt x="511810" y="1023620"/>
                    <a:pt x="511810" y="1024890"/>
                  </a:cubicBezTo>
                  <a:lnTo>
                    <a:pt x="488950" y="1032510"/>
                  </a:lnTo>
                  <a:cubicBezTo>
                    <a:pt x="487680" y="1028700"/>
                    <a:pt x="486410" y="1027430"/>
                    <a:pt x="483870" y="1021080"/>
                  </a:cubicBezTo>
                  <a:cubicBezTo>
                    <a:pt x="485140" y="1035050"/>
                    <a:pt x="486410" y="1043940"/>
                    <a:pt x="486410" y="1055370"/>
                  </a:cubicBezTo>
                  <a:cubicBezTo>
                    <a:pt x="497840" y="1046480"/>
                    <a:pt x="513080" y="1056640"/>
                    <a:pt x="520700" y="1041400"/>
                  </a:cubicBezTo>
                  <a:cubicBezTo>
                    <a:pt x="520700" y="1040130"/>
                    <a:pt x="525780" y="1040130"/>
                    <a:pt x="527050" y="1041400"/>
                  </a:cubicBezTo>
                  <a:cubicBezTo>
                    <a:pt x="537210" y="1042670"/>
                    <a:pt x="547370" y="1043940"/>
                    <a:pt x="557530" y="1046480"/>
                  </a:cubicBezTo>
                  <a:cubicBezTo>
                    <a:pt x="556260" y="1043940"/>
                    <a:pt x="556260" y="1041400"/>
                    <a:pt x="554990" y="1038860"/>
                  </a:cubicBezTo>
                  <a:cubicBezTo>
                    <a:pt x="561340" y="1040130"/>
                    <a:pt x="566420" y="1041400"/>
                    <a:pt x="570230" y="1042670"/>
                  </a:cubicBezTo>
                  <a:cubicBezTo>
                    <a:pt x="570230" y="1043940"/>
                    <a:pt x="571500" y="1045210"/>
                    <a:pt x="571500" y="1046480"/>
                  </a:cubicBezTo>
                  <a:cubicBezTo>
                    <a:pt x="562610" y="1051560"/>
                    <a:pt x="553720" y="1057910"/>
                    <a:pt x="544830" y="1062990"/>
                  </a:cubicBezTo>
                  <a:cubicBezTo>
                    <a:pt x="530860" y="1071880"/>
                    <a:pt x="518160" y="1083310"/>
                    <a:pt x="504190" y="1087120"/>
                  </a:cubicBezTo>
                  <a:cubicBezTo>
                    <a:pt x="480060" y="1092200"/>
                    <a:pt x="455930" y="1101090"/>
                    <a:pt x="430530" y="1102360"/>
                  </a:cubicBezTo>
                  <a:lnTo>
                    <a:pt x="424180" y="1102360"/>
                  </a:lnTo>
                  <a:cubicBezTo>
                    <a:pt x="397510" y="1107440"/>
                    <a:pt x="372110" y="1112520"/>
                    <a:pt x="345440" y="1117600"/>
                  </a:cubicBezTo>
                  <a:cubicBezTo>
                    <a:pt x="341630" y="1118870"/>
                    <a:pt x="339090" y="1120140"/>
                    <a:pt x="335280" y="1120140"/>
                  </a:cubicBezTo>
                  <a:cubicBezTo>
                    <a:pt x="318770" y="1122680"/>
                    <a:pt x="302260" y="1123950"/>
                    <a:pt x="287020" y="1126490"/>
                  </a:cubicBezTo>
                  <a:cubicBezTo>
                    <a:pt x="270510" y="1130300"/>
                    <a:pt x="252730" y="1132840"/>
                    <a:pt x="236220" y="1139190"/>
                  </a:cubicBezTo>
                  <a:cubicBezTo>
                    <a:pt x="223520" y="1143000"/>
                    <a:pt x="207010" y="1141730"/>
                    <a:pt x="201930" y="1154430"/>
                  </a:cubicBezTo>
                  <a:cubicBezTo>
                    <a:pt x="196850" y="1154430"/>
                    <a:pt x="191770" y="1153160"/>
                    <a:pt x="189230" y="1154430"/>
                  </a:cubicBezTo>
                  <a:cubicBezTo>
                    <a:pt x="170180" y="1162050"/>
                    <a:pt x="151130" y="1169670"/>
                    <a:pt x="133350" y="1178560"/>
                  </a:cubicBezTo>
                  <a:cubicBezTo>
                    <a:pt x="127000" y="1183640"/>
                    <a:pt x="121920" y="1186180"/>
                    <a:pt x="119380" y="1191260"/>
                  </a:cubicBezTo>
                  <a:cubicBezTo>
                    <a:pt x="118110" y="1195070"/>
                    <a:pt x="121920" y="1201420"/>
                    <a:pt x="123190" y="1203960"/>
                  </a:cubicBezTo>
                  <a:cubicBezTo>
                    <a:pt x="120650" y="1205230"/>
                    <a:pt x="115570" y="1206500"/>
                    <a:pt x="115570" y="1207770"/>
                  </a:cubicBezTo>
                  <a:cubicBezTo>
                    <a:pt x="115570" y="1215390"/>
                    <a:pt x="115570" y="1223010"/>
                    <a:pt x="118110" y="1229360"/>
                  </a:cubicBezTo>
                  <a:cubicBezTo>
                    <a:pt x="121920" y="1238250"/>
                    <a:pt x="133350" y="1245870"/>
                    <a:pt x="120650" y="1257300"/>
                  </a:cubicBezTo>
                  <a:cubicBezTo>
                    <a:pt x="118110" y="1258570"/>
                    <a:pt x="120650" y="1264920"/>
                    <a:pt x="120650" y="1270000"/>
                  </a:cubicBezTo>
                  <a:cubicBezTo>
                    <a:pt x="124460" y="1268730"/>
                    <a:pt x="127000" y="1268730"/>
                    <a:pt x="130810" y="1268730"/>
                  </a:cubicBezTo>
                  <a:cubicBezTo>
                    <a:pt x="118110" y="1290320"/>
                    <a:pt x="118110" y="1297940"/>
                    <a:pt x="130810" y="1301750"/>
                  </a:cubicBezTo>
                  <a:cubicBezTo>
                    <a:pt x="130810" y="1309370"/>
                    <a:pt x="128270" y="1316990"/>
                    <a:pt x="130810" y="1322070"/>
                  </a:cubicBezTo>
                  <a:cubicBezTo>
                    <a:pt x="138430" y="1334770"/>
                    <a:pt x="148590" y="1347470"/>
                    <a:pt x="157480" y="1358900"/>
                  </a:cubicBezTo>
                  <a:cubicBezTo>
                    <a:pt x="156210" y="1360170"/>
                    <a:pt x="153670" y="1361440"/>
                    <a:pt x="152400" y="1361440"/>
                  </a:cubicBezTo>
                  <a:cubicBezTo>
                    <a:pt x="157480" y="1367790"/>
                    <a:pt x="162560" y="1374140"/>
                    <a:pt x="166370" y="1377950"/>
                  </a:cubicBezTo>
                  <a:cubicBezTo>
                    <a:pt x="161290" y="1385570"/>
                    <a:pt x="157480" y="1391920"/>
                    <a:pt x="152400" y="1398270"/>
                  </a:cubicBezTo>
                  <a:cubicBezTo>
                    <a:pt x="158750" y="1400810"/>
                    <a:pt x="162560" y="1402080"/>
                    <a:pt x="167640" y="1403350"/>
                  </a:cubicBezTo>
                  <a:cubicBezTo>
                    <a:pt x="158750" y="1405890"/>
                    <a:pt x="151130" y="1408430"/>
                    <a:pt x="139700" y="1413510"/>
                  </a:cubicBezTo>
                  <a:cubicBezTo>
                    <a:pt x="161290" y="1418590"/>
                    <a:pt x="162560" y="1433830"/>
                    <a:pt x="165100" y="1449070"/>
                  </a:cubicBezTo>
                  <a:cubicBezTo>
                    <a:pt x="165100" y="1450340"/>
                    <a:pt x="171450" y="1451610"/>
                    <a:pt x="175260" y="1452880"/>
                  </a:cubicBezTo>
                  <a:cubicBezTo>
                    <a:pt x="175260" y="1455420"/>
                    <a:pt x="172720" y="1459230"/>
                    <a:pt x="173990" y="1461770"/>
                  </a:cubicBezTo>
                  <a:cubicBezTo>
                    <a:pt x="179070" y="1468120"/>
                    <a:pt x="187960" y="1471930"/>
                    <a:pt x="189230" y="1479550"/>
                  </a:cubicBezTo>
                  <a:cubicBezTo>
                    <a:pt x="196850" y="1501140"/>
                    <a:pt x="210820" y="1497330"/>
                    <a:pt x="226060" y="1492250"/>
                  </a:cubicBezTo>
                  <a:lnTo>
                    <a:pt x="233680" y="1503680"/>
                  </a:lnTo>
                  <a:cubicBezTo>
                    <a:pt x="236220" y="1502410"/>
                    <a:pt x="238760" y="1499870"/>
                    <a:pt x="240030" y="1498600"/>
                  </a:cubicBezTo>
                  <a:cubicBezTo>
                    <a:pt x="241300" y="1506220"/>
                    <a:pt x="254000" y="1515110"/>
                    <a:pt x="257810" y="1510030"/>
                  </a:cubicBezTo>
                  <a:cubicBezTo>
                    <a:pt x="266700" y="1497330"/>
                    <a:pt x="276860" y="1504950"/>
                    <a:pt x="287020" y="1506220"/>
                  </a:cubicBezTo>
                  <a:cubicBezTo>
                    <a:pt x="292100" y="1507490"/>
                    <a:pt x="299720" y="1508760"/>
                    <a:pt x="302260" y="1506220"/>
                  </a:cubicBezTo>
                  <a:cubicBezTo>
                    <a:pt x="308610" y="1499870"/>
                    <a:pt x="327660" y="1506220"/>
                    <a:pt x="322580" y="1488440"/>
                  </a:cubicBezTo>
                  <a:cubicBezTo>
                    <a:pt x="321310" y="1484630"/>
                    <a:pt x="316230" y="1480820"/>
                    <a:pt x="311150" y="1477010"/>
                  </a:cubicBezTo>
                  <a:lnTo>
                    <a:pt x="347980" y="1477010"/>
                  </a:lnTo>
                  <a:cubicBezTo>
                    <a:pt x="349250" y="1480820"/>
                    <a:pt x="349250" y="1485900"/>
                    <a:pt x="350520" y="1489710"/>
                  </a:cubicBezTo>
                  <a:cubicBezTo>
                    <a:pt x="344170" y="1490980"/>
                    <a:pt x="337820" y="1492250"/>
                    <a:pt x="331470" y="1494790"/>
                  </a:cubicBezTo>
                  <a:cubicBezTo>
                    <a:pt x="331470" y="1496060"/>
                    <a:pt x="332740" y="1497330"/>
                    <a:pt x="332740" y="1499870"/>
                  </a:cubicBezTo>
                  <a:cubicBezTo>
                    <a:pt x="335280" y="1499870"/>
                    <a:pt x="339090" y="1498600"/>
                    <a:pt x="341630" y="1498600"/>
                  </a:cubicBezTo>
                  <a:cubicBezTo>
                    <a:pt x="351790" y="1502410"/>
                    <a:pt x="365760" y="1492250"/>
                    <a:pt x="374650" y="1504950"/>
                  </a:cubicBezTo>
                  <a:cubicBezTo>
                    <a:pt x="391160" y="1527810"/>
                    <a:pt x="420370" y="1534160"/>
                    <a:pt x="447040" y="1521460"/>
                  </a:cubicBezTo>
                  <a:cubicBezTo>
                    <a:pt x="449580" y="1520190"/>
                    <a:pt x="454660" y="1524000"/>
                    <a:pt x="458470" y="1525270"/>
                  </a:cubicBezTo>
                  <a:cubicBezTo>
                    <a:pt x="459740" y="1525270"/>
                    <a:pt x="459740" y="1525270"/>
                    <a:pt x="461010" y="1526540"/>
                  </a:cubicBezTo>
                  <a:cubicBezTo>
                    <a:pt x="462280" y="1524000"/>
                    <a:pt x="462280" y="1521460"/>
                    <a:pt x="462280" y="1522730"/>
                  </a:cubicBezTo>
                  <a:cubicBezTo>
                    <a:pt x="471170" y="1522730"/>
                    <a:pt x="480060" y="1525270"/>
                    <a:pt x="488950" y="1524000"/>
                  </a:cubicBezTo>
                  <a:cubicBezTo>
                    <a:pt x="502920" y="1522730"/>
                    <a:pt x="516890" y="1517650"/>
                    <a:pt x="530860" y="1516380"/>
                  </a:cubicBezTo>
                  <a:cubicBezTo>
                    <a:pt x="552450" y="1513840"/>
                    <a:pt x="574040" y="1513840"/>
                    <a:pt x="595630" y="1508760"/>
                  </a:cubicBezTo>
                  <a:cubicBezTo>
                    <a:pt x="604520" y="1506220"/>
                    <a:pt x="610870" y="1507490"/>
                    <a:pt x="617220" y="1510030"/>
                  </a:cubicBezTo>
                  <a:cubicBezTo>
                    <a:pt x="577850" y="1526540"/>
                    <a:pt x="538480" y="1543050"/>
                    <a:pt x="499110" y="1558290"/>
                  </a:cubicBezTo>
                  <a:cubicBezTo>
                    <a:pt x="499110" y="1559560"/>
                    <a:pt x="500380" y="1560830"/>
                    <a:pt x="500380" y="1562100"/>
                  </a:cubicBezTo>
                  <a:cubicBezTo>
                    <a:pt x="502920" y="1562100"/>
                    <a:pt x="505460" y="1563370"/>
                    <a:pt x="510540" y="1564640"/>
                  </a:cubicBezTo>
                  <a:cubicBezTo>
                    <a:pt x="501650" y="1568450"/>
                    <a:pt x="497840" y="1569720"/>
                    <a:pt x="491490" y="1572260"/>
                  </a:cubicBezTo>
                  <a:cubicBezTo>
                    <a:pt x="502920" y="1579880"/>
                    <a:pt x="487680" y="1588770"/>
                    <a:pt x="494030" y="1598930"/>
                  </a:cubicBezTo>
                  <a:cubicBezTo>
                    <a:pt x="499110" y="1609090"/>
                    <a:pt x="495300" y="1624330"/>
                    <a:pt x="518160" y="1620520"/>
                  </a:cubicBezTo>
                  <a:cubicBezTo>
                    <a:pt x="495300" y="1631950"/>
                    <a:pt x="494030" y="1648460"/>
                    <a:pt x="509270" y="1666240"/>
                  </a:cubicBezTo>
                  <a:cubicBezTo>
                    <a:pt x="511810" y="1668780"/>
                    <a:pt x="513080" y="1673860"/>
                    <a:pt x="511810" y="1676400"/>
                  </a:cubicBezTo>
                  <a:cubicBezTo>
                    <a:pt x="509270" y="1685290"/>
                    <a:pt x="505460" y="1692910"/>
                    <a:pt x="502920" y="1699260"/>
                  </a:cubicBezTo>
                  <a:cubicBezTo>
                    <a:pt x="494030" y="1699260"/>
                    <a:pt x="488950" y="1697990"/>
                    <a:pt x="483870" y="1697990"/>
                  </a:cubicBezTo>
                  <a:cubicBezTo>
                    <a:pt x="471170" y="1699260"/>
                    <a:pt x="458470" y="1701800"/>
                    <a:pt x="445770" y="1704340"/>
                  </a:cubicBezTo>
                  <a:cubicBezTo>
                    <a:pt x="405130" y="1711960"/>
                    <a:pt x="363220" y="1719580"/>
                    <a:pt x="322580" y="1727200"/>
                  </a:cubicBezTo>
                  <a:cubicBezTo>
                    <a:pt x="288290" y="1733550"/>
                    <a:pt x="255270" y="1746250"/>
                    <a:pt x="220980" y="1748790"/>
                  </a:cubicBezTo>
                  <a:cubicBezTo>
                    <a:pt x="196850" y="1750060"/>
                    <a:pt x="175260" y="1762760"/>
                    <a:pt x="152400" y="1764030"/>
                  </a:cubicBezTo>
                  <a:cubicBezTo>
                    <a:pt x="137160" y="1765300"/>
                    <a:pt x="121920" y="1771650"/>
                    <a:pt x="107950" y="1778000"/>
                  </a:cubicBezTo>
                  <a:cubicBezTo>
                    <a:pt x="100330" y="1780540"/>
                    <a:pt x="93980" y="1786890"/>
                    <a:pt x="87630" y="1790700"/>
                  </a:cubicBezTo>
                  <a:cubicBezTo>
                    <a:pt x="86360" y="1790700"/>
                    <a:pt x="82550" y="1789430"/>
                    <a:pt x="81280" y="1790700"/>
                  </a:cubicBezTo>
                  <a:cubicBezTo>
                    <a:pt x="71120" y="1795780"/>
                    <a:pt x="62230" y="1800860"/>
                    <a:pt x="52070" y="1804670"/>
                  </a:cubicBezTo>
                  <a:cubicBezTo>
                    <a:pt x="44450" y="1808480"/>
                    <a:pt x="38100" y="1812290"/>
                    <a:pt x="30480" y="1816100"/>
                  </a:cubicBezTo>
                  <a:cubicBezTo>
                    <a:pt x="30480" y="1817370"/>
                    <a:pt x="31750" y="1818640"/>
                    <a:pt x="31750" y="1819910"/>
                  </a:cubicBezTo>
                  <a:cubicBezTo>
                    <a:pt x="29210" y="1819910"/>
                    <a:pt x="25400" y="1818640"/>
                    <a:pt x="21590" y="1817370"/>
                  </a:cubicBezTo>
                  <a:cubicBezTo>
                    <a:pt x="22860" y="1824990"/>
                    <a:pt x="24130" y="1830070"/>
                    <a:pt x="25400" y="1836420"/>
                  </a:cubicBezTo>
                  <a:cubicBezTo>
                    <a:pt x="24130" y="1836420"/>
                    <a:pt x="24130" y="1836420"/>
                    <a:pt x="22860" y="1837690"/>
                  </a:cubicBezTo>
                  <a:cubicBezTo>
                    <a:pt x="21590" y="1835150"/>
                    <a:pt x="20320" y="1832610"/>
                    <a:pt x="19050" y="1831340"/>
                  </a:cubicBezTo>
                  <a:cubicBezTo>
                    <a:pt x="7620" y="1844040"/>
                    <a:pt x="0" y="1855470"/>
                    <a:pt x="17780" y="1863090"/>
                  </a:cubicBezTo>
                  <a:cubicBezTo>
                    <a:pt x="16510" y="1869440"/>
                    <a:pt x="16510" y="1874520"/>
                    <a:pt x="16510" y="1878330"/>
                  </a:cubicBezTo>
                  <a:lnTo>
                    <a:pt x="20320" y="1905000"/>
                  </a:lnTo>
                  <a:cubicBezTo>
                    <a:pt x="21590" y="1916430"/>
                    <a:pt x="19050" y="1927860"/>
                    <a:pt x="33020" y="1931671"/>
                  </a:cubicBezTo>
                  <a:cubicBezTo>
                    <a:pt x="29210" y="1938021"/>
                    <a:pt x="29210" y="1967231"/>
                    <a:pt x="34290" y="1968500"/>
                  </a:cubicBezTo>
                  <a:cubicBezTo>
                    <a:pt x="43180" y="1972310"/>
                    <a:pt x="45720" y="1983740"/>
                    <a:pt x="53340" y="1988821"/>
                  </a:cubicBezTo>
                  <a:cubicBezTo>
                    <a:pt x="54610" y="1990091"/>
                    <a:pt x="55880" y="1992631"/>
                    <a:pt x="55880" y="1992631"/>
                  </a:cubicBezTo>
                  <a:cubicBezTo>
                    <a:pt x="45720" y="2004060"/>
                    <a:pt x="60960" y="1998981"/>
                    <a:pt x="63500" y="2004060"/>
                  </a:cubicBezTo>
                  <a:cubicBezTo>
                    <a:pt x="60960" y="2010410"/>
                    <a:pt x="55880" y="2016760"/>
                    <a:pt x="54610" y="2024381"/>
                  </a:cubicBezTo>
                  <a:cubicBezTo>
                    <a:pt x="53340" y="2032001"/>
                    <a:pt x="54610" y="2038351"/>
                    <a:pt x="66040" y="2034541"/>
                  </a:cubicBezTo>
                  <a:cubicBezTo>
                    <a:pt x="64770" y="2045971"/>
                    <a:pt x="63500" y="2056131"/>
                    <a:pt x="62230" y="2067561"/>
                  </a:cubicBezTo>
                  <a:cubicBezTo>
                    <a:pt x="63500" y="2067561"/>
                    <a:pt x="64770" y="2066291"/>
                    <a:pt x="64770" y="2066291"/>
                  </a:cubicBezTo>
                  <a:cubicBezTo>
                    <a:pt x="68580" y="2075181"/>
                    <a:pt x="71120" y="2082801"/>
                    <a:pt x="74930" y="2090421"/>
                  </a:cubicBezTo>
                  <a:cubicBezTo>
                    <a:pt x="81280" y="2090421"/>
                    <a:pt x="87630" y="2091691"/>
                    <a:pt x="95250" y="2092960"/>
                  </a:cubicBezTo>
                  <a:lnTo>
                    <a:pt x="95250" y="2096771"/>
                  </a:lnTo>
                  <a:cubicBezTo>
                    <a:pt x="91440" y="2098041"/>
                    <a:pt x="87630" y="2099310"/>
                    <a:pt x="83820" y="2100581"/>
                  </a:cubicBezTo>
                  <a:cubicBezTo>
                    <a:pt x="85090" y="2101851"/>
                    <a:pt x="87630" y="2101851"/>
                    <a:pt x="87630" y="2101851"/>
                  </a:cubicBezTo>
                  <a:cubicBezTo>
                    <a:pt x="88900" y="2120901"/>
                    <a:pt x="105410" y="2118361"/>
                    <a:pt x="116840" y="2123441"/>
                  </a:cubicBezTo>
                  <a:cubicBezTo>
                    <a:pt x="121920" y="2125981"/>
                    <a:pt x="128270" y="2127251"/>
                    <a:pt x="132080" y="2125981"/>
                  </a:cubicBezTo>
                  <a:cubicBezTo>
                    <a:pt x="139700" y="2122171"/>
                    <a:pt x="144780" y="2123441"/>
                    <a:pt x="144780" y="2131060"/>
                  </a:cubicBezTo>
                  <a:cubicBezTo>
                    <a:pt x="144780" y="2134871"/>
                    <a:pt x="142240" y="2139950"/>
                    <a:pt x="140970" y="2142490"/>
                  </a:cubicBezTo>
                  <a:cubicBezTo>
                    <a:pt x="149860" y="2142490"/>
                    <a:pt x="163830" y="2146300"/>
                    <a:pt x="171450" y="2141220"/>
                  </a:cubicBezTo>
                  <a:cubicBezTo>
                    <a:pt x="189230" y="2129790"/>
                    <a:pt x="205740" y="2139950"/>
                    <a:pt x="222250" y="2136140"/>
                  </a:cubicBezTo>
                  <a:cubicBezTo>
                    <a:pt x="231140" y="2133600"/>
                    <a:pt x="238760" y="2133600"/>
                    <a:pt x="251460" y="2131060"/>
                  </a:cubicBezTo>
                  <a:cubicBezTo>
                    <a:pt x="257810" y="2136140"/>
                    <a:pt x="264160" y="2134871"/>
                    <a:pt x="265430" y="2128521"/>
                  </a:cubicBezTo>
                  <a:cubicBezTo>
                    <a:pt x="275590" y="2128521"/>
                    <a:pt x="284480" y="2128521"/>
                    <a:pt x="293370" y="2127250"/>
                  </a:cubicBezTo>
                  <a:cubicBezTo>
                    <a:pt x="307340" y="2124710"/>
                    <a:pt x="320040" y="2120900"/>
                    <a:pt x="334010" y="2119630"/>
                  </a:cubicBezTo>
                  <a:cubicBezTo>
                    <a:pt x="342900" y="2118360"/>
                    <a:pt x="353060" y="2120900"/>
                    <a:pt x="363220" y="2119630"/>
                  </a:cubicBezTo>
                  <a:cubicBezTo>
                    <a:pt x="368300" y="2118360"/>
                    <a:pt x="372110" y="2110740"/>
                    <a:pt x="377190" y="2106930"/>
                  </a:cubicBezTo>
                  <a:cubicBezTo>
                    <a:pt x="382270" y="2119630"/>
                    <a:pt x="392430" y="2120900"/>
                    <a:pt x="408940" y="2112010"/>
                  </a:cubicBezTo>
                  <a:cubicBezTo>
                    <a:pt x="402590" y="2106930"/>
                    <a:pt x="394970" y="2103120"/>
                    <a:pt x="388620" y="2099310"/>
                  </a:cubicBezTo>
                  <a:cubicBezTo>
                    <a:pt x="394970" y="2096770"/>
                    <a:pt x="400050" y="2092960"/>
                    <a:pt x="405130" y="2091690"/>
                  </a:cubicBezTo>
                  <a:cubicBezTo>
                    <a:pt x="410210" y="2091690"/>
                    <a:pt x="414020" y="2092960"/>
                    <a:pt x="417830" y="2092960"/>
                  </a:cubicBezTo>
                  <a:cubicBezTo>
                    <a:pt x="421640" y="2092960"/>
                    <a:pt x="425450" y="2092960"/>
                    <a:pt x="429260" y="2091690"/>
                  </a:cubicBezTo>
                  <a:cubicBezTo>
                    <a:pt x="433070" y="2090420"/>
                    <a:pt x="435610" y="2089150"/>
                    <a:pt x="438150" y="2086610"/>
                  </a:cubicBezTo>
                  <a:cubicBezTo>
                    <a:pt x="438150" y="2090420"/>
                    <a:pt x="439420" y="2095500"/>
                    <a:pt x="439420" y="2099310"/>
                  </a:cubicBezTo>
                  <a:cubicBezTo>
                    <a:pt x="439420" y="2103120"/>
                    <a:pt x="436880" y="2106930"/>
                    <a:pt x="435610" y="2110740"/>
                  </a:cubicBezTo>
                  <a:cubicBezTo>
                    <a:pt x="439420" y="2110740"/>
                    <a:pt x="443230" y="2110740"/>
                    <a:pt x="448310" y="2109470"/>
                  </a:cubicBezTo>
                  <a:cubicBezTo>
                    <a:pt x="453390" y="2117090"/>
                    <a:pt x="439420" y="2133600"/>
                    <a:pt x="458470" y="2134870"/>
                  </a:cubicBezTo>
                  <a:cubicBezTo>
                    <a:pt x="457200" y="2139950"/>
                    <a:pt x="455930" y="2143760"/>
                    <a:pt x="454660" y="2148840"/>
                  </a:cubicBezTo>
                  <a:cubicBezTo>
                    <a:pt x="462280" y="2148840"/>
                    <a:pt x="469900" y="2150110"/>
                    <a:pt x="481330" y="2151380"/>
                  </a:cubicBezTo>
                  <a:cubicBezTo>
                    <a:pt x="476250" y="2157730"/>
                    <a:pt x="472440" y="2162810"/>
                    <a:pt x="467360" y="2167890"/>
                  </a:cubicBezTo>
                  <a:cubicBezTo>
                    <a:pt x="471170" y="2166620"/>
                    <a:pt x="474980" y="2166620"/>
                    <a:pt x="482600" y="2165350"/>
                  </a:cubicBezTo>
                  <a:cubicBezTo>
                    <a:pt x="466090" y="2180590"/>
                    <a:pt x="483870" y="2181860"/>
                    <a:pt x="490220" y="2190750"/>
                  </a:cubicBezTo>
                  <a:cubicBezTo>
                    <a:pt x="494030" y="2180590"/>
                    <a:pt x="496570" y="2174240"/>
                    <a:pt x="497840" y="2169160"/>
                  </a:cubicBezTo>
                  <a:cubicBezTo>
                    <a:pt x="504190" y="2175510"/>
                    <a:pt x="511810" y="2183130"/>
                    <a:pt x="519430" y="2192020"/>
                  </a:cubicBezTo>
                  <a:cubicBezTo>
                    <a:pt x="520700" y="2192020"/>
                    <a:pt x="523240" y="2189480"/>
                    <a:pt x="524510" y="2190750"/>
                  </a:cubicBezTo>
                  <a:cubicBezTo>
                    <a:pt x="538480" y="2197100"/>
                    <a:pt x="544830" y="2190750"/>
                    <a:pt x="549910" y="2178050"/>
                  </a:cubicBezTo>
                  <a:cubicBezTo>
                    <a:pt x="551180" y="2175510"/>
                    <a:pt x="557530" y="2174240"/>
                    <a:pt x="558800" y="2172970"/>
                  </a:cubicBezTo>
                  <a:cubicBezTo>
                    <a:pt x="556260" y="2180590"/>
                    <a:pt x="552450" y="2188210"/>
                    <a:pt x="548640" y="2197100"/>
                  </a:cubicBezTo>
                  <a:cubicBezTo>
                    <a:pt x="533400" y="2199640"/>
                    <a:pt x="515620" y="2203450"/>
                    <a:pt x="497840" y="2207260"/>
                  </a:cubicBezTo>
                  <a:cubicBezTo>
                    <a:pt x="481330" y="2211070"/>
                    <a:pt x="464820" y="2217420"/>
                    <a:pt x="447040" y="2219960"/>
                  </a:cubicBezTo>
                  <a:cubicBezTo>
                    <a:pt x="422910" y="2223770"/>
                    <a:pt x="398780" y="2226310"/>
                    <a:pt x="373380" y="2230120"/>
                  </a:cubicBezTo>
                  <a:cubicBezTo>
                    <a:pt x="344170" y="2235200"/>
                    <a:pt x="314960" y="2240280"/>
                    <a:pt x="285750" y="2246630"/>
                  </a:cubicBezTo>
                  <a:cubicBezTo>
                    <a:pt x="261620" y="2251710"/>
                    <a:pt x="238760" y="2259330"/>
                    <a:pt x="214630" y="2264410"/>
                  </a:cubicBezTo>
                  <a:cubicBezTo>
                    <a:pt x="198120" y="2268220"/>
                    <a:pt x="181610" y="2269490"/>
                    <a:pt x="166370" y="2275840"/>
                  </a:cubicBezTo>
                  <a:cubicBezTo>
                    <a:pt x="151130" y="2282190"/>
                    <a:pt x="129540" y="2280920"/>
                    <a:pt x="124460" y="2302510"/>
                  </a:cubicBezTo>
                  <a:cubicBezTo>
                    <a:pt x="115570" y="2297430"/>
                    <a:pt x="109220" y="2299970"/>
                    <a:pt x="107950" y="2308860"/>
                  </a:cubicBezTo>
                  <a:cubicBezTo>
                    <a:pt x="107950" y="2311400"/>
                    <a:pt x="106680" y="2313940"/>
                    <a:pt x="104140" y="2313940"/>
                  </a:cubicBezTo>
                  <a:cubicBezTo>
                    <a:pt x="90170" y="2317750"/>
                    <a:pt x="93980" y="2325370"/>
                    <a:pt x="100330" y="2332990"/>
                  </a:cubicBezTo>
                  <a:cubicBezTo>
                    <a:pt x="107950" y="2341880"/>
                    <a:pt x="107950" y="2350770"/>
                    <a:pt x="106680" y="2360930"/>
                  </a:cubicBezTo>
                  <a:cubicBezTo>
                    <a:pt x="104140" y="2374900"/>
                    <a:pt x="101600" y="2390140"/>
                    <a:pt x="99060" y="2404110"/>
                  </a:cubicBezTo>
                  <a:cubicBezTo>
                    <a:pt x="99060" y="2407920"/>
                    <a:pt x="102870" y="2411730"/>
                    <a:pt x="105410" y="2415540"/>
                  </a:cubicBezTo>
                  <a:lnTo>
                    <a:pt x="109220" y="2423160"/>
                  </a:lnTo>
                  <a:lnTo>
                    <a:pt x="109220" y="2444750"/>
                  </a:lnTo>
                  <a:cubicBezTo>
                    <a:pt x="114300" y="2444750"/>
                    <a:pt x="120650" y="2443480"/>
                    <a:pt x="127000" y="2443480"/>
                  </a:cubicBezTo>
                  <a:cubicBezTo>
                    <a:pt x="127000" y="2443480"/>
                    <a:pt x="127000" y="2444750"/>
                    <a:pt x="128270" y="2444750"/>
                  </a:cubicBezTo>
                  <a:cubicBezTo>
                    <a:pt x="124460" y="2446020"/>
                    <a:pt x="121920" y="2447290"/>
                    <a:pt x="118110" y="2449830"/>
                  </a:cubicBezTo>
                  <a:cubicBezTo>
                    <a:pt x="125730" y="2458720"/>
                    <a:pt x="111760" y="2481580"/>
                    <a:pt x="142240" y="2476500"/>
                  </a:cubicBezTo>
                  <a:cubicBezTo>
                    <a:pt x="133350" y="2484120"/>
                    <a:pt x="128270" y="2489200"/>
                    <a:pt x="124460" y="2491740"/>
                  </a:cubicBezTo>
                  <a:cubicBezTo>
                    <a:pt x="127000" y="2498090"/>
                    <a:pt x="129540" y="2501900"/>
                    <a:pt x="130810" y="2505710"/>
                  </a:cubicBezTo>
                  <a:cubicBezTo>
                    <a:pt x="125730" y="2509520"/>
                    <a:pt x="121920" y="2513330"/>
                    <a:pt x="118110" y="2515870"/>
                  </a:cubicBezTo>
                  <a:cubicBezTo>
                    <a:pt x="123190" y="2520950"/>
                    <a:pt x="128270" y="2524760"/>
                    <a:pt x="130810" y="2528570"/>
                  </a:cubicBezTo>
                  <a:cubicBezTo>
                    <a:pt x="135890" y="2523490"/>
                    <a:pt x="140970" y="2518410"/>
                    <a:pt x="146050" y="2518410"/>
                  </a:cubicBezTo>
                  <a:cubicBezTo>
                    <a:pt x="151130" y="2518410"/>
                    <a:pt x="157480" y="2527300"/>
                    <a:pt x="163830" y="2532380"/>
                  </a:cubicBezTo>
                  <a:cubicBezTo>
                    <a:pt x="163830" y="2533650"/>
                    <a:pt x="160020" y="2534920"/>
                    <a:pt x="158750" y="2534920"/>
                  </a:cubicBezTo>
                  <a:cubicBezTo>
                    <a:pt x="149860" y="2524760"/>
                    <a:pt x="140970" y="2523490"/>
                    <a:pt x="132080" y="2534920"/>
                  </a:cubicBezTo>
                  <a:cubicBezTo>
                    <a:pt x="132080" y="2534920"/>
                    <a:pt x="130810" y="2534920"/>
                    <a:pt x="130810" y="2533650"/>
                  </a:cubicBezTo>
                  <a:cubicBezTo>
                    <a:pt x="130810" y="2532380"/>
                    <a:pt x="130810" y="2532380"/>
                    <a:pt x="129540" y="2531110"/>
                  </a:cubicBezTo>
                  <a:cubicBezTo>
                    <a:pt x="124460" y="2536190"/>
                    <a:pt x="125730" y="2540000"/>
                    <a:pt x="132080" y="2543810"/>
                  </a:cubicBezTo>
                  <a:cubicBezTo>
                    <a:pt x="140970" y="2548890"/>
                    <a:pt x="139700" y="2552700"/>
                    <a:pt x="134620" y="2559050"/>
                  </a:cubicBezTo>
                  <a:cubicBezTo>
                    <a:pt x="137160" y="2560320"/>
                    <a:pt x="140970" y="2562860"/>
                    <a:pt x="140970" y="2564130"/>
                  </a:cubicBezTo>
                  <a:cubicBezTo>
                    <a:pt x="140970" y="2570480"/>
                    <a:pt x="153670" y="2574290"/>
                    <a:pt x="143510" y="2581910"/>
                  </a:cubicBezTo>
                  <a:cubicBezTo>
                    <a:pt x="148590" y="2588260"/>
                    <a:pt x="151130" y="2594610"/>
                    <a:pt x="162560" y="2597150"/>
                  </a:cubicBezTo>
                  <a:cubicBezTo>
                    <a:pt x="172720" y="2599690"/>
                    <a:pt x="175260" y="2594610"/>
                    <a:pt x="181610" y="2593340"/>
                  </a:cubicBezTo>
                  <a:cubicBezTo>
                    <a:pt x="187960" y="2592070"/>
                    <a:pt x="195580" y="2595880"/>
                    <a:pt x="201930" y="2597150"/>
                  </a:cubicBezTo>
                  <a:cubicBezTo>
                    <a:pt x="204470" y="2597150"/>
                    <a:pt x="207010" y="2593340"/>
                    <a:pt x="207010" y="2592070"/>
                  </a:cubicBezTo>
                  <a:cubicBezTo>
                    <a:pt x="215900" y="2593340"/>
                    <a:pt x="224790" y="2595880"/>
                    <a:pt x="232410" y="2594610"/>
                  </a:cubicBezTo>
                  <a:cubicBezTo>
                    <a:pt x="243840" y="2593340"/>
                    <a:pt x="250190" y="2597150"/>
                    <a:pt x="251460" y="2607310"/>
                  </a:cubicBezTo>
                  <a:cubicBezTo>
                    <a:pt x="252730" y="2618740"/>
                    <a:pt x="259080" y="2620010"/>
                    <a:pt x="267970" y="2618740"/>
                  </a:cubicBezTo>
                  <a:cubicBezTo>
                    <a:pt x="275590" y="2617470"/>
                    <a:pt x="281940" y="2614930"/>
                    <a:pt x="289560" y="2613660"/>
                  </a:cubicBezTo>
                  <a:cubicBezTo>
                    <a:pt x="285750" y="2609850"/>
                    <a:pt x="280670" y="2606040"/>
                    <a:pt x="274320" y="2600960"/>
                  </a:cubicBezTo>
                  <a:cubicBezTo>
                    <a:pt x="280670" y="2599690"/>
                    <a:pt x="287020" y="2597150"/>
                    <a:pt x="292100" y="2597150"/>
                  </a:cubicBezTo>
                  <a:cubicBezTo>
                    <a:pt x="302260" y="2595880"/>
                    <a:pt x="311150" y="2594610"/>
                    <a:pt x="321310" y="2594610"/>
                  </a:cubicBezTo>
                  <a:cubicBezTo>
                    <a:pt x="325120" y="2594610"/>
                    <a:pt x="328930" y="2597150"/>
                    <a:pt x="332740" y="2600960"/>
                  </a:cubicBezTo>
                  <a:cubicBezTo>
                    <a:pt x="316230" y="2600960"/>
                    <a:pt x="300990" y="2600960"/>
                    <a:pt x="289560" y="2613660"/>
                  </a:cubicBezTo>
                  <a:cubicBezTo>
                    <a:pt x="293370" y="2614930"/>
                    <a:pt x="298450" y="2616200"/>
                    <a:pt x="302260" y="2616200"/>
                  </a:cubicBezTo>
                  <a:cubicBezTo>
                    <a:pt x="323850" y="2614930"/>
                    <a:pt x="346710" y="2613660"/>
                    <a:pt x="368300" y="2612390"/>
                  </a:cubicBezTo>
                  <a:cubicBezTo>
                    <a:pt x="389890" y="2611120"/>
                    <a:pt x="410210" y="2608580"/>
                    <a:pt x="433070" y="2607310"/>
                  </a:cubicBezTo>
                  <a:cubicBezTo>
                    <a:pt x="439420" y="2633980"/>
                    <a:pt x="445770" y="2659380"/>
                    <a:pt x="450850" y="2684780"/>
                  </a:cubicBezTo>
                  <a:cubicBezTo>
                    <a:pt x="448310" y="2686050"/>
                    <a:pt x="445770" y="2687320"/>
                    <a:pt x="443230" y="2687320"/>
                  </a:cubicBezTo>
                  <a:cubicBezTo>
                    <a:pt x="447040" y="2692400"/>
                    <a:pt x="452120" y="2697480"/>
                    <a:pt x="453390" y="2702560"/>
                  </a:cubicBezTo>
                  <a:cubicBezTo>
                    <a:pt x="454660" y="2710180"/>
                    <a:pt x="453390" y="2717800"/>
                    <a:pt x="453390" y="2722880"/>
                  </a:cubicBezTo>
                  <a:cubicBezTo>
                    <a:pt x="462280" y="2725420"/>
                    <a:pt x="467360" y="2726690"/>
                    <a:pt x="473710" y="2727960"/>
                  </a:cubicBezTo>
                  <a:cubicBezTo>
                    <a:pt x="472440" y="2727960"/>
                    <a:pt x="471170" y="2729230"/>
                    <a:pt x="468630" y="2729230"/>
                  </a:cubicBezTo>
                  <a:cubicBezTo>
                    <a:pt x="469900" y="2738120"/>
                    <a:pt x="472440" y="2748280"/>
                    <a:pt x="473710" y="2760980"/>
                  </a:cubicBezTo>
                  <a:lnTo>
                    <a:pt x="494030" y="2760980"/>
                  </a:lnTo>
                  <a:cubicBezTo>
                    <a:pt x="497840" y="2760980"/>
                    <a:pt x="501650" y="2763520"/>
                    <a:pt x="502920" y="2764790"/>
                  </a:cubicBezTo>
                  <a:cubicBezTo>
                    <a:pt x="508000" y="2780030"/>
                    <a:pt x="519430" y="2785110"/>
                    <a:pt x="534670" y="2781300"/>
                  </a:cubicBezTo>
                  <a:cubicBezTo>
                    <a:pt x="541020" y="2780030"/>
                    <a:pt x="548640" y="2780030"/>
                    <a:pt x="554990" y="2780030"/>
                  </a:cubicBezTo>
                  <a:lnTo>
                    <a:pt x="570230" y="2780030"/>
                  </a:lnTo>
                  <a:cubicBezTo>
                    <a:pt x="575310" y="2780030"/>
                    <a:pt x="580390" y="2778760"/>
                    <a:pt x="585470" y="2777490"/>
                  </a:cubicBezTo>
                  <a:cubicBezTo>
                    <a:pt x="586740" y="2773680"/>
                    <a:pt x="586740" y="2769870"/>
                    <a:pt x="588010" y="2764790"/>
                  </a:cubicBezTo>
                  <a:cubicBezTo>
                    <a:pt x="591820" y="2764790"/>
                    <a:pt x="594360" y="2763520"/>
                    <a:pt x="598170" y="2763520"/>
                  </a:cubicBezTo>
                  <a:cubicBezTo>
                    <a:pt x="622300" y="2760980"/>
                    <a:pt x="647700" y="2757170"/>
                    <a:pt x="673100" y="2754630"/>
                  </a:cubicBezTo>
                  <a:cubicBezTo>
                    <a:pt x="673100" y="2754630"/>
                    <a:pt x="674370" y="2757170"/>
                    <a:pt x="675640" y="2760980"/>
                  </a:cubicBezTo>
                  <a:cubicBezTo>
                    <a:pt x="671830" y="2762250"/>
                    <a:pt x="669290" y="2763520"/>
                    <a:pt x="666750" y="2764790"/>
                  </a:cubicBezTo>
                  <a:cubicBezTo>
                    <a:pt x="676910" y="2774950"/>
                    <a:pt x="690880" y="2776220"/>
                    <a:pt x="699770" y="2768600"/>
                  </a:cubicBezTo>
                  <a:cubicBezTo>
                    <a:pt x="694690" y="2764790"/>
                    <a:pt x="690880" y="2762250"/>
                    <a:pt x="684530" y="2758440"/>
                  </a:cubicBezTo>
                  <a:lnTo>
                    <a:pt x="688340" y="2754630"/>
                  </a:lnTo>
                  <a:lnTo>
                    <a:pt x="698500" y="2754630"/>
                  </a:lnTo>
                  <a:lnTo>
                    <a:pt x="698500" y="2753360"/>
                  </a:lnTo>
                  <a:cubicBezTo>
                    <a:pt x="703580" y="2754630"/>
                    <a:pt x="707390" y="2757170"/>
                    <a:pt x="712470" y="2753360"/>
                  </a:cubicBezTo>
                  <a:lnTo>
                    <a:pt x="717550" y="2753360"/>
                  </a:lnTo>
                  <a:lnTo>
                    <a:pt x="762000" y="2755900"/>
                  </a:lnTo>
                  <a:cubicBezTo>
                    <a:pt x="767080" y="2755900"/>
                    <a:pt x="769620" y="2754630"/>
                    <a:pt x="772160" y="2752090"/>
                  </a:cubicBezTo>
                  <a:cubicBezTo>
                    <a:pt x="778510" y="2762250"/>
                    <a:pt x="783590" y="2771140"/>
                    <a:pt x="789940" y="2782570"/>
                  </a:cubicBezTo>
                  <a:cubicBezTo>
                    <a:pt x="788670" y="2782570"/>
                    <a:pt x="786130" y="2783840"/>
                    <a:pt x="783590" y="2783840"/>
                  </a:cubicBezTo>
                  <a:cubicBezTo>
                    <a:pt x="800100" y="2810510"/>
                    <a:pt x="810260" y="2838450"/>
                    <a:pt x="795020" y="2868930"/>
                  </a:cubicBezTo>
                  <a:cubicBezTo>
                    <a:pt x="796290" y="2879090"/>
                    <a:pt x="798830" y="2889250"/>
                    <a:pt x="800100" y="2901950"/>
                  </a:cubicBezTo>
                  <a:lnTo>
                    <a:pt x="812800" y="2901950"/>
                  </a:lnTo>
                  <a:cubicBezTo>
                    <a:pt x="810260" y="2908300"/>
                    <a:pt x="807720" y="2912110"/>
                    <a:pt x="806450" y="2915920"/>
                  </a:cubicBezTo>
                  <a:cubicBezTo>
                    <a:pt x="806450" y="2922270"/>
                    <a:pt x="820420" y="2924810"/>
                    <a:pt x="810260" y="2933700"/>
                  </a:cubicBezTo>
                  <a:lnTo>
                    <a:pt x="812800" y="2938780"/>
                  </a:lnTo>
                  <a:cubicBezTo>
                    <a:pt x="825500" y="2955290"/>
                    <a:pt x="839470" y="2970530"/>
                    <a:pt x="853440" y="2989580"/>
                  </a:cubicBezTo>
                  <a:cubicBezTo>
                    <a:pt x="843280" y="2994660"/>
                    <a:pt x="834390" y="2999740"/>
                    <a:pt x="822960" y="3004820"/>
                  </a:cubicBezTo>
                  <a:cubicBezTo>
                    <a:pt x="834390" y="3006090"/>
                    <a:pt x="835660" y="3012440"/>
                    <a:pt x="831850" y="3021330"/>
                  </a:cubicBezTo>
                  <a:cubicBezTo>
                    <a:pt x="830580" y="3023870"/>
                    <a:pt x="833120" y="3030220"/>
                    <a:pt x="834390" y="3031490"/>
                  </a:cubicBezTo>
                  <a:cubicBezTo>
                    <a:pt x="848360" y="3035300"/>
                    <a:pt x="861060" y="3049270"/>
                    <a:pt x="877570" y="3044190"/>
                  </a:cubicBezTo>
                  <a:cubicBezTo>
                    <a:pt x="877570" y="3046730"/>
                    <a:pt x="876300" y="3050540"/>
                    <a:pt x="875030" y="3051810"/>
                  </a:cubicBezTo>
                  <a:cubicBezTo>
                    <a:pt x="864870" y="3056890"/>
                    <a:pt x="854710" y="3060700"/>
                    <a:pt x="844550" y="3065780"/>
                  </a:cubicBezTo>
                  <a:lnTo>
                    <a:pt x="859790" y="3073400"/>
                  </a:lnTo>
                  <a:cubicBezTo>
                    <a:pt x="862330" y="3069590"/>
                    <a:pt x="863600" y="3065780"/>
                    <a:pt x="866140" y="3061970"/>
                  </a:cubicBezTo>
                  <a:cubicBezTo>
                    <a:pt x="873760" y="3065780"/>
                    <a:pt x="880110" y="3068320"/>
                    <a:pt x="887730" y="3072130"/>
                  </a:cubicBezTo>
                  <a:cubicBezTo>
                    <a:pt x="883919" y="3074670"/>
                    <a:pt x="881380" y="3075940"/>
                    <a:pt x="878840" y="3077210"/>
                  </a:cubicBezTo>
                  <a:cubicBezTo>
                    <a:pt x="881380" y="3078480"/>
                    <a:pt x="883920" y="3081020"/>
                    <a:pt x="887730" y="3082290"/>
                  </a:cubicBezTo>
                  <a:cubicBezTo>
                    <a:pt x="891539" y="3083560"/>
                    <a:pt x="895349" y="3082290"/>
                    <a:pt x="897890" y="3083560"/>
                  </a:cubicBezTo>
                  <a:cubicBezTo>
                    <a:pt x="904240" y="3077210"/>
                    <a:pt x="909320" y="3069590"/>
                    <a:pt x="915670" y="3065780"/>
                  </a:cubicBezTo>
                  <a:cubicBezTo>
                    <a:pt x="923290" y="3061970"/>
                    <a:pt x="1130300" y="3040380"/>
                    <a:pt x="1137920" y="3039110"/>
                  </a:cubicBezTo>
                  <a:cubicBezTo>
                    <a:pt x="1148080" y="3037840"/>
                    <a:pt x="1159510" y="3039110"/>
                    <a:pt x="1169670" y="3040380"/>
                  </a:cubicBezTo>
                  <a:lnTo>
                    <a:pt x="1143000" y="3051810"/>
                  </a:lnTo>
                  <a:lnTo>
                    <a:pt x="1146810" y="3059430"/>
                  </a:lnTo>
                  <a:cubicBezTo>
                    <a:pt x="1159510" y="3058160"/>
                    <a:pt x="1169670" y="3058160"/>
                    <a:pt x="1179830" y="3055620"/>
                  </a:cubicBezTo>
                  <a:cubicBezTo>
                    <a:pt x="1186180" y="3054350"/>
                    <a:pt x="1196340" y="3055620"/>
                    <a:pt x="1197610" y="3045460"/>
                  </a:cubicBezTo>
                  <a:cubicBezTo>
                    <a:pt x="1206500" y="3051810"/>
                    <a:pt x="1215390" y="3053080"/>
                    <a:pt x="1226820" y="3048000"/>
                  </a:cubicBezTo>
                  <a:cubicBezTo>
                    <a:pt x="1233170" y="3045460"/>
                    <a:pt x="1240790" y="3045460"/>
                    <a:pt x="1247140" y="3044190"/>
                  </a:cubicBezTo>
                  <a:cubicBezTo>
                    <a:pt x="1262380" y="3042920"/>
                    <a:pt x="1277620" y="3041650"/>
                    <a:pt x="1292860" y="3039110"/>
                  </a:cubicBezTo>
                  <a:lnTo>
                    <a:pt x="1308100" y="3039110"/>
                  </a:lnTo>
                  <a:cubicBezTo>
                    <a:pt x="1309370" y="3036570"/>
                    <a:pt x="1309370" y="3032760"/>
                    <a:pt x="1309370" y="3032760"/>
                  </a:cubicBezTo>
                  <a:cubicBezTo>
                    <a:pt x="1323340" y="3032760"/>
                    <a:pt x="1334770" y="3034030"/>
                    <a:pt x="1347470" y="3034030"/>
                  </a:cubicBezTo>
                  <a:cubicBezTo>
                    <a:pt x="1361440" y="3034030"/>
                    <a:pt x="1367790" y="3025140"/>
                    <a:pt x="1362710" y="3011170"/>
                  </a:cubicBezTo>
                  <a:cubicBezTo>
                    <a:pt x="1366520" y="3011170"/>
                    <a:pt x="1371599" y="3012440"/>
                    <a:pt x="1374140" y="3012440"/>
                  </a:cubicBezTo>
                  <a:cubicBezTo>
                    <a:pt x="1375410" y="3017520"/>
                    <a:pt x="1374140" y="3023870"/>
                    <a:pt x="1376680" y="3025140"/>
                  </a:cubicBezTo>
                  <a:cubicBezTo>
                    <a:pt x="1380490" y="3027680"/>
                    <a:pt x="1386840" y="3027680"/>
                    <a:pt x="1391919" y="3026410"/>
                  </a:cubicBezTo>
                  <a:cubicBezTo>
                    <a:pt x="1398269" y="3025140"/>
                    <a:pt x="1405889" y="3018790"/>
                    <a:pt x="1408430" y="3021330"/>
                  </a:cubicBezTo>
                  <a:cubicBezTo>
                    <a:pt x="1421130" y="3031490"/>
                    <a:pt x="1430019" y="3022600"/>
                    <a:pt x="1436369" y="3017520"/>
                  </a:cubicBezTo>
                  <a:cubicBezTo>
                    <a:pt x="1441449" y="3018790"/>
                    <a:pt x="1443989" y="3022600"/>
                    <a:pt x="1446530" y="3021330"/>
                  </a:cubicBezTo>
                  <a:cubicBezTo>
                    <a:pt x="1452880" y="3020060"/>
                    <a:pt x="1460499" y="3018790"/>
                    <a:pt x="1466849" y="3017520"/>
                  </a:cubicBezTo>
                  <a:cubicBezTo>
                    <a:pt x="1480819" y="3013710"/>
                    <a:pt x="1496060" y="3011170"/>
                    <a:pt x="1510030" y="3011170"/>
                  </a:cubicBezTo>
                  <a:cubicBezTo>
                    <a:pt x="1529080" y="3009900"/>
                    <a:pt x="1546860" y="3004820"/>
                    <a:pt x="1565910" y="3003550"/>
                  </a:cubicBezTo>
                  <a:cubicBezTo>
                    <a:pt x="1574799" y="3002280"/>
                    <a:pt x="1583690" y="3004820"/>
                    <a:pt x="1592580" y="3006090"/>
                  </a:cubicBezTo>
                  <a:cubicBezTo>
                    <a:pt x="1595119" y="3006090"/>
                    <a:pt x="1598930" y="3006090"/>
                    <a:pt x="1598930" y="3004820"/>
                  </a:cubicBezTo>
                  <a:cubicBezTo>
                    <a:pt x="1598930" y="2992120"/>
                    <a:pt x="1619249" y="2998470"/>
                    <a:pt x="1616710" y="2984500"/>
                  </a:cubicBezTo>
                  <a:cubicBezTo>
                    <a:pt x="1619249" y="2985770"/>
                    <a:pt x="1621790" y="2985770"/>
                    <a:pt x="1623060" y="2988310"/>
                  </a:cubicBezTo>
                  <a:cubicBezTo>
                    <a:pt x="1626870" y="2992120"/>
                    <a:pt x="1629410" y="2995930"/>
                    <a:pt x="1633220" y="2999740"/>
                  </a:cubicBezTo>
                  <a:cubicBezTo>
                    <a:pt x="1633220" y="2994660"/>
                    <a:pt x="1633220" y="2990850"/>
                    <a:pt x="1631950" y="2985770"/>
                  </a:cubicBezTo>
                  <a:cubicBezTo>
                    <a:pt x="1644650" y="2992120"/>
                    <a:pt x="1657350" y="2998470"/>
                    <a:pt x="1666240" y="3003550"/>
                  </a:cubicBezTo>
                  <a:cubicBezTo>
                    <a:pt x="1675130" y="2997200"/>
                    <a:pt x="1682750" y="2994660"/>
                    <a:pt x="1687830" y="2988310"/>
                  </a:cubicBezTo>
                  <a:cubicBezTo>
                    <a:pt x="1692909" y="2980690"/>
                    <a:pt x="1691640" y="2979420"/>
                    <a:pt x="1700530" y="2985770"/>
                  </a:cubicBezTo>
                  <a:cubicBezTo>
                    <a:pt x="1699259" y="2987040"/>
                    <a:pt x="1696719" y="2988310"/>
                    <a:pt x="1694180" y="2990850"/>
                  </a:cubicBezTo>
                  <a:cubicBezTo>
                    <a:pt x="1709419" y="2987040"/>
                    <a:pt x="1723390" y="2979420"/>
                    <a:pt x="1738630" y="2980690"/>
                  </a:cubicBezTo>
                  <a:cubicBezTo>
                    <a:pt x="1753869" y="2980690"/>
                    <a:pt x="1769109" y="2983230"/>
                    <a:pt x="1783080" y="2974340"/>
                  </a:cubicBezTo>
                  <a:cubicBezTo>
                    <a:pt x="1784350" y="2978150"/>
                    <a:pt x="1784350" y="2981960"/>
                    <a:pt x="1786890" y="2983230"/>
                  </a:cubicBezTo>
                  <a:cubicBezTo>
                    <a:pt x="1790700" y="2985770"/>
                    <a:pt x="1797050" y="2987040"/>
                    <a:pt x="1798319" y="2985770"/>
                  </a:cubicBezTo>
                  <a:cubicBezTo>
                    <a:pt x="1805940" y="2974340"/>
                    <a:pt x="1818640" y="2975610"/>
                    <a:pt x="1826259" y="2981960"/>
                  </a:cubicBezTo>
                  <a:cubicBezTo>
                    <a:pt x="1836419" y="2989580"/>
                    <a:pt x="1842769" y="2983230"/>
                    <a:pt x="1851659" y="2981960"/>
                  </a:cubicBezTo>
                  <a:cubicBezTo>
                    <a:pt x="1844039" y="2978150"/>
                    <a:pt x="1837689" y="2974340"/>
                    <a:pt x="1831339" y="2971800"/>
                  </a:cubicBezTo>
                  <a:cubicBezTo>
                    <a:pt x="1832609" y="2970530"/>
                    <a:pt x="1832609" y="2969260"/>
                    <a:pt x="1833879" y="2967990"/>
                  </a:cubicBezTo>
                  <a:cubicBezTo>
                    <a:pt x="1837689" y="2969260"/>
                    <a:pt x="1842769" y="2970530"/>
                    <a:pt x="1846579" y="2973070"/>
                  </a:cubicBezTo>
                  <a:cubicBezTo>
                    <a:pt x="1847849" y="2967990"/>
                    <a:pt x="1850389" y="2964180"/>
                    <a:pt x="1851659" y="2960370"/>
                  </a:cubicBezTo>
                  <a:cubicBezTo>
                    <a:pt x="1864359" y="2966720"/>
                    <a:pt x="1875789" y="2971799"/>
                    <a:pt x="1889759" y="2962909"/>
                  </a:cubicBezTo>
                  <a:cubicBezTo>
                    <a:pt x="1892299" y="2961639"/>
                    <a:pt x="1902459" y="2954020"/>
                    <a:pt x="1899919" y="2966720"/>
                  </a:cubicBezTo>
                  <a:cubicBezTo>
                    <a:pt x="1893569" y="2970530"/>
                    <a:pt x="1887219" y="2974340"/>
                    <a:pt x="1880869" y="2976880"/>
                  </a:cubicBezTo>
                  <a:cubicBezTo>
                    <a:pt x="1880869" y="2978150"/>
                    <a:pt x="1882139" y="2978150"/>
                    <a:pt x="1882139" y="2979420"/>
                  </a:cubicBezTo>
                  <a:cubicBezTo>
                    <a:pt x="1889759" y="2978149"/>
                    <a:pt x="1898649" y="2976880"/>
                    <a:pt x="1907539" y="2975609"/>
                  </a:cubicBezTo>
                  <a:cubicBezTo>
                    <a:pt x="1904999" y="2971799"/>
                    <a:pt x="1903729" y="2969259"/>
                    <a:pt x="1902459" y="2966720"/>
                  </a:cubicBezTo>
                  <a:cubicBezTo>
                    <a:pt x="1911349" y="2967990"/>
                    <a:pt x="1921509" y="2969259"/>
                    <a:pt x="1930399" y="2967990"/>
                  </a:cubicBezTo>
                  <a:cubicBezTo>
                    <a:pt x="1949449" y="2966720"/>
                    <a:pt x="1963419" y="2947670"/>
                    <a:pt x="1986279" y="2955290"/>
                  </a:cubicBezTo>
                  <a:cubicBezTo>
                    <a:pt x="1993899" y="2957830"/>
                    <a:pt x="2011679" y="2955290"/>
                    <a:pt x="2012949" y="2938780"/>
                  </a:cubicBezTo>
                  <a:cubicBezTo>
                    <a:pt x="2012949" y="2942590"/>
                    <a:pt x="2012949" y="2947670"/>
                    <a:pt x="2014219" y="2950209"/>
                  </a:cubicBezTo>
                  <a:cubicBezTo>
                    <a:pt x="2026919" y="2946399"/>
                    <a:pt x="2038349" y="2942589"/>
                    <a:pt x="2051049" y="2938780"/>
                  </a:cubicBezTo>
                  <a:cubicBezTo>
                    <a:pt x="2051049" y="2940050"/>
                    <a:pt x="2048509" y="2943859"/>
                    <a:pt x="2049779" y="2946400"/>
                  </a:cubicBezTo>
                  <a:cubicBezTo>
                    <a:pt x="2049779" y="2950210"/>
                    <a:pt x="2052319" y="2954020"/>
                    <a:pt x="2054859" y="2956560"/>
                  </a:cubicBezTo>
                  <a:cubicBezTo>
                    <a:pt x="2056129" y="2957830"/>
                    <a:pt x="2062479" y="2956560"/>
                    <a:pt x="2062479" y="2955290"/>
                  </a:cubicBezTo>
                  <a:cubicBezTo>
                    <a:pt x="2065019" y="2943860"/>
                    <a:pt x="2073909" y="2945130"/>
                    <a:pt x="2082799" y="2945130"/>
                  </a:cubicBezTo>
                  <a:cubicBezTo>
                    <a:pt x="2090419" y="2945130"/>
                    <a:pt x="2099309" y="2943859"/>
                    <a:pt x="2108199" y="2942590"/>
                  </a:cubicBezTo>
                  <a:cubicBezTo>
                    <a:pt x="2112009" y="2936240"/>
                    <a:pt x="2114549" y="2926080"/>
                    <a:pt x="2127249" y="2938780"/>
                  </a:cubicBezTo>
                  <a:cubicBezTo>
                    <a:pt x="2132329" y="2943859"/>
                    <a:pt x="2145029" y="2942590"/>
                    <a:pt x="2146299" y="2932430"/>
                  </a:cubicBezTo>
                  <a:lnTo>
                    <a:pt x="2199639" y="2932430"/>
                  </a:lnTo>
                  <a:lnTo>
                    <a:pt x="2199639" y="2934970"/>
                  </a:lnTo>
                  <a:cubicBezTo>
                    <a:pt x="2205989" y="2933699"/>
                    <a:pt x="2212339" y="2931159"/>
                    <a:pt x="2217419" y="2929890"/>
                  </a:cubicBezTo>
                  <a:cubicBezTo>
                    <a:pt x="2221229" y="2936240"/>
                    <a:pt x="2225039" y="2942590"/>
                    <a:pt x="2230119" y="2950210"/>
                  </a:cubicBezTo>
                  <a:cubicBezTo>
                    <a:pt x="2239009" y="2926080"/>
                    <a:pt x="2249169" y="2921000"/>
                    <a:pt x="2266949" y="2929890"/>
                  </a:cubicBezTo>
                  <a:cubicBezTo>
                    <a:pt x="2269489" y="2931160"/>
                    <a:pt x="2269489" y="2937510"/>
                    <a:pt x="2270759" y="2942590"/>
                  </a:cubicBezTo>
                  <a:cubicBezTo>
                    <a:pt x="2272029" y="2941320"/>
                    <a:pt x="2279649" y="2938780"/>
                    <a:pt x="2279649" y="2937510"/>
                  </a:cubicBezTo>
                  <a:cubicBezTo>
                    <a:pt x="2278379" y="2927350"/>
                    <a:pt x="2292349" y="2934970"/>
                    <a:pt x="2291079" y="2927350"/>
                  </a:cubicBezTo>
                  <a:cubicBezTo>
                    <a:pt x="2302509" y="2932430"/>
                    <a:pt x="2305049" y="2924810"/>
                    <a:pt x="2307589" y="2919730"/>
                  </a:cubicBezTo>
                  <a:cubicBezTo>
                    <a:pt x="2302509" y="2915920"/>
                    <a:pt x="2299969" y="2913380"/>
                    <a:pt x="2296159" y="2909570"/>
                  </a:cubicBezTo>
                  <a:cubicBezTo>
                    <a:pt x="2297429" y="2908299"/>
                    <a:pt x="2297429" y="2907030"/>
                    <a:pt x="2298699" y="2905759"/>
                  </a:cubicBezTo>
                  <a:cubicBezTo>
                    <a:pt x="2308859" y="2912109"/>
                    <a:pt x="2319019" y="2918459"/>
                    <a:pt x="2325369" y="2922270"/>
                  </a:cubicBezTo>
                  <a:cubicBezTo>
                    <a:pt x="2335529" y="2920999"/>
                    <a:pt x="2344419" y="2920999"/>
                    <a:pt x="2353309" y="2919730"/>
                  </a:cubicBezTo>
                  <a:cubicBezTo>
                    <a:pt x="2362199" y="2918460"/>
                    <a:pt x="2371089" y="2914650"/>
                    <a:pt x="2381249" y="2912109"/>
                  </a:cubicBezTo>
                  <a:cubicBezTo>
                    <a:pt x="2382519" y="2914649"/>
                    <a:pt x="2383789" y="2915920"/>
                    <a:pt x="2385059" y="2918459"/>
                  </a:cubicBezTo>
                  <a:cubicBezTo>
                    <a:pt x="2388869" y="2913380"/>
                    <a:pt x="2391409" y="2908299"/>
                    <a:pt x="2396489" y="2899409"/>
                  </a:cubicBezTo>
                  <a:lnTo>
                    <a:pt x="2396489" y="2919730"/>
                  </a:lnTo>
                  <a:cubicBezTo>
                    <a:pt x="2407919" y="2912109"/>
                    <a:pt x="2416809" y="2905759"/>
                    <a:pt x="2424429" y="2899409"/>
                  </a:cubicBezTo>
                  <a:cubicBezTo>
                    <a:pt x="2429509" y="2908299"/>
                    <a:pt x="2433319" y="2917189"/>
                    <a:pt x="2437129" y="2924809"/>
                  </a:cubicBezTo>
                  <a:cubicBezTo>
                    <a:pt x="2438399" y="2924809"/>
                    <a:pt x="2438399" y="2923539"/>
                    <a:pt x="2439669" y="2923539"/>
                  </a:cubicBezTo>
                  <a:cubicBezTo>
                    <a:pt x="2438399" y="2918459"/>
                    <a:pt x="2437129" y="2913379"/>
                    <a:pt x="2434589" y="2907029"/>
                  </a:cubicBezTo>
                  <a:lnTo>
                    <a:pt x="2499359" y="2907029"/>
                  </a:lnTo>
                  <a:cubicBezTo>
                    <a:pt x="2505709" y="2895599"/>
                    <a:pt x="2519679" y="2894329"/>
                    <a:pt x="2531109" y="2905759"/>
                  </a:cubicBezTo>
                  <a:cubicBezTo>
                    <a:pt x="2547619" y="2922269"/>
                    <a:pt x="2550159" y="2922269"/>
                    <a:pt x="2560319" y="2898139"/>
                  </a:cubicBezTo>
                  <a:cubicBezTo>
                    <a:pt x="2565399" y="2900679"/>
                    <a:pt x="2570479" y="2903219"/>
                    <a:pt x="2576829" y="2907029"/>
                  </a:cubicBezTo>
                  <a:cubicBezTo>
                    <a:pt x="2584449" y="2890519"/>
                    <a:pt x="2597149" y="2890519"/>
                    <a:pt x="2612389" y="2895599"/>
                  </a:cubicBezTo>
                  <a:cubicBezTo>
                    <a:pt x="2620009" y="2898139"/>
                    <a:pt x="2628899" y="2893059"/>
                    <a:pt x="2637789" y="2890519"/>
                  </a:cubicBezTo>
                  <a:lnTo>
                    <a:pt x="2644139" y="2896869"/>
                  </a:lnTo>
                  <a:cubicBezTo>
                    <a:pt x="2651759" y="2894329"/>
                    <a:pt x="2658109" y="2893059"/>
                    <a:pt x="2664459" y="2890519"/>
                  </a:cubicBezTo>
                  <a:cubicBezTo>
                    <a:pt x="2665730" y="2894329"/>
                    <a:pt x="2665730" y="2896869"/>
                    <a:pt x="2666999" y="2903219"/>
                  </a:cubicBezTo>
                  <a:cubicBezTo>
                    <a:pt x="2672079" y="2898139"/>
                    <a:pt x="2675889" y="2893059"/>
                    <a:pt x="2682239" y="2886709"/>
                  </a:cubicBezTo>
                  <a:cubicBezTo>
                    <a:pt x="2687319" y="2893059"/>
                    <a:pt x="2691129" y="2899409"/>
                    <a:pt x="2696209" y="2905759"/>
                  </a:cubicBezTo>
                  <a:cubicBezTo>
                    <a:pt x="2705099" y="2905759"/>
                    <a:pt x="2719069" y="2913379"/>
                    <a:pt x="2721609" y="2893059"/>
                  </a:cubicBezTo>
                  <a:cubicBezTo>
                    <a:pt x="2721609" y="2890519"/>
                    <a:pt x="2729230" y="2886709"/>
                    <a:pt x="2733039" y="2885439"/>
                  </a:cubicBezTo>
                  <a:cubicBezTo>
                    <a:pt x="2740659" y="2884169"/>
                    <a:pt x="2748279" y="2882899"/>
                    <a:pt x="2755899" y="2882899"/>
                  </a:cubicBezTo>
                  <a:cubicBezTo>
                    <a:pt x="2753359" y="2877819"/>
                    <a:pt x="2750819" y="2874009"/>
                    <a:pt x="2747009" y="2867659"/>
                  </a:cubicBezTo>
                  <a:cubicBezTo>
                    <a:pt x="2757169" y="2870199"/>
                    <a:pt x="2764789" y="2870199"/>
                    <a:pt x="2771139" y="2872739"/>
                  </a:cubicBezTo>
                  <a:cubicBezTo>
                    <a:pt x="2785109" y="2879089"/>
                    <a:pt x="2796539" y="2879089"/>
                    <a:pt x="2810509" y="2868929"/>
                  </a:cubicBezTo>
                  <a:cubicBezTo>
                    <a:pt x="2807969" y="2867659"/>
                    <a:pt x="2805430" y="2865119"/>
                    <a:pt x="2802889" y="2863849"/>
                  </a:cubicBezTo>
                  <a:cubicBezTo>
                    <a:pt x="2804159" y="2860039"/>
                    <a:pt x="2806699" y="2856229"/>
                    <a:pt x="2807969" y="2852419"/>
                  </a:cubicBezTo>
                  <a:cubicBezTo>
                    <a:pt x="2813049" y="2837179"/>
                    <a:pt x="2825749" y="2847339"/>
                    <a:pt x="2834639" y="2843529"/>
                  </a:cubicBezTo>
                  <a:cubicBezTo>
                    <a:pt x="2834639" y="2843529"/>
                    <a:pt x="2839719" y="2848609"/>
                    <a:pt x="2840989" y="2852419"/>
                  </a:cubicBezTo>
                  <a:cubicBezTo>
                    <a:pt x="2844799" y="2860039"/>
                    <a:pt x="2847339" y="2868929"/>
                    <a:pt x="2851149" y="2877819"/>
                  </a:cubicBezTo>
                  <a:cubicBezTo>
                    <a:pt x="2874009" y="2863849"/>
                    <a:pt x="2894329" y="2868929"/>
                    <a:pt x="2914649" y="2871469"/>
                  </a:cubicBezTo>
                  <a:cubicBezTo>
                    <a:pt x="2909569" y="2868929"/>
                    <a:pt x="2905759" y="2866389"/>
                    <a:pt x="2901949" y="2863849"/>
                  </a:cubicBezTo>
                  <a:cubicBezTo>
                    <a:pt x="2901949" y="2862579"/>
                    <a:pt x="2903219" y="2861309"/>
                    <a:pt x="2903219" y="2860039"/>
                  </a:cubicBezTo>
                  <a:cubicBezTo>
                    <a:pt x="2908299" y="2861309"/>
                    <a:pt x="2914649" y="2863849"/>
                    <a:pt x="2919730" y="2865119"/>
                  </a:cubicBezTo>
                  <a:cubicBezTo>
                    <a:pt x="2919730" y="2863849"/>
                    <a:pt x="2919730" y="2862579"/>
                    <a:pt x="2918459" y="2861309"/>
                  </a:cubicBezTo>
                  <a:cubicBezTo>
                    <a:pt x="2922269" y="2860039"/>
                    <a:pt x="2928619" y="2857499"/>
                    <a:pt x="2929889" y="2858769"/>
                  </a:cubicBezTo>
                  <a:cubicBezTo>
                    <a:pt x="2937509" y="2874009"/>
                    <a:pt x="2950209" y="2862579"/>
                    <a:pt x="2961639" y="2866389"/>
                  </a:cubicBezTo>
                  <a:cubicBezTo>
                    <a:pt x="2959099" y="2856229"/>
                    <a:pt x="2957829" y="2848609"/>
                    <a:pt x="2956559" y="2843529"/>
                  </a:cubicBezTo>
                  <a:cubicBezTo>
                    <a:pt x="2961639" y="2838449"/>
                    <a:pt x="2966719" y="2834639"/>
                    <a:pt x="2974339" y="2829559"/>
                  </a:cubicBezTo>
                  <a:cubicBezTo>
                    <a:pt x="2974339" y="2835909"/>
                    <a:pt x="2973069" y="2842259"/>
                    <a:pt x="2973069" y="2848609"/>
                  </a:cubicBezTo>
                  <a:cubicBezTo>
                    <a:pt x="2973069" y="2854959"/>
                    <a:pt x="2974339" y="2861309"/>
                    <a:pt x="2976879" y="2865119"/>
                  </a:cubicBezTo>
                  <a:cubicBezTo>
                    <a:pt x="2978149" y="2867659"/>
                    <a:pt x="2985769" y="2865119"/>
                    <a:pt x="2990849" y="2863849"/>
                  </a:cubicBezTo>
                  <a:cubicBezTo>
                    <a:pt x="2999739" y="2860039"/>
                    <a:pt x="3008629" y="2854959"/>
                    <a:pt x="3017519" y="2865119"/>
                  </a:cubicBezTo>
                  <a:cubicBezTo>
                    <a:pt x="3018790" y="2866389"/>
                    <a:pt x="3023869" y="2865119"/>
                    <a:pt x="3026409" y="2862579"/>
                  </a:cubicBezTo>
                  <a:cubicBezTo>
                    <a:pt x="3032759" y="2856229"/>
                    <a:pt x="3037839" y="2847339"/>
                    <a:pt x="3045459" y="2861309"/>
                  </a:cubicBezTo>
                  <a:cubicBezTo>
                    <a:pt x="3046730" y="2862579"/>
                    <a:pt x="3054349" y="2862579"/>
                    <a:pt x="3058159" y="2861309"/>
                  </a:cubicBezTo>
                  <a:cubicBezTo>
                    <a:pt x="3067049" y="2857499"/>
                    <a:pt x="3074669" y="2853689"/>
                    <a:pt x="3083559" y="2848609"/>
                  </a:cubicBezTo>
                  <a:cubicBezTo>
                    <a:pt x="3082289" y="2852419"/>
                    <a:pt x="3081019" y="2854959"/>
                    <a:pt x="3081019" y="2857499"/>
                  </a:cubicBezTo>
                  <a:cubicBezTo>
                    <a:pt x="3091180" y="2862579"/>
                    <a:pt x="3100069" y="2865119"/>
                    <a:pt x="3107690" y="2853689"/>
                  </a:cubicBezTo>
                  <a:cubicBezTo>
                    <a:pt x="3110230" y="2849879"/>
                    <a:pt x="3119119" y="2849879"/>
                    <a:pt x="3125469" y="2848609"/>
                  </a:cubicBezTo>
                  <a:cubicBezTo>
                    <a:pt x="3121659" y="2844799"/>
                    <a:pt x="3116580" y="2842259"/>
                    <a:pt x="3111499" y="2838449"/>
                  </a:cubicBezTo>
                  <a:cubicBezTo>
                    <a:pt x="3133089" y="2825749"/>
                    <a:pt x="3135629" y="2827019"/>
                    <a:pt x="3135629" y="2844799"/>
                  </a:cubicBezTo>
                  <a:cubicBezTo>
                    <a:pt x="3138169" y="2839719"/>
                    <a:pt x="3139439" y="2835909"/>
                    <a:pt x="3143249" y="2828289"/>
                  </a:cubicBezTo>
                  <a:cubicBezTo>
                    <a:pt x="3162299" y="2829559"/>
                    <a:pt x="3181349" y="2832099"/>
                    <a:pt x="3201669" y="2833369"/>
                  </a:cubicBezTo>
                  <a:lnTo>
                    <a:pt x="3201669" y="2839719"/>
                  </a:lnTo>
                  <a:lnTo>
                    <a:pt x="3194049" y="2839719"/>
                  </a:lnTo>
                  <a:cubicBezTo>
                    <a:pt x="3178809" y="2840989"/>
                    <a:pt x="3163569" y="2840989"/>
                    <a:pt x="3148329" y="2842259"/>
                  </a:cubicBezTo>
                  <a:cubicBezTo>
                    <a:pt x="3153409" y="2844799"/>
                    <a:pt x="3159759" y="2848609"/>
                    <a:pt x="3164839" y="2851149"/>
                  </a:cubicBezTo>
                  <a:cubicBezTo>
                    <a:pt x="3167379" y="2844799"/>
                    <a:pt x="3168649" y="2846069"/>
                    <a:pt x="3174999" y="2848609"/>
                  </a:cubicBezTo>
                  <a:cubicBezTo>
                    <a:pt x="3183889" y="2851149"/>
                    <a:pt x="3194049" y="2851149"/>
                    <a:pt x="3204209" y="2852419"/>
                  </a:cubicBezTo>
                  <a:cubicBezTo>
                    <a:pt x="3209289" y="2852419"/>
                    <a:pt x="3214369" y="2853689"/>
                    <a:pt x="3220719" y="2854959"/>
                  </a:cubicBezTo>
                  <a:cubicBezTo>
                    <a:pt x="3221990" y="2851149"/>
                    <a:pt x="3224530" y="2846069"/>
                    <a:pt x="3227069" y="2839719"/>
                  </a:cubicBezTo>
                  <a:cubicBezTo>
                    <a:pt x="3241040" y="2862579"/>
                    <a:pt x="3251199" y="2861309"/>
                    <a:pt x="3267710" y="2838449"/>
                  </a:cubicBezTo>
                  <a:cubicBezTo>
                    <a:pt x="3267710" y="2842259"/>
                    <a:pt x="3268980" y="2844799"/>
                    <a:pt x="3268980" y="2847339"/>
                  </a:cubicBezTo>
                  <a:cubicBezTo>
                    <a:pt x="3274060" y="2847339"/>
                    <a:pt x="3277870" y="2847339"/>
                    <a:pt x="3282950" y="2846069"/>
                  </a:cubicBezTo>
                  <a:cubicBezTo>
                    <a:pt x="3281680" y="2848609"/>
                    <a:pt x="3280410" y="2851149"/>
                    <a:pt x="3279140" y="2852419"/>
                  </a:cubicBezTo>
                  <a:lnTo>
                    <a:pt x="3281680" y="2854959"/>
                  </a:lnTo>
                  <a:cubicBezTo>
                    <a:pt x="3285490" y="2851149"/>
                    <a:pt x="3289300" y="2847339"/>
                    <a:pt x="3295650" y="2842259"/>
                  </a:cubicBezTo>
                  <a:cubicBezTo>
                    <a:pt x="3300730" y="2844799"/>
                    <a:pt x="3307080" y="2847339"/>
                    <a:pt x="3312160" y="2849879"/>
                  </a:cubicBezTo>
                  <a:cubicBezTo>
                    <a:pt x="3317240" y="2846069"/>
                    <a:pt x="3323590" y="2842259"/>
                    <a:pt x="3329940" y="2838449"/>
                  </a:cubicBezTo>
                  <a:cubicBezTo>
                    <a:pt x="3338830" y="2856229"/>
                    <a:pt x="3350260" y="2858769"/>
                    <a:pt x="3360420" y="2846069"/>
                  </a:cubicBezTo>
                  <a:cubicBezTo>
                    <a:pt x="3375660" y="2847339"/>
                    <a:pt x="3388360" y="2848609"/>
                    <a:pt x="3397250" y="2848609"/>
                  </a:cubicBezTo>
                  <a:cubicBezTo>
                    <a:pt x="3398520" y="2839719"/>
                    <a:pt x="3399790" y="2833369"/>
                    <a:pt x="3401060" y="2827019"/>
                  </a:cubicBezTo>
                  <a:cubicBezTo>
                    <a:pt x="3406140" y="2828289"/>
                    <a:pt x="3409950" y="2829559"/>
                    <a:pt x="3415030" y="2830829"/>
                  </a:cubicBezTo>
                  <a:cubicBezTo>
                    <a:pt x="3417570" y="2832099"/>
                    <a:pt x="3420110" y="2834639"/>
                    <a:pt x="3422650" y="2835909"/>
                  </a:cubicBezTo>
                  <a:cubicBezTo>
                    <a:pt x="3418840" y="2837179"/>
                    <a:pt x="3415030" y="2837179"/>
                    <a:pt x="3411220" y="2838449"/>
                  </a:cubicBezTo>
                  <a:cubicBezTo>
                    <a:pt x="3422650" y="2848609"/>
                    <a:pt x="3431540" y="2846069"/>
                    <a:pt x="3440430" y="2838449"/>
                  </a:cubicBezTo>
                  <a:cubicBezTo>
                    <a:pt x="3436620" y="2848609"/>
                    <a:pt x="3448050" y="2847339"/>
                    <a:pt x="3449320" y="2847339"/>
                  </a:cubicBezTo>
                  <a:cubicBezTo>
                    <a:pt x="3465830" y="2840989"/>
                    <a:pt x="3481070" y="2837179"/>
                    <a:pt x="3498850" y="2847339"/>
                  </a:cubicBezTo>
                  <a:cubicBezTo>
                    <a:pt x="3501390" y="2834639"/>
                    <a:pt x="3503930" y="2824479"/>
                    <a:pt x="3505200" y="2814319"/>
                  </a:cubicBezTo>
                  <a:cubicBezTo>
                    <a:pt x="3511550" y="2815589"/>
                    <a:pt x="3516630" y="2815589"/>
                    <a:pt x="3522980" y="2816859"/>
                  </a:cubicBezTo>
                  <a:cubicBezTo>
                    <a:pt x="3528060" y="2816859"/>
                    <a:pt x="3533140" y="2818129"/>
                    <a:pt x="3538220" y="2818129"/>
                  </a:cubicBezTo>
                  <a:lnTo>
                    <a:pt x="3538220" y="2821939"/>
                  </a:lnTo>
                  <a:cubicBezTo>
                    <a:pt x="3533140" y="2823209"/>
                    <a:pt x="3529330" y="2824479"/>
                    <a:pt x="3524250" y="2825749"/>
                  </a:cubicBezTo>
                  <a:lnTo>
                    <a:pt x="3524250" y="2829559"/>
                  </a:lnTo>
                  <a:cubicBezTo>
                    <a:pt x="3542030" y="2833369"/>
                    <a:pt x="3558540" y="2837179"/>
                    <a:pt x="3576320" y="2839719"/>
                  </a:cubicBezTo>
                  <a:cubicBezTo>
                    <a:pt x="3580130" y="2840989"/>
                    <a:pt x="3585210" y="2837179"/>
                    <a:pt x="3591560" y="2833369"/>
                  </a:cubicBezTo>
                  <a:cubicBezTo>
                    <a:pt x="3594100" y="2834639"/>
                    <a:pt x="3600450" y="2837179"/>
                    <a:pt x="3608070" y="2838449"/>
                  </a:cubicBezTo>
                  <a:cubicBezTo>
                    <a:pt x="3627120" y="2840989"/>
                    <a:pt x="3647440" y="2843529"/>
                    <a:pt x="3662680" y="2827019"/>
                  </a:cubicBezTo>
                  <a:cubicBezTo>
                    <a:pt x="3663950" y="2840989"/>
                    <a:pt x="3676650" y="2832099"/>
                    <a:pt x="3683000" y="2837179"/>
                  </a:cubicBezTo>
                  <a:cubicBezTo>
                    <a:pt x="3683000" y="2837179"/>
                    <a:pt x="3689350" y="2832099"/>
                    <a:pt x="3691890" y="2829559"/>
                  </a:cubicBezTo>
                  <a:cubicBezTo>
                    <a:pt x="3691890" y="2829559"/>
                    <a:pt x="3690620" y="2828289"/>
                    <a:pt x="3690620" y="2827019"/>
                  </a:cubicBezTo>
                  <a:cubicBezTo>
                    <a:pt x="3693160" y="2828289"/>
                    <a:pt x="3694430" y="2832099"/>
                    <a:pt x="3696970" y="2830829"/>
                  </a:cubicBezTo>
                  <a:cubicBezTo>
                    <a:pt x="3708400" y="2830829"/>
                    <a:pt x="3718560" y="2829559"/>
                    <a:pt x="3726180" y="2829559"/>
                  </a:cubicBezTo>
                  <a:cubicBezTo>
                    <a:pt x="3732530" y="2833369"/>
                    <a:pt x="3736340" y="2837179"/>
                    <a:pt x="3738880" y="2835909"/>
                  </a:cubicBezTo>
                  <a:cubicBezTo>
                    <a:pt x="3754120" y="2834639"/>
                    <a:pt x="3768090" y="2830829"/>
                    <a:pt x="3782060" y="2830829"/>
                  </a:cubicBezTo>
                  <a:cubicBezTo>
                    <a:pt x="3796030" y="2838449"/>
                    <a:pt x="3793490" y="2824479"/>
                    <a:pt x="3790950" y="2816859"/>
                  </a:cubicBezTo>
                  <a:cubicBezTo>
                    <a:pt x="3796030" y="2811779"/>
                    <a:pt x="3801110" y="2807969"/>
                    <a:pt x="3802380" y="2806699"/>
                  </a:cubicBezTo>
                  <a:cubicBezTo>
                    <a:pt x="3810000" y="2806699"/>
                    <a:pt x="3815080" y="2807969"/>
                    <a:pt x="3818890" y="2806699"/>
                  </a:cubicBezTo>
                  <a:cubicBezTo>
                    <a:pt x="3823969" y="2802889"/>
                    <a:pt x="3827780" y="2796539"/>
                    <a:pt x="3834130" y="2788919"/>
                  </a:cubicBezTo>
                  <a:cubicBezTo>
                    <a:pt x="3841750" y="2787649"/>
                    <a:pt x="3854450" y="2785109"/>
                    <a:pt x="3868420" y="2782569"/>
                  </a:cubicBezTo>
                  <a:cubicBezTo>
                    <a:pt x="3868420" y="2782569"/>
                    <a:pt x="3868420" y="2780029"/>
                    <a:pt x="3869690" y="2777489"/>
                  </a:cubicBezTo>
                  <a:cubicBezTo>
                    <a:pt x="3874770" y="2769869"/>
                    <a:pt x="3887470" y="2767329"/>
                    <a:pt x="3879850" y="2753359"/>
                  </a:cubicBezTo>
                  <a:cubicBezTo>
                    <a:pt x="3878580" y="2750819"/>
                    <a:pt x="3878580" y="2743199"/>
                    <a:pt x="3881120" y="2740659"/>
                  </a:cubicBezTo>
                  <a:cubicBezTo>
                    <a:pt x="3890010" y="2729229"/>
                    <a:pt x="3890010" y="2727959"/>
                    <a:pt x="3874770" y="2722879"/>
                  </a:cubicBezTo>
                  <a:cubicBezTo>
                    <a:pt x="3876040" y="2713989"/>
                    <a:pt x="3867150" y="2702559"/>
                    <a:pt x="3879850" y="2701289"/>
                  </a:cubicBezTo>
                  <a:cubicBezTo>
                    <a:pt x="3883660" y="2693669"/>
                    <a:pt x="3884930" y="2689859"/>
                    <a:pt x="3887470" y="2686049"/>
                  </a:cubicBezTo>
                  <a:cubicBezTo>
                    <a:pt x="3888740" y="2683509"/>
                    <a:pt x="3892550" y="2680969"/>
                    <a:pt x="3892550" y="2678429"/>
                  </a:cubicBezTo>
                  <a:cubicBezTo>
                    <a:pt x="3892550" y="2673349"/>
                    <a:pt x="3890010" y="2666999"/>
                    <a:pt x="3891280" y="2663189"/>
                  </a:cubicBezTo>
                  <a:cubicBezTo>
                    <a:pt x="3895090" y="2649219"/>
                    <a:pt x="3896360" y="2636519"/>
                    <a:pt x="3873500" y="2631439"/>
                  </a:cubicBezTo>
                  <a:cubicBezTo>
                    <a:pt x="3882390" y="2627629"/>
                    <a:pt x="3886200" y="2625089"/>
                    <a:pt x="3892550" y="2622549"/>
                  </a:cubicBezTo>
                  <a:cubicBezTo>
                    <a:pt x="3882390" y="2617469"/>
                    <a:pt x="3873500" y="2613659"/>
                    <a:pt x="3862070" y="2608579"/>
                  </a:cubicBezTo>
                  <a:lnTo>
                    <a:pt x="3873500" y="2608579"/>
                  </a:lnTo>
                  <a:lnTo>
                    <a:pt x="3873500" y="2604769"/>
                  </a:lnTo>
                  <a:cubicBezTo>
                    <a:pt x="3867150" y="2604769"/>
                    <a:pt x="3862070" y="2603499"/>
                    <a:pt x="3855720" y="2603499"/>
                  </a:cubicBezTo>
                  <a:cubicBezTo>
                    <a:pt x="3855720" y="2604769"/>
                    <a:pt x="3855720" y="2606039"/>
                    <a:pt x="3854450" y="2607309"/>
                  </a:cubicBezTo>
                  <a:cubicBezTo>
                    <a:pt x="3853180" y="2604769"/>
                    <a:pt x="3851910" y="2602229"/>
                    <a:pt x="3850640" y="2598419"/>
                  </a:cubicBezTo>
                  <a:cubicBezTo>
                    <a:pt x="3883660" y="2590799"/>
                    <a:pt x="4104640" y="2566669"/>
                    <a:pt x="4084320" y="2562859"/>
                  </a:cubicBezTo>
                  <a:cubicBezTo>
                    <a:pt x="4094480" y="2553969"/>
                    <a:pt x="4090670" y="2538729"/>
                    <a:pt x="4108450" y="2537459"/>
                  </a:cubicBezTo>
                  <a:cubicBezTo>
                    <a:pt x="4113530" y="2537459"/>
                    <a:pt x="4122420" y="2528569"/>
                    <a:pt x="4123690" y="2522219"/>
                  </a:cubicBezTo>
                  <a:cubicBezTo>
                    <a:pt x="4126230" y="2513329"/>
                    <a:pt x="4123690" y="2501899"/>
                    <a:pt x="4126230" y="2493009"/>
                  </a:cubicBezTo>
                  <a:cubicBezTo>
                    <a:pt x="4128770" y="2480309"/>
                    <a:pt x="4133850" y="2467609"/>
                    <a:pt x="4137660" y="2457449"/>
                  </a:cubicBezTo>
                  <a:cubicBezTo>
                    <a:pt x="4133850" y="2451099"/>
                    <a:pt x="4130040" y="2444749"/>
                    <a:pt x="4127500" y="2440939"/>
                  </a:cubicBezTo>
                  <a:cubicBezTo>
                    <a:pt x="4132580" y="2437129"/>
                    <a:pt x="4135120" y="2434589"/>
                    <a:pt x="4138930" y="2433319"/>
                  </a:cubicBezTo>
                  <a:cubicBezTo>
                    <a:pt x="4137660" y="2432049"/>
                    <a:pt x="4137660" y="2430779"/>
                    <a:pt x="4136390" y="2429509"/>
                  </a:cubicBezTo>
                  <a:cubicBezTo>
                    <a:pt x="4132580" y="2430779"/>
                    <a:pt x="4128770" y="2432049"/>
                    <a:pt x="4124960" y="2433319"/>
                  </a:cubicBezTo>
                  <a:cubicBezTo>
                    <a:pt x="4146550" y="2415539"/>
                    <a:pt x="4151630" y="2382519"/>
                    <a:pt x="4133850" y="2367279"/>
                  </a:cubicBezTo>
                  <a:cubicBezTo>
                    <a:pt x="4132580" y="2369819"/>
                    <a:pt x="4130040" y="2372359"/>
                    <a:pt x="4128770" y="2374899"/>
                  </a:cubicBezTo>
                  <a:cubicBezTo>
                    <a:pt x="4123690" y="2366009"/>
                    <a:pt x="4109720" y="2363469"/>
                    <a:pt x="4116070" y="2349499"/>
                  </a:cubicBezTo>
                  <a:cubicBezTo>
                    <a:pt x="4116070" y="2349499"/>
                    <a:pt x="4114800" y="2346959"/>
                    <a:pt x="4113530" y="2346959"/>
                  </a:cubicBezTo>
                  <a:cubicBezTo>
                    <a:pt x="4107180" y="2344419"/>
                    <a:pt x="4108450" y="2340609"/>
                    <a:pt x="4105910" y="2335529"/>
                  </a:cubicBezTo>
                  <a:cubicBezTo>
                    <a:pt x="4102100" y="2324099"/>
                    <a:pt x="4103370" y="2312669"/>
                    <a:pt x="4103370" y="2302509"/>
                  </a:cubicBezTo>
                  <a:lnTo>
                    <a:pt x="4103370" y="2256789"/>
                  </a:lnTo>
                  <a:cubicBezTo>
                    <a:pt x="4103370" y="2246629"/>
                    <a:pt x="4108450" y="2241549"/>
                    <a:pt x="4118610" y="2244089"/>
                  </a:cubicBezTo>
                  <a:cubicBezTo>
                    <a:pt x="4118610" y="2244089"/>
                    <a:pt x="4119880" y="2242819"/>
                    <a:pt x="4121150" y="2242819"/>
                  </a:cubicBezTo>
                  <a:cubicBezTo>
                    <a:pt x="4117340" y="2240279"/>
                    <a:pt x="4114800" y="2239009"/>
                    <a:pt x="4112260" y="2236469"/>
                  </a:cubicBezTo>
                  <a:cubicBezTo>
                    <a:pt x="4112260" y="2235199"/>
                    <a:pt x="4113530" y="2233929"/>
                    <a:pt x="4113530" y="2232659"/>
                  </a:cubicBezTo>
                  <a:cubicBezTo>
                    <a:pt x="4122420" y="2235199"/>
                    <a:pt x="4131310" y="2239009"/>
                    <a:pt x="4137660" y="2241549"/>
                  </a:cubicBezTo>
                  <a:cubicBezTo>
                    <a:pt x="4145280" y="2231389"/>
                    <a:pt x="4151630" y="2223769"/>
                    <a:pt x="4156710" y="2218689"/>
                  </a:cubicBezTo>
                  <a:lnTo>
                    <a:pt x="4156710" y="2195829"/>
                  </a:lnTo>
                  <a:cubicBezTo>
                    <a:pt x="4154170" y="2195829"/>
                    <a:pt x="4150360" y="2197099"/>
                    <a:pt x="4146550" y="2197099"/>
                  </a:cubicBezTo>
                  <a:cubicBezTo>
                    <a:pt x="4144010" y="2190749"/>
                    <a:pt x="4142740" y="2184399"/>
                    <a:pt x="4140200" y="2175509"/>
                  </a:cubicBezTo>
                  <a:cubicBezTo>
                    <a:pt x="4146550" y="2179319"/>
                    <a:pt x="4149090" y="2181859"/>
                    <a:pt x="4151630" y="2183129"/>
                  </a:cubicBezTo>
                  <a:cubicBezTo>
                    <a:pt x="4154170" y="2181859"/>
                    <a:pt x="4157980" y="2180589"/>
                    <a:pt x="4161790" y="2178049"/>
                  </a:cubicBezTo>
                  <a:cubicBezTo>
                    <a:pt x="4160520" y="2176779"/>
                    <a:pt x="4159250" y="2175509"/>
                    <a:pt x="4159250" y="2174239"/>
                  </a:cubicBezTo>
                  <a:cubicBezTo>
                    <a:pt x="4155440" y="2174239"/>
                    <a:pt x="4151630" y="2172969"/>
                    <a:pt x="4150360" y="2172969"/>
                  </a:cubicBezTo>
                  <a:cubicBezTo>
                    <a:pt x="4152900" y="2165349"/>
                    <a:pt x="4157980" y="2157729"/>
                    <a:pt x="4155440" y="2153919"/>
                  </a:cubicBezTo>
                  <a:cubicBezTo>
                    <a:pt x="4149090" y="2137409"/>
                    <a:pt x="4155440" y="2124709"/>
                    <a:pt x="4161790" y="2110739"/>
                  </a:cubicBezTo>
                  <a:cubicBezTo>
                    <a:pt x="4163060" y="2106929"/>
                    <a:pt x="4161790" y="2103119"/>
                    <a:pt x="4161790" y="2099309"/>
                  </a:cubicBezTo>
                  <a:cubicBezTo>
                    <a:pt x="4163060" y="2082799"/>
                    <a:pt x="4164330" y="2067559"/>
                    <a:pt x="4165599" y="2044699"/>
                  </a:cubicBezTo>
                  <a:cubicBezTo>
                    <a:pt x="4160519" y="2042159"/>
                    <a:pt x="4152899" y="2035809"/>
                    <a:pt x="4144009" y="2030729"/>
                  </a:cubicBezTo>
                  <a:cubicBezTo>
                    <a:pt x="4136389" y="2026919"/>
                    <a:pt x="4128769" y="2025649"/>
                    <a:pt x="4121149" y="2023109"/>
                  </a:cubicBezTo>
                  <a:cubicBezTo>
                    <a:pt x="4117340" y="2021839"/>
                    <a:pt x="4112259" y="2023109"/>
                    <a:pt x="4108449" y="2021839"/>
                  </a:cubicBezTo>
                  <a:cubicBezTo>
                    <a:pt x="4076699" y="2018029"/>
                    <a:pt x="4043679" y="2012949"/>
                    <a:pt x="4011929" y="2009139"/>
                  </a:cubicBezTo>
                  <a:cubicBezTo>
                    <a:pt x="3985259" y="2005329"/>
                    <a:pt x="3958589" y="2001519"/>
                    <a:pt x="3933189" y="1997709"/>
                  </a:cubicBezTo>
                  <a:cubicBezTo>
                    <a:pt x="3926839" y="1996439"/>
                    <a:pt x="3920489" y="1993899"/>
                    <a:pt x="3912869" y="1993899"/>
                  </a:cubicBezTo>
                  <a:cubicBezTo>
                    <a:pt x="3896359" y="1992629"/>
                    <a:pt x="3878579" y="1992629"/>
                    <a:pt x="3862069" y="1992629"/>
                  </a:cubicBezTo>
                  <a:cubicBezTo>
                    <a:pt x="3853179" y="1992629"/>
                    <a:pt x="3845559" y="1992629"/>
                    <a:pt x="3836669" y="1991359"/>
                  </a:cubicBezTo>
                  <a:cubicBezTo>
                    <a:pt x="3821429" y="1990089"/>
                    <a:pt x="3806189" y="1987549"/>
                    <a:pt x="3790949" y="1986279"/>
                  </a:cubicBezTo>
                  <a:lnTo>
                    <a:pt x="3790949" y="1982469"/>
                  </a:lnTo>
                  <a:cubicBezTo>
                    <a:pt x="3829049" y="1979929"/>
                    <a:pt x="3868419" y="1976119"/>
                    <a:pt x="3907789" y="1983739"/>
                  </a:cubicBezTo>
                  <a:cubicBezTo>
                    <a:pt x="3906519" y="1979929"/>
                    <a:pt x="3905249" y="1976119"/>
                    <a:pt x="3903979" y="1973579"/>
                  </a:cubicBezTo>
                  <a:cubicBezTo>
                    <a:pt x="3912869" y="1972309"/>
                    <a:pt x="3919219" y="1964689"/>
                    <a:pt x="3928109" y="1973579"/>
                  </a:cubicBezTo>
                  <a:cubicBezTo>
                    <a:pt x="3929379" y="1974849"/>
                    <a:pt x="3936999" y="1971039"/>
                    <a:pt x="3942079" y="1969769"/>
                  </a:cubicBezTo>
                  <a:lnTo>
                    <a:pt x="3942079" y="1967229"/>
                  </a:lnTo>
                  <a:lnTo>
                    <a:pt x="3930649" y="1967229"/>
                  </a:lnTo>
                  <a:cubicBezTo>
                    <a:pt x="3943349" y="1957069"/>
                    <a:pt x="3952240" y="1948179"/>
                    <a:pt x="3961129" y="1941829"/>
                  </a:cubicBezTo>
                  <a:cubicBezTo>
                    <a:pt x="3968749" y="1943099"/>
                    <a:pt x="3976369" y="1944369"/>
                    <a:pt x="3981449" y="1945639"/>
                  </a:cubicBezTo>
                  <a:cubicBezTo>
                    <a:pt x="3982719" y="1921509"/>
                    <a:pt x="3962399" y="1920239"/>
                    <a:pt x="3947159" y="1910079"/>
                  </a:cubicBezTo>
                  <a:cubicBezTo>
                    <a:pt x="3953509" y="1906269"/>
                    <a:pt x="3957319" y="1902459"/>
                    <a:pt x="3962399" y="1901189"/>
                  </a:cubicBezTo>
                  <a:cubicBezTo>
                    <a:pt x="3976369" y="1897379"/>
                    <a:pt x="3994149" y="1907539"/>
                    <a:pt x="4003040" y="1885949"/>
                  </a:cubicBezTo>
                  <a:cubicBezTo>
                    <a:pt x="4004310" y="1884679"/>
                    <a:pt x="4008119" y="1884679"/>
                    <a:pt x="4014469" y="1882139"/>
                  </a:cubicBezTo>
                  <a:cubicBezTo>
                    <a:pt x="4010660" y="1878329"/>
                    <a:pt x="4006849" y="1875789"/>
                    <a:pt x="4004310" y="1873249"/>
                  </a:cubicBezTo>
                  <a:cubicBezTo>
                    <a:pt x="4006850" y="1871979"/>
                    <a:pt x="4010660" y="1870709"/>
                    <a:pt x="4010660" y="1870709"/>
                  </a:cubicBezTo>
                  <a:cubicBezTo>
                    <a:pt x="4019550" y="1877059"/>
                    <a:pt x="4025900" y="1882139"/>
                    <a:pt x="4033519" y="1887219"/>
                  </a:cubicBezTo>
                  <a:cubicBezTo>
                    <a:pt x="4034790" y="1885949"/>
                    <a:pt x="4036060" y="1884679"/>
                    <a:pt x="4037329" y="1882139"/>
                  </a:cubicBezTo>
                  <a:cubicBezTo>
                    <a:pt x="4033519" y="1877059"/>
                    <a:pt x="4030979" y="1871979"/>
                    <a:pt x="4027169" y="1866899"/>
                  </a:cubicBezTo>
                  <a:cubicBezTo>
                    <a:pt x="4043679" y="1855469"/>
                    <a:pt x="4044949" y="1849119"/>
                    <a:pt x="4032249" y="1817369"/>
                  </a:cubicBezTo>
                  <a:cubicBezTo>
                    <a:pt x="4041140" y="1816099"/>
                    <a:pt x="4050029" y="1813559"/>
                    <a:pt x="4057649" y="1812289"/>
                  </a:cubicBezTo>
                  <a:cubicBezTo>
                    <a:pt x="4058919" y="1803399"/>
                    <a:pt x="4063999" y="1794509"/>
                    <a:pt x="4062729" y="1786889"/>
                  </a:cubicBezTo>
                  <a:cubicBezTo>
                    <a:pt x="4058919" y="1764029"/>
                    <a:pt x="4081779" y="1753869"/>
                    <a:pt x="4086859" y="1734819"/>
                  </a:cubicBezTo>
                  <a:cubicBezTo>
                    <a:pt x="4086859" y="1733549"/>
                    <a:pt x="4091939" y="1732279"/>
                    <a:pt x="4093209" y="1733549"/>
                  </a:cubicBezTo>
                  <a:cubicBezTo>
                    <a:pt x="4104639" y="1737359"/>
                    <a:pt x="4108449" y="1728469"/>
                    <a:pt x="4112259" y="1722119"/>
                  </a:cubicBezTo>
                  <a:cubicBezTo>
                    <a:pt x="4113529" y="1719579"/>
                    <a:pt x="4114799" y="1717039"/>
                    <a:pt x="4116069" y="1715769"/>
                  </a:cubicBezTo>
                  <a:cubicBezTo>
                    <a:pt x="4127499" y="1709419"/>
                    <a:pt x="4138929" y="1704339"/>
                    <a:pt x="4151629" y="1697989"/>
                  </a:cubicBezTo>
                  <a:cubicBezTo>
                    <a:pt x="4138929" y="1678939"/>
                    <a:pt x="4122419" y="1687829"/>
                    <a:pt x="4108449" y="1685289"/>
                  </a:cubicBezTo>
                  <a:lnTo>
                    <a:pt x="4108449" y="1680209"/>
                  </a:lnTo>
                  <a:cubicBezTo>
                    <a:pt x="4117339" y="1678939"/>
                    <a:pt x="4126229" y="1677669"/>
                    <a:pt x="4136389" y="1676399"/>
                  </a:cubicBezTo>
                  <a:cubicBezTo>
                    <a:pt x="4130039" y="1675129"/>
                    <a:pt x="4124959" y="1673859"/>
                    <a:pt x="4119879" y="1672589"/>
                  </a:cubicBezTo>
                  <a:cubicBezTo>
                    <a:pt x="4126229" y="1666239"/>
                    <a:pt x="4131309" y="1659889"/>
                    <a:pt x="4137659" y="1654809"/>
                  </a:cubicBezTo>
                  <a:cubicBezTo>
                    <a:pt x="4138929" y="1653539"/>
                    <a:pt x="4142739" y="1652269"/>
                    <a:pt x="4144009" y="1652269"/>
                  </a:cubicBezTo>
                  <a:cubicBezTo>
                    <a:pt x="4147819" y="1653539"/>
                    <a:pt x="4151629" y="1657349"/>
                    <a:pt x="4154169" y="1659889"/>
                  </a:cubicBezTo>
                  <a:cubicBezTo>
                    <a:pt x="4155439" y="1656079"/>
                    <a:pt x="4156709" y="1650999"/>
                    <a:pt x="4159249" y="1647189"/>
                  </a:cubicBezTo>
                  <a:cubicBezTo>
                    <a:pt x="4164329" y="1640839"/>
                    <a:pt x="4170679" y="1635759"/>
                    <a:pt x="4175759" y="1630679"/>
                  </a:cubicBezTo>
                  <a:cubicBezTo>
                    <a:pt x="4182109" y="1638299"/>
                    <a:pt x="4188459" y="1645919"/>
                    <a:pt x="4194809" y="1654809"/>
                  </a:cubicBezTo>
                  <a:cubicBezTo>
                    <a:pt x="4196079" y="1654809"/>
                    <a:pt x="4197349" y="1653539"/>
                    <a:pt x="4197349" y="1653539"/>
                  </a:cubicBezTo>
                  <a:cubicBezTo>
                    <a:pt x="4196079" y="1640839"/>
                    <a:pt x="4196079" y="1628139"/>
                    <a:pt x="4194809" y="1615439"/>
                  </a:cubicBezTo>
                  <a:cubicBezTo>
                    <a:pt x="4199889" y="1616709"/>
                    <a:pt x="4203699" y="1616709"/>
                    <a:pt x="4207509" y="1617979"/>
                  </a:cubicBezTo>
                  <a:cubicBezTo>
                    <a:pt x="4208779" y="1616709"/>
                    <a:pt x="4208779" y="1615439"/>
                    <a:pt x="4210049" y="1615439"/>
                  </a:cubicBezTo>
                  <a:cubicBezTo>
                    <a:pt x="4206239" y="1614169"/>
                    <a:pt x="4203699" y="1612899"/>
                    <a:pt x="4199889" y="1611629"/>
                  </a:cubicBezTo>
                  <a:cubicBezTo>
                    <a:pt x="4206239" y="1604009"/>
                    <a:pt x="4210049" y="1598929"/>
                    <a:pt x="4211319" y="1597659"/>
                  </a:cubicBezTo>
                  <a:lnTo>
                    <a:pt x="4211319" y="1573529"/>
                  </a:lnTo>
                  <a:cubicBezTo>
                    <a:pt x="4208779" y="1572259"/>
                    <a:pt x="4206239" y="1569719"/>
                    <a:pt x="4202429" y="1568449"/>
                  </a:cubicBezTo>
                  <a:cubicBezTo>
                    <a:pt x="4199889" y="1567179"/>
                    <a:pt x="4197349" y="1565909"/>
                    <a:pt x="4194809" y="1565909"/>
                  </a:cubicBezTo>
                  <a:cubicBezTo>
                    <a:pt x="4197349" y="1563369"/>
                    <a:pt x="4202429" y="1559559"/>
                    <a:pt x="4203699" y="1559559"/>
                  </a:cubicBezTo>
                  <a:cubicBezTo>
                    <a:pt x="4212589" y="1564639"/>
                    <a:pt x="4210049" y="1550669"/>
                    <a:pt x="4215129" y="1551939"/>
                  </a:cubicBezTo>
                  <a:cubicBezTo>
                    <a:pt x="4215129" y="1548129"/>
                    <a:pt x="4215129" y="1540509"/>
                    <a:pt x="4213859" y="1540509"/>
                  </a:cubicBezTo>
                  <a:cubicBezTo>
                    <a:pt x="4197349" y="1534159"/>
                    <a:pt x="4199889" y="1520189"/>
                    <a:pt x="4196079" y="1511299"/>
                  </a:cubicBezTo>
                  <a:close/>
                  <a:moveTo>
                    <a:pt x="234949" y="990600"/>
                  </a:moveTo>
                  <a:lnTo>
                    <a:pt x="271779" y="990600"/>
                  </a:lnTo>
                  <a:cubicBezTo>
                    <a:pt x="262889" y="1002030"/>
                    <a:pt x="241299" y="1002030"/>
                    <a:pt x="234949" y="990600"/>
                  </a:cubicBezTo>
                  <a:close/>
                  <a:moveTo>
                    <a:pt x="488949" y="1507490"/>
                  </a:moveTo>
                  <a:lnTo>
                    <a:pt x="488949" y="1502410"/>
                  </a:lnTo>
                  <a:cubicBezTo>
                    <a:pt x="505459" y="1501140"/>
                    <a:pt x="523239" y="1499870"/>
                    <a:pt x="539749" y="1499870"/>
                  </a:cubicBezTo>
                  <a:cubicBezTo>
                    <a:pt x="521969" y="1499870"/>
                    <a:pt x="506729" y="1515110"/>
                    <a:pt x="488949" y="1507490"/>
                  </a:cubicBezTo>
                  <a:close/>
                  <a:moveTo>
                    <a:pt x="182879" y="2123440"/>
                  </a:moveTo>
                  <a:cubicBezTo>
                    <a:pt x="190499" y="2115820"/>
                    <a:pt x="196849" y="2110740"/>
                    <a:pt x="199389" y="2106930"/>
                  </a:cubicBezTo>
                  <a:cubicBezTo>
                    <a:pt x="205739" y="2112010"/>
                    <a:pt x="209549" y="2115820"/>
                    <a:pt x="213359" y="2119630"/>
                  </a:cubicBezTo>
                  <a:cubicBezTo>
                    <a:pt x="204469" y="2119630"/>
                    <a:pt x="195579" y="2120900"/>
                    <a:pt x="182879" y="2123440"/>
                  </a:cubicBezTo>
                  <a:close/>
                  <a:moveTo>
                    <a:pt x="271779" y="2117090"/>
                  </a:moveTo>
                  <a:lnTo>
                    <a:pt x="238759" y="2117090"/>
                  </a:lnTo>
                  <a:cubicBezTo>
                    <a:pt x="237489" y="2117090"/>
                    <a:pt x="236219" y="2112010"/>
                    <a:pt x="233679" y="2108200"/>
                  </a:cubicBezTo>
                  <a:cubicBezTo>
                    <a:pt x="248919" y="2109470"/>
                    <a:pt x="260349" y="2110740"/>
                    <a:pt x="271779" y="2112010"/>
                  </a:cubicBezTo>
                  <a:lnTo>
                    <a:pt x="271779" y="2117090"/>
                  </a:lnTo>
                  <a:close/>
                  <a:moveTo>
                    <a:pt x="280669" y="2115820"/>
                  </a:moveTo>
                  <a:cubicBezTo>
                    <a:pt x="279399" y="2114550"/>
                    <a:pt x="279399" y="2113280"/>
                    <a:pt x="278129" y="2113280"/>
                  </a:cubicBezTo>
                  <a:cubicBezTo>
                    <a:pt x="283209" y="2109470"/>
                    <a:pt x="289559" y="2106930"/>
                    <a:pt x="294639" y="2103120"/>
                  </a:cubicBezTo>
                  <a:cubicBezTo>
                    <a:pt x="298449" y="2099310"/>
                    <a:pt x="299719" y="2092960"/>
                    <a:pt x="303529" y="2086610"/>
                  </a:cubicBezTo>
                  <a:cubicBezTo>
                    <a:pt x="313689" y="2106930"/>
                    <a:pt x="335279" y="2100580"/>
                    <a:pt x="354329" y="2105660"/>
                  </a:cubicBezTo>
                  <a:cubicBezTo>
                    <a:pt x="328929" y="2108200"/>
                    <a:pt x="304799" y="2112010"/>
                    <a:pt x="280669" y="2115820"/>
                  </a:cubicBezTo>
                  <a:close/>
                  <a:moveTo>
                    <a:pt x="114299" y="2428240"/>
                  </a:moveTo>
                  <a:cubicBezTo>
                    <a:pt x="115569" y="2428240"/>
                    <a:pt x="115569" y="2428240"/>
                    <a:pt x="114299" y="2428240"/>
                  </a:cubicBezTo>
                  <a:close/>
                  <a:moveTo>
                    <a:pt x="345439" y="2609850"/>
                  </a:moveTo>
                  <a:cubicBezTo>
                    <a:pt x="344169" y="2600960"/>
                    <a:pt x="342899" y="2594610"/>
                    <a:pt x="341629" y="2585720"/>
                  </a:cubicBezTo>
                  <a:cubicBezTo>
                    <a:pt x="350519" y="2588260"/>
                    <a:pt x="355599" y="2589530"/>
                    <a:pt x="360679" y="2592070"/>
                  </a:cubicBezTo>
                  <a:cubicBezTo>
                    <a:pt x="355599" y="2597150"/>
                    <a:pt x="351789" y="2602230"/>
                    <a:pt x="345439" y="2609850"/>
                  </a:cubicBezTo>
                  <a:close/>
                  <a:moveTo>
                    <a:pt x="636269" y="1050290"/>
                  </a:moveTo>
                  <a:cubicBezTo>
                    <a:pt x="627379" y="1051560"/>
                    <a:pt x="618489" y="1055370"/>
                    <a:pt x="610869" y="1055370"/>
                  </a:cubicBezTo>
                  <a:cubicBezTo>
                    <a:pt x="601979" y="1056640"/>
                    <a:pt x="593089" y="1055370"/>
                    <a:pt x="582929" y="1055370"/>
                  </a:cubicBezTo>
                  <a:cubicBezTo>
                    <a:pt x="581659" y="1054100"/>
                    <a:pt x="580389" y="1050290"/>
                    <a:pt x="579119" y="1046480"/>
                  </a:cubicBezTo>
                  <a:cubicBezTo>
                    <a:pt x="588009" y="1043940"/>
                    <a:pt x="596899" y="1040130"/>
                    <a:pt x="607059" y="1037590"/>
                  </a:cubicBezTo>
                  <a:cubicBezTo>
                    <a:pt x="607059" y="1041400"/>
                    <a:pt x="605789" y="1043940"/>
                    <a:pt x="605789" y="1047750"/>
                  </a:cubicBezTo>
                  <a:cubicBezTo>
                    <a:pt x="617219" y="1040130"/>
                    <a:pt x="627379" y="1041400"/>
                    <a:pt x="636269" y="1050290"/>
                  </a:cubicBezTo>
                  <a:cubicBezTo>
                    <a:pt x="650239" y="1040130"/>
                    <a:pt x="652779" y="1041400"/>
                    <a:pt x="656589" y="1062990"/>
                  </a:cubicBezTo>
                  <a:cubicBezTo>
                    <a:pt x="648969" y="1057910"/>
                    <a:pt x="642619" y="1054100"/>
                    <a:pt x="636269" y="1050290"/>
                  </a:cubicBezTo>
                  <a:close/>
                  <a:moveTo>
                    <a:pt x="684529" y="1047750"/>
                  </a:moveTo>
                  <a:cubicBezTo>
                    <a:pt x="687069" y="1045210"/>
                    <a:pt x="689609" y="1042670"/>
                    <a:pt x="690879" y="1040130"/>
                  </a:cubicBezTo>
                  <a:cubicBezTo>
                    <a:pt x="699769" y="1051560"/>
                    <a:pt x="699769" y="1051560"/>
                    <a:pt x="680719" y="1060450"/>
                  </a:cubicBezTo>
                  <a:lnTo>
                    <a:pt x="661669" y="1045210"/>
                  </a:lnTo>
                  <a:cubicBezTo>
                    <a:pt x="674369" y="1035050"/>
                    <a:pt x="681989" y="1035050"/>
                    <a:pt x="684529" y="1047750"/>
                  </a:cubicBezTo>
                  <a:close/>
                  <a:moveTo>
                    <a:pt x="694689" y="2744470"/>
                  </a:moveTo>
                  <a:cubicBezTo>
                    <a:pt x="695959" y="2743200"/>
                    <a:pt x="697229" y="2743200"/>
                    <a:pt x="698499" y="2741930"/>
                  </a:cubicBezTo>
                  <a:cubicBezTo>
                    <a:pt x="699769" y="2744470"/>
                    <a:pt x="702309" y="2747010"/>
                    <a:pt x="704849" y="2750820"/>
                  </a:cubicBezTo>
                  <a:cubicBezTo>
                    <a:pt x="702309" y="2750820"/>
                    <a:pt x="699769" y="2750820"/>
                    <a:pt x="697229" y="2752090"/>
                  </a:cubicBezTo>
                  <a:cubicBezTo>
                    <a:pt x="695959" y="2748280"/>
                    <a:pt x="695959" y="2745740"/>
                    <a:pt x="694689" y="2744470"/>
                  </a:cubicBezTo>
                  <a:close/>
                  <a:moveTo>
                    <a:pt x="772159" y="2735580"/>
                  </a:moveTo>
                  <a:cubicBezTo>
                    <a:pt x="773429" y="2739390"/>
                    <a:pt x="774699" y="2741930"/>
                    <a:pt x="777239" y="2744470"/>
                  </a:cubicBezTo>
                  <a:lnTo>
                    <a:pt x="773429" y="2744470"/>
                  </a:lnTo>
                  <a:cubicBezTo>
                    <a:pt x="773429" y="2741930"/>
                    <a:pt x="773429" y="2739390"/>
                    <a:pt x="772159" y="2735580"/>
                  </a:cubicBezTo>
                  <a:close/>
                  <a:moveTo>
                    <a:pt x="876299" y="3018790"/>
                  </a:moveTo>
                  <a:cubicBezTo>
                    <a:pt x="872489" y="3012440"/>
                    <a:pt x="869949" y="3007360"/>
                    <a:pt x="867409" y="3002280"/>
                  </a:cubicBezTo>
                  <a:lnTo>
                    <a:pt x="873759" y="2995930"/>
                  </a:lnTo>
                  <a:cubicBezTo>
                    <a:pt x="882649" y="3002280"/>
                    <a:pt x="883919" y="3012440"/>
                    <a:pt x="876299" y="3018790"/>
                  </a:cubicBezTo>
                  <a:close/>
                  <a:moveTo>
                    <a:pt x="1198879" y="3044190"/>
                  </a:moveTo>
                  <a:cubicBezTo>
                    <a:pt x="1193799" y="3041650"/>
                    <a:pt x="1188719" y="3040380"/>
                    <a:pt x="1183639" y="3037840"/>
                  </a:cubicBezTo>
                  <a:cubicBezTo>
                    <a:pt x="1188719" y="3032760"/>
                    <a:pt x="1193799" y="3027680"/>
                    <a:pt x="1197609" y="3025140"/>
                  </a:cubicBezTo>
                  <a:lnTo>
                    <a:pt x="1212849" y="3036570"/>
                  </a:lnTo>
                  <a:cubicBezTo>
                    <a:pt x="1209039" y="3039110"/>
                    <a:pt x="1203959" y="3041650"/>
                    <a:pt x="1198879" y="3044190"/>
                  </a:cubicBezTo>
                  <a:close/>
                  <a:moveTo>
                    <a:pt x="3445509" y="2828290"/>
                  </a:moveTo>
                  <a:cubicBezTo>
                    <a:pt x="3444239" y="2829560"/>
                    <a:pt x="3445509" y="2832100"/>
                    <a:pt x="3445509" y="2834640"/>
                  </a:cubicBezTo>
                  <a:lnTo>
                    <a:pt x="3426459" y="2838450"/>
                  </a:lnTo>
                  <a:cubicBezTo>
                    <a:pt x="3423919" y="2827020"/>
                    <a:pt x="3428999" y="2820670"/>
                    <a:pt x="3440429" y="2819400"/>
                  </a:cubicBezTo>
                  <a:cubicBezTo>
                    <a:pt x="3444239" y="2819400"/>
                    <a:pt x="3449319" y="2816860"/>
                    <a:pt x="3455669" y="2816860"/>
                  </a:cubicBezTo>
                  <a:cubicBezTo>
                    <a:pt x="3451859" y="2820670"/>
                    <a:pt x="3448049" y="2823210"/>
                    <a:pt x="3445509" y="2828290"/>
                  </a:cubicBezTo>
                  <a:close/>
                  <a:moveTo>
                    <a:pt x="3470909" y="2825750"/>
                  </a:moveTo>
                  <a:cubicBezTo>
                    <a:pt x="3465829" y="2824480"/>
                    <a:pt x="3462019" y="2820670"/>
                    <a:pt x="3458209" y="2818130"/>
                  </a:cubicBezTo>
                  <a:cubicBezTo>
                    <a:pt x="3463289" y="2811780"/>
                    <a:pt x="3467099" y="2807970"/>
                    <a:pt x="3469639" y="2804160"/>
                  </a:cubicBezTo>
                  <a:cubicBezTo>
                    <a:pt x="3474719" y="2810510"/>
                    <a:pt x="3479799" y="2815590"/>
                    <a:pt x="3484879" y="2823210"/>
                  </a:cubicBezTo>
                  <a:cubicBezTo>
                    <a:pt x="3481069" y="2824480"/>
                    <a:pt x="3475989" y="2825750"/>
                    <a:pt x="3470909" y="2825750"/>
                  </a:cubicBezTo>
                  <a:close/>
                  <a:moveTo>
                    <a:pt x="3604259" y="1967230"/>
                  </a:moveTo>
                  <a:cubicBezTo>
                    <a:pt x="3604259" y="1964690"/>
                    <a:pt x="3604259" y="1963420"/>
                    <a:pt x="3602989" y="1960880"/>
                  </a:cubicBezTo>
                  <a:lnTo>
                    <a:pt x="3629659" y="1957070"/>
                  </a:lnTo>
                  <a:cubicBezTo>
                    <a:pt x="3629659" y="1959610"/>
                    <a:pt x="3630929" y="1962150"/>
                    <a:pt x="3630929" y="1964690"/>
                  </a:cubicBezTo>
                  <a:cubicBezTo>
                    <a:pt x="3620769" y="1964690"/>
                    <a:pt x="3611879" y="1965960"/>
                    <a:pt x="3604259" y="1967230"/>
                  </a:cubicBezTo>
                  <a:close/>
                  <a:moveTo>
                    <a:pt x="3670299" y="1969770"/>
                  </a:moveTo>
                  <a:cubicBezTo>
                    <a:pt x="3662679" y="1969770"/>
                    <a:pt x="3653789" y="1969770"/>
                    <a:pt x="3646169" y="1967230"/>
                  </a:cubicBezTo>
                  <a:cubicBezTo>
                    <a:pt x="3642359" y="1965960"/>
                    <a:pt x="3641089" y="1960880"/>
                    <a:pt x="3637279" y="1958340"/>
                  </a:cubicBezTo>
                  <a:cubicBezTo>
                    <a:pt x="3638549" y="1957070"/>
                    <a:pt x="3638549" y="1955800"/>
                    <a:pt x="3639819" y="1954530"/>
                  </a:cubicBezTo>
                  <a:cubicBezTo>
                    <a:pt x="3651249" y="1957070"/>
                    <a:pt x="3661409" y="1958340"/>
                    <a:pt x="3671569" y="1960880"/>
                  </a:cubicBezTo>
                  <a:cubicBezTo>
                    <a:pt x="3670299" y="1964690"/>
                    <a:pt x="3670299" y="1968500"/>
                    <a:pt x="3670299" y="1969770"/>
                  </a:cubicBezTo>
                  <a:close/>
                  <a:moveTo>
                    <a:pt x="3727449" y="1968500"/>
                  </a:moveTo>
                  <a:cubicBezTo>
                    <a:pt x="3718559" y="1967230"/>
                    <a:pt x="3709669" y="1960880"/>
                    <a:pt x="3700779" y="1969770"/>
                  </a:cubicBezTo>
                  <a:cubicBezTo>
                    <a:pt x="3699509" y="1971040"/>
                    <a:pt x="3691889" y="1967230"/>
                    <a:pt x="3688079" y="1965960"/>
                  </a:cubicBezTo>
                  <a:cubicBezTo>
                    <a:pt x="3688079" y="1964690"/>
                    <a:pt x="3689349" y="1962150"/>
                    <a:pt x="3689349" y="1960880"/>
                  </a:cubicBezTo>
                  <a:lnTo>
                    <a:pt x="3731259" y="1960880"/>
                  </a:lnTo>
                  <a:cubicBezTo>
                    <a:pt x="3732529" y="1960880"/>
                    <a:pt x="3733799" y="1964690"/>
                    <a:pt x="3735069" y="1967230"/>
                  </a:cubicBezTo>
                  <a:cubicBezTo>
                    <a:pt x="3731259" y="1967230"/>
                    <a:pt x="3728719" y="1968500"/>
                    <a:pt x="3727449" y="1968500"/>
                  </a:cubicBezTo>
                  <a:close/>
                  <a:moveTo>
                    <a:pt x="3848099" y="2598420"/>
                  </a:moveTo>
                  <a:cubicBezTo>
                    <a:pt x="3846829" y="2599690"/>
                    <a:pt x="3846829" y="2600960"/>
                    <a:pt x="3846829" y="2599690"/>
                  </a:cubicBezTo>
                  <a:cubicBezTo>
                    <a:pt x="3845559" y="2599690"/>
                    <a:pt x="3845559" y="2598420"/>
                    <a:pt x="3848099" y="2598420"/>
                  </a:cubicBezTo>
                  <a:close/>
                  <a:moveTo>
                    <a:pt x="132079" y="2529840"/>
                  </a:moveTo>
                  <a:cubicBezTo>
                    <a:pt x="130809" y="2529840"/>
                    <a:pt x="130809" y="2531110"/>
                    <a:pt x="129539" y="2531110"/>
                  </a:cubicBezTo>
                  <a:cubicBezTo>
                    <a:pt x="129539" y="2531110"/>
                    <a:pt x="130809" y="2529840"/>
                    <a:pt x="132079" y="2529840"/>
                  </a:cubicBezTo>
                  <a:close/>
                  <a:moveTo>
                    <a:pt x="615949" y="2769870"/>
                  </a:moveTo>
                  <a:cubicBezTo>
                    <a:pt x="621029" y="2772410"/>
                    <a:pt x="626109" y="2774950"/>
                    <a:pt x="629919" y="2776220"/>
                  </a:cubicBezTo>
                  <a:cubicBezTo>
                    <a:pt x="612139" y="2786380"/>
                    <a:pt x="600709" y="2783840"/>
                    <a:pt x="589279" y="2766060"/>
                  </a:cubicBezTo>
                  <a:cubicBezTo>
                    <a:pt x="593089" y="2766060"/>
                    <a:pt x="595629" y="2764790"/>
                    <a:pt x="599439" y="2764790"/>
                  </a:cubicBezTo>
                  <a:cubicBezTo>
                    <a:pt x="604519" y="2766060"/>
                    <a:pt x="610869" y="2767330"/>
                    <a:pt x="615949" y="2769870"/>
                  </a:cubicBezTo>
                  <a:close/>
                  <a:moveTo>
                    <a:pt x="2835909" y="2874010"/>
                  </a:moveTo>
                  <a:cubicBezTo>
                    <a:pt x="2832099" y="2872740"/>
                    <a:pt x="2829559" y="2872740"/>
                    <a:pt x="2824479" y="2871470"/>
                  </a:cubicBezTo>
                  <a:cubicBezTo>
                    <a:pt x="2819399" y="2870200"/>
                    <a:pt x="2813049" y="2866390"/>
                    <a:pt x="2805429" y="2863850"/>
                  </a:cubicBezTo>
                  <a:cubicBezTo>
                    <a:pt x="2810509" y="2862580"/>
                    <a:pt x="2814319" y="2860040"/>
                    <a:pt x="2819399" y="2858770"/>
                  </a:cubicBezTo>
                  <a:cubicBezTo>
                    <a:pt x="2833369" y="2854960"/>
                    <a:pt x="2839719" y="2861310"/>
                    <a:pt x="2835909" y="2874010"/>
                  </a:cubicBezTo>
                  <a:close/>
                  <a:moveTo>
                    <a:pt x="2590799" y="2903220"/>
                  </a:moveTo>
                  <a:cubicBezTo>
                    <a:pt x="2598419" y="2904490"/>
                    <a:pt x="2607309" y="2904490"/>
                    <a:pt x="2616199" y="2905760"/>
                  </a:cubicBezTo>
                  <a:cubicBezTo>
                    <a:pt x="2612389" y="2918460"/>
                    <a:pt x="2602229" y="2914650"/>
                    <a:pt x="2594609" y="2913380"/>
                  </a:cubicBezTo>
                  <a:cubicBezTo>
                    <a:pt x="2592069" y="2913380"/>
                    <a:pt x="2589529" y="2908300"/>
                    <a:pt x="2586989" y="2905760"/>
                  </a:cubicBezTo>
                  <a:cubicBezTo>
                    <a:pt x="2588259" y="2904490"/>
                    <a:pt x="2589529" y="2903220"/>
                    <a:pt x="2590799" y="2903220"/>
                  </a:cubicBezTo>
                  <a:close/>
                  <a:moveTo>
                    <a:pt x="219709" y="2604770"/>
                  </a:moveTo>
                  <a:cubicBezTo>
                    <a:pt x="220979" y="2608580"/>
                    <a:pt x="222249" y="2611120"/>
                    <a:pt x="223519" y="2616200"/>
                  </a:cubicBezTo>
                  <a:cubicBezTo>
                    <a:pt x="215899" y="2616200"/>
                    <a:pt x="209549" y="2616200"/>
                    <a:pt x="203199" y="2614930"/>
                  </a:cubicBezTo>
                  <a:lnTo>
                    <a:pt x="203199" y="2606040"/>
                  </a:lnTo>
                  <a:cubicBezTo>
                    <a:pt x="208279" y="2606040"/>
                    <a:pt x="213359" y="2606040"/>
                    <a:pt x="219709" y="2604770"/>
                  </a:cubicBezTo>
                  <a:close/>
                  <a:moveTo>
                    <a:pt x="715009" y="2762250"/>
                  </a:moveTo>
                  <a:cubicBezTo>
                    <a:pt x="722629" y="2763520"/>
                    <a:pt x="730249" y="2763520"/>
                    <a:pt x="739139" y="2764790"/>
                  </a:cubicBezTo>
                  <a:cubicBezTo>
                    <a:pt x="734059" y="2769870"/>
                    <a:pt x="713739" y="2773680"/>
                    <a:pt x="709929" y="2769870"/>
                  </a:cubicBezTo>
                  <a:cubicBezTo>
                    <a:pt x="709929" y="2768600"/>
                    <a:pt x="708659" y="2766060"/>
                    <a:pt x="709929" y="2764790"/>
                  </a:cubicBezTo>
                  <a:cubicBezTo>
                    <a:pt x="711199" y="2763520"/>
                    <a:pt x="713739" y="2762250"/>
                    <a:pt x="715009" y="2762250"/>
                  </a:cubicBezTo>
                  <a:close/>
                </a:path>
              </a:pathLst>
            </a:custGeom>
            <a:blipFill>
              <a:blip r:embed="rId4"/>
              <a:stretch>
                <a:fillRect t="-16883" b="-16883"/>
              </a:stretch>
            </a:blip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5357721" y="4625792"/>
            <a:ext cx="8151214" cy="5246370"/>
            <a:chOff x="0" y="0"/>
            <a:chExt cx="5513070" cy="3548380"/>
          </a:xfrm>
        </p:grpSpPr>
        <p:sp>
          <p:nvSpPr>
            <p:cNvPr id="6" name="Freeform 6"/>
            <p:cNvSpPr/>
            <p:nvPr/>
          </p:nvSpPr>
          <p:spPr>
            <a:xfrm>
              <a:off x="-2540" y="-15240"/>
              <a:ext cx="5515610" cy="3563620"/>
            </a:xfrm>
            <a:custGeom>
              <a:avLst/>
              <a:gdLst/>
              <a:ahLst/>
              <a:cxnLst/>
              <a:rect l="l" t="t" r="r" b="b"/>
              <a:pathLst>
                <a:path w="5515610" h="3563620">
                  <a:moveTo>
                    <a:pt x="4991100" y="1559560"/>
                  </a:moveTo>
                  <a:cubicBezTo>
                    <a:pt x="5048250" y="1537970"/>
                    <a:pt x="5124450" y="1548130"/>
                    <a:pt x="5189220" y="1526540"/>
                  </a:cubicBezTo>
                  <a:cubicBezTo>
                    <a:pt x="5326380" y="1479550"/>
                    <a:pt x="5435600" y="1404620"/>
                    <a:pt x="5515610" y="1319530"/>
                  </a:cubicBezTo>
                  <a:cubicBezTo>
                    <a:pt x="5499100" y="1231900"/>
                    <a:pt x="5494020" y="1183640"/>
                    <a:pt x="5505450" y="1109980"/>
                  </a:cubicBezTo>
                  <a:cubicBezTo>
                    <a:pt x="5495290" y="1104900"/>
                    <a:pt x="5473700" y="1118870"/>
                    <a:pt x="5472430" y="1098550"/>
                  </a:cubicBezTo>
                  <a:cubicBezTo>
                    <a:pt x="5469890" y="1040130"/>
                    <a:pt x="5441950" y="1018540"/>
                    <a:pt x="5415280" y="969010"/>
                  </a:cubicBezTo>
                  <a:cubicBezTo>
                    <a:pt x="5210810" y="998220"/>
                    <a:pt x="4838700" y="1158240"/>
                    <a:pt x="4617720" y="1144270"/>
                  </a:cubicBezTo>
                  <a:cubicBezTo>
                    <a:pt x="4753610" y="1047750"/>
                    <a:pt x="4851400" y="939800"/>
                    <a:pt x="4853940" y="797560"/>
                  </a:cubicBezTo>
                  <a:cubicBezTo>
                    <a:pt x="4842510" y="786130"/>
                    <a:pt x="4777740" y="778510"/>
                    <a:pt x="4762500" y="783590"/>
                  </a:cubicBezTo>
                  <a:cubicBezTo>
                    <a:pt x="4710430" y="773430"/>
                    <a:pt x="4657090" y="726440"/>
                    <a:pt x="4634230" y="697230"/>
                  </a:cubicBezTo>
                  <a:cubicBezTo>
                    <a:pt x="4612640" y="711200"/>
                    <a:pt x="4608830" y="695960"/>
                    <a:pt x="4589780" y="706120"/>
                  </a:cubicBezTo>
                  <a:cubicBezTo>
                    <a:pt x="4508500" y="643890"/>
                    <a:pt x="4337050" y="737870"/>
                    <a:pt x="4254500" y="679450"/>
                  </a:cubicBezTo>
                  <a:cubicBezTo>
                    <a:pt x="4292600" y="579120"/>
                    <a:pt x="4215130" y="556260"/>
                    <a:pt x="4163060" y="508000"/>
                  </a:cubicBezTo>
                  <a:cubicBezTo>
                    <a:pt x="4182110" y="429260"/>
                    <a:pt x="4135120" y="387350"/>
                    <a:pt x="4091940" y="313690"/>
                  </a:cubicBezTo>
                  <a:cubicBezTo>
                    <a:pt x="4038600" y="339090"/>
                    <a:pt x="4042410" y="299720"/>
                    <a:pt x="4048760" y="274320"/>
                  </a:cubicBezTo>
                  <a:cubicBezTo>
                    <a:pt x="4009390" y="285750"/>
                    <a:pt x="3985260" y="270510"/>
                    <a:pt x="3963670" y="250190"/>
                  </a:cubicBezTo>
                  <a:cubicBezTo>
                    <a:pt x="3887470" y="279400"/>
                    <a:pt x="3817620" y="280670"/>
                    <a:pt x="3756660" y="287020"/>
                  </a:cubicBezTo>
                  <a:cubicBezTo>
                    <a:pt x="3445510" y="320040"/>
                    <a:pt x="3059430" y="403860"/>
                    <a:pt x="2780030" y="417830"/>
                  </a:cubicBezTo>
                  <a:cubicBezTo>
                    <a:pt x="3036570" y="308610"/>
                    <a:pt x="3333750" y="238760"/>
                    <a:pt x="3522980" y="144780"/>
                  </a:cubicBezTo>
                  <a:cubicBezTo>
                    <a:pt x="3529330" y="91440"/>
                    <a:pt x="3528060" y="67310"/>
                    <a:pt x="3524250" y="17780"/>
                  </a:cubicBezTo>
                  <a:cubicBezTo>
                    <a:pt x="3319780" y="0"/>
                    <a:pt x="3006090" y="97790"/>
                    <a:pt x="2715260" y="189230"/>
                  </a:cubicBezTo>
                  <a:cubicBezTo>
                    <a:pt x="2040890" y="401320"/>
                    <a:pt x="1228090" y="642620"/>
                    <a:pt x="845820" y="1018540"/>
                  </a:cubicBezTo>
                  <a:cubicBezTo>
                    <a:pt x="855980" y="1074420"/>
                    <a:pt x="839470" y="1146810"/>
                    <a:pt x="881380" y="1195070"/>
                  </a:cubicBezTo>
                  <a:cubicBezTo>
                    <a:pt x="741680" y="1271270"/>
                    <a:pt x="581660" y="1339850"/>
                    <a:pt x="445770" y="1418590"/>
                  </a:cubicBezTo>
                  <a:cubicBezTo>
                    <a:pt x="450850" y="1484630"/>
                    <a:pt x="485140" y="1553210"/>
                    <a:pt x="499110" y="1564640"/>
                  </a:cubicBezTo>
                  <a:cubicBezTo>
                    <a:pt x="454660" y="1588770"/>
                    <a:pt x="523240" y="1570990"/>
                    <a:pt x="520700" y="1596390"/>
                  </a:cubicBezTo>
                  <a:cubicBezTo>
                    <a:pt x="501650" y="1605280"/>
                    <a:pt x="514350" y="1626870"/>
                    <a:pt x="486410" y="1633220"/>
                  </a:cubicBezTo>
                  <a:cubicBezTo>
                    <a:pt x="383540" y="1616710"/>
                    <a:pt x="269240" y="1696720"/>
                    <a:pt x="163830" y="1720850"/>
                  </a:cubicBezTo>
                  <a:cubicBezTo>
                    <a:pt x="160020" y="1737360"/>
                    <a:pt x="198120" y="1734820"/>
                    <a:pt x="173990" y="1748790"/>
                  </a:cubicBezTo>
                  <a:cubicBezTo>
                    <a:pt x="104140" y="1765300"/>
                    <a:pt x="96520" y="1802130"/>
                    <a:pt x="26670" y="1818640"/>
                  </a:cubicBezTo>
                  <a:cubicBezTo>
                    <a:pt x="24130" y="1833880"/>
                    <a:pt x="21590" y="1849120"/>
                    <a:pt x="25400" y="1866900"/>
                  </a:cubicBezTo>
                  <a:cubicBezTo>
                    <a:pt x="35560" y="1879600"/>
                    <a:pt x="96520" y="1864360"/>
                    <a:pt x="80010" y="1885950"/>
                  </a:cubicBezTo>
                  <a:cubicBezTo>
                    <a:pt x="43180" y="1898650"/>
                    <a:pt x="0" y="1894840"/>
                    <a:pt x="1270" y="1930400"/>
                  </a:cubicBezTo>
                  <a:cubicBezTo>
                    <a:pt x="21590" y="1953260"/>
                    <a:pt x="63500" y="1938020"/>
                    <a:pt x="74930" y="1974850"/>
                  </a:cubicBezTo>
                  <a:cubicBezTo>
                    <a:pt x="66040" y="1992630"/>
                    <a:pt x="38100" y="2002790"/>
                    <a:pt x="45720" y="2025650"/>
                  </a:cubicBezTo>
                  <a:cubicBezTo>
                    <a:pt x="105410" y="2024380"/>
                    <a:pt x="158750" y="2035810"/>
                    <a:pt x="220980" y="2032000"/>
                  </a:cubicBezTo>
                  <a:cubicBezTo>
                    <a:pt x="201930" y="2042160"/>
                    <a:pt x="236220" y="2065020"/>
                    <a:pt x="287020" y="2054860"/>
                  </a:cubicBezTo>
                  <a:cubicBezTo>
                    <a:pt x="284480" y="2072640"/>
                    <a:pt x="240030" y="2075180"/>
                    <a:pt x="243840" y="2094230"/>
                  </a:cubicBezTo>
                  <a:cubicBezTo>
                    <a:pt x="317500" y="2080260"/>
                    <a:pt x="337820" y="2052320"/>
                    <a:pt x="406400" y="2042160"/>
                  </a:cubicBezTo>
                  <a:cubicBezTo>
                    <a:pt x="360680" y="2078990"/>
                    <a:pt x="302260" y="2136140"/>
                    <a:pt x="245110" y="2148840"/>
                  </a:cubicBezTo>
                  <a:cubicBezTo>
                    <a:pt x="228600" y="2171700"/>
                    <a:pt x="234950" y="2202180"/>
                    <a:pt x="226060" y="2226310"/>
                  </a:cubicBezTo>
                  <a:cubicBezTo>
                    <a:pt x="210820" y="2221230"/>
                    <a:pt x="212090" y="2301240"/>
                    <a:pt x="251460" y="2320290"/>
                  </a:cubicBezTo>
                  <a:cubicBezTo>
                    <a:pt x="300990" y="2307590"/>
                    <a:pt x="412750" y="2313940"/>
                    <a:pt x="485140" y="2329180"/>
                  </a:cubicBezTo>
                  <a:cubicBezTo>
                    <a:pt x="480060" y="2343150"/>
                    <a:pt x="463550" y="2353310"/>
                    <a:pt x="472440" y="2373630"/>
                  </a:cubicBezTo>
                  <a:cubicBezTo>
                    <a:pt x="496570" y="2382520"/>
                    <a:pt x="554990" y="2331720"/>
                    <a:pt x="579120" y="2350770"/>
                  </a:cubicBezTo>
                  <a:cubicBezTo>
                    <a:pt x="614680" y="2363470"/>
                    <a:pt x="551180" y="2376170"/>
                    <a:pt x="568960" y="2401570"/>
                  </a:cubicBezTo>
                  <a:cubicBezTo>
                    <a:pt x="805180" y="2283460"/>
                    <a:pt x="994410" y="2261870"/>
                    <a:pt x="1234440" y="2204720"/>
                  </a:cubicBezTo>
                  <a:cubicBezTo>
                    <a:pt x="966470" y="2321560"/>
                    <a:pt x="604520" y="2636520"/>
                    <a:pt x="598170" y="2739390"/>
                  </a:cubicBezTo>
                  <a:cubicBezTo>
                    <a:pt x="631190" y="2739390"/>
                    <a:pt x="659130" y="2747010"/>
                    <a:pt x="689610" y="2753360"/>
                  </a:cubicBezTo>
                  <a:cubicBezTo>
                    <a:pt x="679450" y="2780030"/>
                    <a:pt x="664210" y="2805430"/>
                    <a:pt x="661670" y="2834640"/>
                  </a:cubicBezTo>
                  <a:cubicBezTo>
                    <a:pt x="678180" y="2805430"/>
                    <a:pt x="736600" y="2791460"/>
                    <a:pt x="741680" y="2844800"/>
                  </a:cubicBezTo>
                  <a:cubicBezTo>
                    <a:pt x="701040" y="2848610"/>
                    <a:pt x="701040" y="2861310"/>
                    <a:pt x="701040" y="2891790"/>
                  </a:cubicBezTo>
                  <a:cubicBezTo>
                    <a:pt x="742950" y="2896870"/>
                    <a:pt x="807720" y="2860040"/>
                    <a:pt x="828040" y="2899410"/>
                  </a:cubicBezTo>
                  <a:cubicBezTo>
                    <a:pt x="801370" y="2915920"/>
                    <a:pt x="791210" y="2900680"/>
                    <a:pt x="765810" y="2914650"/>
                  </a:cubicBezTo>
                  <a:cubicBezTo>
                    <a:pt x="767080" y="2940050"/>
                    <a:pt x="792480" y="2921000"/>
                    <a:pt x="801370" y="2933700"/>
                  </a:cubicBezTo>
                  <a:cubicBezTo>
                    <a:pt x="727710" y="2964180"/>
                    <a:pt x="731520" y="2975610"/>
                    <a:pt x="707390" y="3016250"/>
                  </a:cubicBezTo>
                  <a:cubicBezTo>
                    <a:pt x="687070" y="2983230"/>
                    <a:pt x="633730" y="3195320"/>
                    <a:pt x="676910" y="3192780"/>
                  </a:cubicBezTo>
                  <a:cubicBezTo>
                    <a:pt x="641350" y="3229610"/>
                    <a:pt x="709930" y="3208020"/>
                    <a:pt x="726440" y="3221990"/>
                  </a:cubicBezTo>
                  <a:cubicBezTo>
                    <a:pt x="711200" y="3248660"/>
                    <a:pt x="745490" y="3256280"/>
                    <a:pt x="749300" y="3284220"/>
                  </a:cubicBezTo>
                  <a:cubicBezTo>
                    <a:pt x="768350" y="3289300"/>
                    <a:pt x="805180" y="3262630"/>
                    <a:pt x="803910" y="3303270"/>
                  </a:cubicBezTo>
                  <a:cubicBezTo>
                    <a:pt x="767080" y="3307080"/>
                    <a:pt x="778510" y="3296920"/>
                    <a:pt x="753110" y="3322320"/>
                  </a:cubicBezTo>
                  <a:cubicBezTo>
                    <a:pt x="744220" y="3313430"/>
                    <a:pt x="725170" y="3304540"/>
                    <a:pt x="706120" y="3323590"/>
                  </a:cubicBezTo>
                  <a:cubicBezTo>
                    <a:pt x="720090" y="3350260"/>
                    <a:pt x="715010" y="3370580"/>
                    <a:pt x="712470" y="3392170"/>
                  </a:cubicBezTo>
                  <a:cubicBezTo>
                    <a:pt x="779780" y="3380740"/>
                    <a:pt x="732790" y="3403600"/>
                    <a:pt x="795020" y="3408680"/>
                  </a:cubicBezTo>
                  <a:cubicBezTo>
                    <a:pt x="814070" y="3431540"/>
                    <a:pt x="786130" y="3437890"/>
                    <a:pt x="782320" y="3453130"/>
                  </a:cubicBezTo>
                  <a:cubicBezTo>
                    <a:pt x="904240" y="3456940"/>
                    <a:pt x="967740" y="3507740"/>
                    <a:pt x="1071880" y="3531870"/>
                  </a:cubicBezTo>
                  <a:cubicBezTo>
                    <a:pt x="1071880" y="3554730"/>
                    <a:pt x="1090930" y="3545840"/>
                    <a:pt x="1093470" y="3563620"/>
                  </a:cubicBezTo>
                  <a:cubicBezTo>
                    <a:pt x="1291590" y="3540760"/>
                    <a:pt x="1422400" y="3562350"/>
                    <a:pt x="1651000" y="3492500"/>
                  </a:cubicBezTo>
                  <a:cubicBezTo>
                    <a:pt x="1623060" y="3467100"/>
                    <a:pt x="1544320" y="3487420"/>
                    <a:pt x="1529080" y="3474720"/>
                  </a:cubicBezTo>
                  <a:cubicBezTo>
                    <a:pt x="1684020" y="3409950"/>
                    <a:pt x="1873250" y="3387090"/>
                    <a:pt x="2058670" y="3350260"/>
                  </a:cubicBezTo>
                  <a:cubicBezTo>
                    <a:pt x="2236470" y="3315970"/>
                    <a:pt x="2411730" y="3327400"/>
                    <a:pt x="2586990" y="3249930"/>
                  </a:cubicBezTo>
                  <a:cubicBezTo>
                    <a:pt x="2628900" y="3266440"/>
                    <a:pt x="2661920" y="3234690"/>
                    <a:pt x="2701290" y="3223260"/>
                  </a:cubicBezTo>
                  <a:cubicBezTo>
                    <a:pt x="2907030" y="3161030"/>
                    <a:pt x="3168650" y="3111500"/>
                    <a:pt x="3371850" y="3094990"/>
                  </a:cubicBezTo>
                  <a:cubicBezTo>
                    <a:pt x="3407410" y="3092450"/>
                    <a:pt x="3448050" y="3072130"/>
                    <a:pt x="3464560" y="3060700"/>
                  </a:cubicBezTo>
                  <a:cubicBezTo>
                    <a:pt x="3530600" y="3070860"/>
                    <a:pt x="3644900" y="3027680"/>
                    <a:pt x="3704590" y="3011170"/>
                  </a:cubicBezTo>
                  <a:cubicBezTo>
                    <a:pt x="3702050" y="2999740"/>
                    <a:pt x="3691890" y="2987040"/>
                    <a:pt x="3703320" y="2980690"/>
                  </a:cubicBezTo>
                  <a:cubicBezTo>
                    <a:pt x="3785870" y="2961640"/>
                    <a:pt x="3902710" y="2941320"/>
                    <a:pt x="3978910" y="2895600"/>
                  </a:cubicBezTo>
                  <a:cubicBezTo>
                    <a:pt x="3968750" y="2890520"/>
                    <a:pt x="3947160" y="2904490"/>
                    <a:pt x="3945890" y="2884170"/>
                  </a:cubicBezTo>
                  <a:cubicBezTo>
                    <a:pt x="4018280" y="2866390"/>
                    <a:pt x="4107180" y="2858770"/>
                    <a:pt x="4175760" y="2830830"/>
                  </a:cubicBezTo>
                  <a:cubicBezTo>
                    <a:pt x="4161790" y="2828290"/>
                    <a:pt x="4146550" y="2828290"/>
                    <a:pt x="4133850" y="2821940"/>
                  </a:cubicBezTo>
                  <a:cubicBezTo>
                    <a:pt x="4218940" y="2757170"/>
                    <a:pt x="4254500" y="2725420"/>
                    <a:pt x="4371340" y="2711450"/>
                  </a:cubicBezTo>
                  <a:cubicBezTo>
                    <a:pt x="4362450" y="2673350"/>
                    <a:pt x="4389120" y="2649221"/>
                    <a:pt x="4448810" y="2635250"/>
                  </a:cubicBezTo>
                  <a:cubicBezTo>
                    <a:pt x="4465320" y="2612390"/>
                    <a:pt x="4414520" y="2621280"/>
                    <a:pt x="4433570" y="2593340"/>
                  </a:cubicBezTo>
                  <a:cubicBezTo>
                    <a:pt x="4645660" y="2565400"/>
                    <a:pt x="4704080" y="2374900"/>
                    <a:pt x="4801870" y="2268220"/>
                  </a:cubicBezTo>
                  <a:cubicBezTo>
                    <a:pt x="4805680" y="2264410"/>
                    <a:pt x="4822190" y="2254250"/>
                    <a:pt x="4824730" y="2251710"/>
                  </a:cubicBezTo>
                  <a:cubicBezTo>
                    <a:pt x="4959350" y="2170430"/>
                    <a:pt x="5125720" y="2159000"/>
                    <a:pt x="5228590" y="2047240"/>
                  </a:cubicBezTo>
                  <a:cubicBezTo>
                    <a:pt x="5267960" y="1962150"/>
                    <a:pt x="5372100" y="1854200"/>
                    <a:pt x="5256530" y="1784350"/>
                  </a:cubicBezTo>
                  <a:cubicBezTo>
                    <a:pt x="5269230" y="1766570"/>
                    <a:pt x="5262880" y="1742440"/>
                    <a:pt x="5250180" y="1715770"/>
                  </a:cubicBezTo>
                  <a:cubicBezTo>
                    <a:pt x="5198110" y="1729740"/>
                    <a:pt x="4958080" y="1682750"/>
                    <a:pt x="4904740" y="1661160"/>
                  </a:cubicBezTo>
                  <a:cubicBezTo>
                    <a:pt x="4916170" y="1634490"/>
                    <a:pt x="4892040" y="1607820"/>
                    <a:pt x="4898390" y="1592580"/>
                  </a:cubicBezTo>
                  <a:cubicBezTo>
                    <a:pt x="4947920" y="1590040"/>
                    <a:pt x="4961890" y="1570990"/>
                    <a:pt x="4991100" y="1559560"/>
                  </a:cubicBezTo>
                  <a:close/>
                </a:path>
              </a:pathLst>
            </a:custGeom>
            <a:blipFill>
              <a:blip r:embed="rId5"/>
              <a:stretch>
                <a:fillRect t="-21173" b="-21173"/>
              </a:stretch>
            </a:blip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-814516" y="6826689"/>
            <a:ext cx="7315200" cy="351129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006387" y="3954147"/>
            <a:ext cx="3673394" cy="41148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/>
          <a:srcRect t="13307" b="5046"/>
          <a:stretch>
            <a:fillRect/>
          </a:stretch>
        </p:blipFill>
        <p:spPr>
          <a:xfrm>
            <a:off x="-407258" y="0"/>
            <a:ext cx="6500684" cy="3954147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2097383" y="8318522"/>
            <a:ext cx="2823104" cy="16985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  <a:spcBef>
                <a:spcPct val="0"/>
              </a:spcBef>
            </a:pPr>
            <a:r>
              <a:rPr lang="en-US" sz="9999">
                <a:solidFill>
                  <a:srgbClr val="FF0099"/>
                </a:solidFill>
                <a:latin typeface="Times Neue Roman Bold"/>
              </a:rPr>
              <a:t>bu-gi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9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654"/>
          <a:stretch>
            <a:fillRect/>
          </a:stretch>
        </p:blipFill>
        <p:spPr>
          <a:xfrm>
            <a:off x="1755164" y="-904566"/>
            <a:ext cx="15192970" cy="810492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228600" y="7429500"/>
            <a:ext cx="17685431" cy="4115882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514600" y="7048500"/>
            <a:ext cx="9583967" cy="1205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379"/>
              </a:lnSpc>
              <a:spcBef>
                <a:spcPct val="0"/>
              </a:spcBef>
            </a:pPr>
            <a:r>
              <a:rPr lang="en-US" sz="6699" dirty="0" err="1">
                <a:solidFill>
                  <a:srgbClr val="00BF63"/>
                </a:solidFill>
                <a:latin typeface="Times Neue Roman Bold"/>
              </a:rPr>
              <a:t>cần</a:t>
            </a:r>
            <a:r>
              <a:rPr lang="en-US" sz="6699" dirty="0">
                <a:solidFill>
                  <a:srgbClr val="00BF63"/>
                </a:solidFill>
                <a:latin typeface="Times Neue Roman Bold"/>
              </a:rPr>
              <a:t> </a:t>
            </a:r>
            <a:r>
              <a:rPr lang="en-US" sz="6699" dirty="0" err="1">
                <a:solidFill>
                  <a:srgbClr val="00BF63"/>
                </a:solidFill>
                <a:latin typeface="Times Neue Roman Bold"/>
              </a:rPr>
              <a:t>khởi</a:t>
            </a:r>
            <a:r>
              <a:rPr lang="en-US" sz="6699" dirty="0">
                <a:solidFill>
                  <a:srgbClr val="00BF63"/>
                </a:solidFill>
                <a:latin typeface="Times Neue Roman Bold"/>
              </a:rPr>
              <a:t> </a:t>
            </a:r>
            <a:r>
              <a:rPr lang="en-US" sz="6699" dirty="0" err="1">
                <a:solidFill>
                  <a:srgbClr val="00BF63"/>
                </a:solidFill>
                <a:latin typeface="Times Neue Roman Bold"/>
              </a:rPr>
              <a:t>động</a:t>
            </a:r>
            <a:r>
              <a:rPr lang="en-US" sz="6699" dirty="0">
                <a:solidFill>
                  <a:srgbClr val="000000"/>
                </a:solidFill>
                <a:latin typeface="Times Neue Roman Bold"/>
              </a:rPr>
              <a:t>  </a:t>
            </a:r>
            <a:r>
              <a:rPr lang="en-US" sz="6699" dirty="0" smtClean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6699" dirty="0" err="1">
                <a:solidFill>
                  <a:srgbClr val="FF3131"/>
                </a:solidFill>
                <a:latin typeface="Times Neue Roman Bold"/>
              </a:rPr>
              <a:t>động</a:t>
            </a:r>
            <a:r>
              <a:rPr lang="en-US" sz="6699" dirty="0">
                <a:solidFill>
                  <a:srgbClr val="FF3131"/>
                </a:solidFill>
                <a:latin typeface="Times Neue Roman Bold"/>
              </a:rPr>
              <a:t> </a:t>
            </a:r>
            <a:r>
              <a:rPr lang="en-US" sz="6699" dirty="0" err="1">
                <a:solidFill>
                  <a:srgbClr val="FF3131"/>
                </a:solidFill>
                <a:latin typeface="Times Neue Roman Bold"/>
              </a:rPr>
              <a:t>cơ</a:t>
            </a:r>
            <a:endParaRPr lang="en-US" sz="6699" dirty="0">
              <a:solidFill>
                <a:srgbClr val="FF3131"/>
              </a:solidFill>
              <a:latin typeface="Times Neue Roman 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DB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5101638" y="-3395674"/>
            <a:ext cx="4315323" cy="728045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722753" y="3410204"/>
            <a:ext cx="6747856" cy="687679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479950" y="4684734"/>
            <a:ext cx="4605361" cy="459960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2382655" y="-2017490"/>
            <a:ext cx="5129608" cy="1180453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3722753" y="5672250"/>
            <a:ext cx="2896080" cy="262457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748684" y="4927136"/>
            <a:ext cx="3200503" cy="4114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1318502" y="3410204"/>
            <a:ext cx="3444357" cy="714866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-565082" y="6633727"/>
            <a:ext cx="19982043" cy="465036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1616073" y="6984536"/>
            <a:ext cx="4623371" cy="3086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4464590" y="6410754"/>
            <a:ext cx="2794710" cy="330246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10647864" y="3410204"/>
            <a:ext cx="2914042" cy="6876796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1741006" y="-294052"/>
            <a:ext cx="10711352" cy="31720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100"/>
              </a:lnSpc>
            </a:pPr>
            <a:r>
              <a:rPr lang="en-US" sz="15398" dirty="0">
                <a:solidFill>
                  <a:srgbClr val="E44304"/>
                </a:solidFill>
                <a:latin typeface="Times Neue Roman"/>
              </a:rPr>
              <a:t>Chia </a:t>
            </a:r>
            <a:r>
              <a:rPr lang="en-US" sz="15398" dirty="0" err="1">
                <a:solidFill>
                  <a:srgbClr val="E44304"/>
                </a:solidFill>
                <a:latin typeface="Times Neue Roman"/>
              </a:rPr>
              <a:t>đoạn</a:t>
            </a:r>
            <a:endParaRPr lang="en-US" sz="15398" dirty="0">
              <a:solidFill>
                <a:srgbClr val="E44304"/>
              </a:solidFill>
              <a:latin typeface="Times Neue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862215"/>
            <a:ext cx="18288000" cy="2070278"/>
            <a:chOff x="0" y="0"/>
            <a:chExt cx="6671512" cy="7552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71512" cy="755243"/>
            </a:xfrm>
            <a:custGeom>
              <a:avLst/>
              <a:gdLst/>
              <a:ahLst/>
              <a:cxnLst/>
              <a:rect l="l" t="t" r="r" b="b"/>
              <a:pathLst>
                <a:path w="6671512" h="755243">
                  <a:moveTo>
                    <a:pt x="0" y="0"/>
                  </a:moveTo>
                  <a:lnTo>
                    <a:pt x="6671512" y="0"/>
                  </a:lnTo>
                  <a:lnTo>
                    <a:pt x="6671512" y="755243"/>
                  </a:lnTo>
                  <a:lnTo>
                    <a:pt x="0" y="755243"/>
                  </a:lnTo>
                  <a:close/>
                </a:path>
              </a:pathLst>
            </a:custGeom>
            <a:solidFill>
              <a:srgbClr val="E9BE9A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6613483" y="-1380525"/>
            <a:ext cx="4777720" cy="1127787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flipH="1">
            <a:off x="12376549" y="5143500"/>
            <a:ext cx="6972319" cy="475385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3118529" y="-4145177"/>
            <a:ext cx="4334045" cy="879603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0" y="4998850"/>
            <a:ext cx="6448964" cy="528815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2925609" y="81389"/>
            <a:ext cx="9450940" cy="3159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39"/>
              </a:lnSpc>
              <a:spcBef>
                <a:spcPct val="0"/>
              </a:spcBef>
            </a:pPr>
            <a:r>
              <a:rPr lang="en-US" sz="9099" dirty="0">
                <a:solidFill>
                  <a:srgbClr val="000000"/>
                </a:solidFill>
                <a:latin typeface="Times Neue Roman Bold"/>
              </a:rPr>
              <a:t>Bài </a:t>
            </a:r>
            <a:r>
              <a:rPr lang="en-US" sz="9099" dirty="0" err="1">
                <a:solidFill>
                  <a:srgbClr val="000000"/>
                </a:solidFill>
                <a:latin typeface="Times Neue Roman Bold"/>
              </a:rPr>
              <a:t>này</a:t>
            </a:r>
            <a:r>
              <a:rPr lang="en-US" sz="9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9099" dirty="0" err="1">
                <a:solidFill>
                  <a:srgbClr val="000000"/>
                </a:solidFill>
                <a:latin typeface="Times Neue Roman Bold"/>
              </a:rPr>
              <a:t>có</a:t>
            </a:r>
            <a:r>
              <a:rPr lang="en-US" sz="9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9099" dirty="0" err="1">
                <a:solidFill>
                  <a:srgbClr val="000000"/>
                </a:solidFill>
                <a:latin typeface="Times Neue Roman Bold"/>
              </a:rPr>
              <a:t>thể</a:t>
            </a:r>
            <a:r>
              <a:rPr lang="en-US" sz="9099" dirty="0">
                <a:solidFill>
                  <a:srgbClr val="000000"/>
                </a:solidFill>
                <a:latin typeface="Times Neue Roman Bold"/>
              </a:rPr>
              <a:t> chia làm </a:t>
            </a:r>
            <a:r>
              <a:rPr lang="en-US" sz="9099" dirty="0" err="1">
                <a:solidFill>
                  <a:srgbClr val="000000"/>
                </a:solidFill>
                <a:latin typeface="Times Neue Roman Bold"/>
              </a:rPr>
              <a:t>mấy</a:t>
            </a:r>
            <a:r>
              <a:rPr lang="en-US" sz="9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9099" dirty="0" err="1">
                <a:solidFill>
                  <a:srgbClr val="000000"/>
                </a:solidFill>
                <a:latin typeface="Times Neue Roman Bold"/>
              </a:rPr>
              <a:t>đoạn</a:t>
            </a:r>
            <a:r>
              <a:rPr lang="en-US" sz="9099" dirty="0">
                <a:solidFill>
                  <a:srgbClr val="000000"/>
                </a:solidFill>
                <a:latin typeface="Times Neue Roman Bold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862215"/>
            <a:ext cx="18288000" cy="2070278"/>
            <a:chOff x="0" y="0"/>
            <a:chExt cx="6671512" cy="7552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71512" cy="755243"/>
            </a:xfrm>
            <a:custGeom>
              <a:avLst/>
              <a:gdLst/>
              <a:ahLst/>
              <a:cxnLst/>
              <a:rect l="l" t="t" r="r" b="b"/>
              <a:pathLst>
                <a:path w="6671512" h="755243">
                  <a:moveTo>
                    <a:pt x="0" y="0"/>
                  </a:moveTo>
                  <a:lnTo>
                    <a:pt x="6671512" y="0"/>
                  </a:lnTo>
                  <a:lnTo>
                    <a:pt x="6671512" y="755243"/>
                  </a:lnTo>
                  <a:lnTo>
                    <a:pt x="0" y="755243"/>
                  </a:lnTo>
                  <a:close/>
                </a:path>
              </a:pathLst>
            </a:custGeom>
            <a:solidFill>
              <a:srgbClr val="E9BE9A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6613483" y="-1380525"/>
            <a:ext cx="4777720" cy="1127787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flipH="1">
            <a:off x="12376549" y="5143500"/>
            <a:ext cx="6972319" cy="475385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3118529" y="-4145177"/>
            <a:ext cx="4334045" cy="879603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0" y="5143500"/>
            <a:ext cx="6272561" cy="51435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/>
          <a:srcRect t="13710" b="16142"/>
          <a:stretch>
            <a:fillRect/>
          </a:stretch>
        </p:blipFill>
        <p:spPr>
          <a:xfrm>
            <a:off x="1137134" y="0"/>
            <a:ext cx="11781977" cy="5351451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293925" y="1862807"/>
            <a:ext cx="11625186" cy="3280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579"/>
              </a:lnSpc>
              <a:spcBef>
                <a:spcPct val="0"/>
              </a:spcBef>
            </a:pPr>
            <a:r>
              <a:rPr lang="en-US" sz="4699" dirty="0">
                <a:solidFill>
                  <a:srgbClr val="000000"/>
                </a:solidFill>
                <a:latin typeface="Times Neue Roman Bold"/>
              </a:rPr>
              <a:t>Đoạn 1: “Từ </a:t>
            </a:r>
            <a:r>
              <a:rPr lang="en-US" sz="4699" dirty="0" err="1">
                <a:solidFill>
                  <a:srgbClr val="000000"/>
                </a:solidFill>
                <a:latin typeface="Times Neue Roman Bold"/>
              </a:rPr>
              <a:t>đầu</a:t>
            </a:r>
            <a:r>
              <a:rPr lang="en-US" sz="4699" dirty="0">
                <a:solidFill>
                  <a:srgbClr val="000000"/>
                </a:solidFill>
                <a:latin typeface="Times Neue Roman Bold"/>
              </a:rPr>
              <a:t>” … “</a:t>
            </a:r>
            <a:r>
              <a:rPr lang="en-US" sz="4699" dirty="0" err="1">
                <a:solidFill>
                  <a:srgbClr val="000000"/>
                </a:solidFill>
                <a:latin typeface="Times Neue Roman Bold"/>
              </a:rPr>
              <a:t>đã</a:t>
            </a:r>
            <a:r>
              <a:rPr lang="en-US" sz="46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 Bold"/>
              </a:rPr>
              <a:t>đáp</a:t>
            </a:r>
            <a:r>
              <a:rPr lang="en-US" sz="46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 Bold"/>
              </a:rPr>
              <a:t>lại</a:t>
            </a:r>
            <a:r>
              <a:rPr lang="en-US" sz="4699" dirty="0">
                <a:solidFill>
                  <a:srgbClr val="000000"/>
                </a:solidFill>
                <a:latin typeface="Times Neue Roman Bold"/>
              </a:rPr>
              <a:t>.”</a:t>
            </a:r>
          </a:p>
          <a:p>
            <a:pPr algn="just">
              <a:lnSpc>
                <a:spcPts val="6579"/>
              </a:lnSpc>
              <a:spcBef>
                <a:spcPct val="0"/>
              </a:spcBef>
            </a:pPr>
            <a:r>
              <a:rPr lang="en-US" sz="4699" dirty="0">
                <a:solidFill>
                  <a:srgbClr val="000000"/>
                </a:solidFill>
                <a:latin typeface="Times Neue Roman Bold"/>
              </a:rPr>
              <a:t>Đoạn 2: “Anh </a:t>
            </a:r>
            <a:r>
              <a:rPr lang="en-US" sz="4699" dirty="0" err="1">
                <a:solidFill>
                  <a:srgbClr val="000000"/>
                </a:solidFill>
                <a:latin typeface="Times Neue Roman Bold"/>
              </a:rPr>
              <a:t>dừng</a:t>
            </a:r>
            <a:r>
              <a:rPr lang="en-US" sz="46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 Bold"/>
              </a:rPr>
              <a:t>xe</a:t>
            </a:r>
            <a:r>
              <a:rPr lang="en-US" sz="4699" dirty="0">
                <a:solidFill>
                  <a:srgbClr val="000000"/>
                </a:solidFill>
                <a:latin typeface="Times Neue Roman Bold"/>
              </a:rPr>
              <a:t>” … “</a:t>
            </a:r>
            <a:r>
              <a:rPr lang="en-US" sz="4699" dirty="0" err="1">
                <a:solidFill>
                  <a:srgbClr val="000000"/>
                </a:solidFill>
                <a:latin typeface="Times Neue Roman Bold"/>
              </a:rPr>
              <a:t>ba</a:t>
            </a:r>
            <a:r>
              <a:rPr lang="en-US" sz="46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 Bold"/>
              </a:rPr>
              <a:t>bước</a:t>
            </a:r>
            <a:r>
              <a:rPr lang="en-US" sz="46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 Bold"/>
              </a:rPr>
              <a:t>chân</a:t>
            </a:r>
            <a:r>
              <a:rPr lang="en-US" sz="4699" dirty="0">
                <a:solidFill>
                  <a:srgbClr val="000000"/>
                </a:solidFill>
                <a:latin typeface="Times Neue Roman Bold"/>
              </a:rPr>
              <a:t>.”</a:t>
            </a:r>
          </a:p>
          <a:p>
            <a:pPr algn="just">
              <a:lnSpc>
                <a:spcPts val="6579"/>
              </a:lnSpc>
              <a:spcBef>
                <a:spcPct val="0"/>
              </a:spcBef>
            </a:pPr>
            <a:r>
              <a:rPr lang="en-US" sz="4699" dirty="0">
                <a:solidFill>
                  <a:srgbClr val="000000"/>
                </a:solidFill>
                <a:latin typeface="Times Neue Roman Bold"/>
              </a:rPr>
              <a:t>Đoạn 3: “Hai Long </a:t>
            </a:r>
            <a:r>
              <a:rPr lang="en-US" sz="4699" dirty="0" err="1">
                <a:solidFill>
                  <a:srgbClr val="000000"/>
                </a:solidFill>
                <a:latin typeface="Times Neue Roman Bold"/>
              </a:rPr>
              <a:t>tới</a:t>
            </a:r>
            <a:r>
              <a:rPr lang="en-US" sz="46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 Bold"/>
              </a:rPr>
              <a:t>ngồi</a:t>
            </a:r>
            <a:r>
              <a:rPr lang="en-US" sz="4699" dirty="0">
                <a:solidFill>
                  <a:srgbClr val="000000"/>
                </a:solidFill>
                <a:latin typeface="Times Neue Roman Bold"/>
              </a:rPr>
              <a:t>”… “</a:t>
            </a:r>
            <a:r>
              <a:rPr lang="en-US" sz="4699" dirty="0" err="1">
                <a:solidFill>
                  <a:srgbClr val="000000"/>
                </a:solidFill>
                <a:latin typeface="Times Neue Roman Bold"/>
              </a:rPr>
              <a:t>về</a:t>
            </a:r>
            <a:r>
              <a:rPr lang="en-US" sz="46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 Bold"/>
              </a:rPr>
              <a:t>chỗ</a:t>
            </a:r>
            <a:r>
              <a:rPr lang="en-US" sz="46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 Bold"/>
              </a:rPr>
              <a:t>cũ</a:t>
            </a:r>
            <a:r>
              <a:rPr lang="en-US" sz="4699" dirty="0">
                <a:solidFill>
                  <a:srgbClr val="000000"/>
                </a:solidFill>
                <a:latin typeface="Times Neue Roman Bold"/>
              </a:rPr>
              <a:t>.”</a:t>
            </a:r>
          </a:p>
          <a:p>
            <a:pPr algn="just">
              <a:lnSpc>
                <a:spcPts val="6579"/>
              </a:lnSpc>
              <a:spcBef>
                <a:spcPct val="0"/>
              </a:spcBef>
            </a:pPr>
            <a:r>
              <a:rPr lang="en-US" sz="4699" dirty="0">
                <a:solidFill>
                  <a:srgbClr val="000000"/>
                </a:solidFill>
                <a:latin typeface="Times Neue Roman Bold"/>
              </a:rPr>
              <a:t>Đoạn 4: </a:t>
            </a:r>
            <a:r>
              <a:rPr lang="en-US" sz="4699" dirty="0" err="1">
                <a:solidFill>
                  <a:srgbClr val="000000"/>
                </a:solidFill>
                <a:latin typeface="Times Neue Roman Bold"/>
              </a:rPr>
              <a:t>Phần</a:t>
            </a:r>
            <a:r>
              <a:rPr lang="en-US" sz="46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 Bold"/>
              </a:rPr>
              <a:t>còn</a:t>
            </a:r>
            <a:r>
              <a:rPr lang="en-US" sz="46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 Bold"/>
              </a:rPr>
              <a:t>lại</a:t>
            </a:r>
            <a:r>
              <a:rPr lang="en-US" sz="4699" dirty="0">
                <a:solidFill>
                  <a:srgbClr val="000000"/>
                </a:solidFill>
                <a:latin typeface="Times Neue Roman Bold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DB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5101638" y="-3395674"/>
            <a:ext cx="4315323" cy="728045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722753" y="3410204"/>
            <a:ext cx="6747856" cy="687679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479950" y="4684734"/>
            <a:ext cx="4605361" cy="459960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2382655" y="-2017490"/>
            <a:ext cx="5129608" cy="1180453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3722753" y="5672250"/>
            <a:ext cx="2896080" cy="262457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748684" y="4927136"/>
            <a:ext cx="3200503" cy="4114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1318502" y="3410204"/>
            <a:ext cx="3444357" cy="714866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-565082" y="6633727"/>
            <a:ext cx="19982043" cy="465036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1616073" y="6984536"/>
            <a:ext cx="4623371" cy="3086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4464590" y="6410754"/>
            <a:ext cx="2794710" cy="330246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10647864" y="3410204"/>
            <a:ext cx="2914042" cy="6876796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748684" y="750141"/>
            <a:ext cx="12382655" cy="2041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599"/>
              </a:lnSpc>
            </a:pPr>
            <a:r>
              <a:rPr lang="en-US" sz="9999" dirty="0" err="1">
                <a:solidFill>
                  <a:srgbClr val="E44304"/>
                </a:solidFill>
                <a:latin typeface="Times Neue Roman"/>
              </a:rPr>
              <a:t>Luyện</a:t>
            </a:r>
            <a:r>
              <a:rPr lang="en-US" sz="9999" dirty="0">
                <a:solidFill>
                  <a:srgbClr val="E44304"/>
                </a:solidFill>
                <a:latin typeface="Times Neue Roman"/>
              </a:rPr>
              <a:t> đọc </a:t>
            </a:r>
            <a:r>
              <a:rPr lang="en-US" sz="9999" dirty="0" err="1">
                <a:solidFill>
                  <a:srgbClr val="E44304"/>
                </a:solidFill>
                <a:latin typeface="Times Neue Roman"/>
              </a:rPr>
              <a:t>nối</a:t>
            </a:r>
            <a:r>
              <a:rPr lang="en-US" sz="9999" dirty="0">
                <a:solidFill>
                  <a:srgbClr val="E44304"/>
                </a:solidFill>
                <a:latin typeface="Times Neue Roman"/>
              </a:rPr>
              <a:t> </a:t>
            </a:r>
            <a:r>
              <a:rPr lang="en-US" sz="9999" dirty="0" err="1">
                <a:solidFill>
                  <a:srgbClr val="E44304"/>
                </a:solidFill>
                <a:latin typeface="Times Neue Roman"/>
              </a:rPr>
              <a:t>tiếp</a:t>
            </a:r>
            <a:r>
              <a:rPr lang="en-US" sz="9999" dirty="0">
                <a:solidFill>
                  <a:srgbClr val="E44304"/>
                </a:solidFill>
                <a:latin typeface="Times Neue Roman"/>
              </a:rPr>
              <a:t> </a:t>
            </a:r>
            <a:r>
              <a:rPr lang="en-US" sz="9999" dirty="0" err="1">
                <a:solidFill>
                  <a:srgbClr val="E44304"/>
                </a:solidFill>
                <a:latin typeface="Times Neue Roman"/>
              </a:rPr>
              <a:t>đoạn</a:t>
            </a:r>
            <a:endParaRPr lang="en-US" sz="9999" dirty="0">
              <a:solidFill>
                <a:srgbClr val="E44304"/>
              </a:solidFill>
              <a:latin typeface="Times Neue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DB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319592"/>
            <a:ext cx="18288000" cy="2070278"/>
            <a:chOff x="0" y="0"/>
            <a:chExt cx="6671512" cy="7552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71512" cy="755243"/>
            </a:xfrm>
            <a:custGeom>
              <a:avLst/>
              <a:gdLst/>
              <a:ahLst/>
              <a:cxnLst/>
              <a:rect l="l" t="t" r="r" b="b"/>
              <a:pathLst>
                <a:path w="6671512" h="755243">
                  <a:moveTo>
                    <a:pt x="0" y="0"/>
                  </a:moveTo>
                  <a:lnTo>
                    <a:pt x="6671512" y="0"/>
                  </a:lnTo>
                  <a:lnTo>
                    <a:pt x="6671512" y="755243"/>
                  </a:lnTo>
                  <a:lnTo>
                    <a:pt x="0" y="755243"/>
                  </a:lnTo>
                  <a:close/>
                </a:path>
              </a:pathLst>
            </a:custGeom>
            <a:solidFill>
              <a:srgbClr val="8E5A3E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2150786" y="3865360"/>
            <a:ext cx="4353240" cy="610786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7008151" y="205902"/>
            <a:ext cx="4001694" cy="944605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2754887" y="-2681408"/>
            <a:ext cx="3749139" cy="632523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3201419" y="0"/>
            <a:ext cx="6184812" cy="4329369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3201419" y="1640500"/>
            <a:ext cx="6184812" cy="943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en-US" sz="5499" dirty="0" err="1">
                <a:solidFill>
                  <a:srgbClr val="000000"/>
                </a:solidFill>
                <a:latin typeface="Times Neue Roman Bold"/>
              </a:rPr>
              <a:t>Luyện</a:t>
            </a:r>
            <a:r>
              <a:rPr lang="en-US" sz="5499" dirty="0">
                <a:solidFill>
                  <a:srgbClr val="000000"/>
                </a:solidFill>
                <a:latin typeface="Times Neue Roman Bold"/>
              </a:rPr>
              <a:t> đọc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90600" y="4074882"/>
            <a:ext cx="2439419" cy="11285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819"/>
              </a:lnSpc>
              <a:spcBef>
                <a:spcPct val="0"/>
              </a:spcBef>
            </a:pPr>
            <a:r>
              <a:rPr lang="en-US" sz="6299" dirty="0" err="1">
                <a:solidFill>
                  <a:srgbClr val="000000"/>
                </a:solidFill>
                <a:latin typeface="Times Neue Roman Bold"/>
              </a:rPr>
              <a:t>chữ</a:t>
            </a:r>
            <a:r>
              <a:rPr lang="en-US" sz="6299" dirty="0">
                <a:solidFill>
                  <a:srgbClr val="000000"/>
                </a:solidFill>
                <a:latin typeface="Times Neue Roman Bold"/>
              </a:rPr>
              <a:t> V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63246" y="5185768"/>
            <a:ext cx="1778551" cy="11285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819"/>
              </a:lnSpc>
              <a:spcBef>
                <a:spcPct val="0"/>
              </a:spcBef>
            </a:pPr>
            <a:r>
              <a:rPr lang="en-US" sz="6299" dirty="0" err="1">
                <a:solidFill>
                  <a:srgbClr val="000000"/>
                </a:solidFill>
                <a:latin typeface="Times Neue Roman Bold"/>
              </a:rPr>
              <a:t>bu-gi</a:t>
            </a:r>
            <a:endParaRPr lang="en-US" sz="6299" dirty="0">
              <a:solidFill>
                <a:srgbClr val="000000"/>
              </a:solidFill>
              <a:latin typeface="Times Neue Roman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141307" y="6473462"/>
            <a:ext cx="3600979" cy="10686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19"/>
              </a:lnSpc>
              <a:spcBef>
                <a:spcPct val="0"/>
              </a:spcBef>
            </a:pPr>
            <a:r>
              <a:rPr lang="en-US" sz="6299">
                <a:solidFill>
                  <a:srgbClr val="000000"/>
                </a:solidFill>
                <a:latin typeface="Times Neue Roman Bold"/>
              </a:rPr>
              <a:t>hòn đá dẹt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332895" y="4074882"/>
            <a:ext cx="1244865" cy="10686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19"/>
              </a:lnSpc>
              <a:spcBef>
                <a:spcPct val="0"/>
              </a:spcBef>
            </a:pPr>
            <a:r>
              <a:rPr lang="en-US" sz="6299" dirty="0" err="1">
                <a:solidFill>
                  <a:srgbClr val="000000"/>
                </a:solidFill>
                <a:latin typeface="Times Neue Roman Bold"/>
              </a:rPr>
              <a:t>bẩy</a:t>
            </a:r>
            <a:endParaRPr lang="en-US" sz="6299" dirty="0">
              <a:solidFill>
                <a:srgbClr val="000000"/>
              </a:solidFill>
              <a:latin typeface="Times Neue Roman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5039964" y="5369747"/>
            <a:ext cx="5401138" cy="2182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19"/>
              </a:lnSpc>
            </a:pPr>
            <a:r>
              <a:rPr lang="en-US" sz="6299" dirty="0" err="1">
                <a:solidFill>
                  <a:srgbClr val="000000"/>
                </a:solidFill>
                <a:latin typeface="Times Neue Roman Bold"/>
              </a:rPr>
              <a:t>cần</a:t>
            </a:r>
            <a:r>
              <a:rPr lang="en-US" sz="62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6299" dirty="0" err="1">
                <a:solidFill>
                  <a:srgbClr val="000000"/>
                </a:solidFill>
                <a:latin typeface="Times Neue Roman Bold"/>
              </a:rPr>
              <a:t>khởi</a:t>
            </a:r>
            <a:r>
              <a:rPr lang="en-US" sz="62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6299" dirty="0" err="1">
                <a:solidFill>
                  <a:srgbClr val="000000"/>
                </a:solidFill>
                <a:latin typeface="Times Neue Roman Bold"/>
              </a:rPr>
              <a:t>động</a:t>
            </a:r>
            <a:endParaRPr lang="en-US" sz="6299" dirty="0">
              <a:solidFill>
                <a:srgbClr val="000000"/>
              </a:solidFill>
              <a:latin typeface="Times Neue Roman Bold"/>
            </a:endParaRPr>
          </a:p>
          <a:p>
            <a:pPr algn="ctr">
              <a:lnSpc>
                <a:spcPts val="8819"/>
              </a:lnSpc>
            </a:pPr>
            <a:r>
              <a:rPr lang="en-US" sz="6299" dirty="0">
                <a:solidFill>
                  <a:srgbClr val="000000"/>
                </a:solidFill>
                <a:latin typeface="Times Neue Roman Bold"/>
              </a:rPr>
              <a:t> (</a:t>
            </a:r>
            <a:r>
              <a:rPr lang="en-US" sz="6299" dirty="0" err="1">
                <a:solidFill>
                  <a:srgbClr val="000000"/>
                </a:solidFill>
                <a:latin typeface="Times Neue Roman Bold"/>
              </a:rPr>
              <a:t>chú</a:t>
            </a:r>
            <a:r>
              <a:rPr lang="en-US" sz="6299" dirty="0">
                <a:solidFill>
                  <a:srgbClr val="000000"/>
                </a:solidFill>
                <a:latin typeface="Times Neue Roman Bold"/>
              </a:rPr>
              <a:t>) Hai Long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/>
      <p:bldP spid="10" grpId="0" build="p"/>
      <p:bldP spid="11" grpId="0" build="p"/>
      <p:bldP spid="12" grpId="0" build="p"/>
      <p:bldP spid="13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DB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319592"/>
            <a:ext cx="18288000" cy="2070278"/>
            <a:chOff x="0" y="0"/>
            <a:chExt cx="6671512" cy="7552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71512" cy="755243"/>
            </a:xfrm>
            <a:custGeom>
              <a:avLst/>
              <a:gdLst/>
              <a:ahLst/>
              <a:cxnLst/>
              <a:rect l="l" t="t" r="r" b="b"/>
              <a:pathLst>
                <a:path w="6671512" h="755243">
                  <a:moveTo>
                    <a:pt x="0" y="0"/>
                  </a:moveTo>
                  <a:lnTo>
                    <a:pt x="6671512" y="0"/>
                  </a:lnTo>
                  <a:lnTo>
                    <a:pt x="6671512" y="755243"/>
                  </a:lnTo>
                  <a:lnTo>
                    <a:pt x="0" y="755243"/>
                  </a:lnTo>
                  <a:close/>
                </a:path>
              </a:pathLst>
            </a:custGeom>
            <a:solidFill>
              <a:srgbClr val="8E5A3E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2150786" y="3865360"/>
            <a:ext cx="4353240" cy="610786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7008151" y="205902"/>
            <a:ext cx="4001694" cy="944605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2754887" y="-2681408"/>
            <a:ext cx="3749139" cy="632523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3201419" y="0"/>
            <a:ext cx="6184812" cy="4329369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3261359" y="1640501"/>
            <a:ext cx="6124871" cy="987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en-US" sz="5499" dirty="0" err="1">
                <a:solidFill>
                  <a:srgbClr val="000000"/>
                </a:solidFill>
                <a:latin typeface="Times Neue Roman Bold"/>
              </a:rPr>
              <a:t>Luyện</a:t>
            </a:r>
            <a:r>
              <a:rPr lang="en-US" sz="5499" dirty="0">
                <a:solidFill>
                  <a:srgbClr val="000000"/>
                </a:solidFill>
                <a:latin typeface="Times Neue Roman Bold"/>
              </a:rPr>
              <a:t> đọc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0" y="4369267"/>
            <a:ext cx="12150786" cy="2088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+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Tháo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chiếc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bu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–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gi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ra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xem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,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nhưng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đôi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mắt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anh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không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nhìn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chiếc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bu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-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gi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mà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chăm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chú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quan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sát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mặt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đất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phía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sau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cây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số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739697" y="4639614"/>
            <a:ext cx="307638" cy="1564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196"/>
              </a:lnSpc>
              <a:spcBef>
                <a:spcPct val="0"/>
              </a:spcBef>
            </a:pPr>
            <a:r>
              <a:rPr lang="en-US" sz="8711" dirty="0">
                <a:solidFill>
                  <a:srgbClr val="FF3131"/>
                </a:solidFill>
                <a:latin typeface="Times Neue Roman Bold"/>
              </a:rPr>
              <a:t>/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0" y="6658721"/>
            <a:ext cx="12150786" cy="1384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Times Neue Roman Bold"/>
              </a:rPr>
              <a:t>+Một hòn đá hình mũi tên (lại hình chữ V quen thuộc) trỏ vào một hòn đá dẹt chỉ cách anh ba bước chân 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996967" y="6191519"/>
            <a:ext cx="307638" cy="1472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196"/>
              </a:lnSpc>
              <a:spcBef>
                <a:spcPct val="0"/>
              </a:spcBef>
            </a:pPr>
            <a:r>
              <a:rPr lang="en-US" sz="8711" dirty="0">
                <a:solidFill>
                  <a:srgbClr val="FF3131"/>
                </a:solidFill>
                <a:latin typeface="Times Neue Roman Bold"/>
              </a:rPr>
              <a:t>/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873949" y="6135637"/>
            <a:ext cx="307638" cy="1472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196"/>
              </a:lnSpc>
              <a:spcBef>
                <a:spcPct val="0"/>
              </a:spcBef>
            </a:pPr>
            <a:r>
              <a:rPr lang="en-US" sz="8711" dirty="0">
                <a:solidFill>
                  <a:srgbClr val="FF3131"/>
                </a:solidFill>
                <a:latin typeface="Times Neue Roman Bold"/>
              </a:rPr>
              <a:t>/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DB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5101638" y="-3395674"/>
            <a:ext cx="4315323" cy="728045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722753" y="3410204"/>
            <a:ext cx="6747856" cy="687679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479950" y="4684734"/>
            <a:ext cx="4605361" cy="459960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2382655" y="-2017490"/>
            <a:ext cx="5129608" cy="1180453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3722753" y="5672250"/>
            <a:ext cx="2896080" cy="262457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748684" y="4927136"/>
            <a:ext cx="3200503" cy="4114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1318502" y="3410204"/>
            <a:ext cx="3444357" cy="714866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-565082" y="6633727"/>
            <a:ext cx="19982043" cy="465036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1616073" y="6984536"/>
            <a:ext cx="4623371" cy="3086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4464590" y="6410754"/>
            <a:ext cx="2794710" cy="330246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10647864" y="3410204"/>
            <a:ext cx="2914042" cy="6876796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2718984" y="504825"/>
            <a:ext cx="7142607" cy="2041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599"/>
              </a:lnSpc>
            </a:pPr>
            <a:r>
              <a:rPr lang="en-US" sz="9999" dirty="0" err="1">
                <a:solidFill>
                  <a:srgbClr val="E44304"/>
                </a:solidFill>
                <a:latin typeface="Times Neue Roman"/>
              </a:rPr>
              <a:t>Tìm</a:t>
            </a:r>
            <a:r>
              <a:rPr lang="en-US" sz="9999" dirty="0">
                <a:solidFill>
                  <a:srgbClr val="E44304"/>
                </a:solidFill>
                <a:latin typeface="Times Neue Roman"/>
              </a:rPr>
              <a:t> </a:t>
            </a:r>
            <a:r>
              <a:rPr lang="en-US" sz="9999" dirty="0" err="1">
                <a:solidFill>
                  <a:srgbClr val="E44304"/>
                </a:solidFill>
                <a:latin typeface="Times Neue Roman"/>
              </a:rPr>
              <a:t>hiểu</a:t>
            </a:r>
            <a:r>
              <a:rPr lang="en-US" sz="9999" dirty="0">
                <a:solidFill>
                  <a:srgbClr val="E44304"/>
                </a:solidFill>
                <a:latin typeface="Times Neue Roman"/>
              </a:rPr>
              <a:t> </a:t>
            </a:r>
            <a:r>
              <a:rPr lang="en-US" sz="9999" dirty="0" err="1">
                <a:solidFill>
                  <a:srgbClr val="E44304"/>
                </a:solidFill>
                <a:latin typeface="Times Neue Roman"/>
              </a:rPr>
              <a:t>bài</a:t>
            </a:r>
            <a:endParaRPr lang="en-US" sz="9999" dirty="0">
              <a:solidFill>
                <a:srgbClr val="E44304"/>
              </a:solidFill>
              <a:latin typeface="Times Neue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5400000">
            <a:off x="4511081" y="50017"/>
            <a:ext cx="8365706" cy="1210825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444828" y="5943560"/>
            <a:ext cx="4576871" cy="432722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840382" y="0"/>
            <a:ext cx="2625991" cy="41148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3854030" y="144890"/>
            <a:ext cx="1788068" cy="41148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3854030" y="5884550"/>
            <a:ext cx="4433970" cy="4627482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4217133" y="3119496"/>
            <a:ext cx="8953602" cy="1872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559"/>
              </a:lnSpc>
              <a:spcBef>
                <a:spcPct val="0"/>
              </a:spcBef>
            </a:pPr>
            <a:r>
              <a:rPr lang="en-US" sz="5399" dirty="0" err="1">
                <a:solidFill>
                  <a:srgbClr val="000000"/>
                </a:solidFill>
                <a:latin typeface="Times Neue Roman Bold"/>
              </a:rPr>
              <a:t>Người</a:t>
            </a:r>
            <a:r>
              <a:rPr lang="en-US" sz="53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399" dirty="0" err="1">
                <a:solidFill>
                  <a:srgbClr val="000000"/>
                </a:solidFill>
                <a:latin typeface="Times Neue Roman Bold"/>
              </a:rPr>
              <a:t>đưa</a:t>
            </a:r>
            <a:r>
              <a:rPr lang="en-US" sz="5399" dirty="0">
                <a:solidFill>
                  <a:srgbClr val="000000"/>
                </a:solidFill>
                <a:latin typeface="Times Neue Roman Bold"/>
              </a:rPr>
              <a:t> tin </a:t>
            </a:r>
            <a:r>
              <a:rPr lang="en-US" sz="5399" dirty="0" err="1">
                <a:solidFill>
                  <a:srgbClr val="000000"/>
                </a:solidFill>
                <a:latin typeface="Times Neue Roman Bold"/>
              </a:rPr>
              <a:t>được</a:t>
            </a:r>
            <a:r>
              <a:rPr lang="en-US" sz="53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399" dirty="0" err="1">
                <a:solidFill>
                  <a:srgbClr val="000000"/>
                </a:solidFill>
                <a:latin typeface="Times Neue Roman Bold"/>
              </a:rPr>
              <a:t>nhắc</a:t>
            </a:r>
            <a:r>
              <a:rPr lang="en-US" sz="53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399" dirty="0" err="1">
                <a:solidFill>
                  <a:srgbClr val="000000"/>
                </a:solidFill>
                <a:latin typeface="Times Neue Roman Bold"/>
              </a:rPr>
              <a:t>đến</a:t>
            </a:r>
            <a:r>
              <a:rPr lang="en-US" sz="53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399" dirty="0" err="1">
                <a:solidFill>
                  <a:srgbClr val="000000"/>
                </a:solidFill>
                <a:latin typeface="Times Neue Roman Bold"/>
              </a:rPr>
              <a:t>trong</a:t>
            </a:r>
            <a:r>
              <a:rPr lang="en-US" sz="53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399" dirty="0" err="1">
                <a:solidFill>
                  <a:srgbClr val="000000"/>
                </a:solidFill>
                <a:latin typeface="Times Neue Roman Bold"/>
              </a:rPr>
              <a:t>bài</a:t>
            </a:r>
            <a:r>
              <a:rPr lang="en-US" sz="53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399" dirty="0" err="1">
                <a:solidFill>
                  <a:srgbClr val="000000"/>
                </a:solidFill>
                <a:latin typeface="Times Neue Roman Bold"/>
              </a:rPr>
              <a:t>là</a:t>
            </a:r>
            <a:r>
              <a:rPr lang="en-US" sz="53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399" dirty="0" err="1">
                <a:solidFill>
                  <a:srgbClr val="000000"/>
                </a:solidFill>
                <a:latin typeface="Times Neue Roman Bold"/>
              </a:rPr>
              <a:t>ai</a:t>
            </a:r>
            <a:r>
              <a:rPr lang="en-US" sz="5399" dirty="0">
                <a:solidFill>
                  <a:srgbClr val="000000"/>
                </a:solidFill>
                <a:latin typeface="Times Neue Roman Bold"/>
              </a:rPr>
              <a:t>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217133" y="4991892"/>
            <a:ext cx="8953602" cy="887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279"/>
              </a:lnSpc>
              <a:spcBef>
                <a:spcPct val="0"/>
              </a:spcBef>
            </a:pPr>
            <a:r>
              <a:rPr lang="en-US" sz="5199" dirty="0" err="1">
                <a:solidFill>
                  <a:srgbClr val="000000"/>
                </a:solidFill>
                <a:latin typeface="Times Neue Roman"/>
              </a:rPr>
              <a:t>Chú</a:t>
            </a:r>
            <a:r>
              <a:rPr lang="en-US" sz="5199" dirty="0">
                <a:solidFill>
                  <a:srgbClr val="000000"/>
                </a:solidFill>
                <a:latin typeface="Times Neue Roman"/>
              </a:rPr>
              <a:t> Hai Long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217133" y="6008897"/>
            <a:ext cx="9248594" cy="1739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00"/>
              </a:lnSpc>
              <a:spcBef>
                <a:spcPct val="0"/>
              </a:spcBef>
            </a:pPr>
            <a:r>
              <a:rPr lang="en-US" sz="5000" dirty="0" err="1">
                <a:solidFill>
                  <a:srgbClr val="000000"/>
                </a:solidFill>
                <a:latin typeface="Times Neue Roman Bold"/>
              </a:rPr>
              <a:t>Chú</a:t>
            </a:r>
            <a:r>
              <a:rPr lang="en-US" sz="5000" dirty="0">
                <a:solidFill>
                  <a:srgbClr val="000000"/>
                </a:solidFill>
                <a:latin typeface="Times Neue Roman Bold"/>
              </a:rPr>
              <a:t> Hai Long </a:t>
            </a:r>
            <a:r>
              <a:rPr lang="en-US" sz="5000" dirty="0" err="1">
                <a:solidFill>
                  <a:srgbClr val="000000"/>
                </a:solidFill>
                <a:latin typeface="Times Neue Roman Bold"/>
              </a:rPr>
              <a:t>ra</a:t>
            </a:r>
            <a:r>
              <a:rPr lang="en-US" sz="50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Times Neue Roman Bold"/>
              </a:rPr>
              <a:t>Phú</a:t>
            </a:r>
            <a:r>
              <a:rPr lang="en-US" sz="50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Times Neue Roman Bold"/>
              </a:rPr>
              <a:t>Lâm</a:t>
            </a:r>
            <a:r>
              <a:rPr lang="en-US" sz="5000" dirty="0">
                <a:solidFill>
                  <a:srgbClr val="000000"/>
                </a:solidFill>
                <a:latin typeface="Times Neue Roman Bold"/>
              </a:rPr>
              <a:t> làm </a:t>
            </a:r>
            <a:r>
              <a:rPr lang="en-US" sz="5000" dirty="0" err="1">
                <a:solidFill>
                  <a:srgbClr val="000000"/>
                </a:solidFill>
                <a:latin typeface="Times Neue Roman Bold"/>
              </a:rPr>
              <a:t>gì</a:t>
            </a:r>
            <a:r>
              <a:rPr lang="en-US" sz="5000" dirty="0">
                <a:solidFill>
                  <a:srgbClr val="000000"/>
                </a:solidFill>
                <a:latin typeface="Times Neue Roman Bold"/>
              </a:rPr>
              <a:t>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132043" y="7589652"/>
            <a:ext cx="9418774" cy="1668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719"/>
              </a:lnSpc>
              <a:spcBef>
                <a:spcPct val="0"/>
              </a:spcBef>
            </a:pPr>
            <a:r>
              <a:rPr lang="en-US" sz="4800" dirty="0" err="1">
                <a:solidFill>
                  <a:srgbClr val="000000"/>
                </a:solidFill>
                <a:latin typeface="Times Neue Roman"/>
              </a:rPr>
              <a:t>Tìm</a:t>
            </a:r>
            <a:r>
              <a:rPr lang="en-US" sz="4800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imes Neue Roman"/>
              </a:rPr>
              <a:t>hộp</a:t>
            </a:r>
            <a:r>
              <a:rPr lang="en-US" sz="4800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imes Neue Roman"/>
              </a:rPr>
              <a:t>thư</a:t>
            </a:r>
            <a:r>
              <a:rPr lang="en-US" sz="4800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imes Neue Roman"/>
              </a:rPr>
              <a:t>mật</a:t>
            </a:r>
            <a:r>
              <a:rPr lang="en-US" sz="4800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imes Neue Roman"/>
              </a:rPr>
              <a:t>để</a:t>
            </a:r>
            <a:r>
              <a:rPr lang="en-US" sz="4800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imes Neue Roman"/>
              </a:rPr>
              <a:t>lấy</a:t>
            </a:r>
            <a:r>
              <a:rPr lang="en-US" sz="4800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imes Neue Roman"/>
              </a:rPr>
              <a:t>báo</a:t>
            </a:r>
            <a:r>
              <a:rPr lang="en-US" sz="4800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imes Neue Roman"/>
              </a:rPr>
              <a:t>cáo</a:t>
            </a:r>
            <a:r>
              <a:rPr lang="en-US" sz="4800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imes Neue Roman"/>
              </a:rPr>
              <a:t>và</a:t>
            </a:r>
            <a:r>
              <a:rPr lang="en-US" sz="4800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imes Neue Roman"/>
              </a:rPr>
              <a:t>gửi</a:t>
            </a:r>
            <a:r>
              <a:rPr lang="en-US" sz="4800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imes Neue Roman"/>
              </a:rPr>
              <a:t>báo</a:t>
            </a:r>
            <a:r>
              <a:rPr lang="en-US" sz="4800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imes Neue Roman"/>
              </a:rPr>
              <a:t>cáo</a:t>
            </a:r>
            <a:r>
              <a:rPr lang="en-US" sz="4800" dirty="0">
                <a:solidFill>
                  <a:srgbClr val="000000"/>
                </a:solidFill>
                <a:latin typeface="Times Neue Roman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250"/>
                            </p:stCondLst>
                            <p:childTnLst>
                              <p:par>
                                <p:cTn id="1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75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480" r="4722" b="184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263258" y="1812255"/>
            <a:ext cx="4048189" cy="783980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7683590">
            <a:off x="15182894" y="-490290"/>
            <a:ext cx="3726873" cy="41148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0850611" y="6084071"/>
            <a:ext cx="8964428" cy="4873389"/>
          </a:xfrm>
          <a:prstGeom prst="rect">
            <a:avLst/>
          </a:prstGeom>
        </p:spPr>
      </p:pic>
      <p:pic>
        <p:nvPicPr>
          <p:cNvPr id="6" name="Picture 6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12998141" y="1812255"/>
            <a:ext cx="4048189" cy="7839802"/>
          </a:xfrm>
          <a:prstGeom prst="rect">
            <a:avLst/>
          </a:prstGeom>
        </p:spPr>
      </p:pic>
      <p:pic>
        <p:nvPicPr>
          <p:cNvPr id="7" name="Picture 7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7162800" y="1812255"/>
            <a:ext cx="4048189" cy="7839802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5465784" y="0"/>
            <a:ext cx="6892617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419"/>
              </a:lnSpc>
            </a:pPr>
            <a:r>
              <a:rPr lang="en-US" sz="10299" dirty="0" err="1">
                <a:solidFill>
                  <a:srgbClr val="5E17EB"/>
                </a:solidFill>
                <a:latin typeface="Times Neue Roman Bold"/>
              </a:rPr>
              <a:t>Chọn</a:t>
            </a:r>
            <a:r>
              <a:rPr lang="en-US" sz="10299" dirty="0">
                <a:solidFill>
                  <a:srgbClr val="5E17EB"/>
                </a:solidFill>
                <a:latin typeface="Times Neue Roman Bold"/>
              </a:rPr>
              <a:t> </a:t>
            </a:r>
            <a:r>
              <a:rPr lang="en-US" sz="10299" dirty="0" err="1">
                <a:solidFill>
                  <a:srgbClr val="5E17EB"/>
                </a:solidFill>
                <a:latin typeface="Times Neue Roman Bold"/>
              </a:rPr>
              <a:t>cửa</a:t>
            </a:r>
            <a:endParaRPr lang="en-US" sz="10299" dirty="0">
              <a:solidFill>
                <a:srgbClr val="5E17EB"/>
              </a:solidFill>
              <a:latin typeface="Times Neue Roman Bold"/>
            </a:endParaRPr>
          </a:p>
        </p:txBody>
      </p:sp>
      <p:sp>
        <p:nvSpPr>
          <p:cNvPr id="9" name="Right Arrow 8">
            <a:hlinkClick r:id="rId16" action="ppaction://hlinksldjump"/>
          </p:cNvPr>
          <p:cNvSpPr/>
          <p:nvPr/>
        </p:nvSpPr>
        <p:spPr>
          <a:xfrm>
            <a:off x="13487400" y="237529"/>
            <a:ext cx="3574170" cy="1574726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Times Neue Roman" panose="020B0604020202020204" charset="0"/>
              </a:rPr>
              <a:t>Giải</a:t>
            </a:r>
            <a:r>
              <a:rPr lang="en-US" sz="4000" b="1" dirty="0" smtClean="0">
                <a:latin typeface="Times Neue Roman" panose="020B0604020202020204" charset="0"/>
              </a:rPr>
              <a:t> </a:t>
            </a:r>
            <a:r>
              <a:rPr lang="en-US" sz="4000" b="1" dirty="0" err="1" smtClean="0">
                <a:latin typeface="Times Neue Roman" panose="020B0604020202020204" charset="0"/>
              </a:rPr>
              <a:t>mã</a:t>
            </a:r>
            <a:endParaRPr lang="en-US" sz="4000" b="1" dirty="0">
              <a:latin typeface="Times Neue Roman" panose="020B0604020202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DB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319592"/>
            <a:ext cx="18288000" cy="2070278"/>
            <a:chOff x="0" y="0"/>
            <a:chExt cx="6671512" cy="7552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71512" cy="755243"/>
            </a:xfrm>
            <a:custGeom>
              <a:avLst/>
              <a:gdLst/>
              <a:ahLst/>
              <a:cxnLst/>
              <a:rect l="l" t="t" r="r" b="b"/>
              <a:pathLst>
                <a:path w="6671512" h="755243">
                  <a:moveTo>
                    <a:pt x="0" y="0"/>
                  </a:moveTo>
                  <a:lnTo>
                    <a:pt x="6671512" y="0"/>
                  </a:lnTo>
                  <a:lnTo>
                    <a:pt x="6671512" y="755243"/>
                  </a:lnTo>
                  <a:lnTo>
                    <a:pt x="0" y="755243"/>
                  </a:lnTo>
                  <a:close/>
                </a:path>
              </a:pathLst>
            </a:custGeom>
            <a:solidFill>
              <a:srgbClr val="FFF4EB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2845720" y="-2373096"/>
            <a:ext cx="7817752" cy="771825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3787577" y="3888901"/>
            <a:ext cx="8633978" cy="604378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3444066" y="2457412"/>
            <a:ext cx="6252047" cy="747527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529412" y="-2384777"/>
            <a:ext cx="2916971" cy="6826953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3446383" y="1390780"/>
            <a:ext cx="9936369" cy="17893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139"/>
              </a:lnSpc>
              <a:spcBef>
                <a:spcPct val="0"/>
              </a:spcBef>
            </a:pP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Người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liên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lạc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nguỵ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trang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hộp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thư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mật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khéo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léo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như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thế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nào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846401" y="3657941"/>
            <a:ext cx="8597666" cy="44270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879"/>
              </a:lnSpc>
              <a:spcBef>
                <a:spcPct val="0"/>
              </a:spcBef>
            </a:pP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Đặt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hộp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thư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mật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ở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nơi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dễ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tìm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mà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lại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ít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bị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chú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ý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nhất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(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nơi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một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cột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cây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số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ven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đường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,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giữa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cánh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đồng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vắng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),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hòn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đá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hình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mũi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tên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trỏ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vào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nơi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giấu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hộp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thư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,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báo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cáo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được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đặt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trong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một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hộp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thuốc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đánh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Times Neue Roman"/>
              </a:rPr>
              <a:t>răng</a:t>
            </a:r>
            <a:r>
              <a:rPr lang="en-US" sz="4199" dirty="0">
                <a:solidFill>
                  <a:srgbClr val="000000"/>
                </a:solidFill>
                <a:latin typeface="Times Neue Roman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DB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319592"/>
            <a:ext cx="18288000" cy="2070278"/>
            <a:chOff x="0" y="0"/>
            <a:chExt cx="6671512" cy="7552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71512" cy="755243"/>
            </a:xfrm>
            <a:custGeom>
              <a:avLst/>
              <a:gdLst/>
              <a:ahLst/>
              <a:cxnLst/>
              <a:rect l="l" t="t" r="r" b="b"/>
              <a:pathLst>
                <a:path w="6671512" h="755243">
                  <a:moveTo>
                    <a:pt x="0" y="0"/>
                  </a:moveTo>
                  <a:lnTo>
                    <a:pt x="6671512" y="0"/>
                  </a:lnTo>
                  <a:lnTo>
                    <a:pt x="6671512" y="755243"/>
                  </a:lnTo>
                  <a:lnTo>
                    <a:pt x="0" y="755243"/>
                  </a:lnTo>
                  <a:close/>
                </a:path>
              </a:pathLst>
            </a:custGeom>
            <a:solidFill>
              <a:srgbClr val="FFF4EB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2845720" y="-2373096"/>
            <a:ext cx="7817752" cy="771825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3787577" y="3888901"/>
            <a:ext cx="8633978" cy="604378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3444066" y="2457412"/>
            <a:ext cx="6252047" cy="747527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529412" y="-2384777"/>
            <a:ext cx="2916971" cy="6826953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3446383" y="1390780"/>
            <a:ext cx="9936369" cy="27011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139"/>
              </a:lnSpc>
              <a:spcBef>
                <a:spcPct val="0"/>
              </a:spcBef>
            </a:pP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Trong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đoạn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2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có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câu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: “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Nó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kia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rồi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,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lại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chữ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V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quen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thuộc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.”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Vậy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chữ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V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trong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bài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có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ý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nghĩa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gì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533652" y="4356452"/>
            <a:ext cx="8597666" cy="1535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159"/>
              </a:lnSpc>
              <a:spcBef>
                <a:spcPct val="0"/>
              </a:spcBef>
            </a:pPr>
            <a:r>
              <a:rPr lang="en-US" sz="4399" dirty="0" err="1">
                <a:solidFill>
                  <a:srgbClr val="000000"/>
                </a:solidFill>
                <a:latin typeface="Times Neue Roman"/>
              </a:rPr>
              <a:t>Đó</a:t>
            </a:r>
            <a:r>
              <a:rPr lang="en-US" sz="43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Times Neue Roman"/>
              </a:rPr>
              <a:t>là</a:t>
            </a:r>
            <a:r>
              <a:rPr lang="en-US" sz="43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Times Neue Roman"/>
              </a:rPr>
              <a:t>tên</a:t>
            </a:r>
            <a:r>
              <a:rPr lang="en-US" sz="43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Times Neue Roman"/>
              </a:rPr>
              <a:t>Tổ</a:t>
            </a:r>
            <a:r>
              <a:rPr lang="en-US" sz="43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Times Neue Roman"/>
              </a:rPr>
              <a:t>quốc</a:t>
            </a:r>
            <a:r>
              <a:rPr lang="en-US" sz="43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Times Neue Roman"/>
              </a:rPr>
              <a:t>Việt</a:t>
            </a:r>
            <a:r>
              <a:rPr lang="en-US" sz="4399" dirty="0">
                <a:solidFill>
                  <a:srgbClr val="000000"/>
                </a:solidFill>
                <a:latin typeface="Times Neue Roman"/>
              </a:rPr>
              <a:t> Nam, </a:t>
            </a:r>
            <a:r>
              <a:rPr lang="en-US" sz="4399" dirty="0" err="1">
                <a:solidFill>
                  <a:srgbClr val="000000"/>
                </a:solidFill>
                <a:latin typeface="Times Neue Roman"/>
              </a:rPr>
              <a:t>là</a:t>
            </a:r>
            <a:r>
              <a:rPr lang="en-US" sz="43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Times Neue Roman"/>
              </a:rPr>
              <a:t>lời</a:t>
            </a:r>
            <a:r>
              <a:rPr lang="en-US" sz="43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Times Neue Roman"/>
              </a:rPr>
              <a:t>chào</a:t>
            </a:r>
            <a:r>
              <a:rPr lang="en-US" sz="43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Times Neue Roman"/>
              </a:rPr>
              <a:t>chiến</a:t>
            </a:r>
            <a:r>
              <a:rPr lang="en-US" sz="43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Times Neue Roman"/>
              </a:rPr>
              <a:t>thắng</a:t>
            </a:r>
            <a:r>
              <a:rPr lang="en-US" sz="4399" dirty="0">
                <a:solidFill>
                  <a:srgbClr val="000000"/>
                </a:solidFill>
                <a:latin typeface="Times Neue Roman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DB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319592"/>
            <a:ext cx="18288000" cy="2070278"/>
            <a:chOff x="0" y="0"/>
            <a:chExt cx="6671512" cy="7552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71512" cy="755243"/>
            </a:xfrm>
            <a:custGeom>
              <a:avLst/>
              <a:gdLst/>
              <a:ahLst/>
              <a:cxnLst/>
              <a:rect l="l" t="t" r="r" b="b"/>
              <a:pathLst>
                <a:path w="6671512" h="755243">
                  <a:moveTo>
                    <a:pt x="0" y="0"/>
                  </a:moveTo>
                  <a:lnTo>
                    <a:pt x="6671512" y="0"/>
                  </a:lnTo>
                  <a:lnTo>
                    <a:pt x="6671512" y="755243"/>
                  </a:lnTo>
                  <a:lnTo>
                    <a:pt x="0" y="755243"/>
                  </a:lnTo>
                  <a:close/>
                </a:path>
              </a:pathLst>
            </a:custGeom>
            <a:solidFill>
              <a:srgbClr val="FFF4EB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2845720" y="-2373096"/>
            <a:ext cx="7817752" cy="771825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3787577" y="3888901"/>
            <a:ext cx="8633978" cy="604378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3444066" y="2457412"/>
            <a:ext cx="6252047" cy="747527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529412" y="-2384777"/>
            <a:ext cx="2916971" cy="6826953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3446383" y="1390780"/>
            <a:ext cx="9936369" cy="27011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139"/>
              </a:lnSpc>
              <a:spcBef>
                <a:spcPct val="0"/>
              </a:spcBef>
            </a:pP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Qua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những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vật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có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hình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chữ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V,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người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liên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lạc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muốn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gửi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đến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chú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Hai Long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điều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gì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533652" y="4356452"/>
            <a:ext cx="8597666" cy="1535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159"/>
              </a:lnSpc>
              <a:spcBef>
                <a:spcPct val="0"/>
              </a:spcBef>
            </a:pPr>
            <a:r>
              <a:rPr lang="en-US" sz="4399" dirty="0" err="1">
                <a:solidFill>
                  <a:srgbClr val="000000"/>
                </a:solidFill>
                <a:latin typeface="Times Neue Roman"/>
              </a:rPr>
              <a:t>Tình</a:t>
            </a:r>
            <a:r>
              <a:rPr lang="en-US" sz="43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Times Neue Roman"/>
              </a:rPr>
              <a:t>yêu</a:t>
            </a:r>
            <a:r>
              <a:rPr lang="en-US" sz="43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Times Neue Roman"/>
              </a:rPr>
              <a:t>Tổ</a:t>
            </a:r>
            <a:r>
              <a:rPr lang="en-US" sz="43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Times Neue Roman"/>
              </a:rPr>
              <a:t>quốc</a:t>
            </a:r>
            <a:r>
              <a:rPr lang="en-US" sz="43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Times Neue Roman"/>
              </a:rPr>
              <a:t>của</a:t>
            </a:r>
            <a:r>
              <a:rPr lang="en-US" sz="43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Times Neue Roman"/>
              </a:rPr>
              <a:t>mình</a:t>
            </a:r>
            <a:r>
              <a:rPr lang="en-US" sz="43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Times Neue Roman"/>
              </a:rPr>
              <a:t>và</a:t>
            </a:r>
            <a:r>
              <a:rPr lang="en-US" sz="43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Times Neue Roman"/>
              </a:rPr>
              <a:t>lời</a:t>
            </a:r>
            <a:r>
              <a:rPr lang="en-US" sz="43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Times Neue Roman"/>
              </a:rPr>
              <a:t>chào</a:t>
            </a:r>
            <a:r>
              <a:rPr lang="en-US" sz="43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Times Neue Roman"/>
              </a:rPr>
              <a:t>chiến</a:t>
            </a:r>
            <a:r>
              <a:rPr lang="en-US" sz="43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Times Neue Roman"/>
              </a:rPr>
              <a:t>thắng</a:t>
            </a:r>
            <a:r>
              <a:rPr lang="en-US" sz="4399" dirty="0">
                <a:solidFill>
                  <a:srgbClr val="000000"/>
                </a:solidFill>
                <a:latin typeface="Times Neue Roman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DB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319592"/>
            <a:ext cx="18288000" cy="2070278"/>
            <a:chOff x="0" y="0"/>
            <a:chExt cx="6671512" cy="7552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71512" cy="755243"/>
            </a:xfrm>
            <a:custGeom>
              <a:avLst/>
              <a:gdLst/>
              <a:ahLst/>
              <a:cxnLst/>
              <a:rect l="l" t="t" r="r" b="b"/>
              <a:pathLst>
                <a:path w="6671512" h="755243">
                  <a:moveTo>
                    <a:pt x="0" y="0"/>
                  </a:moveTo>
                  <a:lnTo>
                    <a:pt x="6671512" y="0"/>
                  </a:lnTo>
                  <a:lnTo>
                    <a:pt x="6671512" y="755243"/>
                  </a:lnTo>
                  <a:lnTo>
                    <a:pt x="0" y="755243"/>
                  </a:lnTo>
                  <a:close/>
                </a:path>
              </a:pathLst>
            </a:custGeom>
            <a:solidFill>
              <a:srgbClr val="FFF4EB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2845720" y="-2373096"/>
            <a:ext cx="7817752" cy="771825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3787577" y="3888901"/>
            <a:ext cx="8633978" cy="604378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3444066" y="2457412"/>
            <a:ext cx="6252047" cy="747527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529412" y="-2384777"/>
            <a:ext cx="2916971" cy="6826953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3847219" y="2362162"/>
            <a:ext cx="9936369" cy="8775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139"/>
              </a:lnSpc>
              <a:spcBef>
                <a:spcPct val="0"/>
              </a:spcBef>
            </a:pP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Đoạn 1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cho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em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biết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điều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gì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847219" y="3607611"/>
            <a:ext cx="8597666" cy="1535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159"/>
              </a:lnSpc>
              <a:spcBef>
                <a:spcPct val="0"/>
              </a:spcBef>
            </a:pPr>
            <a:r>
              <a:rPr lang="en-US" sz="4399" dirty="0" err="1">
                <a:solidFill>
                  <a:srgbClr val="000000"/>
                </a:solidFill>
                <a:latin typeface="Times Neue Roman"/>
              </a:rPr>
              <a:t>Chú</a:t>
            </a:r>
            <a:r>
              <a:rPr lang="en-US" sz="4399" dirty="0">
                <a:solidFill>
                  <a:srgbClr val="000000"/>
                </a:solidFill>
                <a:latin typeface="Times Neue Roman"/>
              </a:rPr>
              <a:t> Hai Long </a:t>
            </a:r>
            <a:r>
              <a:rPr lang="en-US" sz="4399" dirty="0" err="1">
                <a:solidFill>
                  <a:srgbClr val="000000"/>
                </a:solidFill>
                <a:latin typeface="Times Neue Roman"/>
              </a:rPr>
              <a:t>là</a:t>
            </a:r>
            <a:r>
              <a:rPr lang="en-US" sz="43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Times Neue Roman"/>
              </a:rPr>
              <a:t>người</a:t>
            </a:r>
            <a:r>
              <a:rPr lang="en-US" sz="43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Times Neue Roman"/>
              </a:rPr>
              <a:t>truyền</a:t>
            </a:r>
            <a:r>
              <a:rPr lang="en-US" sz="4399" dirty="0">
                <a:solidFill>
                  <a:srgbClr val="000000"/>
                </a:solidFill>
                <a:latin typeface="Times Neue Roman"/>
              </a:rPr>
              <a:t> tin </a:t>
            </a:r>
            <a:r>
              <a:rPr lang="en-US" sz="4399" dirty="0" err="1">
                <a:solidFill>
                  <a:srgbClr val="000000"/>
                </a:solidFill>
                <a:latin typeface="Times Neue Roman"/>
              </a:rPr>
              <a:t>bí</a:t>
            </a:r>
            <a:r>
              <a:rPr lang="en-US" sz="43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Times Neue Roman"/>
              </a:rPr>
              <a:t>mật</a:t>
            </a:r>
            <a:r>
              <a:rPr lang="en-US" sz="43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Times Neue Roman"/>
              </a:rPr>
              <a:t>của</a:t>
            </a:r>
            <a:r>
              <a:rPr lang="en-US" sz="43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Times Neue Roman"/>
              </a:rPr>
              <a:t>cách</a:t>
            </a:r>
            <a:r>
              <a:rPr lang="en-US" sz="43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399" dirty="0" err="1">
                <a:solidFill>
                  <a:srgbClr val="000000"/>
                </a:solidFill>
                <a:latin typeface="Times Neue Roman"/>
              </a:rPr>
              <a:t>mạng</a:t>
            </a:r>
            <a:r>
              <a:rPr lang="en-US" sz="4399" dirty="0">
                <a:solidFill>
                  <a:srgbClr val="000000"/>
                </a:solidFill>
                <a:latin typeface="Times Neue Roman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DB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906" y="8216722"/>
            <a:ext cx="18288000" cy="2070278"/>
            <a:chOff x="0" y="0"/>
            <a:chExt cx="6671512" cy="7552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71512" cy="755243"/>
            </a:xfrm>
            <a:custGeom>
              <a:avLst/>
              <a:gdLst/>
              <a:ahLst/>
              <a:cxnLst/>
              <a:rect l="l" t="t" r="r" b="b"/>
              <a:pathLst>
                <a:path w="6671512" h="755243">
                  <a:moveTo>
                    <a:pt x="0" y="0"/>
                  </a:moveTo>
                  <a:lnTo>
                    <a:pt x="6671512" y="0"/>
                  </a:lnTo>
                  <a:lnTo>
                    <a:pt x="6671512" y="755243"/>
                  </a:lnTo>
                  <a:lnTo>
                    <a:pt x="0" y="755243"/>
                  </a:lnTo>
                  <a:close/>
                </a:path>
              </a:pathLst>
            </a:custGeom>
            <a:solidFill>
              <a:srgbClr val="FFF4EB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3783588" y="-2384777"/>
            <a:ext cx="7817752" cy="771825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0" y="-2384777"/>
            <a:ext cx="2916971" cy="682695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5400000">
            <a:off x="8473439" y="3086186"/>
            <a:ext cx="797424" cy="543699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3847219" y="86399"/>
            <a:ext cx="9936369" cy="17893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139"/>
              </a:lnSpc>
              <a:spcBef>
                <a:spcPct val="0"/>
              </a:spcBef>
            </a:pP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Nêu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cách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lấy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thư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và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gửi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báo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cáo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của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Times Neue Roman Bold"/>
              </a:rPr>
              <a:t>chú</a:t>
            </a:r>
            <a:r>
              <a:rPr lang="en-US" sz="5099" dirty="0">
                <a:solidFill>
                  <a:srgbClr val="000000"/>
                </a:solidFill>
                <a:latin typeface="Times Neue Roman Bold"/>
              </a:rPr>
              <a:t> Hai Long?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705600" y="2258367"/>
            <a:ext cx="4390915" cy="718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Hai Long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dừng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xe</a:t>
            </a:r>
            <a:endParaRPr lang="en-US" sz="3999" dirty="0">
              <a:solidFill>
                <a:srgbClr val="000000"/>
              </a:solidFill>
              <a:latin typeface="Times Neue Roman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519774" y="3911143"/>
            <a:ext cx="5248452" cy="6793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Tháo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chiếc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bu-gi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ra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xem</a:t>
            </a:r>
            <a:endParaRPr lang="en-US" sz="3999" dirty="0">
              <a:solidFill>
                <a:srgbClr val="000000"/>
              </a:solidFill>
              <a:latin typeface="Times Neue Roman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191000" y="5428727"/>
            <a:ext cx="9768957" cy="718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Chăm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chú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nhìn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mặt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đất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phía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sau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cột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cây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số</a:t>
            </a:r>
            <a:endParaRPr lang="en-US" sz="3999" dirty="0">
              <a:solidFill>
                <a:srgbClr val="000000"/>
              </a:solidFill>
              <a:latin typeface="Times Neue Roman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103305" y="6927261"/>
            <a:ext cx="14690990" cy="6793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Phát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hiện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hộp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thư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đựng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trong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chiếc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vỏ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đựng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thuốc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đánh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răng</a:t>
            </a:r>
            <a:endParaRPr lang="en-US" sz="3999" dirty="0">
              <a:solidFill>
                <a:srgbClr val="000000"/>
              </a:solidFill>
              <a:latin typeface="Times Neue Roman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-1" y="8471992"/>
            <a:ext cx="18288001" cy="718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Cạy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đáy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hộp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thuốc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,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rút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thư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ra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,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thay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vào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đó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là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thư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của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mình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,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trả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hộp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thuốc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về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chỗ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cũ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.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5400000">
            <a:off x="8485344" y="4793590"/>
            <a:ext cx="797424" cy="543699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5400000">
            <a:off x="8506389" y="6406424"/>
            <a:ext cx="797424" cy="54369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5400000">
            <a:off x="8474877" y="7813925"/>
            <a:ext cx="797424" cy="5436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DB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319592"/>
            <a:ext cx="18288000" cy="2070278"/>
            <a:chOff x="0" y="0"/>
            <a:chExt cx="6671512" cy="7552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71512" cy="755243"/>
            </a:xfrm>
            <a:custGeom>
              <a:avLst/>
              <a:gdLst/>
              <a:ahLst/>
              <a:cxnLst/>
              <a:rect l="l" t="t" r="r" b="b"/>
              <a:pathLst>
                <a:path w="6671512" h="755243">
                  <a:moveTo>
                    <a:pt x="0" y="0"/>
                  </a:moveTo>
                  <a:lnTo>
                    <a:pt x="6671512" y="0"/>
                  </a:lnTo>
                  <a:lnTo>
                    <a:pt x="6671512" y="755243"/>
                  </a:lnTo>
                  <a:lnTo>
                    <a:pt x="0" y="755243"/>
                  </a:lnTo>
                  <a:close/>
                </a:path>
              </a:pathLst>
            </a:custGeom>
            <a:solidFill>
              <a:srgbClr val="FFF4EB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3783588" y="-2384777"/>
            <a:ext cx="7817752" cy="771825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0" y="-2384777"/>
            <a:ext cx="2916971" cy="682695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6835046" y="-187513"/>
            <a:ext cx="2957880" cy="3273308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3847219" y="2792575"/>
            <a:ext cx="9936369" cy="969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979"/>
              </a:lnSpc>
              <a:spcBef>
                <a:spcPct val="0"/>
              </a:spcBef>
            </a:pPr>
            <a:r>
              <a:rPr lang="en-US" sz="5699" dirty="0" err="1">
                <a:solidFill>
                  <a:srgbClr val="000000"/>
                </a:solidFill>
                <a:latin typeface="Times Neue Roman Bold"/>
              </a:rPr>
              <a:t>Vì</a:t>
            </a:r>
            <a:r>
              <a:rPr lang="en-US" sz="56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699" dirty="0" err="1">
                <a:solidFill>
                  <a:srgbClr val="000000"/>
                </a:solidFill>
                <a:latin typeface="Times Neue Roman Bold"/>
              </a:rPr>
              <a:t>sao</a:t>
            </a:r>
            <a:r>
              <a:rPr lang="en-US" sz="56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699" dirty="0" err="1">
                <a:solidFill>
                  <a:srgbClr val="000000"/>
                </a:solidFill>
                <a:latin typeface="Times Neue Roman Bold"/>
              </a:rPr>
              <a:t>chú</a:t>
            </a:r>
            <a:r>
              <a:rPr lang="en-US" sz="5699" dirty="0">
                <a:solidFill>
                  <a:srgbClr val="000000"/>
                </a:solidFill>
                <a:latin typeface="Times Neue Roman Bold"/>
              </a:rPr>
              <a:t> làm </a:t>
            </a:r>
            <a:r>
              <a:rPr lang="en-US" sz="5699" dirty="0" err="1">
                <a:solidFill>
                  <a:srgbClr val="000000"/>
                </a:solidFill>
                <a:latin typeface="Times Neue Roman Bold"/>
              </a:rPr>
              <a:t>như</a:t>
            </a:r>
            <a:r>
              <a:rPr lang="en-US" sz="56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699" dirty="0" err="1">
                <a:solidFill>
                  <a:srgbClr val="000000"/>
                </a:solidFill>
                <a:latin typeface="Times Neue Roman Bold"/>
              </a:rPr>
              <a:t>vậy</a:t>
            </a:r>
            <a:r>
              <a:rPr lang="en-US" sz="5699" dirty="0">
                <a:solidFill>
                  <a:srgbClr val="000000"/>
                </a:solidFill>
                <a:latin typeface="Times Neue Roman Bold"/>
              </a:rPr>
              <a:t>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14350" y="4346927"/>
            <a:ext cx="17773650" cy="36943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419"/>
              </a:lnSpc>
              <a:spcBef>
                <a:spcPct val="0"/>
              </a:spcBef>
            </a:pPr>
            <a:r>
              <a:rPr lang="en-US" sz="5299" dirty="0">
                <a:solidFill>
                  <a:srgbClr val="000000"/>
                </a:solidFill>
                <a:latin typeface="Times Neue Roman"/>
              </a:rPr>
              <a:t>A. </a:t>
            </a:r>
            <a:r>
              <a:rPr lang="en-US" sz="5299" dirty="0" err="1">
                <a:solidFill>
                  <a:srgbClr val="000000"/>
                </a:solidFill>
                <a:latin typeface="Times Neue Roman"/>
              </a:rPr>
              <a:t>Vì</a:t>
            </a:r>
            <a:r>
              <a:rPr lang="en-US" sz="52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5299" dirty="0" err="1">
                <a:solidFill>
                  <a:srgbClr val="000000"/>
                </a:solidFill>
                <a:latin typeface="Times Neue Roman"/>
              </a:rPr>
              <a:t>để</a:t>
            </a:r>
            <a:r>
              <a:rPr lang="en-US" sz="52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5299" dirty="0" err="1">
                <a:solidFill>
                  <a:srgbClr val="000000"/>
                </a:solidFill>
                <a:latin typeface="Times Neue Roman"/>
              </a:rPr>
              <a:t>chú</a:t>
            </a:r>
            <a:r>
              <a:rPr lang="en-US" sz="52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5299" dirty="0" err="1">
                <a:solidFill>
                  <a:srgbClr val="000000"/>
                </a:solidFill>
                <a:latin typeface="Times Neue Roman"/>
              </a:rPr>
              <a:t>đánh</a:t>
            </a:r>
            <a:r>
              <a:rPr lang="en-US" sz="52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5299" dirty="0" err="1">
                <a:solidFill>
                  <a:srgbClr val="000000"/>
                </a:solidFill>
                <a:latin typeface="Times Neue Roman"/>
              </a:rPr>
              <a:t>lạc</a:t>
            </a:r>
            <a:r>
              <a:rPr lang="en-US" sz="52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5299" dirty="0" err="1">
                <a:solidFill>
                  <a:srgbClr val="000000"/>
                </a:solidFill>
                <a:latin typeface="Times Neue Roman"/>
              </a:rPr>
              <a:t>hướng</a:t>
            </a:r>
            <a:r>
              <a:rPr lang="en-US" sz="52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5299" dirty="0" err="1">
                <a:solidFill>
                  <a:srgbClr val="000000"/>
                </a:solidFill>
                <a:latin typeface="Times Neue Roman"/>
              </a:rPr>
              <a:t>chú</a:t>
            </a:r>
            <a:r>
              <a:rPr lang="en-US" sz="5299" dirty="0">
                <a:solidFill>
                  <a:srgbClr val="000000"/>
                </a:solidFill>
                <a:latin typeface="Times Neue Roman"/>
              </a:rPr>
              <a:t> ý </a:t>
            </a:r>
            <a:r>
              <a:rPr lang="en-US" sz="5299" dirty="0" err="1">
                <a:solidFill>
                  <a:srgbClr val="000000"/>
                </a:solidFill>
                <a:latin typeface="Times Neue Roman"/>
              </a:rPr>
              <a:t>của</a:t>
            </a:r>
            <a:r>
              <a:rPr lang="en-US" sz="52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5299" dirty="0" err="1">
                <a:solidFill>
                  <a:srgbClr val="000000"/>
                </a:solidFill>
                <a:latin typeface="Times Neue Roman"/>
              </a:rPr>
              <a:t>người</a:t>
            </a:r>
            <a:r>
              <a:rPr lang="en-US" sz="52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5299" dirty="0" err="1">
                <a:solidFill>
                  <a:srgbClr val="000000"/>
                </a:solidFill>
                <a:latin typeface="Times Neue Roman"/>
              </a:rPr>
              <a:t>khác</a:t>
            </a:r>
            <a:r>
              <a:rPr lang="en-US" sz="5299" dirty="0">
                <a:solidFill>
                  <a:srgbClr val="000000"/>
                </a:solidFill>
                <a:latin typeface="Times Neue Roman"/>
              </a:rPr>
              <a:t>, </a:t>
            </a:r>
            <a:r>
              <a:rPr lang="en-US" sz="5299" dirty="0" err="1">
                <a:solidFill>
                  <a:srgbClr val="000000"/>
                </a:solidFill>
                <a:latin typeface="Times Neue Roman"/>
              </a:rPr>
              <a:t>không</a:t>
            </a:r>
            <a:r>
              <a:rPr lang="en-US" sz="52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5299" dirty="0" err="1">
                <a:solidFill>
                  <a:srgbClr val="000000"/>
                </a:solidFill>
                <a:latin typeface="Times Neue Roman"/>
              </a:rPr>
              <a:t>ai</a:t>
            </a:r>
            <a:r>
              <a:rPr lang="en-US" sz="52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5299" dirty="0" err="1">
                <a:solidFill>
                  <a:srgbClr val="000000"/>
                </a:solidFill>
                <a:latin typeface="Times Neue Roman"/>
              </a:rPr>
              <a:t>có</a:t>
            </a:r>
            <a:r>
              <a:rPr lang="en-US" sz="52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5299" dirty="0" err="1">
                <a:solidFill>
                  <a:srgbClr val="000000"/>
                </a:solidFill>
                <a:latin typeface="Times Neue Roman"/>
              </a:rPr>
              <a:t>thể</a:t>
            </a:r>
            <a:r>
              <a:rPr lang="en-US" sz="52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5299" dirty="0" err="1">
                <a:solidFill>
                  <a:srgbClr val="000000"/>
                </a:solidFill>
                <a:latin typeface="Times Neue Roman"/>
              </a:rPr>
              <a:t>nghi</a:t>
            </a:r>
            <a:r>
              <a:rPr lang="en-US" sz="52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5299" dirty="0" err="1">
                <a:solidFill>
                  <a:srgbClr val="000000"/>
                </a:solidFill>
                <a:latin typeface="Times Neue Roman"/>
              </a:rPr>
              <a:t>ngờ</a:t>
            </a:r>
            <a:r>
              <a:rPr lang="en-US" sz="5299" dirty="0">
                <a:solidFill>
                  <a:srgbClr val="000000"/>
                </a:solidFill>
                <a:latin typeface="Times Neue Roman"/>
              </a:rPr>
              <a:t>.</a:t>
            </a:r>
          </a:p>
          <a:p>
            <a:pPr algn="just">
              <a:lnSpc>
                <a:spcPts val="7419"/>
              </a:lnSpc>
              <a:spcBef>
                <a:spcPct val="0"/>
              </a:spcBef>
            </a:pPr>
            <a:r>
              <a:rPr lang="en-US" sz="5299" dirty="0">
                <a:solidFill>
                  <a:srgbClr val="000000"/>
                </a:solidFill>
                <a:latin typeface="Times Neue Roman"/>
              </a:rPr>
              <a:t>B. </a:t>
            </a:r>
            <a:r>
              <a:rPr lang="en-US" sz="5299" dirty="0" err="1">
                <a:solidFill>
                  <a:srgbClr val="000000"/>
                </a:solidFill>
                <a:latin typeface="Times Neue Roman"/>
              </a:rPr>
              <a:t>Vì</a:t>
            </a:r>
            <a:r>
              <a:rPr lang="en-US" sz="52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5299" dirty="0" err="1">
                <a:solidFill>
                  <a:srgbClr val="000000"/>
                </a:solidFill>
                <a:latin typeface="Times Neue Roman"/>
              </a:rPr>
              <a:t>xe</a:t>
            </a:r>
            <a:r>
              <a:rPr lang="en-US" sz="52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5299" dirty="0" err="1">
                <a:solidFill>
                  <a:srgbClr val="000000"/>
                </a:solidFill>
                <a:latin typeface="Times Neue Roman"/>
              </a:rPr>
              <a:t>chú</a:t>
            </a:r>
            <a:r>
              <a:rPr lang="en-US" sz="52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5299" dirty="0" err="1">
                <a:solidFill>
                  <a:srgbClr val="000000"/>
                </a:solidFill>
                <a:latin typeface="Times Neue Roman"/>
              </a:rPr>
              <a:t>bị</a:t>
            </a:r>
            <a:r>
              <a:rPr lang="en-US" sz="52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5299" dirty="0" err="1">
                <a:solidFill>
                  <a:srgbClr val="000000"/>
                </a:solidFill>
                <a:latin typeface="Times Neue Roman"/>
              </a:rPr>
              <a:t>hư</a:t>
            </a:r>
            <a:r>
              <a:rPr lang="en-US" sz="5299" dirty="0">
                <a:solidFill>
                  <a:srgbClr val="000000"/>
                </a:solidFill>
                <a:latin typeface="Times Neue Roman"/>
              </a:rPr>
              <a:t>.</a:t>
            </a:r>
          </a:p>
          <a:p>
            <a:pPr algn="just">
              <a:lnSpc>
                <a:spcPts val="7419"/>
              </a:lnSpc>
              <a:spcBef>
                <a:spcPct val="0"/>
              </a:spcBef>
            </a:pPr>
            <a:r>
              <a:rPr lang="en-US" sz="5299" dirty="0">
                <a:solidFill>
                  <a:srgbClr val="000000"/>
                </a:solidFill>
                <a:latin typeface="Times Neue Roman"/>
              </a:rPr>
              <a:t>C. </a:t>
            </a:r>
            <a:r>
              <a:rPr lang="en-US" sz="5299" dirty="0" err="1">
                <a:solidFill>
                  <a:srgbClr val="000000"/>
                </a:solidFill>
                <a:latin typeface="Times Neue Roman"/>
              </a:rPr>
              <a:t>Vì</a:t>
            </a:r>
            <a:r>
              <a:rPr lang="en-US" sz="52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5299" dirty="0" err="1">
                <a:solidFill>
                  <a:srgbClr val="000000"/>
                </a:solidFill>
                <a:latin typeface="Times Neue Roman"/>
              </a:rPr>
              <a:t>chú</a:t>
            </a:r>
            <a:r>
              <a:rPr lang="en-US" sz="52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5299" dirty="0" err="1">
                <a:solidFill>
                  <a:srgbClr val="000000"/>
                </a:solidFill>
                <a:latin typeface="Times Neue Roman"/>
              </a:rPr>
              <a:t>thích</a:t>
            </a:r>
            <a:r>
              <a:rPr lang="en-US" sz="52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5299" dirty="0" err="1">
                <a:solidFill>
                  <a:srgbClr val="000000"/>
                </a:solidFill>
                <a:latin typeface="Times Neue Roman"/>
              </a:rPr>
              <a:t>hộp</a:t>
            </a:r>
            <a:r>
              <a:rPr lang="en-US" sz="52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5299" dirty="0" err="1">
                <a:solidFill>
                  <a:srgbClr val="000000"/>
                </a:solidFill>
                <a:latin typeface="Times Neue Roman"/>
              </a:rPr>
              <a:t>thuốc</a:t>
            </a:r>
            <a:r>
              <a:rPr lang="en-US" sz="52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5299" dirty="0" err="1">
                <a:solidFill>
                  <a:srgbClr val="000000"/>
                </a:solidFill>
                <a:latin typeface="Times Neue Roman"/>
              </a:rPr>
              <a:t>đánh</a:t>
            </a:r>
            <a:r>
              <a:rPr lang="en-US" sz="52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5299" dirty="0" err="1">
                <a:solidFill>
                  <a:srgbClr val="000000"/>
                </a:solidFill>
                <a:latin typeface="Times Neue Roman"/>
              </a:rPr>
              <a:t>răng</a:t>
            </a:r>
            <a:r>
              <a:rPr lang="en-US" sz="5299" dirty="0">
                <a:solidFill>
                  <a:srgbClr val="000000"/>
                </a:solidFill>
                <a:latin typeface="Times Neue Roman"/>
              </a:rPr>
              <a:t> .</a:t>
            </a:r>
          </a:p>
        </p:txBody>
      </p:sp>
      <p:sp>
        <p:nvSpPr>
          <p:cNvPr id="9" name="Oval 8"/>
          <p:cNvSpPr/>
          <p:nvPr/>
        </p:nvSpPr>
        <p:spPr>
          <a:xfrm>
            <a:off x="304800" y="4442176"/>
            <a:ext cx="914400" cy="8913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uiExpand="1" build="p"/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DB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319592"/>
            <a:ext cx="18288000" cy="2070278"/>
            <a:chOff x="0" y="0"/>
            <a:chExt cx="6671512" cy="7552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71512" cy="755243"/>
            </a:xfrm>
            <a:custGeom>
              <a:avLst/>
              <a:gdLst/>
              <a:ahLst/>
              <a:cxnLst/>
              <a:rect l="l" t="t" r="r" b="b"/>
              <a:pathLst>
                <a:path w="6671512" h="755243">
                  <a:moveTo>
                    <a:pt x="0" y="0"/>
                  </a:moveTo>
                  <a:lnTo>
                    <a:pt x="6671512" y="0"/>
                  </a:lnTo>
                  <a:lnTo>
                    <a:pt x="6671512" y="755243"/>
                  </a:lnTo>
                  <a:lnTo>
                    <a:pt x="0" y="755243"/>
                  </a:lnTo>
                  <a:close/>
                </a:path>
              </a:pathLst>
            </a:custGeom>
            <a:solidFill>
              <a:srgbClr val="FFF4EB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3783588" y="-2384777"/>
            <a:ext cx="7817752" cy="771825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0" y="-2384777"/>
            <a:ext cx="2916971" cy="6826953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3109856" y="223248"/>
            <a:ext cx="10673732" cy="2406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439"/>
              </a:lnSpc>
              <a:spcBef>
                <a:spcPct val="0"/>
              </a:spcBef>
            </a:pP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Hoạt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động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trong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vùng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địch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của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các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chiến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sỹ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tình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báo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có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ý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nghĩa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như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thế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nào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đối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với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sự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nghiệp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bảo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vệ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Tổ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quốc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362843" y="3173261"/>
            <a:ext cx="13047953" cy="2452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579"/>
              </a:lnSpc>
              <a:spcBef>
                <a:spcPct val="0"/>
              </a:spcBef>
            </a:pP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Hoạt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động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tình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báo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của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các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chiến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sĩ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nghe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thì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rất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nhẹ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nhàng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nhưng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lại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mang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trọng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trách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vô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cùng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nặng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nề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,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nguy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hiểm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362843" y="5867486"/>
            <a:ext cx="13047953" cy="3280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79"/>
              </a:lnSpc>
              <a:spcBef>
                <a:spcPct val="0"/>
              </a:spcBef>
            </a:pP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Có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ý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nghĩa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vô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cùng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to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lớn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vì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cung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cấp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cho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ta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những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tin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tức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bí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mật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về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kẻ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địch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để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giúp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chúng ta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hiểu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ý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đồ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của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chúng,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chủ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động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chống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trả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,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giành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thắng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lợi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mà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đỡ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tốn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xương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4699" dirty="0" err="1">
                <a:solidFill>
                  <a:srgbClr val="000000"/>
                </a:solidFill>
                <a:latin typeface="Times Neue Roman"/>
              </a:rPr>
              <a:t>máu</a:t>
            </a:r>
            <a:r>
              <a:rPr lang="en-US" sz="4699" dirty="0">
                <a:solidFill>
                  <a:srgbClr val="000000"/>
                </a:solidFill>
                <a:latin typeface="Times Neue Roman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DB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319592"/>
            <a:ext cx="18288000" cy="2070278"/>
            <a:chOff x="0" y="0"/>
            <a:chExt cx="6671512" cy="7552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71512" cy="755243"/>
            </a:xfrm>
            <a:custGeom>
              <a:avLst/>
              <a:gdLst/>
              <a:ahLst/>
              <a:cxnLst/>
              <a:rect l="l" t="t" r="r" b="b"/>
              <a:pathLst>
                <a:path w="6671512" h="755243">
                  <a:moveTo>
                    <a:pt x="0" y="0"/>
                  </a:moveTo>
                  <a:lnTo>
                    <a:pt x="6671512" y="0"/>
                  </a:lnTo>
                  <a:lnTo>
                    <a:pt x="6671512" y="755243"/>
                  </a:lnTo>
                  <a:lnTo>
                    <a:pt x="0" y="755243"/>
                  </a:lnTo>
                  <a:close/>
                </a:path>
              </a:pathLst>
            </a:custGeom>
            <a:solidFill>
              <a:srgbClr val="FFF4EB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3783588" y="-2384777"/>
            <a:ext cx="7817752" cy="771825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0" y="-2384777"/>
            <a:ext cx="2916971" cy="6826953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3013414" y="933450"/>
            <a:ext cx="10673732" cy="1597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439"/>
              </a:lnSpc>
              <a:spcBef>
                <a:spcPct val="0"/>
              </a:spcBef>
            </a:pP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Đoạn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văn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ca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ngợi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phẩm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chất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gì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của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chú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Hai Long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và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những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chiến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sĩ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tình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báo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013414" y="3058009"/>
            <a:ext cx="10770174" cy="1384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99"/>
              </a:lnSpc>
              <a:spcBef>
                <a:spcPct val="0"/>
              </a:spcBef>
            </a:pP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Chú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Hai Long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và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những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chiến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sĩ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tình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báo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dũng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cảm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,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mưu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trí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,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yêu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nước</a:t>
            </a:r>
            <a:endParaRPr lang="en-US" sz="3999" dirty="0">
              <a:solidFill>
                <a:srgbClr val="000000"/>
              </a:solidFill>
              <a:latin typeface="Times Neue Roman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013414" y="4701913"/>
            <a:ext cx="10770174" cy="787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439"/>
              </a:lnSpc>
              <a:spcBef>
                <a:spcPct val="0"/>
              </a:spcBef>
            </a:pP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Qua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đoạn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4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em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hiểu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thêm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điều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599" dirty="0" err="1">
                <a:solidFill>
                  <a:srgbClr val="000000"/>
                </a:solidFill>
                <a:latin typeface="Times Neue Roman Bold"/>
              </a:rPr>
              <a:t>gì</a:t>
            </a:r>
            <a:r>
              <a:rPr lang="en-US" sz="4599" dirty="0">
                <a:solidFill>
                  <a:srgbClr val="000000"/>
                </a:solidFill>
                <a:latin typeface="Times Neue Roman Bold"/>
              </a:rPr>
              <a:t> 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013414" y="6003092"/>
            <a:ext cx="10347635" cy="6793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Chú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Hai Long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và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những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chiến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sĩ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tình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báo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quả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cảm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066629"/>
            <a:ext cx="18288000" cy="2323241"/>
            <a:chOff x="0" y="0"/>
            <a:chExt cx="6671512" cy="8475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71512" cy="847525"/>
            </a:xfrm>
            <a:custGeom>
              <a:avLst/>
              <a:gdLst/>
              <a:ahLst/>
              <a:cxnLst/>
              <a:rect l="l" t="t" r="r" b="b"/>
              <a:pathLst>
                <a:path w="6671512" h="847525">
                  <a:moveTo>
                    <a:pt x="0" y="0"/>
                  </a:moveTo>
                  <a:lnTo>
                    <a:pt x="6671512" y="0"/>
                  </a:lnTo>
                  <a:lnTo>
                    <a:pt x="6671512" y="847525"/>
                  </a:lnTo>
                  <a:lnTo>
                    <a:pt x="0" y="847525"/>
                  </a:lnTo>
                  <a:close/>
                </a:path>
              </a:pathLst>
            </a:custGeom>
            <a:solidFill>
              <a:srgbClr val="E9BE9A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0977685" y="4680948"/>
            <a:ext cx="5560378" cy="505488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6127492" y="-755064"/>
            <a:ext cx="2938184" cy="425263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5188852" y="1575059"/>
            <a:ext cx="6593750" cy="788383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0977685" y="-457602"/>
            <a:ext cx="4211167" cy="4660245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353602" y="2783561"/>
            <a:ext cx="9948985" cy="53415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000"/>
              </a:lnSpc>
            </a:pPr>
            <a:r>
              <a:rPr lang="en-US" sz="5000" u="sng" dirty="0">
                <a:solidFill>
                  <a:srgbClr val="000000"/>
                </a:solidFill>
                <a:latin typeface="Times Neue Roman Bold"/>
              </a:rPr>
              <a:t>Đoạn 1:</a:t>
            </a:r>
            <a:r>
              <a:rPr lang="en-US" sz="50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Times Neue Roman Bold"/>
              </a:rPr>
              <a:t>Chú</a:t>
            </a:r>
            <a:r>
              <a:rPr lang="en-US" sz="5000" dirty="0">
                <a:solidFill>
                  <a:srgbClr val="000000"/>
                </a:solidFill>
                <a:latin typeface="Times Neue Roman Bold"/>
              </a:rPr>
              <a:t> Hai Long </a:t>
            </a:r>
            <a:r>
              <a:rPr lang="en-US" sz="5000" dirty="0" err="1">
                <a:solidFill>
                  <a:srgbClr val="000000"/>
                </a:solidFill>
                <a:latin typeface="Times Neue Roman Bold"/>
              </a:rPr>
              <a:t>là</a:t>
            </a:r>
            <a:r>
              <a:rPr lang="en-US" sz="50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Times Neue Roman Bold"/>
              </a:rPr>
              <a:t>người</a:t>
            </a:r>
            <a:r>
              <a:rPr lang="en-US" sz="50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Times Neue Roman Bold"/>
              </a:rPr>
              <a:t>truyền</a:t>
            </a:r>
            <a:r>
              <a:rPr lang="en-US" sz="5000" dirty="0">
                <a:solidFill>
                  <a:srgbClr val="000000"/>
                </a:solidFill>
                <a:latin typeface="Times Neue Roman Bold"/>
              </a:rPr>
              <a:t> tin </a:t>
            </a:r>
            <a:r>
              <a:rPr lang="en-US" sz="5000" dirty="0" err="1">
                <a:solidFill>
                  <a:srgbClr val="000000"/>
                </a:solidFill>
                <a:latin typeface="Times Neue Roman Bold"/>
              </a:rPr>
              <a:t>bí</a:t>
            </a:r>
            <a:r>
              <a:rPr lang="en-US" sz="50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Times Neue Roman Bold"/>
              </a:rPr>
              <a:t>mật</a:t>
            </a:r>
            <a:r>
              <a:rPr lang="en-US" sz="50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Times Neue Roman Bold"/>
              </a:rPr>
              <a:t>của</a:t>
            </a:r>
            <a:r>
              <a:rPr lang="en-US" sz="50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Times Neue Roman Bold"/>
              </a:rPr>
              <a:t>Cách</a:t>
            </a:r>
            <a:r>
              <a:rPr lang="en-US" sz="50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Times Neue Roman Bold"/>
              </a:rPr>
              <a:t>mạng</a:t>
            </a:r>
            <a:r>
              <a:rPr lang="en-US" sz="5000" dirty="0">
                <a:solidFill>
                  <a:srgbClr val="000000"/>
                </a:solidFill>
                <a:latin typeface="Times Neue Roman Bold"/>
              </a:rPr>
              <a:t>.</a:t>
            </a:r>
          </a:p>
          <a:p>
            <a:pPr algn="just">
              <a:lnSpc>
                <a:spcPts val="7000"/>
              </a:lnSpc>
              <a:spcBef>
                <a:spcPct val="0"/>
              </a:spcBef>
            </a:pPr>
            <a:r>
              <a:rPr lang="en-US" sz="5000" u="sng" dirty="0">
                <a:solidFill>
                  <a:srgbClr val="000000"/>
                </a:solidFill>
                <a:latin typeface="Times Neue Roman Bold"/>
              </a:rPr>
              <a:t>Đoạn 2,3:</a:t>
            </a:r>
            <a:r>
              <a:rPr lang="en-US" sz="50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Times Neue Roman Bold"/>
              </a:rPr>
              <a:t>Chú</a:t>
            </a:r>
            <a:r>
              <a:rPr lang="en-US" sz="5000" dirty="0">
                <a:solidFill>
                  <a:srgbClr val="000000"/>
                </a:solidFill>
                <a:latin typeface="Times Neue Roman Bold"/>
              </a:rPr>
              <a:t> Hai Long </a:t>
            </a:r>
            <a:r>
              <a:rPr lang="en-US" sz="5000" dirty="0" err="1">
                <a:solidFill>
                  <a:srgbClr val="000000"/>
                </a:solidFill>
                <a:latin typeface="Times Neue Roman Bold"/>
              </a:rPr>
              <a:t>là</a:t>
            </a:r>
            <a:r>
              <a:rPr lang="en-US" sz="50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Times Neue Roman Bold"/>
              </a:rPr>
              <a:t>người</a:t>
            </a:r>
            <a:r>
              <a:rPr lang="en-US" sz="50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Times Neue Roman Bold"/>
              </a:rPr>
              <a:t>thông</a:t>
            </a:r>
            <a:r>
              <a:rPr lang="en-US" sz="5000" dirty="0">
                <a:solidFill>
                  <a:srgbClr val="000000"/>
                </a:solidFill>
                <a:latin typeface="Times Neue Roman Bold"/>
              </a:rPr>
              <a:t> minh, </a:t>
            </a:r>
            <a:r>
              <a:rPr lang="en-US" sz="5000" dirty="0" err="1">
                <a:solidFill>
                  <a:srgbClr val="000000"/>
                </a:solidFill>
                <a:latin typeface="Times Neue Roman Bold"/>
              </a:rPr>
              <a:t>mưu</a:t>
            </a:r>
            <a:r>
              <a:rPr lang="en-US" sz="50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Times Neue Roman Bold"/>
              </a:rPr>
              <a:t>trí</a:t>
            </a:r>
            <a:r>
              <a:rPr lang="en-US" sz="5000" dirty="0">
                <a:solidFill>
                  <a:srgbClr val="000000"/>
                </a:solidFill>
                <a:latin typeface="Times Neue Roman Bold"/>
              </a:rPr>
              <a:t>.</a:t>
            </a:r>
          </a:p>
          <a:p>
            <a:pPr algn="just">
              <a:lnSpc>
                <a:spcPts val="7000"/>
              </a:lnSpc>
              <a:spcBef>
                <a:spcPct val="0"/>
              </a:spcBef>
            </a:pPr>
            <a:r>
              <a:rPr lang="en-US" sz="5000" u="sng" dirty="0">
                <a:solidFill>
                  <a:srgbClr val="000000"/>
                </a:solidFill>
                <a:latin typeface="Times Neue Roman Bold"/>
              </a:rPr>
              <a:t>Đoạn 4:</a:t>
            </a:r>
            <a:r>
              <a:rPr lang="en-US" sz="50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Times Neue Roman Bold"/>
              </a:rPr>
              <a:t>Chú</a:t>
            </a:r>
            <a:r>
              <a:rPr lang="en-US" sz="5000" dirty="0">
                <a:solidFill>
                  <a:srgbClr val="000000"/>
                </a:solidFill>
                <a:latin typeface="Times Neue Roman Bold"/>
              </a:rPr>
              <a:t> Hai Long </a:t>
            </a:r>
            <a:r>
              <a:rPr lang="en-US" sz="5000" dirty="0" err="1">
                <a:solidFill>
                  <a:srgbClr val="000000"/>
                </a:solidFill>
                <a:latin typeface="Times Neue Roman Bold"/>
              </a:rPr>
              <a:t>và</a:t>
            </a:r>
            <a:r>
              <a:rPr lang="en-US" sz="50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Times Neue Roman Bold"/>
              </a:rPr>
              <a:t>những</a:t>
            </a:r>
            <a:r>
              <a:rPr lang="en-US" sz="50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Times Neue Roman Bold"/>
              </a:rPr>
              <a:t>chiến</a:t>
            </a:r>
            <a:r>
              <a:rPr lang="en-US" sz="50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Times Neue Roman Bold"/>
              </a:rPr>
              <a:t>sĩ</a:t>
            </a:r>
            <a:r>
              <a:rPr lang="en-US" sz="50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Times Neue Roman Bold"/>
              </a:rPr>
              <a:t>tình</a:t>
            </a:r>
            <a:r>
              <a:rPr lang="en-US" sz="50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Times Neue Roman Bold"/>
              </a:rPr>
              <a:t>báo</a:t>
            </a:r>
            <a:r>
              <a:rPr lang="en-US" sz="50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Times Neue Roman Bold"/>
              </a:rPr>
              <a:t>quả</a:t>
            </a:r>
            <a:r>
              <a:rPr lang="en-US" sz="50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Times Neue Roman Bold"/>
              </a:rPr>
              <a:t>cảm</a:t>
            </a:r>
            <a:r>
              <a:rPr lang="en-US" sz="5000" dirty="0">
                <a:solidFill>
                  <a:srgbClr val="000000"/>
                </a:solidFill>
                <a:latin typeface="Times Neue Roman Bold"/>
              </a:rPr>
              <a:t>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942104" y="1262012"/>
            <a:ext cx="4771981" cy="1177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59"/>
              </a:lnSpc>
              <a:spcBef>
                <a:spcPct val="0"/>
              </a:spcBef>
            </a:pPr>
            <a:r>
              <a:rPr lang="en-US" sz="6899" dirty="0" err="1">
                <a:solidFill>
                  <a:srgbClr val="000000"/>
                </a:solidFill>
                <a:latin typeface="Times Neue Roman Bold"/>
              </a:rPr>
              <a:t>Tìm</a:t>
            </a:r>
            <a:r>
              <a:rPr lang="en-US" sz="68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6899" dirty="0" err="1">
                <a:solidFill>
                  <a:srgbClr val="000000"/>
                </a:solidFill>
                <a:latin typeface="Times Neue Roman Bold"/>
              </a:rPr>
              <a:t>hiểu</a:t>
            </a:r>
            <a:r>
              <a:rPr lang="en-US" sz="68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6899" dirty="0" err="1">
                <a:solidFill>
                  <a:srgbClr val="000000"/>
                </a:solidFill>
                <a:latin typeface="Times Neue Roman Bold"/>
              </a:rPr>
              <a:t>bài</a:t>
            </a:r>
            <a:endParaRPr lang="en-US" sz="6899" dirty="0">
              <a:solidFill>
                <a:srgbClr val="000000"/>
              </a:solidFill>
              <a:latin typeface="Times Neue Roman 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DB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5101638" y="-3395674"/>
            <a:ext cx="4315323" cy="728045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722753" y="3410204"/>
            <a:ext cx="6747856" cy="687679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479950" y="4684734"/>
            <a:ext cx="4605361" cy="459960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2382655" y="-2017490"/>
            <a:ext cx="5129608" cy="1180453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3722753" y="5672250"/>
            <a:ext cx="2896080" cy="262457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748684" y="4927136"/>
            <a:ext cx="3200503" cy="4114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1318502" y="3410204"/>
            <a:ext cx="3444357" cy="714866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-565082" y="6633727"/>
            <a:ext cx="19982043" cy="465036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1616073" y="6984536"/>
            <a:ext cx="4623371" cy="3086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14464590" y="6410754"/>
            <a:ext cx="2794710" cy="330246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10647864" y="3410204"/>
            <a:ext cx="2914042" cy="6876796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844019" y="504825"/>
            <a:ext cx="11549629" cy="2041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599"/>
              </a:lnSpc>
            </a:pPr>
            <a:r>
              <a:rPr lang="en-US" sz="9999" dirty="0" err="1">
                <a:solidFill>
                  <a:srgbClr val="E44304"/>
                </a:solidFill>
                <a:latin typeface="Times Neue Roman"/>
              </a:rPr>
              <a:t>Luyện</a:t>
            </a:r>
            <a:r>
              <a:rPr lang="en-US" sz="9999" dirty="0">
                <a:solidFill>
                  <a:srgbClr val="E44304"/>
                </a:solidFill>
                <a:latin typeface="Times Neue Roman"/>
              </a:rPr>
              <a:t> đọc </a:t>
            </a:r>
            <a:r>
              <a:rPr lang="en-US" sz="9999" dirty="0" err="1">
                <a:solidFill>
                  <a:srgbClr val="E44304"/>
                </a:solidFill>
                <a:latin typeface="Times Neue Roman"/>
              </a:rPr>
              <a:t>diễn</a:t>
            </a:r>
            <a:r>
              <a:rPr lang="en-US" sz="9999" dirty="0">
                <a:solidFill>
                  <a:srgbClr val="E44304"/>
                </a:solidFill>
                <a:latin typeface="Times Neue Roman"/>
              </a:rPr>
              <a:t> </a:t>
            </a:r>
            <a:r>
              <a:rPr lang="en-US" sz="9999" dirty="0" err="1">
                <a:solidFill>
                  <a:srgbClr val="E44304"/>
                </a:solidFill>
                <a:latin typeface="Times Neue Roman"/>
              </a:rPr>
              <a:t>cảm</a:t>
            </a:r>
            <a:endParaRPr lang="en-US" sz="9999" dirty="0">
              <a:solidFill>
                <a:srgbClr val="E44304"/>
              </a:solidFill>
              <a:latin typeface="Times Neue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-3523743" y="4443931"/>
            <a:ext cx="7475384" cy="893795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4779061" y="-2515865"/>
            <a:ext cx="4960479" cy="8368906"/>
          </a:xfrm>
          <a:prstGeom prst="rect">
            <a:avLst/>
          </a:prstGeom>
        </p:spPr>
      </p:pic>
      <p:pic>
        <p:nvPicPr>
          <p:cNvPr id="4" name="Picture 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-623320">
            <a:off x="15441944" y="4978543"/>
            <a:ext cx="2470289" cy="478401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7901930">
            <a:off x="-834736" y="-1028700"/>
            <a:ext cx="3726873" cy="41148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5164994" y="6211943"/>
            <a:ext cx="3383996" cy="407505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4159462" y="6855511"/>
            <a:ext cx="3104804" cy="411480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 rot="-206426">
            <a:off x="5221126" y="591540"/>
            <a:ext cx="7881142" cy="841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99"/>
              </a:lnSpc>
            </a:pPr>
            <a:r>
              <a:rPr lang="en-US" sz="9999" dirty="0" err="1">
                <a:solidFill>
                  <a:srgbClr val="FF0099"/>
                </a:solidFill>
                <a:latin typeface="Times Neue Roman Bold"/>
              </a:rPr>
              <a:t>Cửa</a:t>
            </a:r>
            <a:r>
              <a:rPr lang="en-US" sz="9999" dirty="0">
                <a:solidFill>
                  <a:srgbClr val="FF0099"/>
                </a:solidFill>
                <a:latin typeface="Times Neue Roman Bold"/>
              </a:rPr>
              <a:t> 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285716" y="1554141"/>
            <a:ext cx="12745137" cy="987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700"/>
              </a:lnSpc>
              <a:spcBef>
                <a:spcPct val="0"/>
              </a:spcBef>
            </a:pPr>
            <a:r>
              <a:rPr lang="en-US" sz="5500" dirty="0" err="1">
                <a:solidFill>
                  <a:srgbClr val="023E8F"/>
                </a:solidFill>
                <a:latin typeface="Times Neue Roman Bold"/>
              </a:rPr>
              <a:t>Người</a:t>
            </a:r>
            <a:r>
              <a:rPr lang="en-US" sz="5500" dirty="0">
                <a:solidFill>
                  <a:srgbClr val="023E8F"/>
                </a:solidFill>
                <a:latin typeface="Times Neue Roman Bold"/>
              </a:rPr>
              <a:t> Ê-</a:t>
            </a:r>
            <a:r>
              <a:rPr lang="en-US" sz="5500" dirty="0" err="1">
                <a:solidFill>
                  <a:srgbClr val="023E8F"/>
                </a:solidFill>
                <a:latin typeface="Times Neue Roman Bold"/>
              </a:rPr>
              <a:t>đê</a:t>
            </a:r>
            <a:r>
              <a:rPr lang="en-US" sz="5500" dirty="0">
                <a:solidFill>
                  <a:srgbClr val="023E8F"/>
                </a:solidFill>
                <a:latin typeface="Times Neue Roman Bold"/>
              </a:rPr>
              <a:t> </a:t>
            </a:r>
            <a:r>
              <a:rPr lang="en-US" sz="5500" dirty="0" err="1">
                <a:solidFill>
                  <a:srgbClr val="023E8F"/>
                </a:solidFill>
                <a:latin typeface="Times Neue Roman Bold"/>
              </a:rPr>
              <a:t>xưa</a:t>
            </a:r>
            <a:r>
              <a:rPr lang="en-US" sz="5500" dirty="0">
                <a:solidFill>
                  <a:srgbClr val="023E8F"/>
                </a:solidFill>
                <a:latin typeface="Times Neue Roman Bold"/>
              </a:rPr>
              <a:t> </a:t>
            </a:r>
            <a:r>
              <a:rPr lang="en-US" sz="5500" dirty="0" err="1">
                <a:solidFill>
                  <a:srgbClr val="023E8F"/>
                </a:solidFill>
                <a:latin typeface="Times Neue Roman Bold"/>
              </a:rPr>
              <a:t>đặt</a:t>
            </a:r>
            <a:r>
              <a:rPr lang="en-US" sz="5500" dirty="0">
                <a:solidFill>
                  <a:srgbClr val="023E8F"/>
                </a:solidFill>
                <a:latin typeface="Times Neue Roman Bold"/>
              </a:rPr>
              <a:t> </a:t>
            </a:r>
            <a:r>
              <a:rPr lang="en-US" sz="5500" dirty="0" err="1">
                <a:solidFill>
                  <a:srgbClr val="023E8F"/>
                </a:solidFill>
                <a:latin typeface="Times Neue Roman Bold"/>
              </a:rPr>
              <a:t>ra</a:t>
            </a:r>
            <a:r>
              <a:rPr lang="en-US" sz="5500" dirty="0">
                <a:solidFill>
                  <a:srgbClr val="023E8F"/>
                </a:solidFill>
                <a:latin typeface="Times Neue Roman Bold"/>
              </a:rPr>
              <a:t> </a:t>
            </a:r>
            <a:r>
              <a:rPr lang="en-US" sz="5500" dirty="0" err="1">
                <a:solidFill>
                  <a:srgbClr val="023E8F"/>
                </a:solidFill>
                <a:latin typeface="Times Neue Roman Bold"/>
              </a:rPr>
              <a:t>luật</a:t>
            </a:r>
            <a:r>
              <a:rPr lang="en-US" sz="5500" dirty="0">
                <a:solidFill>
                  <a:srgbClr val="023E8F"/>
                </a:solidFill>
                <a:latin typeface="Times Neue Roman Bold"/>
              </a:rPr>
              <a:t> </a:t>
            </a:r>
            <a:r>
              <a:rPr lang="en-US" sz="5500" dirty="0" err="1">
                <a:solidFill>
                  <a:srgbClr val="023E8F"/>
                </a:solidFill>
                <a:latin typeface="Times Neue Roman Bold"/>
              </a:rPr>
              <a:t>tục</a:t>
            </a:r>
            <a:r>
              <a:rPr lang="en-US" sz="5500" dirty="0">
                <a:solidFill>
                  <a:srgbClr val="023E8F"/>
                </a:solidFill>
                <a:latin typeface="Times Neue Roman Bold"/>
              </a:rPr>
              <a:t> </a:t>
            </a:r>
            <a:r>
              <a:rPr lang="en-US" sz="5500" dirty="0" err="1">
                <a:solidFill>
                  <a:srgbClr val="023E8F"/>
                </a:solidFill>
                <a:latin typeface="Times Neue Roman Bold"/>
              </a:rPr>
              <a:t>để</a:t>
            </a:r>
            <a:r>
              <a:rPr lang="en-US" sz="5500" dirty="0">
                <a:solidFill>
                  <a:srgbClr val="023E8F"/>
                </a:solidFill>
                <a:latin typeface="Times Neue Roman Bold"/>
              </a:rPr>
              <a:t> làm </a:t>
            </a:r>
            <a:r>
              <a:rPr lang="en-US" sz="5500" dirty="0" err="1">
                <a:solidFill>
                  <a:srgbClr val="023E8F"/>
                </a:solidFill>
                <a:latin typeface="Times Neue Roman Bold"/>
              </a:rPr>
              <a:t>gì</a:t>
            </a:r>
            <a:r>
              <a:rPr lang="en-US" sz="5500" dirty="0">
                <a:solidFill>
                  <a:srgbClr val="023E8F"/>
                </a:solidFill>
                <a:latin typeface="Times Neue Roman Bold"/>
              </a:rPr>
              <a:t>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285716" y="2706076"/>
            <a:ext cx="6263274" cy="2088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A.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Nhằm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để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bảo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vệ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cuộc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sống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bình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yên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cho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buôn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làng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466696" y="2751728"/>
            <a:ext cx="5312365" cy="13936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600"/>
              </a:lnSpc>
              <a:spcBef>
                <a:spcPct val="0"/>
              </a:spcBef>
            </a:pPr>
            <a:r>
              <a:rPr lang="en-US" sz="4000" dirty="0">
                <a:solidFill>
                  <a:srgbClr val="000000"/>
                </a:solidFill>
                <a:latin typeface="Times Neue Roman Bold"/>
              </a:rPr>
              <a:t>B. </a:t>
            </a:r>
            <a:r>
              <a:rPr lang="en-US" sz="4000" dirty="0" err="1">
                <a:solidFill>
                  <a:srgbClr val="000000"/>
                </a:solidFill>
                <a:latin typeface="Times Neue Roman Bold"/>
              </a:rPr>
              <a:t>Nhằm</a:t>
            </a:r>
            <a:r>
              <a:rPr lang="en-US" sz="40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ue Roman Bold"/>
              </a:rPr>
              <a:t>trừng</a:t>
            </a:r>
            <a:r>
              <a:rPr lang="en-US" sz="40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ue Roman Bold"/>
              </a:rPr>
              <a:t>phạt</a:t>
            </a:r>
            <a:r>
              <a:rPr lang="en-US" sz="40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ue Roman Bold"/>
              </a:rPr>
              <a:t>những</a:t>
            </a:r>
            <a:r>
              <a:rPr lang="en-US" sz="40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ue Roman Bold"/>
              </a:rPr>
              <a:t>người</a:t>
            </a:r>
            <a:r>
              <a:rPr lang="en-US" sz="40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ue Roman Bold"/>
              </a:rPr>
              <a:t>có</a:t>
            </a:r>
            <a:r>
              <a:rPr lang="en-US" sz="40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ue Roman Bold"/>
              </a:rPr>
              <a:t>tội</a:t>
            </a:r>
            <a:r>
              <a:rPr lang="en-US" sz="4000" dirty="0">
                <a:solidFill>
                  <a:srgbClr val="000000"/>
                </a:solidFill>
                <a:latin typeface="Times Neue Roman Bold"/>
              </a:rPr>
              <a:t>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285716" y="5240795"/>
            <a:ext cx="6289876" cy="1384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C.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Nhằm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khen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thưởng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cho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người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có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công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466696" y="5122710"/>
            <a:ext cx="5622699" cy="1384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D.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Tất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cả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các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đáp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án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trên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đều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đúng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 rot="20998695">
            <a:off x="15621000" y="6624963"/>
            <a:ext cx="2133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err="1" smtClean="0">
                <a:solidFill>
                  <a:schemeClr val="bg1"/>
                </a:solidFill>
                <a:latin typeface="Times Neue Roman" panose="020B0604020202020204" charset="0"/>
              </a:rPr>
              <a:t>Thư</a:t>
            </a:r>
            <a:endParaRPr lang="en-US" sz="8800" b="1" dirty="0">
              <a:solidFill>
                <a:schemeClr val="bg1"/>
              </a:solidFill>
              <a:latin typeface="Times Neue Roman" panose="020B0604020202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85000"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066629"/>
            <a:ext cx="18288000" cy="2323241"/>
            <a:chOff x="0" y="0"/>
            <a:chExt cx="6671512" cy="8475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71512" cy="847525"/>
            </a:xfrm>
            <a:custGeom>
              <a:avLst/>
              <a:gdLst/>
              <a:ahLst/>
              <a:cxnLst/>
              <a:rect l="l" t="t" r="r" b="b"/>
              <a:pathLst>
                <a:path w="6671512" h="847525">
                  <a:moveTo>
                    <a:pt x="0" y="0"/>
                  </a:moveTo>
                  <a:lnTo>
                    <a:pt x="6671512" y="0"/>
                  </a:lnTo>
                  <a:lnTo>
                    <a:pt x="6671512" y="847525"/>
                  </a:lnTo>
                  <a:lnTo>
                    <a:pt x="0" y="847525"/>
                  </a:lnTo>
                  <a:close/>
                </a:path>
              </a:pathLst>
            </a:custGeom>
            <a:solidFill>
              <a:srgbClr val="E9BE9A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1130085" y="4841685"/>
            <a:ext cx="5560378" cy="505488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6127492" y="-755064"/>
            <a:ext cx="2938184" cy="425263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5188852" y="1575059"/>
            <a:ext cx="6593750" cy="788383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1652291" y="-457602"/>
            <a:ext cx="4211167" cy="4660245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0" y="1044190"/>
            <a:ext cx="10977685" cy="70224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  Hai Long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phóng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xe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về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phía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Phú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Lâm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tìm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hộp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thư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mật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.</a:t>
            </a:r>
          </a:p>
          <a:p>
            <a:pPr algn="just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 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Người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đặt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hộp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thư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lần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nào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cũng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tạo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cho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anh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sự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bất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ngờ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.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Bao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giờ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hộp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thư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cũng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được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đặt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tại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một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nơi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dễ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tìm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mà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lại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ít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bị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chú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ý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nhất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.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Nhiều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lúc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,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người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liên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lạc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còn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gửi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gắm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vào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đây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một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chút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tình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cảm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của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mình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,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thường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bằng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những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vật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gợi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ra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hình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chữ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V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mà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chỉ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anh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mới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nhận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thấy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.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Đó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là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tên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Tổ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quốc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Việt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Nam,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là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lời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chào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chiến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thắng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.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Đôi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lúc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, Hai Long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đã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đáp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lại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.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1447005" y="-457602"/>
            <a:ext cx="4211167" cy="46602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066629"/>
            <a:ext cx="18288000" cy="2323241"/>
            <a:chOff x="0" y="0"/>
            <a:chExt cx="6671512" cy="8475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71512" cy="847525"/>
            </a:xfrm>
            <a:custGeom>
              <a:avLst/>
              <a:gdLst/>
              <a:ahLst/>
              <a:cxnLst/>
              <a:rect l="l" t="t" r="r" b="b"/>
              <a:pathLst>
                <a:path w="6671512" h="847525">
                  <a:moveTo>
                    <a:pt x="0" y="0"/>
                  </a:moveTo>
                  <a:lnTo>
                    <a:pt x="6671512" y="0"/>
                  </a:lnTo>
                  <a:lnTo>
                    <a:pt x="6671512" y="847525"/>
                  </a:lnTo>
                  <a:lnTo>
                    <a:pt x="0" y="847525"/>
                  </a:lnTo>
                  <a:close/>
                </a:path>
              </a:pathLst>
            </a:custGeom>
            <a:solidFill>
              <a:srgbClr val="E9BE9A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1130085" y="4841685"/>
            <a:ext cx="5560378" cy="505488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6127492" y="-755064"/>
            <a:ext cx="2938184" cy="425263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5188852" y="1575059"/>
            <a:ext cx="6593750" cy="788383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1652291" y="-457602"/>
            <a:ext cx="4211167" cy="4660245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0" y="1044190"/>
            <a:ext cx="10977685" cy="6317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rgbClr val="000000"/>
                </a:solidFill>
                <a:latin typeface="Times Neue Roman"/>
              </a:rPr>
              <a:t>   Hai Long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phóng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xe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về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phía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Phú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Lâm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tìm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hộp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thư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mật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.</a:t>
            </a:r>
          </a:p>
          <a:p>
            <a:pPr algn="just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rgbClr val="000000"/>
                </a:solidFill>
                <a:latin typeface="Times Neue Roman"/>
              </a:rPr>
              <a:t>  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Người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đặt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hộp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thư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lần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nào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cũng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tạo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cho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anh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sự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bất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ngờ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.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Bao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giờ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hộp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thư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cũng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được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đặt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tại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một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nơi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dễ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tìm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mà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lại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ít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bị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chú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ý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nhất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.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Nhiều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lúc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,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người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liên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lạc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còn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gửi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gắm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vào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đây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một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chút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tình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cảm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của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mình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,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thường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bằng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những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vật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gợi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ra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hình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chữ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V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mà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chỉ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anh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mới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nhận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thấy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.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Đó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là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tên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Tổ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quốc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Việt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Nam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,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là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lời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chào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chiến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thắng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.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Đôi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lúc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, Hai Long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đã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đáp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"/>
              </a:rPr>
              <a:t>lại</a:t>
            </a:r>
            <a:r>
              <a:rPr lang="en-US" sz="3999" dirty="0">
                <a:solidFill>
                  <a:srgbClr val="000000"/>
                </a:solidFill>
                <a:latin typeface="Times Neue Roman"/>
              </a:rPr>
              <a:t>.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1447005" y="-457602"/>
            <a:ext cx="4211167" cy="4660245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4528538" y="4400731"/>
            <a:ext cx="222471" cy="10686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19"/>
              </a:lnSpc>
              <a:spcBef>
                <a:spcPct val="0"/>
              </a:spcBef>
            </a:pPr>
            <a:r>
              <a:rPr lang="en-US" sz="6299" dirty="0">
                <a:solidFill>
                  <a:srgbClr val="FF5757"/>
                </a:solidFill>
                <a:latin typeface="Times Neue Roman Bold"/>
              </a:rPr>
              <a:t>/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5342" y="8449399"/>
            <a:ext cx="10287000" cy="1446550"/>
          </a:xfrm>
          <a:prstGeom prst="rect">
            <a:avLst/>
          </a:prstGeom>
          <a:solidFill>
            <a:srgbClr val="FFFF00">
              <a:alpha val="5098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iCiel Bambola" panose="02000000000000000000" pitchFamily="50" charset="0"/>
              </a:rPr>
              <a:t>Từ in </a:t>
            </a:r>
            <a:r>
              <a:rPr lang="en-US" sz="4400" dirty="0" err="1" smtClean="0">
                <a:latin typeface="iCiel Bambola" panose="02000000000000000000" pitchFamily="50" charset="0"/>
              </a:rPr>
              <a:t>đậm</a:t>
            </a:r>
            <a:r>
              <a:rPr lang="en-US" sz="4400" dirty="0" smtClean="0">
                <a:latin typeface="iCiel Bambola" panose="02000000000000000000" pitchFamily="50" charset="0"/>
              </a:rPr>
              <a:t>: </a:t>
            </a:r>
            <a:r>
              <a:rPr lang="en-US" sz="4400" dirty="0" err="1" smtClean="0">
                <a:latin typeface="iCiel Bambola" panose="02000000000000000000" pitchFamily="50" charset="0"/>
              </a:rPr>
              <a:t>Nhấn</a:t>
            </a:r>
            <a:r>
              <a:rPr lang="en-US" sz="4400" dirty="0" smtClean="0">
                <a:latin typeface="iCiel Bambola" panose="02000000000000000000" pitchFamily="50" charset="0"/>
              </a:rPr>
              <a:t> </a:t>
            </a:r>
            <a:r>
              <a:rPr lang="en-US" sz="4400" dirty="0" err="1" smtClean="0">
                <a:latin typeface="iCiel Bambola" panose="02000000000000000000" pitchFamily="50" charset="0"/>
              </a:rPr>
              <a:t>giọng</a:t>
            </a:r>
            <a:endParaRPr lang="en-US" sz="4400" dirty="0" smtClean="0">
              <a:latin typeface="iCiel Bambola" panose="02000000000000000000" pitchFamily="50" charset="0"/>
            </a:endParaRPr>
          </a:p>
          <a:p>
            <a:r>
              <a:rPr lang="en-US" sz="4400" dirty="0" smtClean="0">
                <a:latin typeface="iCiel Bambola" panose="02000000000000000000" pitchFamily="50" charset="0"/>
              </a:rPr>
              <a:t>/: </a:t>
            </a:r>
            <a:r>
              <a:rPr lang="en-US" sz="4400" dirty="0" err="1" smtClean="0">
                <a:latin typeface="iCiel Bambola" panose="02000000000000000000" pitchFamily="50" charset="0"/>
              </a:rPr>
              <a:t>ngắt</a:t>
            </a:r>
            <a:endParaRPr lang="en-US" sz="4400" dirty="0">
              <a:latin typeface="iCiel Bambola" panose="02000000000000000000" pitchFamily="5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1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319592"/>
            <a:ext cx="18288000" cy="2070278"/>
            <a:chOff x="0" y="0"/>
            <a:chExt cx="6671512" cy="7552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71512" cy="755243"/>
            </a:xfrm>
            <a:custGeom>
              <a:avLst/>
              <a:gdLst/>
              <a:ahLst/>
              <a:cxnLst/>
              <a:rect l="l" t="t" r="r" b="b"/>
              <a:pathLst>
                <a:path w="6671512" h="755243">
                  <a:moveTo>
                    <a:pt x="0" y="0"/>
                  </a:moveTo>
                  <a:lnTo>
                    <a:pt x="6671512" y="0"/>
                  </a:lnTo>
                  <a:lnTo>
                    <a:pt x="6671512" y="755243"/>
                  </a:lnTo>
                  <a:lnTo>
                    <a:pt x="0" y="755243"/>
                  </a:lnTo>
                  <a:close/>
                </a:path>
              </a:pathLst>
            </a:custGeom>
            <a:solidFill>
              <a:srgbClr val="E9BE9A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5955283" y="480624"/>
            <a:ext cx="2938184" cy="425263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670558" y="5743215"/>
            <a:ext cx="3772269" cy="401305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3456140" y="-1495575"/>
            <a:ext cx="2157108" cy="504855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5715000" y="8319592"/>
            <a:ext cx="5149750" cy="119848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2556692" y="-77635"/>
            <a:ext cx="2228170" cy="452211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-5450" y="-113366"/>
            <a:ext cx="2722739" cy="459357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670558" y="3201253"/>
            <a:ext cx="1886135" cy="293873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2296855" y="4480212"/>
            <a:ext cx="1587163" cy="165977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/>
          <a:stretch>
            <a:fillRect/>
          </a:stretch>
        </p:blipFill>
        <p:spPr>
          <a:xfrm>
            <a:off x="11547120" y="4971828"/>
            <a:ext cx="8285702" cy="394700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rcRect/>
          <a:stretch>
            <a:fillRect/>
          </a:stretch>
        </p:blipFill>
        <p:spPr>
          <a:xfrm>
            <a:off x="13953367" y="4272921"/>
            <a:ext cx="6265031" cy="6116949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3833885" y="7287"/>
            <a:ext cx="9964290" cy="7835168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4513381" y="2940314"/>
            <a:ext cx="8600724" cy="42319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59"/>
              </a:lnSpc>
              <a:spcBef>
                <a:spcPct val="0"/>
              </a:spcBef>
            </a:pPr>
            <a:r>
              <a:rPr lang="en-US" sz="3900" u="sng" dirty="0" err="1">
                <a:solidFill>
                  <a:srgbClr val="000000"/>
                </a:solidFill>
                <a:latin typeface="Times Neue Roman Bold"/>
              </a:rPr>
              <a:t>Nội</a:t>
            </a:r>
            <a:r>
              <a:rPr lang="en-US" sz="3900" u="sng" dirty="0">
                <a:solidFill>
                  <a:srgbClr val="000000"/>
                </a:solidFill>
                <a:latin typeface="Times Neue Roman Bold"/>
              </a:rPr>
              <a:t> dung:</a:t>
            </a:r>
          </a:p>
          <a:p>
            <a:pPr algn="just">
              <a:lnSpc>
                <a:spcPts val="5459"/>
              </a:lnSpc>
              <a:spcBef>
                <a:spcPct val="0"/>
              </a:spcBef>
            </a:pPr>
            <a:r>
              <a:rPr lang="en-US" sz="3900" dirty="0">
                <a:solidFill>
                  <a:srgbClr val="000000"/>
                </a:solidFill>
                <a:latin typeface="Times Neue Roman Bold"/>
              </a:rPr>
              <a:t>Ca </a:t>
            </a:r>
            <a:r>
              <a:rPr lang="en-US" sz="3900" dirty="0" err="1">
                <a:solidFill>
                  <a:srgbClr val="000000"/>
                </a:solidFill>
                <a:latin typeface="Times Neue Roman Bold"/>
              </a:rPr>
              <a:t>ngợi</a:t>
            </a:r>
            <a:r>
              <a:rPr lang="en-US" sz="39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00" dirty="0" err="1">
                <a:solidFill>
                  <a:srgbClr val="000000"/>
                </a:solidFill>
                <a:latin typeface="Times Neue Roman Bold"/>
              </a:rPr>
              <a:t>hành</a:t>
            </a:r>
            <a:r>
              <a:rPr lang="en-US" sz="39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00" dirty="0" err="1">
                <a:solidFill>
                  <a:srgbClr val="000000"/>
                </a:solidFill>
                <a:latin typeface="Times Neue Roman Bold"/>
              </a:rPr>
              <a:t>động</a:t>
            </a:r>
            <a:r>
              <a:rPr lang="en-US" sz="39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00" dirty="0" err="1">
                <a:solidFill>
                  <a:srgbClr val="000000"/>
                </a:solidFill>
                <a:latin typeface="Times Neue Roman Bold"/>
              </a:rPr>
              <a:t>dũng</a:t>
            </a:r>
            <a:r>
              <a:rPr lang="en-US" sz="39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00" dirty="0" err="1">
                <a:solidFill>
                  <a:srgbClr val="000000"/>
                </a:solidFill>
                <a:latin typeface="Times Neue Roman Bold"/>
              </a:rPr>
              <a:t>cảm</a:t>
            </a:r>
            <a:r>
              <a:rPr lang="en-US" sz="3900" dirty="0">
                <a:solidFill>
                  <a:srgbClr val="000000"/>
                </a:solidFill>
                <a:latin typeface="Times Neue Roman Bold"/>
              </a:rPr>
              <a:t>, </a:t>
            </a:r>
            <a:r>
              <a:rPr lang="en-US" sz="3900" dirty="0" err="1">
                <a:solidFill>
                  <a:srgbClr val="000000"/>
                </a:solidFill>
                <a:latin typeface="Times Neue Roman Bold"/>
              </a:rPr>
              <a:t>mưu</a:t>
            </a:r>
            <a:r>
              <a:rPr lang="en-US" sz="39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00" dirty="0" err="1">
                <a:solidFill>
                  <a:srgbClr val="000000"/>
                </a:solidFill>
                <a:latin typeface="Times Neue Roman Bold"/>
              </a:rPr>
              <a:t>trí</a:t>
            </a:r>
            <a:r>
              <a:rPr lang="en-US" sz="39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00" dirty="0" err="1">
                <a:solidFill>
                  <a:srgbClr val="000000"/>
                </a:solidFill>
                <a:latin typeface="Times Neue Roman Bold"/>
              </a:rPr>
              <a:t>của</a:t>
            </a:r>
            <a:r>
              <a:rPr lang="en-US" sz="39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00" dirty="0" err="1">
                <a:solidFill>
                  <a:srgbClr val="000000"/>
                </a:solidFill>
                <a:latin typeface="Times Neue Roman Bold"/>
              </a:rPr>
              <a:t>chú</a:t>
            </a:r>
            <a:r>
              <a:rPr lang="en-US" sz="3900" dirty="0">
                <a:solidFill>
                  <a:srgbClr val="000000"/>
                </a:solidFill>
                <a:latin typeface="Times Neue Roman Bold"/>
              </a:rPr>
              <a:t> Hai Long </a:t>
            </a:r>
            <a:r>
              <a:rPr lang="en-US" sz="3900" dirty="0" err="1">
                <a:solidFill>
                  <a:srgbClr val="000000"/>
                </a:solidFill>
                <a:latin typeface="Times Neue Roman Bold"/>
              </a:rPr>
              <a:t>và</a:t>
            </a:r>
            <a:r>
              <a:rPr lang="en-US" sz="39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00" dirty="0" err="1">
                <a:solidFill>
                  <a:srgbClr val="000000"/>
                </a:solidFill>
                <a:latin typeface="Times Neue Roman Bold"/>
              </a:rPr>
              <a:t>những</a:t>
            </a:r>
            <a:r>
              <a:rPr lang="en-US" sz="39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00" dirty="0" err="1">
                <a:solidFill>
                  <a:srgbClr val="000000"/>
                </a:solidFill>
                <a:latin typeface="Times Neue Roman Bold"/>
              </a:rPr>
              <a:t>chiến</a:t>
            </a:r>
            <a:r>
              <a:rPr lang="en-US" sz="39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00" dirty="0" err="1">
                <a:solidFill>
                  <a:srgbClr val="000000"/>
                </a:solidFill>
                <a:latin typeface="Times Neue Roman Bold"/>
              </a:rPr>
              <a:t>sĩ</a:t>
            </a:r>
            <a:r>
              <a:rPr lang="en-US" sz="39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00" dirty="0" err="1">
                <a:solidFill>
                  <a:srgbClr val="000000"/>
                </a:solidFill>
                <a:latin typeface="Times Neue Roman Bold"/>
              </a:rPr>
              <a:t>tình</a:t>
            </a:r>
            <a:r>
              <a:rPr lang="en-US" sz="39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00" dirty="0" err="1">
                <a:solidFill>
                  <a:srgbClr val="000000"/>
                </a:solidFill>
                <a:latin typeface="Times Neue Roman Bold"/>
              </a:rPr>
              <a:t>báo</a:t>
            </a:r>
            <a:r>
              <a:rPr lang="en-US" sz="3900" dirty="0">
                <a:solidFill>
                  <a:srgbClr val="000000"/>
                </a:solidFill>
                <a:latin typeface="Times Neue Roman Bold"/>
              </a:rPr>
              <a:t>, </a:t>
            </a:r>
            <a:r>
              <a:rPr lang="en-US" sz="3900" dirty="0" err="1">
                <a:solidFill>
                  <a:srgbClr val="000000"/>
                </a:solidFill>
                <a:latin typeface="Times Neue Roman Bold"/>
              </a:rPr>
              <a:t>giữ</a:t>
            </a:r>
            <a:r>
              <a:rPr lang="en-US" sz="39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00" dirty="0" err="1">
                <a:solidFill>
                  <a:srgbClr val="000000"/>
                </a:solidFill>
                <a:latin typeface="Times Neue Roman Bold"/>
              </a:rPr>
              <a:t>vững</a:t>
            </a:r>
            <a:r>
              <a:rPr lang="en-US" sz="39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00" dirty="0" err="1">
                <a:solidFill>
                  <a:srgbClr val="000000"/>
                </a:solidFill>
                <a:latin typeface="Times Neue Roman Bold"/>
              </a:rPr>
              <a:t>đường</a:t>
            </a:r>
            <a:r>
              <a:rPr lang="en-US" sz="39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00" dirty="0" err="1">
                <a:solidFill>
                  <a:srgbClr val="000000"/>
                </a:solidFill>
                <a:latin typeface="Times Neue Roman Bold"/>
              </a:rPr>
              <a:t>dây</a:t>
            </a:r>
            <a:r>
              <a:rPr lang="en-US" sz="39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00" dirty="0" err="1">
                <a:solidFill>
                  <a:srgbClr val="000000"/>
                </a:solidFill>
                <a:latin typeface="Times Neue Roman Bold"/>
              </a:rPr>
              <a:t>liên</a:t>
            </a:r>
            <a:r>
              <a:rPr lang="en-US" sz="39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00" dirty="0" err="1">
                <a:solidFill>
                  <a:srgbClr val="000000"/>
                </a:solidFill>
                <a:latin typeface="Times Neue Roman Bold"/>
              </a:rPr>
              <a:t>lạc</a:t>
            </a:r>
            <a:r>
              <a:rPr lang="en-US" sz="3900" dirty="0">
                <a:solidFill>
                  <a:srgbClr val="000000"/>
                </a:solidFill>
                <a:latin typeface="Times Neue Roman Bold"/>
              </a:rPr>
              <a:t>, </a:t>
            </a:r>
            <a:r>
              <a:rPr lang="en-US" sz="3900" dirty="0" err="1">
                <a:solidFill>
                  <a:srgbClr val="000000"/>
                </a:solidFill>
                <a:latin typeface="Times Neue Roman Bold"/>
              </a:rPr>
              <a:t>góp</a:t>
            </a:r>
            <a:r>
              <a:rPr lang="en-US" sz="39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00" dirty="0" err="1">
                <a:solidFill>
                  <a:srgbClr val="000000"/>
                </a:solidFill>
                <a:latin typeface="Times Neue Roman Bold"/>
              </a:rPr>
              <a:t>phần</a:t>
            </a:r>
            <a:r>
              <a:rPr lang="en-US" sz="3900" dirty="0">
                <a:solidFill>
                  <a:srgbClr val="000000"/>
                </a:solidFill>
                <a:latin typeface="Times Neue Roman Bold"/>
              </a:rPr>
              <a:t> to </a:t>
            </a:r>
            <a:r>
              <a:rPr lang="en-US" sz="3900" dirty="0" err="1">
                <a:solidFill>
                  <a:srgbClr val="000000"/>
                </a:solidFill>
                <a:latin typeface="Times Neue Roman Bold"/>
              </a:rPr>
              <a:t>lớn</a:t>
            </a:r>
            <a:r>
              <a:rPr lang="en-US" sz="39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00" dirty="0" err="1">
                <a:solidFill>
                  <a:srgbClr val="000000"/>
                </a:solidFill>
                <a:latin typeface="Times Neue Roman Bold"/>
              </a:rPr>
              <a:t>trong</a:t>
            </a:r>
            <a:r>
              <a:rPr lang="en-US" sz="39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00" dirty="0" err="1">
                <a:solidFill>
                  <a:srgbClr val="000000"/>
                </a:solidFill>
                <a:latin typeface="Times Neue Roman Bold"/>
              </a:rPr>
              <a:t>sự</a:t>
            </a:r>
            <a:r>
              <a:rPr lang="en-US" sz="39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00" dirty="0" err="1">
                <a:solidFill>
                  <a:srgbClr val="000000"/>
                </a:solidFill>
                <a:latin typeface="Times Neue Roman Bold"/>
              </a:rPr>
              <a:t>nghiệp</a:t>
            </a:r>
            <a:r>
              <a:rPr lang="en-US" sz="39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00" dirty="0" err="1">
                <a:solidFill>
                  <a:srgbClr val="000000"/>
                </a:solidFill>
                <a:latin typeface="Times Neue Roman Bold"/>
              </a:rPr>
              <a:t>bảo</a:t>
            </a:r>
            <a:r>
              <a:rPr lang="en-US" sz="39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00" dirty="0" err="1">
                <a:solidFill>
                  <a:srgbClr val="000000"/>
                </a:solidFill>
                <a:latin typeface="Times Neue Roman Bold"/>
              </a:rPr>
              <a:t>vệ</a:t>
            </a:r>
            <a:r>
              <a:rPr lang="en-US" sz="39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00" dirty="0" err="1">
                <a:solidFill>
                  <a:srgbClr val="000000"/>
                </a:solidFill>
                <a:latin typeface="Times Neue Roman Bold"/>
              </a:rPr>
              <a:t>Tổ</a:t>
            </a:r>
            <a:r>
              <a:rPr lang="en-US" sz="39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00" dirty="0" err="1">
                <a:solidFill>
                  <a:srgbClr val="000000"/>
                </a:solidFill>
                <a:latin typeface="Times Neue Roman Bold"/>
              </a:rPr>
              <a:t>quốc</a:t>
            </a:r>
            <a:r>
              <a:rPr lang="en-US" sz="3900" dirty="0">
                <a:solidFill>
                  <a:srgbClr val="000000"/>
                </a:solidFill>
                <a:latin typeface="Times Neue Roman Bold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D9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4489" r="9194"/>
          <a:stretch>
            <a:fillRect/>
          </a:stretch>
        </p:blipFill>
        <p:spPr>
          <a:xfrm>
            <a:off x="4419600" y="-3162300"/>
            <a:ext cx="14820242" cy="1679184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132911" y="2887264"/>
            <a:ext cx="4305300" cy="739973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336103" y="3340272"/>
            <a:ext cx="908867" cy="951693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623816" y="183344"/>
            <a:ext cx="5690747" cy="2478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341"/>
              </a:lnSpc>
              <a:spcBef>
                <a:spcPct val="0"/>
              </a:spcBef>
            </a:pPr>
            <a:r>
              <a:rPr lang="en-US" sz="14529">
                <a:solidFill>
                  <a:srgbClr val="3583A6"/>
                </a:solidFill>
                <a:latin typeface="Times Neue Roman Bold"/>
              </a:rPr>
              <a:t>Dặn dò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85800" y="266700"/>
            <a:ext cx="5690747" cy="2478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341"/>
              </a:lnSpc>
              <a:spcBef>
                <a:spcPct val="0"/>
              </a:spcBef>
            </a:pPr>
            <a:r>
              <a:rPr lang="en-US" sz="14529" dirty="0" err="1">
                <a:solidFill>
                  <a:srgbClr val="5E17EB"/>
                </a:solidFill>
                <a:latin typeface="Times Neue Roman Bold"/>
              </a:rPr>
              <a:t>Dặn</a:t>
            </a:r>
            <a:r>
              <a:rPr lang="en-US" sz="14529" dirty="0">
                <a:solidFill>
                  <a:srgbClr val="5E17EB"/>
                </a:solidFill>
                <a:latin typeface="Times Neue Roman Bold"/>
              </a:rPr>
              <a:t> </a:t>
            </a:r>
            <a:r>
              <a:rPr lang="en-US" sz="14529" dirty="0" err="1">
                <a:solidFill>
                  <a:srgbClr val="5E17EB"/>
                </a:solidFill>
                <a:latin typeface="Times Neue Roman Bold"/>
              </a:rPr>
              <a:t>dò</a:t>
            </a:r>
            <a:endParaRPr lang="en-US" sz="14529" dirty="0">
              <a:solidFill>
                <a:srgbClr val="5E17EB"/>
              </a:solidFill>
              <a:latin typeface="Times Neue Roman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457109" y="3438327"/>
            <a:ext cx="5487491" cy="6824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599"/>
              </a:lnSpc>
              <a:spcBef>
                <a:spcPct val="0"/>
              </a:spcBef>
            </a:pP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Luyện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đọc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toàn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bài</a:t>
            </a:r>
            <a:endParaRPr lang="en-US" sz="3999" dirty="0">
              <a:solidFill>
                <a:srgbClr val="000000"/>
              </a:solidFill>
              <a:latin typeface="Times Neue Roman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8457109" y="5067300"/>
            <a:ext cx="6935292" cy="14362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599"/>
              </a:lnSpc>
              <a:spcBef>
                <a:spcPct val="0"/>
              </a:spcBef>
            </a:pP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Chuẩn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bị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bài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: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Phong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cảnh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đền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Hùng</a:t>
            </a:r>
            <a:endParaRPr lang="en-US" sz="3999" dirty="0">
              <a:solidFill>
                <a:srgbClr val="000000"/>
              </a:solidFill>
              <a:latin typeface="Times Neue Roman Bold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7336103" y="4936218"/>
            <a:ext cx="908867" cy="9516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DB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319592"/>
            <a:ext cx="18288000" cy="2070278"/>
            <a:chOff x="0" y="0"/>
            <a:chExt cx="6671512" cy="7552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71512" cy="755243"/>
            </a:xfrm>
            <a:custGeom>
              <a:avLst/>
              <a:gdLst/>
              <a:ahLst/>
              <a:cxnLst/>
              <a:rect l="l" t="t" r="r" b="b"/>
              <a:pathLst>
                <a:path w="6671512" h="755243">
                  <a:moveTo>
                    <a:pt x="0" y="0"/>
                  </a:moveTo>
                  <a:lnTo>
                    <a:pt x="6671512" y="0"/>
                  </a:lnTo>
                  <a:lnTo>
                    <a:pt x="6671512" y="755243"/>
                  </a:lnTo>
                  <a:lnTo>
                    <a:pt x="0" y="755243"/>
                  </a:lnTo>
                  <a:close/>
                </a:path>
              </a:pathLst>
            </a:custGeom>
            <a:solidFill>
              <a:srgbClr val="734228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3732749" y="5143500"/>
            <a:ext cx="7053101" cy="469351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4900085" y="-892626"/>
            <a:ext cx="5502821" cy="657946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3337777" y="-423187"/>
            <a:ext cx="3921523" cy="611002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-873902" y="-1121689"/>
            <a:ext cx="4669330" cy="1102202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4331072" y="198673"/>
            <a:ext cx="9625857" cy="7291586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4138874" y="3608272"/>
            <a:ext cx="10010252" cy="30192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868"/>
              </a:lnSpc>
            </a:pPr>
            <a:r>
              <a:rPr lang="en-US" sz="14698" dirty="0" err="1" smtClean="0">
                <a:solidFill>
                  <a:srgbClr val="8E5A3E"/>
                </a:solidFill>
                <a:latin typeface="Times Neue Roman Bold"/>
              </a:rPr>
              <a:t>Tạm</a:t>
            </a:r>
            <a:r>
              <a:rPr lang="en-US" sz="14698" dirty="0" smtClean="0">
                <a:solidFill>
                  <a:srgbClr val="8E5A3E"/>
                </a:solidFill>
                <a:latin typeface="Times Neue Roman Bold"/>
              </a:rPr>
              <a:t> </a:t>
            </a:r>
            <a:r>
              <a:rPr lang="en-US" sz="14698" dirty="0" err="1" smtClean="0">
                <a:solidFill>
                  <a:srgbClr val="8E5A3E"/>
                </a:solidFill>
                <a:latin typeface="Times Neue Roman Bold"/>
              </a:rPr>
              <a:t>biệt</a:t>
            </a:r>
            <a:r>
              <a:rPr lang="en-US" sz="14698" dirty="0" smtClean="0">
                <a:solidFill>
                  <a:srgbClr val="8E5A3E"/>
                </a:solidFill>
                <a:latin typeface="Times Neue Roman Bold"/>
              </a:rPr>
              <a:t>!</a:t>
            </a:r>
            <a:endParaRPr lang="en-US" sz="14698" dirty="0">
              <a:solidFill>
                <a:srgbClr val="8E5A3E"/>
              </a:solidFill>
              <a:latin typeface="Times Neue Roman Bold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1028700" y="3987533"/>
            <a:ext cx="3622934" cy="5912801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4331072" y="8884645"/>
            <a:ext cx="10173841" cy="844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74"/>
              </a:lnSpc>
            </a:pPr>
            <a:r>
              <a:rPr lang="en-US" sz="4981" dirty="0">
                <a:solidFill>
                  <a:srgbClr val="FFF4EB"/>
                </a:solidFill>
                <a:latin typeface="Red Hat Display"/>
              </a:rPr>
              <a:t> </a:t>
            </a:r>
            <a:r>
              <a:rPr lang="en-US" sz="4981" dirty="0" err="1">
                <a:solidFill>
                  <a:srgbClr val="FFF4EB"/>
                </a:solidFill>
                <a:latin typeface="Red Hat Display"/>
              </a:rPr>
              <a:t>Thực</a:t>
            </a:r>
            <a:r>
              <a:rPr lang="en-US" sz="4981" dirty="0">
                <a:solidFill>
                  <a:srgbClr val="FFF4EB"/>
                </a:solidFill>
                <a:latin typeface="Red Hat Display"/>
              </a:rPr>
              <a:t> </a:t>
            </a:r>
            <a:r>
              <a:rPr lang="en-US" sz="4981" dirty="0" err="1">
                <a:solidFill>
                  <a:srgbClr val="FFF4EB"/>
                </a:solidFill>
                <a:latin typeface="Red Hat Display"/>
              </a:rPr>
              <a:t>hiện</a:t>
            </a:r>
            <a:r>
              <a:rPr lang="en-US" sz="4981" dirty="0">
                <a:solidFill>
                  <a:srgbClr val="FFF4EB"/>
                </a:solidFill>
                <a:latin typeface="Red Hat Display"/>
              </a:rPr>
              <a:t>: Nguyễn Thanh </a:t>
            </a:r>
            <a:r>
              <a:rPr lang="en-US" sz="4981" dirty="0" err="1">
                <a:solidFill>
                  <a:srgbClr val="FFF4EB"/>
                </a:solidFill>
                <a:latin typeface="Red Hat Display"/>
              </a:rPr>
              <a:t>Hà</a:t>
            </a:r>
            <a:endParaRPr lang="en-US" sz="4981" dirty="0">
              <a:solidFill>
                <a:srgbClr val="FFF4EB"/>
              </a:solidFill>
              <a:latin typeface="Red Hat Display"/>
            </a:endParaRPr>
          </a:p>
        </p:txBody>
      </p:sp>
    </p:spTree>
    <p:extLst>
      <p:ext uri="{BB962C8B-B14F-4D97-AF65-F5344CB8AC3E}">
        <p14:creationId xmlns:p14="http://schemas.microsoft.com/office/powerpoint/2010/main" val="37333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2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-3523743" y="4443931"/>
            <a:ext cx="7475384" cy="893795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4779061" y="-2516012"/>
            <a:ext cx="4960479" cy="836890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7901930">
            <a:off x="-834736" y="-1028700"/>
            <a:ext cx="3726873" cy="41148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5164994" y="6211943"/>
            <a:ext cx="3383996" cy="407505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4159462" y="6855511"/>
            <a:ext cx="3104804" cy="41148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 rot="-206426">
            <a:off x="5221126" y="591540"/>
            <a:ext cx="7881142" cy="841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99"/>
              </a:lnSpc>
            </a:pPr>
            <a:r>
              <a:rPr lang="en-US" sz="9999" dirty="0" err="1">
                <a:solidFill>
                  <a:srgbClr val="FF0099"/>
                </a:solidFill>
                <a:latin typeface="Times Neue Roman Bold"/>
              </a:rPr>
              <a:t>Cửa</a:t>
            </a:r>
            <a:r>
              <a:rPr lang="en-US" sz="9999" dirty="0">
                <a:solidFill>
                  <a:srgbClr val="FF0099"/>
                </a:solidFill>
                <a:latin typeface="Times Neue Roman Bold"/>
              </a:rPr>
              <a:t> 2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036742" y="1514151"/>
            <a:ext cx="13024495" cy="18723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60"/>
              </a:lnSpc>
              <a:spcBef>
                <a:spcPct val="0"/>
              </a:spcBef>
            </a:pPr>
            <a:r>
              <a:rPr lang="en-US" sz="5400" dirty="0" err="1">
                <a:solidFill>
                  <a:srgbClr val="023E8F"/>
                </a:solidFill>
                <a:latin typeface="Times Neue Roman Bold"/>
              </a:rPr>
              <a:t>Những</a:t>
            </a:r>
            <a:r>
              <a:rPr lang="en-US" sz="5400" dirty="0">
                <a:solidFill>
                  <a:srgbClr val="023E8F"/>
                </a:solidFill>
                <a:latin typeface="Times Neue Roman Bold"/>
              </a:rPr>
              <a:t> việc </a:t>
            </a:r>
            <a:r>
              <a:rPr lang="en-US" sz="5400" dirty="0" err="1">
                <a:solidFill>
                  <a:srgbClr val="023E8F"/>
                </a:solidFill>
                <a:latin typeface="Times Neue Roman Bold"/>
              </a:rPr>
              <a:t>nào</a:t>
            </a:r>
            <a:r>
              <a:rPr lang="en-US" sz="5400" dirty="0">
                <a:solidFill>
                  <a:srgbClr val="023E8F"/>
                </a:solidFill>
                <a:latin typeface="Times Neue Roman Bold"/>
              </a:rPr>
              <a:t> </a:t>
            </a:r>
            <a:r>
              <a:rPr lang="en-US" sz="5400" dirty="0" err="1">
                <a:solidFill>
                  <a:srgbClr val="023E8F"/>
                </a:solidFill>
                <a:latin typeface="Times Neue Roman Bold"/>
              </a:rPr>
              <a:t>dưới</a:t>
            </a:r>
            <a:r>
              <a:rPr lang="en-US" sz="5400" dirty="0">
                <a:solidFill>
                  <a:srgbClr val="023E8F"/>
                </a:solidFill>
                <a:latin typeface="Times Neue Roman Bold"/>
              </a:rPr>
              <a:t> </a:t>
            </a:r>
            <a:r>
              <a:rPr lang="en-US" sz="5400" dirty="0" err="1">
                <a:solidFill>
                  <a:srgbClr val="023E8F"/>
                </a:solidFill>
                <a:latin typeface="Times Neue Roman Bold"/>
              </a:rPr>
              <a:t>đây</a:t>
            </a:r>
            <a:r>
              <a:rPr lang="en-US" sz="5400" dirty="0">
                <a:solidFill>
                  <a:srgbClr val="023E8F"/>
                </a:solidFill>
                <a:latin typeface="Times Neue Roman Bold"/>
              </a:rPr>
              <a:t> </a:t>
            </a:r>
            <a:r>
              <a:rPr lang="en-US" sz="5400" dirty="0" err="1">
                <a:solidFill>
                  <a:srgbClr val="023E8F"/>
                </a:solidFill>
                <a:latin typeface="Times Neue Roman Bold"/>
              </a:rPr>
              <a:t>mà</a:t>
            </a:r>
            <a:r>
              <a:rPr lang="en-US" sz="5400" dirty="0">
                <a:solidFill>
                  <a:srgbClr val="023E8F"/>
                </a:solidFill>
                <a:latin typeface="Times Neue Roman Bold"/>
              </a:rPr>
              <a:t> </a:t>
            </a:r>
            <a:r>
              <a:rPr lang="en-US" sz="5400" dirty="0" err="1">
                <a:solidFill>
                  <a:srgbClr val="023E8F"/>
                </a:solidFill>
                <a:latin typeface="Times Neue Roman Bold"/>
              </a:rPr>
              <a:t>người</a:t>
            </a:r>
            <a:r>
              <a:rPr lang="en-US" sz="5400" dirty="0">
                <a:solidFill>
                  <a:srgbClr val="023E8F"/>
                </a:solidFill>
                <a:latin typeface="Times Neue Roman Bold"/>
              </a:rPr>
              <a:t> Ê-</a:t>
            </a:r>
            <a:r>
              <a:rPr lang="en-US" sz="5400" dirty="0" err="1">
                <a:solidFill>
                  <a:srgbClr val="023E8F"/>
                </a:solidFill>
                <a:latin typeface="Times Neue Roman Bold"/>
              </a:rPr>
              <a:t>đê</a:t>
            </a:r>
            <a:r>
              <a:rPr lang="en-US" sz="5400" dirty="0">
                <a:solidFill>
                  <a:srgbClr val="023E8F"/>
                </a:solidFill>
                <a:latin typeface="Times Neue Roman Bold"/>
              </a:rPr>
              <a:t> </a:t>
            </a:r>
            <a:r>
              <a:rPr lang="en-US" sz="5400" dirty="0" err="1">
                <a:solidFill>
                  <a:srgbClr val="023E8F"/>
                </a:solidFill>
                <a:latin typeface="Times Neue Roman Bold"/>
              </a:rPr>
              <a:t>cho</a:t>
            </a:r>
            <a:r>
              <a:rPr lang="en-US" sz="5400" dirty="0">
                <a:solidFill>
                  <a:srgbClr val="023E8F"/>
                </a:solidFill>
                <a:latin typeface="Times Neue Roman Bold"/>
              </a:rPr>
              <a:t> </a:t>
            </a:r>
            <a:r>
              <a:rPr lang="en-US" sz="5400" dirty="0" err="1">
                <a:solidFill>
                  <a:srgbClr val="023E8F"/>
                </a:solidFill>
                <a:latin typeface="Times Neue Roman Bold"/>
              </a:rPr>
              <a:t>là</a:t>
            </a:r>
            <a:r>
              <a:rPr lang="en-US" sz="5400" dirty="0">
                <a:solidFill>
                  <a:srgbClr val="023E8F"/>
                </a:solidFill>
                <a:latin typeface="Times Neue Roman Bold"/>
              </a:rPr>
              <a:t> </a:t>
            </a:r>
            <a:r>
              <a:rPr lang="en-US" sz="5400" dirty="0" err="1">
                <a:solidFill>
                  <a:srgbClr val="023E8F"/>
                </a:solidFill>
                <a:latin typeface="Times Neue Roman Bold"/>
              </a:rPr>
              <a:t>có</a:t>
            </a:r>
            <a:r>
              <a:rPr lang="en-US" sz="5400" dirty="0">
                <a:solidFill>
                  <a:srgbClr val="023E8F"/>
                </a:solidFill>
                <a:latin typeface="Times Neue Roman Bold"/>
              </a:rPr>
              <a:t> </a:t>
            </a:r>
            <a:r>
              <a:rPr lang="en-US" sz="5400" dirty="0" err="1">
                <a:solidFill>
                  <a:srgbClr val="023E8F"/>
                </a:solidFill>
                <a:latin typeface="Times Neue Roman Bold"/>
              </a:rPr>
              <a:t>tội</a:t>
            </a:r>
            <a:r>
              <a:rPr lang="en-US" sz="5400" dirty="0">
                <a:solidFill>
                  <a:srgbClr val="023E8F"/>
                </a:solidFill>
                <a:latin typeface="Times Neue Roman Bold"/>
              </a:rPr>
              <a:t>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285716" y="3360060"/>
            <a:ext cx="6263274" cy="6793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A.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Tội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không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hỏi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mẹ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cha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466696" y="3350535"/>
            <a:ext cx="5312365" cy="20984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600"/>
              </a:lnSpc>
              <a:spcBef>
                <a:spcPct val="0"/>
              </a:spcBef>
            </a:pPr>
            <a:r>
              <a:rPr lang="en-US" sz="4000" dirty="0">
                <a:solidFill>
                  <a:srgbClr val="000000"/>
                </a:solidFill>
                <a:latin typeface="Times Neue Roman Bold"/>
              </a:rPr>
              <a:t>B. </a:t>
            </a:r>
            <a:r>
              <a:rPr lang="en-US" sz="4000" dirty="0" err="1">
                <a:solidFill>
                  <a:srgbClr val="000000"/>
                </a:solidFill>
                <a:latin typeface="Times Neue Roman Bold"/>
              </a:rPr>
              <a:t>Tội</a:t>
            </a:r>
            <a:r>
              <a:rPr lang="en-US" sz="40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ue Roman Bold"/>
              </a:rPr>
              <a:t>dẫn</a:t>
            </a:r>
            <a:r>
              <a:rPr lang="en-US" sz="40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ue Roman Bold"/>
              </a:rPr>
              <a:t>đường</a:t>
            </a:r>
            <a:r>
              <a:rPr lang="en-US" sz="40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ue Roman Bold"/>
              </a:rPr>
              <a:t>cho</a:t>
            </a:r>
            <a:r>
              <a:rPr lang="en-US" sz="40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ue Roman Bold"/>
              </a:rPr>
              <a:t>địch</a:t>
            </a:r>
            <a:r>
              <a:rPr lang="en-US" sz="40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ue Roman Bold"/>
              </a:rPr>
              <a:t>đến</a:t>
            </a:r>
            <a:r>
              <a:rPr lang="en-US" sz="40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ue Roman Bold"/>
              </a:rPr>
              <a:t>đánh</a:t>
            </a:r>
            <a:r>
              <a:rPr lang="en-US" sz="40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ue Roman Bold"/>
              </a:rPr>
              <a:t>làng</a:t>
            </a:r>
            <a:r>
              <a:rPr lang="en-US" sz="4000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ue Roman Bold"/>
              </a:rPr>
              <a:t>mình</a:t>
            </a:r>
            <a:endParaRPr lang="en-US" sz="4000" dirty="0">
              <a:solidFill>
                <a:srgbClr val="000000"/>
              </a:solidFill>
              <a:latin typeface="Times Neue Roman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285716" y="5372811"/>
            <a:ext cx="6289876" cy="1384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C.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Tội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ăn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cắp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;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Tội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giúp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kẻ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có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tội</a:t>
            </a:r>
            <a:endParaRPr lang="en-US" sz="3999" dirty="0">
              <a:solidFill>
                <a:srgbClr val="000000"/>
              </a:solidFill>
              <a:latin typeface="Times Neue Roman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9466696" y="5471343"/>
            <a:ext cx="5622699" cy="1384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D.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Tất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cả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các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đáp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án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trên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đều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Times Neue Roman Bold"/>
              </a:rPr>
              <a:t>đúng</a:t>
            </a:r>
            <a:r>
              <a:rPr lang="en-US" sz="3999" dirty="0">
                <a:solidFill>
                  <a:srgbClr val="000000"/>
                </a:solidFill>
                <a:latin typeface="Times Neue Roman Bold"/>
              </a:rPr>
              <a:t>.</a:t>
            </a:r>
          </a:p>
        </p:txBody>
      </p:sp>
      <p:pic>
        <p:nvPicPr>
          <p:cNvPr id="13" name="Picture 13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rot="-702041">
            <a:off x="15608462" y="5727882"/>
            <a:ext cx="2259340" cy="437548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 rot="20998695">
            <a:off x="15654389" y="7070711"/>
            <a:ext cx="2133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err="1" smtClean="0">
                <a:solidFill>
                  <a:schemeClr val="bg1"/>
                </a:solidFill>
                <a:latin typeface="Times Neue Roman" panose="020B0604020202020204" charset="0"/>
              </a:rPr>
              <a:t>Hộp</a:t>
            </a:r>
            <a:endParaRPr lang="en-US" sz="8800" b="1" dirty="0">
              <a:solidFill>
                <a:schemeClr val="bg1"/>
              </a:solidFill>
              <a:latin typeface="Times Neue Roman" panose="020B0604020202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9" grpId="1"/>
      <p:bldP spid="10" grpId="0"/>
      <p:bldP spid="10" grpId="2"/>
      <p:bldP spid="11" grpId="0"/>
      <p:bldP spid="11" grpId="1"/>
      <p:bldP spid="12" grpId="0"/>
      <p:bldP spid="12" grpId="1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-3670936" y="4305300"/>
            <a:ext cx="7475384" cy="893795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4779061" y="-2516012"/>
            <a:ext cx="4960479" cy="836890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7901930">
            <a:off x="-834736" y="-1028700"/>
            <a:ext cx="3726873" cy="41148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5164994" y="6211943"/>
            <a:ext cx="3383996" cy="407505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4159462" y="6855511"/>
            <a:ext cx="3104804" cy="41148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 rot="-206426">
            <a:off x="5221126" y="591540"/>
            <a:ext cx="7881142" cy="841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99"/>
              </a:lnSpc>
            </a:pPr>
            <a:r>
              <a:rPr lang="en-US" sz="9999">
                <a:solidFill>
                  <a:srgbClr val="FF0099"/>
                </a:solidFill>
                <a:latin typeface="Times Neue Roman Bold"/>
              </a:rPr>
              <a:t>Cửa 3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285716" y="1573191"/>
            <a:ext cx="12803679" cy="1789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40"/>
              </a:lnSpc>
              <a:spcBef>
                <a:spcPct val="0"/>
              </a:spcBef>
            </a:pPr>
            <a:r>
              <a:rPr lang="en-US" sz="5100" dirty="0" err="1">
                <a:solidFill>
                  <a:srgbClr val="023E8F"/>
                </a:solidFill>
                <a:latin typeface="Times Neue Roman Bold"/>
              </a:rPr>
              <a:t>Đồng</a:t>
            </a:r>
            <a:r>
              <a:rPr lang="en-US" sz="5100" dirty="0">
                <a:solidFill>
                  <a:srgbClr val="023E8F"/>
                </a:solidFill>
                <a:latin typeface="Times Neue Roman Bold"/>
              </a:rPr>
              <a:t> </a:t>
            </a:r>
            <a:r>
              <a:rPr lang="en-US" sz="5100" dirty="0" err="1">
                <a:solidFill>
                  <a:srgbClr val="023E8F"/>
                </a:solidFill>
                <a:latin typeface="Times Neue Roman Bold"/>
              </a:rPr>
              <a:t>bào</a:t>
            </a:r>
            <a:r>
              <a:rPr lang="en-US" sz="5100" dirty="0">
                <a:solidFill>
                  <a:srgbClr val="023E8F"/>
                </a:solidFill>
                <a:latin typeface="Times Neue Roman Bold"/>
              </a:rPr>
              <a:t> Ê-</a:t>
            </a:r>
            <a:r>
              <a:rPr lang="en-US" sz="5100" dirty="0" err="1">
                <a:solidFill>
                  <a:srgbClr val="023E8F"/>
                </a:solidFill>
                <a:latin typeface="Times Neue Roman Bold"/>
              </a:rPr>
              <a:t>đê</a:t>
            </a:r>
            <a:r>
              <a:rPr lang="en-US" sz="5100" dirty="0">
                <a:solidFill>
                  <a:srgbClr val="023E8F"/>
                </a:solidFill>
                <a:latin typeface="Times Neue Roman Bold"/>
              </a:rPr>
              <a:t> </a:t>
            </a:r>
            <a:r>
              <a:rPr lang="en-US" sz="5100" dirty="0" err="1">
                <a:solidFill>
                  <a:srgbClr val="023E8F"/>
                </a:solidFill>
                <a:latin typeface="Times Neue Roman Bold"/>
              </a:rPr>
              <a:t>quy</a:t>
            </a:r>
            <a:r>
              <a:rPr lang="en-US" sz="5100" dirty="0">
                <a:solidFill>
                  <a:srgbClr val="023E8F"/>
                </a:solidFill>
                <a:latin typeface="Times Neue Roman Bold"/>
              </a:rPr>
              <a:t> </a:t>
            </a:r>
            <a:r>
              <a:rPr lang="en-US" sz="5100" dirty="0" err="1">
                <a:solidFill>
                  <a:srgbClr val="023E8F"/>
                </a:solidFill>
                <a:latin typeface="Times Neue Roman Bold"/>
              </a:rPr>
              <a:t>định</a:t>
            </a:r>
            <a:r>
              <a:rPr lang="en-US" sz="5100" dirty="0">
                <a:solidFill>
                  <a:srgbClr val="023E8F"/>
                </a:solidFill>
                <a:latin typeface="Times Neue Roman Bold"/>
              </a:rPr>
              <a:t> </a:t>
            </a:r>
            <a:r>
              <a:rPr lang="en-US" sz="5100" dirty="0" err="1">
                <a:solidFill>
                  <a:srgbClr val="023E8F"/>
                </a:solidFill>
                <a:latin typeface="Times Neue Roman Bold"/>
              </a:rPr>
              <a:t>xử</a:t>
            </a:r>
            <a:r>
              <a:rPr lang="en-US" sz="5100" dirty="0">
                <a:solidFill>
                  <a:srgbClr val="023E8F"/>
                </a:solidFill>
                <a:latin typeface="Times Neue Roman Bold"/>
              </a:rPr>
              <a:t> </a:t>
            </a:r>
            <a:r>
              <a:rPr lang="en-US" sz="5100" dirty="0" err="1">
                <a:solidFill>
                  <a:srgbClr val="023E8F"/>
                </a:solidFill>
                <a:latin typeface="Times Neue Roman Bold"/>
              </a:rPr>
              <a:t>phạt</a:t>
            </a:r>
            <a:r>
              <a:rPr lang="en-US" sz="5100" dirty="0">
                <a:solidFill>
                  <a:srgbClr val="023E8F"/>
                </a:solidFill>
                <a:latin typeface="Times Neue Roman Bold"/>
              </a:rPr>
              <a:t> </a:t>
            </a:r>
            <a:r>
              <a:rPr lang="en-US" sz="5100" dirty="0" err="1">
                <a:solidFill>
                  <a:srgbClr val="023E8F"/>
                </a:solidFill>
                <a:latin typeface="Times Neue Roman Bold"/>
              </a:rPr>
              <a:t>rất</a:t>
            </a:r>
            <a:r>
              <a:rPr lang="en-US" sz="5100" dirty="0">
                <a:solidFill>
                  <a:srgbClr val="023E8F"/>
                </a:solidFill>
                <a:latin typeface="Times Neue Roman Bold"/>
              </a:rPr>
              <a:t> </a:t>
            </a:r>
            <a:r>
              <a:rPr lang="en-US" sz="5100" dirty="0" err="1">
                <a:solidFill>
                  <a:srgbClr val="023E8F"/>
                </a:solidFill>
                <a:latin typeface="Times Neue Roman Bold"/>
              </a:rPr>
              <a:t>công</a:t>
            </a:r>
            <a:r>
              <a:rPr lang="en-US" sz="5100" dirty="0">
                <a:solidFill>
                  <a:srgbClr val="023E8F"/>
                </a:solidFill>
                <a:latin typeface="Times Neue Roman Bold"/>
              </a:rPr>
              <a:t> </a:t>
            </a:r>
            <a:r>
              <a:rPr lang="en-US" sz="5100" dirty="0" err="1">
                <a:solidFill>
                  <a:srgbClr val="023E8F"/>
                </a:solidFill>
                <a:latin typeface="Times Neue Roman Bold"/>
              </a:rPr>
              <a:t>bằng</a:t>
            </a:r>
            <a:r>
              <a:rPr lang="en-US" sz="5100" dirty="0">
                <a:solidFill>
                  <a:srgbClr val="023E8F"/>
                </a:solidFill>
                <a:latin typeface="Times Neue Roman Bold"/>
              </a:rPr>
              <a:t> </a:t>
            </a:r>
            <a:r>
              <a:rPr lang="en-US" sz="5100" dirty="0" err="1">
                <a:solidFill>
                  <a:srgbClr val="023E8F"/>
                </a:solidFill>
                <a:latin typeface="Times Neue Roman Bold"/>
              </a:rPr>
              <a:t>là</a:t>
            </a:r>
            <a:r>
              <a:rPr lang="en-US" sz="5100" dirty="0">
                <a:solidFill>
                  <a:srgbClr val="023E8F"/>
                </a:solidFill>
                <a:latin typeface="Times Neue Roman Bold"/>
              </a:rPr>
              <a:t> </a:t>
            </a:r>
            <a:r>
              <a:rPr lang="en-US" sz="5100" dirty="0" err="1">
                <a:solidFill>
                  <a:srgbClr val="023E8F"/>
                </a:solidFill>
                <a:latin typeface="Times Neue Roman Bold"/>
              </a:rPr>
              <a:t>đúng</a:t>
            </a:r>
            <a:r>
              <a:rPr lang="en-US" sz="5100" dirty="0">
                <a:solidFill>
                  <a:srgbClr val="023E8F"/>
                </a:solidFill>
                <a:latin typeface="Times Neue Roman Bold"/>
              </a:rPr>
              <a:t> hay </a:t>
            </a:r>
            <a:r>
              <a:rPr lang="en-US" sz="5100" dirty="0" err="1">
                <a:solidFill>
                  <a:srgbClr val="023E8F"/>
                </a:solidFill>
                <a:latin typeface="Times Neue Roman Bold"/>
              </a:rPr>
              <a:t>sai</a:t>
            </a:r>
            <a:r>
              <a:rPr lang="en-US" sz="5100" dirty="0">
                <a:solidFill>
                  <a:srgbClr val="023E8F"/>
                </a:solidFill>
                <a:latin typeface="Times Neue Roman Bold"/>
              </a:rPr>
              <a:t>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285716" y="3458769"/>
            <a:ext cx="6263274" cy="1269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359"/>
              </a:lnSpc>
              <a:spcBef>
                <a:spcPct val="0"/>
              </a:spcBef>
            </a:pPr>
            <a:r>
              <a:rPr lang="en-US" sz="7399" dirty="0">
                <a:solidFill>
                  <a:srgbClr val="000000"/>
                </a:solidFill>
                <a:latin typeface="Times Neue Roman Bold"/>
              </a:rPr>
              <a:t>A. </a:t>
            </a:r>
            <a:r>
              <a:rPr lang="en-US" sz="7399" dirty="0" err="1">
                <a:solidFill>
                  <a:srgbClr val="000000"/>
                </a:solidFill>
                <a:latin typeface="Times Neue Roman Bold"/>
              </a:rPr>
              <a:t>Đúng</a:t>
            </a:r>
            <a:endParaRPr lang="en-US" sz="7399" dirty="0">
              <a:solidFill>
                <a:srgbClr val="000000"/>
              </a:solidFill>
              <a:latin typeface="Times Neue Roman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0013204" y="3458770"/>
            <a:ext cx="5312365" cy="1269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359"/>
              </a:lnSpc>
              <a:spcBef>
                <a:spcPct val="0"/>
              </a:spcBef>
            </a:pPr>
            <a:r>
              <a:rPr lang="en-US" sz="7399" dirty="0">
                <a:solidFill>
                  <a:srgbClr val="000000"/>
                </a:solidFill>
                <a:latin typeface="Times Neue Roman Bold"/>
              </a:rPr>
              <a:t>B. Sai</a:t>
            </a:r>
          </a:p>
        </p:txBody>
      </p:sp>
      <p:pic>
        <p:nvPicPr>
          <p:cNvPr id="11" name="Picture 11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rot="-807312">
            <a:off x="15467358" y="5352477"/>
            <a:ext cx="2328055" cy="450855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 rot="20998695">
            <a:off x="15578189" y="6875139"/>
            <a:ext cx="2133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err="1" smtClean="0">
                <a:solidFill>
                  <a:schemeClr val="bg1"/>
                </a:solidFill>
                <a:latin typeface="Times Neue Roman" panose="020B0604020202020204" charset="0"/>
              </a:rPr>
              <a:t>Mật</a:t>
            </a:r>
            <a:endParaRPr lang="en-US" sz="8800" b="1" dirty="0">
              <a:solidFill>
                <a:schemeClr val="bg1"/>
              </a:solidFill>
              <a:latin typeface="Times Neue Roman" panose="020B0604020202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82000"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9" grpId="1"/>
      <p:bldP spid="10" grpId="0"/>
      <p:bldP spid="10" grpId="1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DB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630706" y="0"/>
            <a:ext cx="10451939" cy="1054420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0" y="6979249"/>
            <a:ext cx="5632393" cy="330775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263258" y="1812255"/>
            <a:ext cx="4048189" cy="783980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-7683590">
            <a:off x="15182894" y="-490290"/>
            <a:ext cx="3726873" cy="41148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10850611" y="6084071"/>
            <a:ext cx="8964428" cy="487338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12998141" y="1812255"/>
            <a:ext cx="4048189" cy="783980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7129431" y="1812255"/>
            <a:ext cx="4048189" cy="783980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6909318" y="-200025"/>
            <a:ext cx="4469364" cy="1767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419"/>
              </a:lnSpc>
            </a:pPr>
            <a:r>
              <a:rPr lang="en-US" sz="10299" dirty="0" err="1">
                <a:solidFill>
                  <a:srgbClr val="5E17EB"/>
                </a:solidFill>
                <a:latin typeface="Times Neue Roman Bold"/>
              </a:rPr>
              <a:t>Giải</a:t>
            </a:r>
            <a:r>
              <a:rPr lang="en-US" sz="10299" dirty="0">
                <a:solidFill>
                  <a:srgbClr val="5E17EB"/>
                </a:solidFill>
                <a:latin typeface="Times Neue Roman Bold"/>
              </a:rPr>
              <a:t> </a:t>
            </a:r>
            <a:r>
              <a:rPr lang="en-US" sz="10299" dirty="0" err="1">
                <a:solidFill>
                  <a:srgbClr val="5E17EB"/>
                </a:solidFill>
                <a:latin typeface="Times Neue Roman Bold"/>
              </a:rPr>
              <a:t>mã</a:t>
            </a:r>
            <a:endParaRPr lang="en-US" sz="10299" dirty="0">
              <a:solidFill>
                <a:srgbClr val="5E17EB"/>
              </a:solidFill>
              <a:latin typeface="Times Neue Roman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7990241" y="4962525"/>
            <a:ext cx="2329105" cy="16985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 dirty="0" err="1">
                <a:solidFill>
                  <a:srgbClr val="FFFFFF"/>
                </a:solidFill>
                <a:latin typeface="Times Neue Roman Bold"/>
              </a:rPr>
              <a:t>Hộp</a:t>
            </a:r>
            <a:endParaRPr lang="en-US" sz="9999" dirty="0">
              <a:solidFill>
                <a:srgbClr val="FFFFFF"/>
              </a:solidFill>
              <a:latin typeface="Times Neue Roman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905000" y="4962525"/>
            <a:ext cx="2618034" cy="1795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 dirty="0" err="1">
                <a:solidFill>
                  <a:srgbClr val="FFFFFF"/>
                </a:solidFill>
                <a:latin typeface="Times Neue Roman Bold"/>
              </a:rPr>
              <a:t>Thư</a:t>
            </a:r>
            <a:endParaRPr lang="en-US" sz="9999" dirty="0">
              <a:solidFill>
                <a:srgbClr val="FFFFFF"/>
              </a:solidFill>
              <a:latin typeface="Times Neue Roman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4025594" y="4792378"/>
            <a:ext cx="2256675" cy="16985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>
                <a:solidFill>
                  <a:srgbClr val="FFFFFF"/>
                </a:solidFill>
                <a:latin typeface="Times Neue Roman Bold"/>
              </a:rPr>
              <a:t>Mật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0.00293 L 0.329 -0.01235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50" y="-478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0556E-6 -0.00293 L 0.32005 7.40741E-7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07" y="2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-3.08642E-6 L -0.32483 0.00941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16" y="-293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8.64198E-7 L -0.32483 0.0017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276" y="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/>
      <p:bldP spid="10" grpId="1"/>
      <p:bldP spid="11" grpId="0"/>
      <p:bldP spid="11" grpId="1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E1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5400000">
            <a:off x="7974788" y="-1885211"/>
            <a:ext cx="8428001" cy="1219842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4782800" y="4710031"/>
            <a:ext cx="4546552" cy="543609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49632" y="190500"/>
            <a:ext cx="5835544" cy="821907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-1014620">
            <a:off x="4822073" y="429424"/>
            <a:ext cx="3308536" cy="239417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154505">
            <a:off x="116895" y="8245489"/>
            <a:ext cx="878027" cy="171855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154505">
            <a:off x="1290757" y="8301303"/>
            <a:ext cx="1012387" cy="171855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154505">
            <a:off x="4818565" y="8459964"/>
            <a:ext cx="1012387" cy="171855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rot="154505">
            <a:off x="3636816" y="8406253"/>
            <a:ext cx="987390" cy="171855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rot="154505">
            <a:off x="2455053" y="8353105"/>
            <a:ext cx="987390" cy="171855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 rot="154505">
            <a:off x="6127630" y="8520664"/>
            <a:ext cx="1093628" cy="171855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/>
          <a:stretch>
            <a:fillRect/>
          </a:stretch>
        </p:blipFill>
        <p:spPr>
          <a:xfrm>
            <a:off x="7923307" y="2628900"/>
            <a:ext cx="2261983" cy="4616417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9130685" y="858448"/>
            <a:ext cx="6116208" cy="2041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599"/>
              </a:lnSpc>
            </a:pPr>
            <a:r>
              <a:rPr lang="en-US" sz="9999" u="sng" dirty="0">
                <a:solidFill>
                  <a:srgbClr val="734228"/>
                </a:solidFill>
                <a:latin typeface="Times Neue Roman Bold"/>
              </a:rPr>
              <a:t>TẬP ĐỌC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375564" y="2820197"/>
            <a:ext cx="5626449" cy="13938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6999" dirty="0" err="1">
                <a:solidFill>
                  <a:srgbClr val="734228"/>
                </a:solidFill>
                <a:latin typeface="Times Neue Roman"/>
              </a:rPr>
              <a:t>Hộp</a:t>
            </a:r>
            <a:r>
              <a:rPr lang="en-US" sz="6999" dirty="0">
                <a:solidFill>
                  <a:srgbClr val="734228"/>
                </a:solidFill>
                <a:latin typeface="Times Neue Roman"/>
              </a:rPr>
              <a:t> </a:t>
            </a:r>
            <a:r>
              <a:rPr lang="en-US" sz="6999" dirty="0" err="1">
                <a:solidFill>
                  <a:srgbClr val="734228"/>
                </a:solidFill>
                <a:latin typeface="Times Neue Roman"/>
              </a:rPr>
              <a:t>thư</a:t>
            </a:r>
            <a:r>
              <a:rPr lang="en-US" sz="6999" dirty="0">
                <a:solidFill>
                  <a:srgbClr val="734228"/>
                </a:solidFill>
                <a:latin typeface="Times Neue Roman"/>
              </a:rPr>
              <a:t> </a:t>
            </a:r>
            <a:r>
              <a:rPr lang="en-US" sz="6999" dirty="0" err="1">
                <a:solidFill>
                  <a:srgbClr val="734228"/>
                </a:solidFill>
                <a:latin typeface="Times Neue Roman"/>
              </a:rPr>
              <a:t>mật</a:t>
            </a:r>
            <a:endParaRPr lang="en-US" sz="6999" dirty="0">
              <a:solidFill>
                <a:srgbClr val="734228"/>
              </a:solidFill>
              <a:latin typeface="Times Neue Roman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1096662" y="3918726"/>
            <a:ext cx="5626449" cy="1209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00"/>
              </a:lnSpc>
            </a:pPr>
            <a:r>
              <a:rPr lang="en-US" sz="6000">
                <a:solidFill>
                  <a:srgbClr val="734228"/>
                </a:solidFill>
                <a:latin typeface="Times Neue Roman"/>
              </a:rPr>
              <a:t> Hữu Mai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319592"/>
            <a:ext cx="18288000" cy="2070278"/>
            <a:chOff x="0" y="0"/>
            <a:chExt cx="6671512" cy="7552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71512" cy="755243"/>
            </a:xfrm>
            <a:custGeom>
              <a:avLst/>
              <a:gdLst/>
              <a:ahLst/>
              <a:cxnLst/>
              <a:rect l="l" t="t" r="r" b="b"/>
              <a:pathLst>
                <a:path w="6671512" h="755243">
                  <a:moveTo>
                    <a:pt x="0" y="0"/>
                  </a:moveTo>
                  <a:lnTo>
                    <a:pt x="6671512" y="0"/>
                  </a:lnTo>
                  <a:lnTo>
                    <a:pt x="6671512" y="755243"/>
                  </a:lnTo>
                  <a:lnTo>
                    <a:pt x="0" y="755243"/>
                  </a:lnTo>
                  <a:close/>
                </a:path>
              </a:pathLst>
            </a:custGeom>
            <a:solidFill>
              <a:srgbClr val="E9BE9A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2164659" y="5340249"/>
            <a:ext cx="8796434" cy="524587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723059" y="-277256"/>
            <a:ext cx="4009445" cy="443701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176178" y="694116"/>
            <a:ext cx="2938184" cy="425263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670558" y="5743215"/>
            <a:ext cx="3772269" cy="401305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670558" y="1562004"/>
            <a:ext cx="3698742" cy="442240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3456140" y="-1495575"/>
            <a:ext cx="2157108" cy="504855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-5400000">
            <a:off x="4190111" y="-1612118"/>
            <a:ext cx="9335036" cy="13511237"/>
          </a:xfrm>
          <a:prstGeom prst="rect">
            <a:avLst/>
          </a:prstGeom>
          <a:effectLst>
            <a:reflection stA="0" endPos="0" dist="50800" dir="5400000" sy="-100000" algn="bl" rotWithShape="0"/>
          </a:effectLst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6"/>
          <a:srcRect t="9930" b="9930"/>
          <a:stretch>
            <a:fillRect/>
          </a:stretch>
        </p:blipFill>
        <p:spPr>
          <a:xfrm>
            <a:off x="3706914" y="2275115"/>
            <a:ext cx="10520549" cy="57367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</TotalTime>
  <Words>1579</Words>
  <Application>Microsoft Office PowerPoint</Application>
  <PresentationFormat>Custom</PresentationFormat>
  <Paragraphs>125</Paragraphs>
  <Slides>44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2" baseType="lpstr">
      <vt:lpstr>Arial</vt:lpstr>
      <vt:lpstr>Calibri</vt:lpstr>
      <vt:lpstr>Times Neue Roman Bold</vt:lpstr>
      <vt:lpstr>Times Neue Roman</vt:lpstr>
      <vt:lpstr>Red Hat Display</vt:lpstr>
      <vt:lpstr>Times Neue Roman Bold Italics</vt:lpstr>
      <vt:lpstr>iCiel Bambola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Tập đọc_Hộp thư mật_L5</dc:title>
  <dc:creator>DELL</dc:creator>
  <cp:lastModifiedBy>Admin</cp:lastModifiedBy>
  <cp:revision>23</cp:revision>
  <dcterms:created xsi:type="dcterms:W3CDTF">2006-08-16T00:00:00Z</dcterms:created>
  <dcterms:modified xsi:type="dcterms:W3CDTF">2023-02-28T14:51:46Z</dcterms:modified>
  <dc:identifier>DAFadWBydOs</dc:identifier>
</cp:coreProperties>
</file>