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5.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763" r:id="rId2"/>
    <p:sldId id="3760" r:id="rId3"/>
    <p:sldId id="258" r:id="rId4"/>
    <p:sldId id="3727" r:id="rId5"/>
    <p:sldId id="3758" r:id="rId6"/>
    <p:sldId id="3761" r:id="rId7"/>
    <p:sldId id="3764" r:id="rId8"/>
    <p:sldId id="3732" r:id="rId9"/>
    <p:sldId id="3755" r:id="rId10"/>
    <p:sldId id="3747" r:id="rId11"/>
    <p:sldId id="3748" r:id="rId12"/>
    <p:sldId id="3757" r:id="rId13"/>
    <p:sldId id="3762" r:id="rId14"/>
    <p:sldId id="3750" r:id="rId15"/>
    <p:sldId id="3751" r:id="rId16"/>
    <p:sldId id="3752" r:id="rId17"/>
    <p:sldId id="3753" r:id="rId18"/>
    <p:sldId id="3756" r:id="rId19"/>
    <p:sldId id="3740" r:id="rId20"/>
    <p:sldId id="3759" r:id="rId21"/>
    <p:sldId id="3745" r:id="rId22"/>
    <p:sldId id="3746"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2" userDrawn="1">
          <p15:clr>
            <a:srgbClr val="A4A3A4"/>
          </p15:clr>
        </p15:guide>
        <p15:guide id="3" orient="horz" userDrawn="1">
          <p15:clr>
            <a:srgbClr val="A4A3A4"/>
          </p15:clr>
        </p15:guide>
        <p15:guide id="4" pos="7680" userDrawn="1">
          <p15:clr>
            <a:srgbClr val="A4A3A4"/>
          </p15:clr>
        </p15:guide>
        <p15:guide id="5" orient="horz" pos="4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A6AB"/>
    <a:srgbClr val="7686B9"/>
    <a:srgbClr val="A792BC"/>
    <a:srgbClr val="FD89A7"/>
    <a:srgbClr val="172774"/>
    <a:srgbClr val="EEEEEE"/>
    <a:srgbClr val="FF0075"/>
    <a:srgbClr val="77D970"/>
    <a:srgbClr val="F4C629"/>
    <a:srgbClr val="ED88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84035" autoAdjust="0"/>
  </p:normalViewPr>
  <p:slideViewPr>
    <p:cSldViewPr snapToGrid="0">
      <p:cViewPr>
        <p:scale>
          <a:sx n="67" d="100"/>
          <a:sy n="67" d="100"/>
        </p:scale>
        <p:origin x="-732" y="-72"/>
      </p:cViewPr>
      <p:guideLst>
        <p:guide orient="horz"/>
        <p:guide orient="horz" pos="4320"/>
        <p:guide/>
        <p:guide pos="76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0E9C35-3B65-4F34-806E-5B1331E97CDC}" type="datetimeFigureOut">
              <a:rPr lang="zh-CN" altLang="en-US" smtClean="0"/>
              <a:t>2023/3/10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E5A10-64EB-4B4E-9BF2-D181485ED980}" type="slidenum">
              <a:rPr lang="zh-CN" altLang="en-US" smtClean="0"/>
              <a:t>‹#›</a:t>
            </a:fld>
            <a:endParaRPr lang="zh-CN" altLang="en-US"/>
          </a:p>
        </p:txBody>
      </p:sp>
    </p:spTree>
    <p:extLst>
      <p:ext uri="{BB962C8B-B14F-4D97-AF65-F5344CB8AC3E}">
        <p14:creationId xmlns:p14="http://schemas.microsoft.com/office/powerpoint/2010/main" val="3496186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endParaRPr lang="en-US" dirty="0"/>
          </a:p>
        </p:txBody>
      </p:sp>
      <p:sp>
        <p:nvSpPr>
          <p:cNvPr id="4" name="Chỗ dành sẵn cho Số hiệu Bản chiếu 3"/>
          <p:cNvSpPr>
            <a:spLocks noGrp="1"/>
          </p:cNvSpPr>
          <p:nvPr>
            <p:ph type="sldNum" sz="quarter" idx="5"/>
          </p:nvPr>
        </p:nvSpPr>
        <p:spPr/>
        <p:txBody>
          <a:bodyPr/>
          <a:lstStyle/>
          <a:p>
            <a:fld id="{370E5A10-64EB-4B4E-9BF2-D181485ED980}" type="slidenum">
              <a:rPr lang="zh-CN" altLang="en-US" smtClean="0"/>
              <a:t>1</a:t>
            </a:fld>
            <a:endParaRPr lang="zh-CN" altLang="en-US"/>
          </a:p>
        </p:txBody>
      </p:sp>
    </p:spTree>
    <p:extLst>
      <p:ext uri="{BB962C8B-B14F-4D97-AF65-F5344CB8AC3E}">
        <p14:creationId xmlns:p14="http://schemas.microsoft.com/office/powerpoint/2010/main" val="82967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E101CA-5329-4C40-9754-31374C3D4D2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78760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E101CA-5329-4C40-9754-31374C3D4D2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17456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4</a:t>
            </a:fld>
            <a:endParaRPr lang="zh-CN" altLang="en-US"/>
          </a:p>
        </p:txBody>
      </p:sp>
    </p:spTree>
    <p:extLst>
      <p:ext uri="{BB962C8B-B14F-4D97-AF65-F5344CB8AC3E}">
        <p14:creationId xmlns:p14="http://schemas.microsoft.com/office/powerpoint/2010/main" val="42734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5</a:t>
            </a:fld>
            <a:endParaRPr lang="zh-CN" altLang="en-US"/>
          </a:p>
        </p:txBody>
      </p:sp>
    </p:spTree>
    <p:extLst>
      <p:ext uri="{BB962C8B-B14F-4D97-AF65-F5344CB8AC3E}">
        <p14:creationId xmlns:p14="http://schemas.microsoft.com/office/powerpoint/2010/main" val="30877753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E101CA-5329-4C40-9754-31374C3D4D2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03206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7</a:t>
            </a:fld>
            <a:endParaRPr lang="zh-CN" altLang="en-US"/>
          </a:p>
        </p:txBody>
      </p:sp>
    </p:spTree>
    <p:extLst>
      <p:ext uri="{BB962C8B-B14F-4D97-AF65-F5344CB8AC3E}">
        <p14:creationId xmlns:p14="http://schemas.microsoft.com/office/powerpoint/2010/main" val="418928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8</a:t>
            </a:fld>
            <a:endParaRPr lang="zh-CN" altLang="en-US"/>
          </a:p>
        </p:txBody>
      </p:sp>
    </p:spTree>
    <p:extLst>
      <p:ext uri="{BB962C8B-B14F-4D97-AF65-F5344CB8AC3E}">
        <p14:creationId xmlns:p14="http://schemas.microsoft.com/office/powerpoint/2010/main" val="1067785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9</a:t>
            </a:fld>
            <a:endParaRPr lang="zh-CN" altLang="en-US"/>
          </a:p>
        </p:txBody>
      </p:sp>
    </p:spTree>
    <p:extLst>
      <p:ext uri="{BB962C8B-B14F-4D97-AF65-F5344CB8AC3E}">
        <p14:creationId xmlns:p14="http://schemas.microsoft.com/office/powerpoint/2010/main" val="4096722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10</a:t>
            </a:fld>
            <a:endParaRPr lang="zh-CN" altLang="en-US"/>
          </a:p>
        </p:txBody>
      </p:sp>
    </p:spTree>
    <p:extLst>
      <p:ext uri="{BB962C8B-B14F-4D97-AF65-F5344CB8AC3E}">
        <p14:creationId xmlns:p14="http://schemas.microsoft.com/office/powerpoint/2010/main" val="2771456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11</a:t>
            </a:fld>
            <a:endParaRPr lang="zh-CN" altLang="en-US"/>
          </a:p>
        </p:txBody>
      </p:sp>
    </p:spTree>
    <p:extLst>
      <p:ext uri="{BB962C8B-B14F-4D97-AF65-F5344CB8AC3E}">
        <p14:creationId xmlns:p14="http://schemas.microsoft.com/office/powerpoint/2010/main" val="3735762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E101CA-5329-4C40-9754-31374C3D4D2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433872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14</a:t>
            </a:fld>
            <a:endParaRPr lang="zh-CN" altLang="en-US"/>
          </a:p>
        </p:txBody>
      </p:sp>
    </p:spTree>
    <p:extLst>
      <p:ext uri="{BB962C8B-B14F-4D97-AF65-F5344CB8AC3E}">
        <p14:creationId xmlns:p14="http://schemas.microsoft.com/office/powerpoint/2010/main" val="2817313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15</a:t>
            </a:fld>
            <a:endParaRPr lang="zh-CN" altLang="en-US"/>
          </a:p>
        </p:txBody>
      </p:sp>
    </p:spTree>
    <p:extLst>
      <p:ext uri="{BB962C8B-B14F-4D97-AF65-F5344CB8AC3E}">
        <p14:creationId xmlns:p14="http://schemas.microsoft.com/office/powerpoint/2010/main" val="20032895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Bài</a:t>
            </a:r>
            <a:r>
              <a:rPr lang="en-US" altLang="zh-CN" baseline="0" dirty="0"/>
              <a:t> </a:t>
            </a:r>
            <a:r>
              <a:rPr lang="en-US" altLang="zh-CN" baseline="0" dirty="0" err="1"/>
              <a:t>tập</a:t>
            </a:r>
            <a:r>
              <a:rPr lang="en-US" altLang="zh-CN" baseline="0" dirty="0"/>
              <a:t> 2 </a:t>
            </a:r>
            <a:r>
              <a:rPr lang="en-US" altLang="zh-CN" baseline="0" dirty="0" err="1"/>
              <a:t>được</a:t>
            </a:r>
            <a:r>
              <a:rPr lang="en-US" altLang="zh-CN" baseline="0" dirty="0"/>
              <a:t> </a:t>
            </a:r>
            <a:r>
              <a:rPr lang="en-US" altLang="zh-CN" baseline="0" dirty="0" err="1"/>
              <a:t>thay</a:t>
            </a:r>
            <a:r>
              <a:rPr lang="en-US" altLang="zh-CN" baseline="0" dirty="0"/>
              <a:t> </a:t>
            </a:r>
            <a:r>
              <a:rPr lang="en-US" altLang="zh-CN" baseline="0" dirty="0" err="1"/>
              <a:t>đổi</a:t>
            </a:r>
            <a:r>
              <a:rPr lang="en-US" altLang="zh-CN" baseline="0" dirty="0"/>
              <a:t> </a:t>
            </a:r>
            <a:r>
              <a:rPr lang="en-US" altLang="zh-CN" baseline="0" dirty="0" err="1"/>
              <a:t>ngữ</a:t>
            </a:r>
            <a:r>
              <a:rPr lang="en-US" altLang="zh-CN" baseline="0" dirty="0"/>
              <a:t> </a:t>
            </a:r>
            <a:r>
              <a:rPr lang="en-US" altLang="zh-CN" baseline="0" dirty="0" err="1"/>
              <a:t>liệu</a:t>
            </a:r>
            <a:r>
              <a:rPr lang="en-US" altLang="zh-CN" baseline="0" dirty="0"/>
              <a:t>.</a:t>
            </a:r>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16</a:t>
            </a:fld>
            <a:endParaRPr lang="zh-CN" altLang="en-US"/>
          </a:p>
        </p:txBody>
      </p:sp>
    </p:spTree>
    <p:extLst>
      <p:ext uri="{BB962C8B-B14F-4D97-AF65-F5344CB8AC3E}">
        <p14:creationId xmlns:p14="http://schemas.microsoft.com/office/powerpoint/2010/main" val="2227571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17</a:t>
            </a:fld>
            <a:endParaRPr lang="zh-CN" altLang="en-US"/>
          </a:p>
        </p:txBody>
      </p:sp>
    </p:spTree>
    <p:extLst>
      <p:ext uri="{BB962C8B-B14F-4D97-AF65-F5344CB8AC3E}">
        <p14:creationId xmlns:p14="http://schemas.microsoft.com/office/powerpoint/2010/main" val="23463686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18</a:t>
            </a:fld>
            <a:endParaRPr lang="zh-CN" altLang="en-US"/>
          </a:p>
        </p:txBody>
      </p:sp>
    </p:spTree>
    <p:extLst>
      <p:ext uri="{BB962C8B-B14F-4D97-AF65-F5344CB8AC3E}">
        <p14:creationId xmlns:p14="http://schemas.microsoft.com/office/powerpoint/2010/main" val="19494261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19</a:t>
            </a:fld>
            <a:endParaRPr lang="zh-CN" altLang="en-US"/>
          </a:p>
        </p:txBody>
      </p:sp>
    </p:spTree>
    <p:extLst>
      <p:ext uri="{BB962C8B-B14F-4D97-AF65-F5344CB8AC3E}">
        <p14:creationId xmlns:p14="http://schemas.microsoft.com/office/powerpoint/2010/main" val="1333250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21</a:t>
            </a:fld>
            <a:endParaRPr lang="zh-CN" altLang="en-US"/>
          </a:p>
        </p:txBody>
      </p:sp>
    </p:spTree>
    <p:extLst>
      <p:ext uri="{BB962C8B-B14F-4D97-AF65-F5344CB8AC3E}">
        <p14:creationId xmlns:p14="http://schemas.microsoft.com/office/powerpoint/2010/main" val="16090565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22</a:t>
            </a:fld>
            <a:endParaRPr lang="zh-CN" altLang="en-US"/>
          </a:p>
        </p:txBody>
      </p:sp>
    </p:spTree>
    <p:extLst>
      <p:ext uri="{BB962C8B-B14F-4D97-AF65-F5344CB8AC3E}">
        <p14:creationId xmlns:p14="http://schemas.microsoft.com/office/powerpoint/2010/main" val="1665724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400269198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39524837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69743676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8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23989021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27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04553884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26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40777377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25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91157677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4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83159784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39180949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4175822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2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9496922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20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14654378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9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98641707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8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70358921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7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77595115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6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4759009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15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80030914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14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8208533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63373806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1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31684558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1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94608622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10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68415106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9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85796032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8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66446453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7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50482611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6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22989493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5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66420607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81385149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40407367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3253031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hasCustomPrompt="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23174939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D27E7ABA-8BB8-46D7-8CC6-B8EA1550342A}" type="datetimeFigureOut">
              <a:rPr lang="zh-CN" altLang="en-US" smtClean="0"/>
              <a:t>2023/3/10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Hình ảnh 4" descr="Ảnh có chứa văn bản&#10;&#10;Mô tả được tạo tự động">
            <a:extLst>
              <a:ext uri="{FF2B5EF4-FFF2-40B4-BE49-F238E27FC236}">
                <a16:creationId xmlns:a16="http://schemas.microsoft.com/office/drawing/2014/main" xmlns="" id="{52578234-DFC0-4AA6-98AA-4043ED5A033F}"/>
              </a:ext>
            </a:extLst>
          </p:cNvPr>
          <p:cNvPicPr>
            <a:picLocks noChangeAspect="1"/>
          </p:cNvPicPr>
          <p:nvPr userDrawn="1"/>
        </p:nvPicPr>
        <p:blipFill>
          <a:blip r:embed="rId44" cstate="print">
            <a:extLst>
              <a:ext uri="{28A0092B-C50C-407E-A947-70E740481C1C}">
                <a14:useLocalDpi xmlns:a14="http://schemas.microsoft.com/office/drawing/2010/main" val="0"/>
              </a:ext>
            </a:extLst>
          </a:blip>
          <a:stretch>
            <a:fillRect/>
          </a:stretch>
        </p:blipFill>
        <p:spPr>
          <a:xfrm>
            <a:off x="0" y="42226"/>
            <a:ext cx="12192000" cy="6773548"/>
          </a:xfrm>
          <a:prstGeom prst="rect">
            <a:avLst/>
          </a:prstGeom>
        </p:spPr>
      </p:pic>
      <p:pic>
        <p:nvPicPr>
          <p:cNvPr id="7" name="Hình ảnh 6" descr="Ảnh có chứa cây&#10;&#10;Mô tả được tạo tự động">
            <a:extLst>
              <a:ext uri="{FF2B5EF4-FFF2-40B4-BE49-F238E27FC236}">
                <a16:creationId xmlns:a16="http://schemas.microsoft.com/office/drawing/2014/main" xmlns="" id="{B4E074AA-33D5-47F3-9C28-39012FF717A3}"/>
              </a:ext>
            </a:extLst>
          </p:cNvPr>
          <p:cNvPicPr>
            <a:picLocks noChangeAspect="1"/>
          </p:cNvPicPr>
          <p:nvPr userDrawn="1"/>
        </p:nvPicPr>
        <p:blipFill>
          <a:blip r:embed="rId45">
            <a:extLst>
              <a:ext uri="{28A0092B-C50C-407E-A947-70E740481C1C}">
                <a14:useLocalDpi xmlns:a14="http://schemas.microsoft.com/office/drawing/2010/main" val="0"/>
              </a:ext>
            </a:extLst>
          </a:blip>
          <a:stretch>
            <a:fillRect/>
          </a:stretch>
        </p:blipFill>
        <p:spPr>
          <a:xfrm>
            <a:off x="9458325" y="3829050"/>
            <a:ext cx="2733675" cy="342899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709" r:id="rId2"/>
    <p:sldLayoutId id="2147483701" r:id="rId3"/>
    <p:sldLayoutId id="2147483700" r:id="rId4"/>
    <p:sldLayoutId id="2147483650" r:id="rId5"/>
    <p:sldLayoutId id="2147483712" r:id="rId6"/>
    <p:sldLayoutId id="2147483711" r:id="rId7"/>
    <p:sldLayoutId id="2147483710" r:id="rId8"/>
    <p:sldLayoutId id="2147483708" r:id="rId9"/>
    <p:sldLayoutId id="2147483707" r:id="rId10"/>
    <p:sldLayoutId id="2147483706" r:id="rId11"/>
    <p:sldLayoutId id="2147483705" r:id="rId12"/>
    <p:sldLayoutId id="2147483704" r:id="rId13"/>
    <p:sldLayoutId id="2147483703" r:id="rId14"/>
    <p:sldLayoutId id="2147483702" r:id="rId15"/>
    <p:sldLayoutId id="2147483699" r:id="rId16"/>
    <p:sldLayoutId id="2147483698" r:id="rId17"/>
    <p:sldLayoutId id="2147483697" r:id="rId18"/>
    <p:sldLayoutId id="2147483696" r:id="rId19"/>
    <p:sldLayoutId id="2147483695" r:id="rId20"/>
    <p:sldLayoutId id="2147483694" r:id="rId21"/>
    <p:sldLayoutId id="2147483693" r:id="rId22"/>
    <p:sldLayoutId id="2147483692" r:id="rId23"/>
    <p:sldLayoutId id="2147483691" r:id="rId24"/>
    <p:sldLayoutId id="2147483690" r:id="rId25"/>
    <p:sldLayoutId id="2147483689" r:id="rId26"/>
    <p:sldLayoutId id="2147483688" r:id="rId27"/>
    <p:sldLayoutId id="2147483687" r:id="rId28"/>
    <p:sldLayoutId id="2147483686" r:id="rId29"/>
    <p:sldLayoutId id="2147483685" r:id="rId30"/>
    <p:sldLayoutId id="2147483684" r:id="rId31"/>
    <p:sldLayoutId id="2147483683" r:id="rId32"/>
    <p:sldLayoutId id="2147483682" r:id="rId33"/>
    <p:sldLayoutId id="2147483651" r:id="rId34"/>
    <p:sldLayoutId id="2147483652" r:id="rId35"/>
    <p:sldLayoutId id="2147483653" r:id="rId36"/>
    <p:sldLayoutId id="2147483654" r:id="rId37"/>
    <p:sldLayoutId id="2147483655" r:id="rId38"/>
    <p:sldLayoutId id="2147483656" r:id="rId39"/>
    <p:sldLayoutId id="2147483657" r:id="rId40"/>
    <p:sldLayoutId id="2147483658" r:id="rId41"/>
    <p:sldLayoutId id="2147483659" r:id="rId42"/>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4.xml"/><Relationship Id="rId7" Type="http://schemas.openxmlformats.org/officeDocument/2006/relationships/image" Target="../media/image9.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8.png"/><Relationship Id="rId5" Type="http://schemas.openxmlformats.org/officeDocument/2006/relationships/notesSlide" Target="../notesSlides/notesSlide7.xml"/><Relationship Id="rId4"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11.jp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5.xml"/><Relationship Id="rId7" Type="http://schemas.openxmlformats.org/officeDocument/2006/relationships/image" Target="../media/image14.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20.sv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microsoft.com/office/2007/relationships/hdphoto" Target="../media/hdphoto1.wdp"/><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8.xml"/><Relationship Id="rId7" Type="http://schemas.openxmlformats.org/officeDocument/2006/relationships/image" Target="../media/image9.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notesSlide" Target="../notesSlides/notesSlide13.xml"/><Relationship Id="rId4" Type="http://schemas.openxmlformats.org/officeDocument/2006/relationships/slideLayout" Target="../slideLayouts/slideLayout5.xml"/><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image" Target="../media/image9.png"/><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notesSlide" Target="../notesSlides/notesSlide14.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slideLayout" Target="../slideLayouts/slideLayout5.xml"/><Relationship Id="rId5" Type="http://schemas.openxmlformats.org/officeDocument/2006/relationships/tags" Target="../tags/tag13.xml"/><Relationship Id="rId15" Type="http://schemas.openxmlformats.org/officeDocument/2006/relationships/image" Target="../media/image22.png"/><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notesSlide" Target="../notesSlides/notesSlide15.xml"/><Relationship Id="rId4"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24.xml"/><Relationship Id="rId7" Type="http://schemas.openxmlformats.org/officeDocument/2006/relationships/image" Target="../media/image8.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23.jpg"/><Relationship Id="rId5" Type="http://schemas.openxmlformats.org/officeDocument/2006/relationships/notesSlide" Target="../notesSlides/notesSlide16.xml"/><Relationship Id="rId10" Type="http://schemas.openxmlformats.org/officeDocument/2006/relationships/image" Target="../media/image24.png"/><Relationship Id="rId4" Type="http://schemas.openxmlformats.org/officeDocument/2006/relationships/slideLayout" Target="../slideLayouts/slideLayout5.xml"/><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28.svg"/><Relationship Id="rId5" Type="http://schemas.openxmlformats.org/officeDocument/2006/relationships/image" Target="../media/image25.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30.png"/><Relationship Id="rId4" Type="http://schemas.microsoft.com/office/2007/relationships/hdphoto" Target="../media/hdphoto2.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22">
            <a:extLst>
              <a:ext uri="{FF2B5EF4-FFF2-40B4-BE49-F238E27FC236}">
                <a16:creationId xmlns:a16="http://schemas.microsoft.com/office/drawing/2014/main" xmlns="" id="{692ED23D-A5B8-48C7-BA5E-716D4DB993AA}"/>
              </a:ext>
            </a:extLst>
          </p:cNvPr>
          <p:cNvSpPr txBox="1"/>
          <p:nvPr/>
        </p:nvSpPr>
        <p:spPr>
          <a:xfrm>
            <a:off x="4975537" y="3429000"/>
            <a:ext cx="190658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1"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等线" panose="020F0502020204030204"/>
                <a:ea typeface="等线" panose="02010600030101010101" pitchFamily="2" charset="-122"/>
                <a:cs typeface="+mn-ea"/>
                <a:sym typeface="+mn-lt"/>
              </a:rPr>
              <a:t>Trang</a:t>
            </a:r>
            <a:r>
              <a:rPr kumimoji="0" lang="en-US" altLang="zh-CN" sz="3200" b="1" i="1"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等线" panose="020F0502020204030204"/>
                <a:ea typeface="等线" panose="02010600030101010101" pitchFamily="2" charset="-122"/>
                <a:cs typeface="+mn-ea"/>
                <a:sym typeface="+mn-lt"/>
              </a:rPr>
              <a:t> 76</a:t>
            </a:r>
            <a:endParaRPr kumimoji="0" lang="zh-CN" altLang="en-US" sz="3200" b="1" i="1"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等线" panose="020F0502020204030204"/>
              <a:ea typeface="等线" panose="02010600030101010101" pitchFamily="2" charset="-122"/>
              <a:cs typeface="+mn-ea"/>
              <a:sym typeface="+mn-lt"/>
            </a:endParaRPr>
          </a:p>
        </p:txBody>
      </p:sp>
      <p:sp>
        <p:nvSpPr>
          <p:cNvPr id="15" name="文本框 40">
            <a:extLst>
              <a:ext uri="{FF2B5EF4-FFF2-40B4-BE49-F238E27FC236}">
                <a16:creationId xmlns:a16="http://schemas.microsoft.com/office/drawing/2014/main" xmlns="" id="{F68A28C0-87F0-45A2-893D-2564841A182C}"/>
              </a:ext>
            </a:extLst>
          </p:cNvPr>
          <p:cNvSpPr txBox="1"/>
          <p:nvPr/>
        </p:nvSpPr>
        <p:spPr>
          <a:xfrm>
            <a:off x="2823735" y="2354988"/>
            <a:ext cx="6210192" cy="989681"/>
          </a:xfrm>
          <a:prstGeom prst="rect">
            <a:avLst/>
          </a:prstGeom>
          <a:noFill/>
        </p:spPr>
        <p:txBody>
          <a:bodyPr wrap="none" rtlCol="0">
            <a:prstTxWarp prst="textPlain">
              <a:avLst/>
            </a:prstTxWarp>
            <a:spAutoFit/>
          </a:bodyPr>
          <a:lstStyle/>
          <a:p>
            <a:pPr marL="0" marR="0" lvl="0" indent="0" algn="ctr" defTabSz="901065"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bằng</a:t>
            </a:r>
            <a:r>
              <a:rPr kumimoji="0" lang="en-US" altLang="zh-CN"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cách</a:t>
            </a:r>
            <a:r>
              <a:rPr kumimoji="0" lang="en-US" altLang="zh-CN"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thay</a:t>
            </a:r>
            <a:r>
              <a:rPr kumimoji="0" lang="en-US" altLang="zh-CN"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thế</a:t>
            </a:r>
            <a:r>
              <a:rPr kumimoji="0" lang="en-US" altLang="zh-CN"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từ</a:t>
            </a:r>
            <a:r>
              <a:rPr kumimoji="0" lang="en-US" altLang="zh-CN"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6600" b="1" i="0" u="none" strike="noStrike" kern="1200" cap="none" spc="0" normalizeH="0" baseline="0" noProof="0" dirty="0" err="1">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rPr>
              <a:t>ngữ</a:t>
            </a:r>
            <a:endParaRPr kumimoji="0" lang="zh-CN" altLang="en-US" sz="6600" b="1" i="0" u="none" strike="noStrike" kern="1200" cap="none" spc="0" normalizeH="0" baseline="0" noProof="0" dirty="0">
              <a:ln w="22225">
                <a:solidFill>
                  <a:srgbClr val="ED7D31"/>
                </a:solidFill>
                <a:prstDash val="solid"/>
              </a:ln>
              <a:solidFill>
                <a:srgbClr val="FF0000"/>
              </a:solidFill>
              <a:effectLst/>
              <a:uLnTx/>
              <a:uFillTx/>
              <a:latin typeface="Fira Sans Black" panose="020B0A03050000020004" pitchFamily="34" charset="0"/>
              <a:ea typeface="等线" panose="02010600030101010101" pitchFamily="2" charset="-122"/>
              <a:cs typeface="#9Slide05 Pattaya" panose="00000500000000000000" pitchFamily="2" charset="-34"/>
            </a:endParaRPr>
          </a:p>
        </p:txBody>
      </p:sp>
      <p:sp>
        <p:nvSpPr>
          <p:cNvPr id="16" name="Hình chữ nhật 15">
            <a:extLst>
              <a:ext uri="{FF2B5EF4-FFF2-40B4-BE49-F238E27FC236}">
                <a16:creationId xmlns:a16="http://schemas.microsoft.com/office/drawing/2014/main" xmlns="" id="{6FDFDC8E-03A9-4996-868F-A0129E2D64C4}"/>
              </a:ext>
            </a:extLst>
          </p:cNvPr>
          <p:cNvSpPr/>
          <p:nvPr/>
        </p:nvSpPr>
        <p:spPr>
          <a:xfrm>
            <a:off x="-87744" y="1334274"/>
            <a:ext cx="12367489" cy="1015663"/>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err="1" smtClean="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Tiết</a:t>
            </a:r>
            <a:r>
              <a:rPr kumimoji="0" lang="en-US" altLang="zh-CN" sz="6000" b="1" i="0" u="none" strike="noStrike" kern="1200" cap="none" spc="0" normalizeH="0" noProof="0" dirty="0" smtClean="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50: </a:t>
            </a:r>
            <a:r>
              <a:rPr kumimoji="0" lang="en-US" altLang="zh-CN" sz="6000" b="1" i="0" u="none" strike="noStrike" kern="1200" cap="none" spc="0" normalizeH="0" baseline="0" noProof="0" dirty="0" err="1" smtClean="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Liên</a:t>
            </a:r>
            <a:r>
              <a:rPr kumimoji="0" lang="en-US" altLang="zh-CN" sz="6000" b="1" i="0" u="none" strike="noStrike" kern="1200" cap="none" spc="0" normalizeH="0" baseline="0" noProof="0" dirty="0" smtClean="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r>
              <a:rPr kumimoji="0" lang="en-US" altLang="zh-CN" sz="6000" b="1" i="0" u="none" strike="noStrike" kern="1200" cap="none" spc="0" normalizeH="0" baseline="0" noProof="0" dirty="0" err="1">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kết</a:t>
            </a:r>
            <a:r>
              <a:rPr kumimoji="0" lang="en-US" altLang="zh-CN"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r>
              <a:rPr kumimoji="0" lang="en-US" altLang="zh-CN" sz="6000" b="1" i="0" u="none" strike="noStrike" kern="1200" cap="none" spc="0" normalizeH="0" baseline="0" noProof="0" dirty="0" err="1">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các</a:t>
            </a:r>
            <a:r>
              <a:rPr kumimoji="0" lang="en-US" altLang="zh-CN"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r>
              <a:rPr kumimoji="0" lang="en-US" altLang="zh-CN" sz="6000" b="1" i="0" u="none" strike="noStrike" kern="1200" cap="none" spc="0" normalizeH="0" baseline="0" noProof="0" dirty="0" err="1">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câu</a:t>
            </a:r>
            <a:r>
              <a:rPr kumimoji="0" lang="en-US" altLang="zh-CN"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r>
              <a:rPr kumimoji="0" lang="en-US" altLang="zh-CN" sz="6000" b="1" i="0" u="none" strike="noStrike" kern="1200" cap="none" spc="0" normalizeH="0" baseline="0" noProof="0" dirty="0" err="1">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trong</a:t>
            </a:r>
            <a:r>
              <a:rPr kumimoji="0" lang="en-US" altLang="zh-CN"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r>
              <a:rPr kumimoji="0" lang="en-US" altLang="zh-CN" sz="6000" b="1" i="0" u="none" strike="noStrike" kern="1200" cap="none" spc="0" normalizeH="0" baseline="0" noProof="0" dirty="0" err="1">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bài</a:t>
            </a:r>
            <a:r>
              <a:rPr kumimoji="0" lang="en-US" altLang="zh-CN"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a typeface="等线" panose="02010600030101010101" pitchFamily="2" charset="-122"/>
                <a:cs typeface="经典综艺体简" panose="02010609000101010101" pitchFamily="49" charset="-122"/>
              </a:rPr>
              <a:t> </a:t>
            </a:r>
            <a:endParaRPr kumimoji="0" lang="en-US" sz="6000" b="1" i="0" u="none" strike="noStrike" kern="1200" cap="none" spc="0" normalizeH="0" baseline="0" noProof="0" dirty="0">
              <a:ln w="22225">
                <a:solidFill>
                  <a:srgbClr val="ED7D31"/>
                </a:solidFill>
                <a:prstDash val="solid"/>
              </a:ln>
              <a:solidFill>
                <a:srgbClr val="FF0000"/>
              </a:solidFill>
              <a:effectLst>
                <a:glow rad="101600">
                  <a:srgbClr val="4472C4">
                    <a:satMod val="175000"/>
                    <a:alpha val="40000"/>
                  </a:srgbClr>
                </a:glow>
              </a:effectLst>
              <a:uLnTx/>
              <a:uFillTx/>
              <a:latin typeface="SVN-Coco FY" panose="02000506000000020003" pitchFamily="2" charset="0"/>
            </a:endParaRPr>
          </a:p>
        </p:txBody>
      </p:sp>
      <p:sp>
        <p:nvSpPr>
          <p:cNvPr id="17" name="Hình chữ nhật 16">
            <a:extLst>
              <a:ext uri="{FF2B5EF4-FFF2-40B4-BE49-F238E27FC236}">
                <a16:creationId xmlns:a16="http://schemas.microsoft.com/office/drawing/2014/main" xmlns="" id="{F1AD4D98-CB75-4B2A-9675-9FE1BA2DA640}"/>
              </a:ext>
            </a:extLst>
          </p:cNvPr>
          <p:cNvSpPr/>
          <p:nvPr/>
        </p:nvSpPr>
        <p:spPr>
          <a:xfrm>
            <a:off x="4254633" y="482468"/>
            <a:ext cx="3821879" cy="646331"/>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50" normalizeH="0" baseline="0" noProof="0" dirty="0" err="1">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Luyện</a:t>
            </a:r>
            <a:r>
              <a:rPr kumimoji="0" lang="en-US" altLang="zh-CN" sz="3600" b="1" i="0" u="none" strike="noStrike" kern="1200" cap="none" spc="50" normalizeH="0" baseline="0" noProof="0" dirty="0">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 </a:t>
            </a:r>
            <a:r>
              <a:rPr kumimoji="0" lang="en-US" altLang="zh-CN" sz="3600" b="1" i="0" u="none" strike="noStrike" kern="1200" cap="none" spc="50" normalizeH="0" baseline="0" noProof="0" dirty="0" err="1">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từ</a:t>
            </a:r>
            <a:r>
              <a:rPr kumimoji="0" lang="en-US" altLang="zh-CN" sz="3600" b="1" i="0" u="none" strike="noStrike" kern="1200" cap="none" spc="50" normalizeH="0" baseline="0" noProof="0" dirty="0">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 </a:t>
            </a:r>
            <a:r>
              <a:rPr kumimoji="0" lang="en-US" altLang="zh-CN" sz="3600" b="1" i="0" u="none" strike="noStrike" kern="1200" cap="none" spc="50" normalizeH="0" baseline="0" noProof="0" dirty="0" err="1">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và</a:t>
            </a:r>
            <a:r>
              <a:rPr kumimoji="0" lang="en-US" altLang="zh-CN" sz="3600" b="1" i="0" u="none" strike="noStrike" kern="1200" cap="none" spc="50" normalizeH="0" baseline="0" noProof="0" dirty="0">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 </a:t>
            </a:r>
            <a:r>
              <a:rPr kumimoji="0" lang="en-US" altLang="zh-CN" sz="3600" b="1" i="0" u="none" strike="noStrike" kern="1200" cap="none" spc="50" normalizeH="0" baseline="0" noProof="0" dirty="0" err="1">
                <a:ln w="9525" cmpd="sng">
                  <a:solidFill>
                    <a:srgbClr val="5B9BD5"/>
                  </a:solidFill>
                  <a:prstDash val="solid"/>
                </a:ln>
                <a:effectLst>
                  <a:glow rad="101600">
                    <a:srgbClr val="FFC000">
                      <a:satMod val="175000"/>
                      <a:alpha val="40000"/>
                    </a:srgbClr>
                  </a:glow>
                </a:effectLst>
                <a:uLnTx/>
                <a:uFillTx/>
                <a:latin typeface="Fira Sans Black" panose="020B0A03050000020004" pitchFamily="34" charset="0"/>
                <a:ea typeface="等线" panose="02010600030101010101" pitchFamily="2" charset="-122"/>
                <a:cs typeface="+mn-ea"/>
                <a:sym typeface="+mn-lt"/>
              </a:rPr>
              <a:t>câu</a:t>
            </a:r>
            <a:endParaRPr kumimoji="0" lang="en-US" sz="3600" b="1" i="0" u="none" strike="noStrike" kern="1200" cap="none" spc="50" normalizeH="0" baseline="0" noProof="0" dirty="0">
              <a:ln w="9525" cmpd="sng">
                <a:solidFill>
                  <a:srgbClr val="5B9BD5"/>
                </a:solidFill>
                <a:prstDash val="solid"/>
              </a:ln>
              <a:effectLst>
                <a:glow rad="101600">
                  <a:srgbClr val="FFC000">
                    <a:satMod val="175000"/>
                    <a:alpha val="40000"/>
                  </a:srgbClr>
                </a:glow>
              </a:effectLst>
              <a:uLnTx/>
              <a:uFillTx/>
              <a:latin typeface="等线" panose="020F0502020204030204"/>
            </a:endParaRPr>
          </a:p>
        </p:txBody>
      </p:sp>
      <p:pic>
        <p:nvPicPr>
          <p:cNvPr id="19" name="Hình ảnh 18" descr="Ảnh có chứa trong nhà&#10;&#10;Mô tả được tạo tự động">
            <a:extLst>
              <a:ext uri="{FF2B5EF4-FFF2-40B4-BE49-F238E27FC236}">
                <a16:creationId xmlns:a16="http://schemas.microsoft.com/office/drawing/2014/main" xmlns="" id="{DD742E35-3B2B-49EE-89DB-9FD553A5ED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340752"/>
            <a:ext cx="8524069" cy="4640350"/>
          </a:xfrm>
          <a:prstGeom prst="rect">
            <a:avLst/>
          </a:prstGeom>
        </p:spPr>
      </p:pic>
    </p:spTree>
    <p:extLst>
      <p:ext uri="{BB962C8B-B14F-4D97-AF65-F5344CB8AC3E}">
        <p14:creationId xmlns:p14="http://schemas.microsoft.com/office/powerpoint/2010/main" val="12943795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par>
                                <p:cTn id="21" presetID="26" presetClass="emph" presetSubtype="0" fill="hold" grpId="1" nodeType="withEffect">
                                  <p:stCondLst>
                                    <p:cond delay="0"/>
                                  </p:stCondLst>
                                  <p:childTnLst>
                                    <p:animEffect transition="out" filter="fade">
                                      <p:cBhvr>
                                        <p:cTn id="22" dur="500" tmFilter="0, 0; .2, .5; .8, .5; 1, 0"/>
                                        <p:tgtEl>
                                          <p:spTgt spid="15"/>
                                        </p:tgtEl>
                                      </p:cBhvr>
                                    </p:animEffect>
                                    <p:animScale>
                                      <p:cBhvr>
                                        <p:cTn id="23" dur="250" autoRev="1" fill="hold"/>
                                        <p:tgtEl>
                                          <p:spTgt spid="15"/>
                                        </p:tgtEl>
                                      </p:cBhvr>
                                      <p:by x="105000" y="105000"/>
                                    </p:animScale>
                                  </p:childTnLst>
                                </p:cTn>
                              </p:par>
                              <p:par>
                                <p:cTn id="24" presetID="32" presetClass="emph" presetSubtype="0" fill="hold" grpId="2" nodeType="withEffect">
                                  <p:stCondLst>
                                    <p:cond delay="0"/>
                                  </p:stCondLst>
                                  <p:childTnLst>
                                    <p:animRot by="120000">
                                      <p:cBhvr>
                                        <p:cTn id="25" dur="100" fill="hold">
                                          <p:stCondLst>
                                            <p:cond delay="0"/>
                                          </p:stCondLst>
                                        </p:cTn>
                                        <p:tgtEl>
                                          <p:spTgt spid="15"/>
                                        </p:tgtEl>
                                        <p:attrNameLst>
                                          <p:attrName>r</p:attrName>
                                        </p:attrNameLst>
                                      </p:cBhvr>
                                    </p:animRot>
                                    <p:animRot by="-240000">
                                      <p:cBhvr>
                                        <p:cTn id="26" dur="200" fill="hold">
                                          <p:stCondLst>
                                            <p:cond delay="200"/>
                                          </p:stCondLst>
                                        </p:cTn>
                                        <p:tgtEl>
                                          <p:spTgt spid="15"/>
                                        </p:tgtEl>
                                        <p:attrNameLst>
                                          <p:attrName>r</p:attrName>
                                        </p:attrNameLst>
                                      </p:cBhvr>
                                    </p:animRot>
                                    <p:animRot by="240000">
                                      <p:cBhvr>
                                        <p:cTn id="27" dur="200" fill="hold">
                                          <p:stCondLst>
                                            <p:cond delay="400"/>
                                          </p:stCondLst>
                                        </p:cTn>
                                        <p:tgtEl>
                                          <p:spTgt spid="15"/>
                                        </p:tgtEl>
                                        <p:attrNameLst>
                                          <p:attrName>r</p:attrName>
                                        </p:attrNameLst>
                                      </p:cBhvr>
                                    </p:animRot>
                                    <p:animRot by="-240000">
                                      <p:cBhvr>
                                        <p:cTn id="28" dur="200" fill="hold">
                                          <p:stCondLst>
                                            <p:cond delay="600"/>
                                          </p:stCondLst>
                                        </p:cTn>
                                        <p:tgtEl>
                                          <p:spTgt spid="15"/>
                                        </p:tgtEl>
                                        <p:attrNameLst>
                                          <p:attrName>r</p:attrName>
                                        </p:attrNameLst>
                                      </p:cBhvr>
                                    </p:animRot>
                                    <p:animRot by="120000">
                                      <p:cBhvr>
                                        <p:cTn id="29" dur="200" fill="hold">
                                          <p:stCondLst>
                                            <p:cond delay="8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5"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30">
            <a:extLst>
              <a:ext uri="{FF2B5EF4-FFF2-40B4-BE49-F238E27FC236}">
                <a16:creationId xmlns:a16="http://schemas.microsoft.com/office/drawing/2014/main" xmlns="" id="{972D1C0C-27F4-4197-91B5-37A775EF2B9A}"/>
              </a:ext>
            </a:extLst>
          </p:cNvPr>
          <p:cNvSpPr txBox="1">
            <a:spLocks noChangeArrowheads="1"/>
          </p:cNvSpPr>
          <p:nvPr/>
        </p:nvSpPr>
        <p:spPr bwMode="auto">
          <a:xfrm>
            <a:off x="3336264" y="160673"/>
            <a:ext cx="5142026" cy="1015663"/>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marL="0" marR="0" lvl="0" indent="0" algn="ctr" defTabSz="901065"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err="1">
                <a:ln>
                  <a:noFill/>
                </a:ln>
                <a:solidFill>
                  <a:srgbClr val="172774"/>
                </a:solidFill>
                <a:effectLst>
                  <a:innerShdw blurRad="63500" dist="50800" dir="18900000">
                    <a:prstClr val="black">
                      <a:alpha val="50000"/>
                    </a:prstClr>
                  </a:innerShdw>
                </a:effectLst>
                <a:uLnTx/>
                <a:uFillTx/>
                <a:latin typeface="#9Slide05 Habano" panose="02040603050506020204" pitchFamily="18" charset="0"/>
                <a:ea typeface="等线" panose="02010600030101010101" pitchFamily="2" charset="-122"/>
              </a:rPr>
              <a:t>Mục</a:t>
            </a:r>
            <a:r>
              <a:rPr kumimoji="0" lang="en-US" altLang="zh-CN" sz="6000" b="1" i="0" u="none" strike="noStrike" kern="1200" cap="none" spc="0" normalizeH="0" baseline="0" noProof="0" dirty="0">
                <a:ln>
                  <a:noFill/>
                </a:ln>
                <a:solidFill>
                  <a:srgbClr val="172774"/>
                </a:solidFill>
                <a:effectLst>
                  <a:innerShdw blurRad="63500" dist="50800" dir="18900000">
                    <a:prstClr val="black">
                      <a:alpha val="50000"/>
                    </a:prstClr>
                  </a:innerShdw>
                </a:effectLst>
                <a:uLnTx/>
                <a:uFillTx/>
                <a:latin typeface="#9Slide05 Habano" panose="02040603050506020204" pitchFamily="18" charset="0"/>
                <a:ea typeface="等线" panose="02010600030101010101" pitchFamily="2" charset="-122"/>
              </a:rPr>
              <a:t> </a:t>
            </a:r>
            <a:r>
              <a:rPr kumimoji="0" lang="en-US" altLang="zh-CN" sz="6000" b="1" i="0" u="none" strike="noStrike" kern="1200" cap="none" spc="0" normalizeH="0" baseline="0" noProof="0" dirty="0" err="1">
                <a:ln>
                  <a:noFill/>
                </a:ln>
                <a:solidFill>
                  <a:srgbClr val="172774"/>
                </a:solidFill>
                <a:effectLst>
                  <a:innerShdw blurRad="63500" dist="50800" dir="18900000">
                    <a:prstClr val="black">
                      <a:alpha val="50000"/>
                    </a:prstClr>
                  </a:innerShdw>
                </a:effectLst>
                <a:uLnTx/>
                <a:uFillTx/>
                <a:latin typeface="#9Slide05 Habano" panose="02040603050506020204" pitchFamily="18" charset="0"/>
                <a:ea typeface="等线" panose="02010600030101010101" pitchFamily="2" charset="-122"/>
              </a:rPr>
              <a:t>tiêu</a:t>
            </a:r>
            <a:endParaRPr kumimoji="0" lang="zh-CN" altLang="en-US" sz="6000" b="1" i="0" u="none" strike="noStrike" kern="1200" cap="none" spc="0" normalizeH="0" baseline="0" noProof="0" dirty="0">
              <a:ln>
                <a:noFill/>
              </a:ln>
              <a:solidFill>
                <a:srgbClr val="172774"/>
              </a:solidFill>
              <a:effectLst>
                <a:innerShdw blurRad="63500" dist="50800" dir="18900000">
                  <a:prstClr val="black">
                    <a:alpha val="50000"/>
                  </a:prstClr>
                </a:innerShdw>
              </a:effectLst>
              <a:uLnTx/>
              <a:uFillTx/>
              <a:latin typeface="#9Slide05 Habano" panose="02040603050506020204" pitchFamily="18" charset="0"/>
              <a:ea typeface="等线" panose="02010600030101010101" pitchFamily="2" charset="-122"/>
            </a:endParaRPr>
          </a:p>
        </p:txBody>
      </p:sp>
      <p:sp>
        <p:nvSpPr>
          <p:cNvPr id="27" name="TextBox 11">
            <a:extLst>
              <a:ext uri="{FF2B5EF4-FFF2-40B4-BE49-F238E27FC236}">
                <a16:creationId xmlns:a16="http://schemas.microsoft.com/office/drawing/2014/main" xmlns="" id="{ECB7D68E-E664-43F5-B4DC-915635D3B20D}"/>
              </a:ext>
            </a:extLst>
          </p:cNvPr>
          <p:cNvSpPr txBox="1"/>
          <p:nvPr/>
        </p:nvSpPr>
        <p:spPr>
          <a:xfrm>
            <a:off x="2677173" y="2013127"/>
            <a:ext cx="742622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Hiểu</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thế</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nào</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là</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liên</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kết</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câu</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bằng</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cách</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thay</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thế</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từ</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ngữ</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a:t>
            </a:r>
            <a:endParaRPr kumimoji="0"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sp>
        <p:nvSpPr>
          <p:cNvPr id="28" name="TextBox 11">
            <a:extLst>
              <a:ext uri="{FF2B5EF4-FFF2-40B4-BE49-F238E27FC236}">
                <a16:creationId xmlns:a16="http://schemas.microsoft.com/office/drawing/2014/main" xmlns="" id="{1975CB0E-E304-4F3E-9AAB-15E1FDC0BDA2}"/>
              </a:ext>
            </a:extLst>
          </p:cNvPr>
          <p:cNvSpPr txBox="1"/>
          <p:nvPr/>
        </p:nvSpPr>
        <p:spPr>
          <a:xfrm>
            <a:off x="2699355" y="3429000"/>
            <a:ext cx="7912451"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Biết</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sử</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dụng</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cách</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thay</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thế</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từ</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ngữ</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để</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liên</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kết</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câu</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và</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h</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iểu</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tác</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dụng</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của</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việc</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thay</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thế</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 </a:t>
            </a:r>
            <a:r>
              <a:rPr kumimoji="0" lang="en-US" altLang="zh-CN" sz="2800" b="1" i="0" u="none" strike="noStrike" kern="1200" cap="none" spc="0" normalizeH="0" baseline="0" noProof="0" dirty="0" err="1">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đó</a:t>
            </a:r>
            <a:r>
              <a:rPr kumimoji="0" lang="en-US" altLang="zh-CN" sz="2800" b="1" i="0" u="none" strike="noStrike" kern="1200" cap="none" spc="0" normalizeH="0" baseline="0" noProof="0" dirty="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sym typeface="+mn-lt"/>
              </a:rPr>
              <a:t>.</a:t>
            </a:r>
            <a:endPar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pic>
        <p:nvPicPr>
          <p:cNvPr id="29" name="图片 11">
            <a:extLst>
              <a:ext uri="{FF2B5EF4-FFF2-40B4-BE49-F238E27FC236}">
                <a16:creationId xmlns:a16="http://schemas.microsoft.com/office/drawing/2014/main" xmlns="" id="{88FA9E3F-B16B-4185-9E91-347F998793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4789" y="2013127"/>
            <a:ext cx="1024566" cy="962773"/>
          </a:xfrm>
          <a:prstGeom prst="rect">
            <a:avLst/>
          </a:prstGeom>
        </p:spPr>
      </p:pic>
      <p:pic>
        <p:nvPicPr>
          <p:cNvPr id="30" name="图片 11">
            <a:extLst>
              <a:ext uri="{FF2B5EF4-FFF2-40B4-BE49-F238E27FC236}">
                <a16:creationId xmlns:a16="http://schemas.microsoft.com/office/drawing/2014/main" xmlns="" id="{C5C0241D-EA63-4FD6-AE4D-8791F427A8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6971" y="3452844"/>
            <a:ext cx="980202" cy="921085"/>
          </a:xfrm>
          <a:prstGeom prst="rect">
            <a:avLst/>
          </a:prstGeom>
        </p:spPr>
      </p:pic>
    </p:spTree>
    <p:extLst>
      <p:ext uri="{BB962C8B-B14F-4D97-AF65-F5344CB8AC3E}">
        <p14:creationId xmlns:p14="http://schemas.microsoft.com/office/powerpoint/2010/main" val="38576228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down)">
                                      <p:cBhvr>
                                        <p:cTn id="12" dur="580">
                                          <p:stCondLst>
                                            <p:cond delay="0"/>
                                          </p:stCondLst>
                                        </p:cTn>
                                        <p:tgtEl>
                                          <p:spTgt spid="29"/>
                                        </p:tgtEl>
                                      </p:cBhvr>
                                    </p:animEffect>
                                    <p:anim calcmode="lin" valueType="num">
                                      <p:cBhvr>
                                        <p:cTn id="13"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8" dur="26">
                                          <p:stCondLst>
                                            <p:cond delay="650"/>
                                          </p:stCondLst>
                                        </p:cTn>
                                        <p:tgtEl>
                                          <p:spTgt spid="29"/>
                                        </p:tgtEl>
                                      </p:cBhvr>
                                      <p:to x="100000" y="60000"/>
                                    </p:animScale>
                                    <p:animScale>
                                      <p:cBhvr>
                                        <p:cTn id="19" dur="166" decel="50000">
                                          <p:stCondLst>
                                            <p:cond delay="676"/>
                                          </p:stCondLst>
                                        </p:cTn>
                                        <p:tgtEl>
                                          <p:spTgt spid="29"/>
                                        </p:tgtEl>
                                      </p:cBhvr>
                                      <p:to x="100000" y="100000"/>
                                    </p:animScale>
                                    <p:animScale>
                                      <p:cBhvr>
                                        <p:cTn id="20" dur="26">
                                          <p:stCondLst>
                                            <p:cond delay="1312"/>
                                          </p:stCondLst>
                                        </p:cTn>
                                        <p:tgtEl>
                                          <p:spTgt spid="29"/>
                                        </p:tgtEl>
                                      </p:cBhvr>
                                      <p:to x="100000" y="80000"/>
                                    </p:animScale>
                                    <p:animScale>
                                      <p:cBhvr>
                                        <p:cTn id="21" dur="166" decel="50000">
                                          <p:stCondLst>
                                            <p:cond delay="1338"/>
                                          </p:stCondLst>
                                        </p:cTn>
                                        <p:tgtEl>
                                          <p:spTgt spid="29"/>
                                        </p:tgtEl>
                                      </p:cBhvr>
                                      <p:to x="100000" y="100000"/>
                                    </p:animScale>
                                    <p:animScale>
                                      <p:cBhvr>
                                        <p:cTn id="22" dur="26">
                                          <p:stCondLst>
                                            <p:cond delay="1642"/>
                                          </p:stCondLst>
                                        </p:cTn>
                                        <p:tgtEl>
                                          <p:spTgt spid="29"/>
                                        </p:tgtEl>
                                      </p:cBhvr>
                                      <p:to x="100000" y="90000"/>
                                    </p:animScale>
                                    <p:animScale>
                                      <p:cBhvr>
                                        <p:cTn id="23" dur="166" decel="50000">
                                          <p:stCondLst>
                                            <p:cond delay="1668"/>
                                          </p:stCondLst>
                                        </p:cTn>
                                        <p:tgtEl>
                                          <p:spTgt spid="29"/>
                                        </p:tgtEl>
                                      </p:cBhvr>
                                      <p:to x="100000" y="100000"/>
                                    </p:animScale>
                                    <p:animScale>
                                      <p:cBhvr>
                                        <p:cTn id="24" dur="26">
                                          <p:stCondLst>
                                            <p:cond delay="1808"/>
                                          </p:stCondLst>
                                        </p:cTn>
                                        <p:tgtEl>
                                          <p:spTgt spid="29"/>
                                        </p:tgtEl>
                                      </p:cBhvr>
                                      <p:to x="100000" y="95000"/>
                                    </p:animScale>
                                    <p:animScale>
                                      <p:cBhvr>
                                        <p:cTn id="25" dur="166" decel="50000">
                                          <p:stCondLst>
                                            <p:cond delay="1834"/>
                                          </p:stCondLst>
                                        </p:cTn>
                                        <p:tgtEl>
                                          <p:spTgt spid="29"/>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down)">
                                      <p:cBhvr>
                                        <p:cTn id="28" dur="580">
                                          <p:stCondLst>
                                            <p:cond delay="0"/>
                                          </p:stCondLst>
                                        </p:cTn>
                                        <p:tgtEl>
                                          <p:spTgt spid="27"/>
                                        </p:tgtEl>
                                      </p:cBhvr>
                                    </p:animEffect>
                                    <p:anim calcmode="lin" valueType="num">
                                      <p:cBhvr>
                                        <p:cTn id="29"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34" dur="26">
                                          <p:stCondLst>
                                            <p:cond delay="650"/>
                                          </p:stCondLst>
                                        </p:cTn>
                                        <p:tgtEl>
                                          <p:spTgt spid="27"/>
                                        </p:tgtEl>
                                      </p:cBhvr>
                                      <p:to x="100000" y="60000"/>
                                    </p:animScale>
                                    <p:animScale>
                                      <p:cBhvr>
                                        <p:cTn id="35" dur="166" decel="50000">
                                          <p:stCondLst>
                                            <p:cond delay="676"/>
                                          </p:stCondLst>
                                        </p:cTn>
                                        <p:tgtEl>
                                          <p:spTgt spid="27"/>
                                        </p:tgtEl>
                                      </p:cBhvr>
                                      <p:to x="100000" y="100000"/>
                                    </p:animScale>
                                    <p:animScale>
                                      <p:cBhvr>
                                        <p:cTn id="36" dur="26">
                                          <p:stCondLst>
                                            <p:cond delay="1312"/>
                                          </p:stCondLst>
                                        </p:cTn>
                                        <p:tgtEl>
                                          <p:spTgt spid="27"/>
                                        </p:tgtEl>
                                      </p:cBhvr>
                                      <p:to x="100000" y="80000"/>
                                    </p:animScale>
                                    <p:animScale>
                                      <p:cBhvr>
                                        <p:cTn id="37" dur="166" decel="50000">
                                          <p:stCondLst>
                                            <p:cond delay="1338"/>
                                          </p:stCondLst>
                                        </p:cTn>
                                        <p:tgtEl>
                                          <p:spTgt spid="27"/>
                                        </p:tgtEl>
                                      </p:cBhvr>
                                      <p:to x="100000" y="100000"/>
                                    </p:animScale>
                                    <p:animScale>
                                      <p:cBhvr>
                                        <p:cTn id="38" dur="26">
                                          <p:stCondLst>
                                            <p:cond delay="1642"/>
                                          </p:stCondLst>
                                        </p:cTn>
                                        <p:tgtEl>
                                          <p:spTgt spid="27"/>
                                        </p:tgtEl>
                                      </p:cBhvr>
                                      <p:to x="100000" y="90000"/>
                                    </p:animScale>
                                    <p:animScale>
                                      <p:cBhvr>
                                        <p:cTn id="39" dur="166" decel="50000">
                                          <p:stCondLst>
                                            <p:cond delay="1668"/>
                                          </p:stCondLst>
                                        </p:cTn>
                                        <p:tgtEl>
                                          <p:spTgt spid="27"/>
                                        </p:tgtEl>
                                      </p:cBhvr>
                                      <p:to x="100000" y="100000"/>
                                    </p:animScale>
                                    <p:animScale>
                                      <p:cBhvr>
                                        <p:cTn id="40" dur="26">
                                          <p:stCondLst>
                                            <p:cond delay="1808"/>
                                          </p:stCondLst>
                                        </p:cTn>
                                        <p:tgtEl>
                                          <p:spTgt spid="27"/>
                                        </p:tgtEl>
                                      </p:cBhvr>
                                      <p:to x="100000" y="95000"/>
                                    </p:animScale>
                                    <p:animScale>
                                      <p:cBhvr>
                                        <p:cTn id="41" dur="166" decel="50000">
                                          <p:stCondLst>
                                            <p:cond delay="1834"/>
                                          </p:stCondLst>
                                        </p:cTn>
                                        <p:tgtEl>
                                          <p:spTgt spid="27"/>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down)">
                                      <p:cBhvr>
                                        <p:cTn id="44" dur="580">
                                          <p:stCondLst>
                                            <p:cond delay="0"/>
                                          </p:stCondLst>
                                        </p:cTn>
                                        <p:tgtEl>
                                          <p:spTgt spid="30"/>
                                        </p:tgtEl>
                                      </p:cBhvr>
                                    </p:animEffect>
                                    <p:anim calcmode="lin" valueType="num">
                                      <p:cBhvr>
                                        <p:cTn id="45"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50" dur="26">
                                          <p:stCondLst>
                                            <p:cond delay="650"/>
                                          </p:stCondLst>
                                        </p:cTn>
                                        <p:tgtEl>
                                          <p:spTgt spid="30"/>
                                        </p:tgtEl>
                                      </p:cBhvr>
                                      <p:to x="100000" y="60000"/>
                                    </p:animScale>
                                    <p:animScale>
                                      <p:cBhvr>
                                        <p:cTn id="51" dur="166" decel="50000">
                                          <p:stCondLst>
                                            <p:cond delay="676"/>
                                          </p:stCondLst>
                                        </p:cTn>
                                        <p:tgtEl>
                                          <p:spTgt spid="30"/>
                                        </p:tgtEl>
                                      </p:cBhvr>
                                      <p:to x="100000" y="100000"/>
                                    </p:animScale>
                                    <p:animScale>
                                      <p:cBhvr>
                                        <p:cTn id="52" dur="26">
                                          <p:stCondLst>
                                            <p:cond delay="1312"/>
                                          </p:stCondLst>
                                        </p:cTn>
                                        <p:tgtEl>
                                          <p:spTgt spid="30"/>
                                        </p:tgtEl>
                                      </p:cBhvr>
                                      <p:to x="100000" y="80000"/>
                                    </p:animScale>
                                    <p:animScale>
                                      <p:cBhvr>
                                        <p:cTn id="53" dur="166" decel="50000">
                                          <p:stCondLst>
                                            <p:cond delay="1338"/>
                                          </p:stCondLst>
                                        </p:cTn>
                                        <p:tgtEl>
                                          <p:spTgt spid="30"/>
                                        </p:tgtEl>
                                      </p:cBhvr>
                                      <p:to x="100000" y="100000"/>
                                    </p:animScale>
                                    <p:animScale>
                                      <p:cBhvr>
                                        <p:cTn id="54" dur="26">
                                          <p:stCondLst>
                                            <p:cond delay="1642"/>
                                          </p:stCondLst>
                                        </p:cTn>
                                        <p:tgtEl>
                                          <p:spTgt spid="30"/>
                                        </p:tgtEl>
                                      </p:cBhvr>
                                      <p:to x="100000" y="90000"/>
                                    </p:animScale>
                                    <p:animScale>
                                      <p:cBhvr>
                                        <p:cTn id="55" dur="166" decel="50000">
                                          <p:stCondLst>
                                            <p:cond delay="1668"/>
                                          </p:stCondLst>
                                        </p:cTn>
                                        <p:tgtEl>
                                          <p:spTgt spid="30"/>
                                        </p:tgtEl>
                                      </p:cBhvr>
                                      <p:to x="100000" y="100000"/>
                                    </p:animScale>
                                    <p:animScale>
                                      <p:cBhvr>
                                        <p:cTn id="56" dur="26">
                                          <p:stCondLst>
                                            <p:cond delay="1808"/>
                                          </p:stCondLst>
                                        </p:cTn>
                                        <p:tgtEl>
                                          <p:spTgt spid="30"/>
                                        </p:tgtEl>
                                      </p:cBhvr>
                                      <p:to x="100000" y="95000"/>
                                    </p:animScale>
                                    <p:animScale>
                                      <p:cBhvr>
                                        <p:cTn id="57" dur="166" decel="50000">
                                          <p:stCondLst>
                                            <p:cond delay="1834"/>
                                          </p:stCondLst>
                                        </p:cTn>
                                        <p:tgtEl>
                                          <p:spTgt spid="30"/>
                                        </p:tgtEl>
                                      </p:cBhvr>
                                      <p:to x="100000" y="100000"/>
                                    </p:animScale>
                                  </p:childTnLst>
                                </p:cTn>
                              </p:par>
                              <p:par>
                                <p:cTn id="58" presetID="26" presetClass="entr" presetSubtype="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down)">
                                      <p:cBhvr>
                                        <p:cTn id="60" dur="580">
                                          <p:stCondLst>
                                            <p:cond delay="0"/>
                                          </p:stCondLst>
                                        </p:cTn>
                                        <p:tgtEl>
                                          <p:spTgt spid="28"/>
                                        </p:tgtEl>
                                      </p:cBhvr>
                                    </p:animEffect>
                                    <p:anim calcmode="lin" valueType="num">
                                      <p:cBhvr>
                                        <p:cTn id="61"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66" dur="26">
                                          <p:stCondLst>
                                            <p:cond delay="650"/>
                                          </p:stCondLst>
                                        </p:cTn>
                                        <p:tgtEl>
                                          <p:spTgt spid="28"/>
                                        </p:tgtEl>
                                      </p:cBhvr>
                                      <p:to x="100000" y="60000"/>
                                    </p:animScale>
                                    <p:animScale>
                                      <p:cBhvr>
                                        <p:cTn id="67" dur="166" decel="50000">
                                          <p:stCondLst>
                                            <p:cond delay="676"/>
                                          </p:stCondLst>
                                        </p:cTn>
                                        <p:tgtEl>
                                          <p:spTgt spid="28"/>
                                        </p:tgtEl>
                                      </p:cBhvr>
                                      <p:to x="100000" y="100000"/>
                                    </p:animScale>
                                    <p:animScale>
                                      <p:cBhvr>
                                        <p:cTn id="68" dur="26">
                                          <p:stCondLst>
                                            <p:cond delay="1312"/>
                                          </p:stCondLst>
                                        </p:cTn>
                                        <p:tgtEl>
                                          <p:spTgt spid="28"/>
                                        </p:tgtEl>
                                      </p:cBhvr>
                                      <p:to x="100000" y="80000"/>
                                    </p:animScale>
                                    <p:animScale>
                                      <p:cBhvr>
                                        <p:cTn id="69" dur="166" decel="50000">
                                          <p:stCondLst>
                                            <p:cond delay="1338"/>
                                          </p:stCondLst>
                                        </p:cTn>
                                        <p:tgtEl>
                                          <p:spTgt spid="28"/>
                                        </p:tgtEl>
                                      </p:cBhvr>
                                      <p:to x="100000" y="100000"/>
                                    </p:animScale>
                                    <p:animScale>
                                      <p:cBhvr>
                                        <p:cTn id="70" dur="26">
                                          <p:stCondLst>
                                            <p:cond delay="1642"/>
                                          </p:stCondLst>
                                        </p:cTn>
                                        <p:tgtEl>
                                          <p:spTgt spid="28"/>
                                        </p:tgtEl>
                                      </p:cBhvr>
                                      <p:to x="100000" y="90000"/>
                                    </p:animScale>
                                    <p:animScale>
                                      <p:cBhvr>
                                        <p:cTn id="71" dur="166" decel="50000">
                                          <p:stCondLst>
                                            <p:cond delay="1668"/>
                                          </p:stCondLst>
                                        </p:cTn>
                                        <p:tgtEl>
                                          <p:spTgt spid="28"/>
                                        </p:tgtEl>
                                      </p:cBhvr>
                                      <p:to x="100000" y="100000"/>
                                    </p:animScale>
                                    <p:animScale>
                                      <p:cBhvr>
                                        <p:cTn id="72" dur="26">
                                          <p:stCondLst>
                                            <p:cond delay="1808"/>
                                          </p:stCondLst>
                                        </p:cTn>
                                        <p:tgtEl>
                                          <p:spTgt spid="28"/>
                                        </p:tgtEl>
                                      </p:cBhvr>
                                      <p:to x="100000" y="95000"/>
                                    </p:animScale>
                                    <p:animScale>
                                      <p:cBhvr>
                                        <p:cTn id="73"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14">
            <a:extLst>
              <a:ext uri="{FF2B5EF4-FFF2-40B4-BE49-F238E27FC236}">
                <a16:creationId xmlns:a16="http://schemas.microsoft.com/office/drawing/2014/main" xmlns="" id="{6B81718D-265C-41B8-A51F-29D312ADDD71}"/>
              </a:ext>
            </a:extLst>
          </p:cNvPr>
          <p:cNvSpPr/>
          <p:nvPr/>
        </p:nvSpPr>
        <p:spPr>
          <a:xfrm>
            <a:off x="1184970" y="2554974"/>
            <a:ext cx="2256061" cy="874026"/>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96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01</a:t>
            </a:r>
            <a:endParaRPr kumimoji="0" lang="zh-CN" altLang="en-US" sz="96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6" name="文本框 30">
            <a:extLst>
              <a:ext uri="{FF2B5EF4-FFF2-40B4-BE49-F238E27FC236}">
                <a16:creationId xmlns:a16="http://schemas.microsoft.com/office/drawing/2014/main" xmlns="" id="{9B2182AB-B294-4DF8-BE99-9DA4AA4A3BAC}"/>
              </a:ext>
            </a:extLst>
          </p:cNvPr>
          <p:cNvSpPr txBox="1">
            <a:spLocks noChangeArrowheads="1"/>
          </p:cNvSpPr>
          <p:nvPr/>
        </p:nvSpPr>
        <p:spPr bwMode="auto">
          <a:xfrm>
            <a:off x="2803431" y="2060963"/>
            <a:ext cx="7132082"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Fira Sans Black" panose="020B0A03050000020004" pitchFamily="34" charset="0"/>
                <a:cs typeface="#9Slide05 Pattaya" panose="00000500000000000000" pitchFamily="2" charset="-34"/>
              </a:rPr>
              <a:t>Khởi</a:t>
            </a:r>
            <a:r>
              <a:rPr lang="en-US" altLang="zh-CN" sz="11500" dirty="0">
                <a:solidFill>
                  <a:srgbClr val="172774"/>
                </a:solidFill>
                <a:latin typeface="Fira Sans Black" panose="020B0A03050000020004" pitchFamily="34" charset="0"/>
                <a:cs typeface="#9Slide05 Pattaya" panose="00000500000000000000" pitchFamily="2" charset="-34"/>
              </a:rPr>
              <a:t> </a:t>
            </a:r>
            <a:r>
              <a:rPr lang="en-US" altLang="zh-CN" sz="11500" dirty="0" err="1">
                <a:solidFill>
                  <a:srgbClr val="172774"/>
                </a:solidFill>
                <a:latin typeface="Fira Sans Black" panose="020B0A03050000020004" pitchFamily="34" charset="0"/>
                <a:cs typeface="#9Slide05 Pattaya" panose="00000500000000000000" pitchFamily="2" charset="-34"/>
              </a:rPr>
              <a:t>động</a:t>
            </a:r>
            <a:endParaRPr lang="zh-CN" altLang="en-US" sz="11500" dirty="0">
              <a:solidFill>
                <a:srgbClr val="172774"/>
              </a:solidFill>
              <a:latin typeface="Fira Sans Black" panose="020B0A03050000020004" pitchFamily="34" charset="0"/>
              <a:cs typeface="#9Slide05 Pattaya" panose="00000500000000000000" pitchFamily="2" charset="-34"/>
            </a:endParaRPr>
          </a:p>
        </p:txBody>
      </p:sp>
    </p:spTree>
    <p:extLst>
      <p:ext uri="{BB962C8B-B14F-4D97-AF65-F5344CB8AC3E}">
        <p14:creationId xmlns:p14="http://schemas.microsoft.com/office/powerpoint/2010/main" val="35434544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decel="100000"/>
                                        <p:tgtEl>
                                          <p:spTgt spid="6"/>
                                        </p:tgtEl>
                                      </p:cBhvr>
                                    </p:animEffect>
                                    <p:anim calcmode="lin" valueType="num">
                                      <p:cBhvr>
                                        <p:cTn id="15" dur="800" decel="100000" fill="hold"/>
                                        <p:tgtEl>
                                          <p:spTgt spid="6"/>
                                        </p:tgtEl>
                                        <p:attrNameLst>
                                          <p:attrName>style.rotation</p:attrName>
                                        </p:attrNameLst>
                                      </p:cBhvr>
                                      <p:tavLst>
                                        <p:tav tm="0">
                                          <p:val>
                                            <p:fltVal val="-90"/>
                                          </p:val>
                                        </p:tav>
                                        <p:tav tm="100000">
                                          <p:val>
                                            <p:fltVal val="0"/>
                                          </p:val>
                                        </p:tav>
                                      </p:tavLst>
                                    </p:anim>
                                    <p:anim calcmode="lin" valueType="num">
                                      <p:cBhvr>
                                        <p:cTn id="16" dur="800" decel="100000" fill="hold"/>
                                        <p:tgtEl>
                                          <p:spTgt spid="6"/>
                                        </p:tgtEl>
                                        <p:attrNameLst>
                                          <p:attrName>ppt_x</p:attrName>
                                        </p:attrNameLst>
                                      </p:cBhvr>
                                      <p:tavLst>
                                        <p:tav tm="0">
                                          <p:val>
                                            <p:strVal val="#ppt_x+0.4"/>
                                          </p:val>
                                        </p:tav>
                                        <p:tav tm="100000">
                                          <p:val>
                                            <p:strVal val="#ppt_x-0.05"/>
                                          </p:val>
                                        </p:tav>
                                      </p:tavLst>
                                    </p:anim>
                                    <p:anim calcmode="lin" valueType="num">
                                      <p:cBhvr>
                                        <p:cTn id="17" dur="800" decel="100000" fill="hold"/>
                                        <p:tgtEl>
                                          <p:spTgt spid="6"/>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46044" y="517159"/>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193" name="TextBox 11"/>
          <p:cNvSpPr txBox="1"/>
          <p:nvPr/>
        </p:nvSpPr>
        <p:spPr>
          <a:xfrm>
            <a:off x="1016327" y="462504"/>
            <a:ext cx="1024309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Hai</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câu</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vi-VN"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văn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trên</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được</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liên</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kết</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với</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nhau</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bằng</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cách</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b="1"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nào</a:t>
            </a:r>
            <a:r>
              <a:rPr kumimoji="0" lang="en-US" altLang="zh-CN" sz="4400" b="1"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a:t>
            </a:r>
            <a:endParaRPr kumimoji="0" sz="4400" b="1" u="none" strike="noStrike" kern="1200" cap="none" spc="0" normalizeH="0" baseline="0" noProof="0" dirty="0">
              <a:ln>
                <a:noFill/>
              </a:ln>
              <a:solidFill>
                <a:srgbClr val="FF0075"/>
              </a:solidFill>
              <a:effectLst/>
              <a:uLnTx/>
              <a:uFillTx/>
              <a:latin typeface="Arial" panose="020B0604020202020204" pitchFamily="34" charset="0"/>
              <a:cs typeface="Arial" panose="020B0604020202020204" pitchFamily="34" charset="0"/>
              <a:sym typeface="+mn-lt"/>
            </a:endParaRPr>
          </a:p>
        </p:txBody>
      </p:sp>
      <p:grpSp>
        <p:nvGrpSpPr>
          <p:cNvPr id="201" name="Group 200"/>
          <p:cNvGrpSpPr/>
          <p:nvPr/>
        </p:nvGrpSpPr>
        <p:grpSpPr>
          <a:xfrm>
            <a:off x="4313582" y="3224368"/>
            <a:ext cx="4333461" cy="2485689"/>
            <a:chOff x="12435695" y="619270"/>
            <a:chExt cx="3507917" cy="2810250"/>
          </a:xfrm>
        </p:grpSpPr>
        <p:grpSp>
          <p:nvGrpSpPr>
            <p:cNvPr id="101" name="组合 100"/>
            <p:cNvGrpSpPr/>
            <p:nvPr/>
          </p:nvGrpSpPr>
          <p:grpSpPr>
            <a:xfrm flipH="1">
              <a:off x="12435695" y="619270"/>
              <a:ext cx="3507917" cy="2810250"/>
              <a:chOff x="3246438" y="1068388"/>
              <a:chExt cx="5711825" cy="4678363"/>
            </a:xfrm>
            <a:solidFill>
              <a:schemeClr val="tx1"/>
            </a:solidFill>
          </p:grpSpPr>
          <p:sp>
            <p:nvSpPr>
              <p:cNvPr id="102"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3"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4"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5"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6"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7"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08"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grpSp>
            <p:nvGrpSpPr>
              <p:cNvPr id="109" name="组合 108"/>
              <p:cNvGrpSpPr/>
              <p:nvPr/>
            </p:nvGrpSpPr>
            <p:grpSpPr>
              <a:xfrm>
                <a:off x="3517901" y="1225551"/>
                <a:ext cx="5260975" cy="4090987"/>
                <a:chOff x="3517901" y="1225551"/>
                <a:chExt cx="5260975" cy="4090987"/>
              </a:xfrm>
              <a:grpFill/>
            </p:grpSpPr>
            <p:sp>
              <p:nvSpPr>
                <p:cNvPr id="110"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1"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2"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3"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4"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5"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6"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7"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8"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19"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0"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1"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2"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3"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4"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5"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6"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7"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8"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29"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0"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1"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2"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3"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4"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5"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6"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7"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8"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39"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0"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1"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2"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3"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4"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5"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6"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7"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8"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49"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0"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1"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2"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3"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4"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5"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6"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7"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8"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59"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0"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1"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2"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3"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4"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5"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6"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7"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8"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69"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0"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1"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2"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3"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4"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5"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6"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7"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8"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79"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0"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1"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2"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3"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4"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5"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6"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7"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8"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89"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sp>
              <p:nvSpPr>
                <p:cNvPr id="190"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0" i="0" u="none" strike="noStrike" kern="1200" cap="none" spc="0" normalizeH="0" baseline="0" noProof="0">
                    <a:ln>
                      <a:noFill/>
                    </a:ln>
                    <a:solidFill>
                      <a:prstClr val="black"/>
                    </a:solidFill>
                    <a:effectLst/>
                    <a:uLnTx/>
                    <a:uFillTx/>
                    <a:cs typeface="+mn-ea"/>
                    <a:sym typeface="+mn-lt"/>
                  </a:endParaRPr>
                </a:p>
              </p:txBody>
            </p:sp>
          </p:grpSp>
        </p:grpSp>
        <p:sp>
          <p:nvSpPr>
            <p:cNvPr id="199" name="TextBox 11"/>
            <p:cNvSpPr txBox="1"/>
            <p:nvPr/>
          </p:nvSpPr>
          <p:spPr>
            <a:xfrm>
              <a:off x="12927996" y="1172470"/>
              <a:ext cx="2829885" cy="177461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vi-VN" altLang="zh-CN" sz="3200" b="1" dirty="0">
                  <a:solidFill>
                    <a:prstClr val="black"/>
                  </a:solidFill>
                  <a:latin typeface="Arial" panose="020B0604020202020204" pitchFamily="34" charset="0"/>
                  <a:cs typeface="Arial" panose="020B0604020202020204" pitchFamily="34" charset="0"/>
                  <a:sym typeface="+mn-lt"/>
                </a:rPr>
                <a:t>Các</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câu</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được</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liên</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kết</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bằng</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err="1">
                  <a:solidFill>
                    <a:prstClr val="black"/>
                  </a:solidFill>
                  <a:latin typeface="Arial" panose="020B0604020202020204" pitchFamily="34" charset="0"/>
                  <a:cs typeface="Arial" panose="020B0604020202020204" pitchFamily="34" charset="0"/>
                  <a:sym typeface="+mn-lt"/>
                </a:rPr>
                <a:t>cách</a:t>
              </a:r>
              <a:r>
                <a:rPr lang="en-US" altLang="zh-CN" sz="3200" b="1" dirty="0">
                  <a:solidFill>
                    <a:prstClr val="black"/>
                  </a:solidFill>
                  <a:latin typeface="Arial" panose="020B0604020202020204" pitchFamily="34" charset="0"/>
                  <a:cs typeface="Arial" panose="020B0604020202020204" pitchFamily="34" charset="0"/>
                  <a:sym typeface="+mn-lt"/>
                </a:rPr>
                <a:t> </a:t>
              </a:r>
              <a:r>
                <a:rPr lang="en-US" altLang="zh-CN" sz="3200" b="1" dirty="0">
                  <a:solidFill>
                    <a:srgbClr val="FF0000"/>
                  </a:solidFill>
                  <a:latin typeface="Arial" panose="020B0604020202020204" pitchFamily="34" charset="0"/>
                  <a:cs typeface="Arial" panose="020B0604020202020204" pitchFamily="34" charset="0"/>
                  <a:sym typeface="+mn-lt"/>
                </a:rPr>
                <a:t>l</a:t>
              </a:r>
              <a:r>
                <a:rPr kumimoji="0" lang="en-US" altLang="zh-CN" sz="32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sym typeface="+mn-lt"/>
                </a:rPr>
                <a:t>ặp</a:t>
              </a:r>
              <a:r>
                <a:rPr kumimoji="0" lang="en-US" altLang="zh-CN" sz="3200" b="1" i="0" u="none" strike="noStrike" kern="1200" cap="none" spc="0" normalizeH="0" noProof="0" dirty="0">
                  <a:ln>
                    <a:noFill/>
                  </a:ln>
                  <a:solidFill>
                    <a:srgbClr val="FF0000"/>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srgbClr val="FF0000"/>
                  </a:solidFill>
                  <a:effectLst/>
                  <a:uLnTx/>
                  <a:uFillTx/>
                  <a:latin typeface="Arial" panose="020B0604020202020204" pitchFamily="34" charset="0"/>
                  <a:cs typeface="Arial" panose="020B0604020202020204" pitchFamily="34" charset="0"/>
                  <a:sym typeface="+mn-lt"/>
                </a:rPr>
                <a:t>từ</a:t>
              </a:r>
              <a:r>
                <a:rPr kumimoji="0" lang="en-US" altLang="zh-CN" sz="3200" b="1" i="0" u="none" strike="noStrike" kern="1200" cap="none" spc="0" normalizeH="0" noProof="0" dirty="0">
                  <a:ln>
                    <a:noFill/>
                  </a:ln>
                  <a:solidFill>
                    <a:srgbClr val="FF0000"/>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srgbClr val="FF0000"/>
                  </a:solidFill>
                  <a:effectLst/>
                  <a:uLnTx/>
                  <a:uFillTx/>
                  <a:latin typeface="Arial" panose="020B0604020202020204" pitchFamily="34" charset="0"/>
                  <a:cs typeface="Arial" panose="020B0604020202020204" pitchFamily="34" charset="0"/>
                  <a:sym typeface="+mn-lt"/>
                </a:rPr>
                <a:t>ngữ</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a:t>
              </a:r>
              <a:endParaRPr kumimoji="0"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grpSp>
      <p:sp>
        <p:nvSpPr>
          <p:cNvPr id="2" name="Rectangle 1"/>
          <p:cNvSpPr/>
          <p:nvPr/>
        </p:nvSpPr>
        <p:spPr>
          <a:xfrm>
            <a:off x="8887273" y="2017680"/>
            <a:ext cx="1184983" cy="469900"/>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196"/>
          <p:cNvSpPr/>
          <p:nvPr/>
        </p:nvSpPr>
        <p:spPr>
          <a:xfrm>
            <a:off x="6376402" y="2047655"/>
            <a:ext cx="1154967" cy="469900"/>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文本框 30"/>
          <p:cNvSpPr txBox="1">
            <a:spLocks noChangeArrowheads="1"/>
          </p:cNvSpPr>
          <p:nvPr/>
        </p:nvSpPr>
        <p:spPr bwMode="auto">
          <a:xfrm>
            <a:off x="827990" y="1832473"/>
            <a:ext cx="10408370" cy="2123658"/>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just"/>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Ông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Nhụ</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bước</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ra</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võng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Cái</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võng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làm</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bằng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lưới</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đáy</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vẫn</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buộc</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lưu</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cữu</a:t>
            </a:r>
            <a:r>
              <a:rPr lang="en-US" altLang="zh-CN" sz="4400" b="0" dirty="0">
                <a:solidFill>
                  <a:srgbClr val="172774"/>
                </a:solidFill>
                <a:latin typeface="Arial" panose="020B0604020202020204" pitchFamily="34" charset="0"/>
                <a:cs typeface="Arial" panose="020B0604020202020204" pitchFamily="34" charset="0"/>
              </a:rPr>
              <a:t> ở </a:t>
            </a:r>
            <a:r>
              <a:rPr lang="en-US" altLang="zh-CN" sz="4400" b="0" dirty="0" err="1">
                <a:solidFill>
                  <a:srgbClr val="172774"/>
                </a:solidFill>
                <a:latin typeface="Arial" panose="020B0604020202020204" pitchFamily="34" charset="0"/>
                <a:cs typeface="Arial" panose="020B0604020202020204" pitchFamily="34" charset="0"/>
              </a:rPr>
              <a:t>ngoài</a:t>
            </a:r>
            <a:r>
              <a:rPr lang="en-US" altLang="zh-CN" sz="4400" b="0" dirty="0">
                <a:solidFill>
                  <a:srgbClr val="172774"/>
                </a:solidFill>
                <a:latin typeface="Arial" panose="020B0604020202020204" pitchFamily="34" charset="0"/>
                <a:cs typeface="Arial" panose="020B0604020202020204" pitchFamily="34" charset="0"/>
              </a:rPr>
              <a:t> hang </a:t>
            </a:r>
            <a:r>
              <a:rPr lang="en-US" altLang="zh-CN" sz="4400" b="0" dirty="0" err="1">
                <a:solidFill>
                  <a:srgbClr val="172774"/>
                </a:solidFill>
                <a:latin typeface="Arial" panose="020B0604020202020204" pitchFamily="34" charset="0"/>
                <a:cs typeface="Arial" panose="020B0604020202020204" pitchFamily="34" charset="0"/>
              </a:rPr>
              <a:t>hiên</a:t>
            </a:r>
            <a:r>
              <a:rPr lang="en-US" altLang="zh-CN" sz="4400" b="0" dirty="0">
                <a:solidFill>
                  <a:srgbClr val="172774"/>
                </a:solidFill>
                <a:latin typeface="Arial" panose="020B0604020202020204" pitchFamily="34" charset="0"/>
                <a:cs typeface="Arial" panose="020B0604020202020204" pitchFamily="34" charset="0"/>
              </a:rPr>
              <a:t>.</a:t>
            </a:r>
            <a:endParaRPr lang="zh-CN" altLang="en-US" sz="4400" b="0" dirty="0">
              <a:solidFill>
                <a:srgbClr val="172774"/>
              </a:solidFill>
              <a:latin typeface="Arial" panose="020B0604020202020204" pitchFamily="34" charset="0"/>
              <a:cs typeface="Arial" panose="020B0604020202020204" pitchFamily="34" charset="0"/>
            </a:endParaRPr>
          </a:p>
        </p:txBody>
      </p:sp>
      <p:pic>
        <p:nvPicPr>
          <p:cNvPr id="8" name="Hình ảnh 7">
            <a:extLst>
              <a:ext uri="{FF2B5EF4-FFF2-40B4-BE49-F238E27FC236}">
                <a16:creationId xmlns:a16="http://schemas.microsoft.com/office/drawing/2014/main" xmlns="" id="{47F33684-B53B-4E87-827F-9CB9F13885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71200" y="3422367"/>
            <a:ext cx="2142564" cy="3647394"/>
          </a:xfrm>
          <a:prstGeom prst="rect">
            <a:avLst/>
          </a:prstGeom>
        </p:spPr>
      </p:pic>
      <p:pic>
        <p:nvPicPr>
          <p:cNvPr id="14" name="Hình ảnh 13" descr="Ảnh có chứa xanh lục&#10;&#10;Mô tả được tạo tự động">
            <a:extLst>
              <a:ext uri="{FF2B5EF4-FFF2-40B4-BE49-F238E27FC236}">
                <a16:creationId xmlns:a16="http://schemas.microsoft.com/office/drawing/2014/main" xmlns="" id="{406838A7-4554-400E-BBFF-DFF30158B9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2903320" y="4540172"/>
            <a:ext cx="2090751" cy="2022609"/>
          </a:xfrm>
          <a:prstGeom prst="rect">
            <a:avLst/>
          </a:prstGeom>
        </p:spPr>
      </p:pic>
    </p:spTree>
    <p:extLst>
      <p:ext uri="{BB962C8B-B14F-4D97-AF65-F5344CB8AC3E}">
        <p14:creationId xmlns:p14="http://schemas.microsoft.com/office/powerpoint/2010/main" val="7922381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01"/>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3" name="chimes.wav"/>
                                        </p:tgtEl>
                                      </p:cMediaNode>
                                    </p:audio>
                                  </p:subTnLst>
                                </p:cTn>
                              </p:par>
                              <p:par>
                                <p:cTn id="12" presetID="42"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97"/>
                                        </p:tgtEl>
                                        <p:attrNameLst>
                                          <p:attrName>style.visibility</p:attrName>
                                        </p:attrNameLst>
                                      </p:cBhvr>
                                      <p:to>
                                        <p:strVal val="visible"/>
                                      </p:to>
                                    </p:set>
                                    <p:animEffect transition="in" filter="fade">
                                      <p:cBhvr>
                                        <p:cTn id="19" dur="1000"/>
                                        <p:tgtEl>
                                          <p:spTgt spid="197"/>
                                        </p:tgtEl>
                                      </p:cBhvr>
                                    </p:animEffect>
                                    <p:anim calcmode="lin" valueType="num">
                                      <p:cBhvr>
                                        <p:cTn id="20" dur="1000" fill="hold"/>
                                        <p:tgtEl>
                                          <p:spTgt spid="197"/>
                                        </p:tgtEl>
                                        <p:attrNameLst>
                                          <p:attrName>ppt_x</p:attrName>
                                        </p:attrNameLst>
                                      </p:cBhvr>
                                      <p:tavLst>
                                        <p:tav tm="0">
                                          <p:val>
                                            <p:strVal val="#ppt_x"/>
                                          </p:val>
                                        </p:tav>
                                        <p:tav tm="100000">
                                          <p:val>
                                            <p:strVal val="#ppt_x"/>
                                          </p:val>
                                        </p:tav>
                                      </p:tavLst>
                                    </p:anim>
                                    <p:anim calcmode="lin" valueType="num">
                                      <p:cBhvr>
                                        <p:cTn id="21" dur="1000" fill="hold"/>
                                        <p:tgtEl>
                                          <p:spTgt spid="1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97"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TextBox 11"/>
          <p:cNvSpPr txBox="1"/>
          <p:nvPr/>
        </p:nvSpPr>
        <p:spPr>
          <a:xfrm>
            <a:off x="689459" y="560858"/>
            <a:ext cx="10631508"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4000" dirty="0" err="1">
                <a:solidFill>
                  <a:srgbClr val="FF0075"/>
                </a:solidFill>
                <a:latin typeface="Arial" panose="020B0604020202020204" pitchFamily="34" charset="0"/>
                <a:cs typeface="Arial" panose="020B0604020202020204" pitchFamily="34" charset="0"/>
                <a:sym typeface="+mn-lt"/>
              </a:rPr>
              <a:t>Điền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từ</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thích</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hợp</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vào</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chỗ</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chấm</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để</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hai</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câu</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văn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sau</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liên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kết</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bằng</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cách</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lặp</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từ</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ngữ</a:t>
            </a:r>
            <a:r>
              <a:rPr lang="en-US" sz="4000" dirty="0">
                <a:solidFill>
                  <a:srgbClr val="FF0075"/>
                </a:solidFill>
                <a:latin typeface="Arial" panose="020B0604020202020204" pitchFamily="34" charset="0"/>
                <a:cs typeface="Arial" panose="020B0604020202020204" pitchFamily="34" charset="0"/>
                <a:sym typeface="+mn-lt"/>
              </a:rPr>
              <a:t>:</a:t>
            </a:r>
            <a:endParaRPr kumimoji="0" sz="4000" i="0" u="none" strike="noStrike" kern="1200" cap="none" spc="0" normalizeH="0" baseline="0" noProof="0" dirty="0">
              <a:ln>
                <a:noFill/>
              </a:ln>
              <a:solidFill>
                <a:srgbClr val="FF0075"/>
              </a:solidFill>
              <a:effectLst/>
              <a:uLnTx/>
              <a:uFillTx/>
              <a:latin typeface="Arial" panose="020B0604020202020204" pitchFamily="34" charset="0"/>
              <a:cs typeface="Arial" panose="020B0604020202020204" pitchFamily="34" charset="0"/>
              <a:sym typeface="+mn-lt"/>
            </a:endParaRPr>
          </a:p>
        </p:txBody>
      </p:sp>
      <p:sp>
        <p:nvSpPr>
          <p:cNvPr id="9" name="文本框 30"/>
          <p:cNvSpPr txBox="1">
            <a:spLocks noChangeArrowheads="1"/>
          </p:cNvSpPr>
          <p:nvPr/>
        </p:nvSpPr>
        <p:spPr bwMode="auto">
          <a:xfrm>
            <a:off x="661606" y="1829311"/>
            <a:ext cx="10659361" cy="2862322"/>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just">
              <a:lnSpc>
                <a:spcPct val="150000"/>
              </a:lnSpc>
            </a:pP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Đất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nước</a:t>
            </a:r>
            <a:r>
              <a:rPr lang="en-US" altLang="zh-CN" sz="4000" b="0" dirty="0">
                <a:solidFill>
                  <a:srgbClr val="172774"/>
                </a:solidFill>
                <a:latin typeface="Arial" panose="020B0604020202020204" pitchFamily="34" charset="0"/>
                <a:cs typeface="Arial" panose="020B0604020202020204" pitchFamily="34" charset="0"/>
              </a:rPr>
              <a:t> ta </a:t>
            </a:r>
            <a:r>
              <a:rPr lang="en-US" altLang="zh-CN" sz="4000" b="0" dirty="0" err="1">
                <a:solidFill>
                  <a:srgbClr val="172774"/>
                </a:solidFill>
                <a:latin typeface="Arial" panose="020B0604020202020204" pitchFamily="34" charset="0"/>
                <a:cs typeface="Arial" panose="020B0604020202020204" pitchFamily="34" charset="0"/>
              </a:rPr>
              <a:t>xanh</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tươi</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bốn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mùa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có</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hoa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quả</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quanh</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năm</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Nếu</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quả</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là</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phần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ngon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nhất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thì</a:t>
            </a:r>
            <a:r>
              <a:rPr lang="en-US" altLang="zh-CN" sz="4000" b="0" dirty="0">
                <a:solidFill>
                  <a:srgbClr val="172774"/>
                </a:solidFill>
                <a:latin typeface="Arial" panose="020B0604020202020204" pitchFamily="34" charset="0"/>
                <a:cs typeface="Arial" panose="020B0604020202020204" pitchFamily="34" charset="0"/>
              </a:rPr>
              <a:t>  …   </a:t>
            </a:r>
            <a:r>
              <a:rPr lang="en-US" altLang="zh-CN" sz="4000" b="0" dirty="0" err="1">
                <a:solidFill>
                  <a:srgbClr val="172774"/>
                </a:solidFill>
                <a:latin typeface="Arial" panose="020B0604020202020204" pitchFamily="34" charset="0"/>
                <a:cs typeface="Arial" panose="020B0604020202020204" pitchFamily="34" charset="0"/>
              </a:rPr>
              <a:t>là</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phần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đẹp</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nhất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của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cây</a:t>
            </a:r>
            <a:r>
              <a:rPr lang="en-US" altLang="zh-CN" sz="4000" b="0" dirty="0">
                <a:solidFill>
                  <a:srgbClr val="172774"/>
                </a:solidFill>
                <a:latin typeface="Arial" panose="020B0604020202020204" pitchFamily="34" charset="0"/>
                <a:cs typeface="Arial" panose="020B0604020202020204" pitchFamily="34" charset="0"/>
              </a:rPr>
              <a:t>.</a:t>
            </a:r>
            <a:endParaRPr lang="zh-CN" altLang="en-US" sz="4000" b="0" dirty="0">
              <a:solidFill>
                <a:srgbClr val="172774"/>
              </a:solidFill>
              <a:latin typeface="Arial" panose="020B0604020202020204" pitchFamily="34" charset="0"/>
              <a:cs typeface="Arial" panose="020B0604020202020204" pitchFamily="34" charset="0"/>
            </a:endParaRPr>
          </a:p>
        </p:txBody>
      </p:sp>
      <p:sp>
        <p:nvSpPr>
          <p:cNvPr id="3" name="Rectangle 2"/>
          <p:cNvSpPr/>
          <p:nvPr/>
        </p:nvSpPr>
        <p:spPr>
          <a:xfrm>
            <a:off x="930792" y="3791008"/>
            <a:ext cx="1862559" cy="812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hoa</a:t>
            </a:r>
            <a:endParaRPr lang="en-US" sz="4000" b="1" dirty="0">
              <a:solidFill>
                <a:srgbClr val="FF0000"/>
              </a:solidFill>
              <a:latin typeface="Arial" panose="020B0604020202020204" pitchFamily="34" charset="0"/>
              <a:cs typeface="Arial" panose="020B0604020202020204" pitchFamily="34" charset="0"/>
            </a:endParaRPr>
          </a:p>
        </p:txBody>
      </p:sp>
      <p:pic>
        <p:nvPicPr>
          <p:cNvPr id="8" name="Hình ảnh 7" descr="Ảnh có chứa xanh lục&#10;&#10;Mô tả được tạo tự động">
            <a:extLst>
              <a:ext uri="{FF2B5EF4-FFF2-40B4-BE49-F238E27FC236}">
                <a16:creationId xmlns:a16="http://schemas.microsoft.com/office/drawing/2014/main" xmlns="" id="{45CC052A-3A71-44E8-8C5D-8DEE17F9CC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34575" y="4241169"/>
            <a:ext cx="2257425" cy="2509838"/>
          </a:xfrm>
          <a:prstGeom prst="rect">
            <a:avLst/>
          </a:prstGeom>
        </p:spPr>
      </p:pic>
      <p:pic>
        <p:nvPicPr>
          <p:cNvPr id="12" name="Hình ảnh 11" descr="Ảnh có chứa cây&#10;&#10;Mô tả được tạo tự động">
            <a:extLst>
              <a:ext uri="{FF2B5EF4-FFF2-40B4-BE49-F238E27FC236}">
                <a16:creationId xmlns:a16="http://schemas.microsoft.com/office/drawing/2014/main" xmlns="" id="{1DD8C93F-C50D-4E81-8158-533118B78A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432" y="4323315"/>
            <a:ext cx="2739493" cy="2739493"/>
          </a:xfrm>
          <a:prstGeom prst="rect">
            <a:avLst/>
          </a:prstGeom>
        </p:spPr>
      </p:pic>
    </p:spTree>
    <p:extLst>
      <p:ext uri="{BB962C8B-B14F-4D97-AF65-F5344CB8AC3E}">
        <p14:creationId xmlns:p14="http://schemas.microsoft.com/office/powerpoint/2010/main" val="421848523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14">
            <a:extLst>
              <a:ext uri="{FF2B5EF4-FFF2-40B4-BE49-F238E27FC236}">
                <a16:creationId xmlns:a16="http://schemas.microsoft.com/office/drawing/2014/main" xmlns="" id="{6B81718D-265C-41B8-A51F-29D312ADDD71}"/>
              </a:ext>
            </a:extLst>
          </p:cNvPr>
          <p:cNvSpPr/>
          <p:nvPr/>
        </p:nvSpPr>
        <p:spPr>
          <a:xfrm>
            <a:off x="-661737" y="1648326"/>
            <a:ext cx="4523874" cy="246647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1" i="0" u="none" strike="noStrike" kern="1200" cap="none" spc="0" normalizeH="0" baseline="0" noProof="0" dirty="0">
                <a:ln>
                  <a:noFill/>
                </a:ln>
                <a:solidFill>
                  <a:prstClr val="white"/>
                </a:solidFill>
                <a:effectLst>
                  <a:glow rad="228600">
                    <a:srgbClr val="4472C4">
                      <a:satMod val="175000"/>
                      <a:alpha val="40000"/>
                    </a:srgb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02</a:t>
            </a:r>
            <a:endParaRPr kumimoji="0" lang="zh-CN" altLang="en-US" sz="16600" b="1" i="0" u="none" strike="noStrike" kern="1200" cap="none" spc="0" normalizeH="0" baseline="0" noProof="0" dirty="0">
              <a:ln>
                <a:noFill/>
              </a:ln>
              <a:solidFill>
                <a:prstClr val="white"/>
              </a:solidFill>
              <a:effectLst>
                <a:glow rad="228600">
                  <a:srgbClr val="4472C4">
                    <a:satMod val="175000"/>
                    <a:alpha val="40000"/>
                  </a:srgb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6" name="文本框 30">
            <a:extLst>
              <a:ext uri="{FF2B5EF4-FFF2-40B4-BE49-F238E27FC236}">
                <a16:creationId xmlns:a16="http://schemas.microsoft.com/office/drawing/2014/main" xmlns="" id="{9B2182AB-B294-4DF8-BE99-9DA4AA4A3BAC}"/>
              </a:ext>
            </a:extLst>
          </p:cNvPr>
          <p:cNvSpPr txBox="1">
            <a:spLocks noChangeArrowheads="1"/>
          </p:cNvSpPr>
          <p:nvPr/>
        </p:nvSpPr>
        <p:spPr bwMode="auto">
          <a:xfrm>
            <a:off x="2991641" y="1950539"/>
            <a:ext cx="6942926" cy="221599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marL="0" marR="0" lvl="0" indent="0" algn="ctr" defTabSz="901065" rtl="0" eaLnBrk="1" fontAlgn="auto" latinLnBrk="0" hangingPunct="1">
              <a:lnSpc>
                <a:spcPct val="100000"/>
              </a:lnSpc>
              <a:spcBef>
                <a:spcPts val="0"/>
              </a:spcBef>
              <a:spcAft>
                <a:spcPts val="0"/>
              </a:spcAft>
              <a:buClrTx/>
              <a:buSzTx/>
              <a:buFontTx/>
              <a:buNone/>
              <a:tabLst/>
              <a:defRPr/>
            </a:pPr>
            <a:r>
              <a:rPr kumimoji="0" lang="en-US" altLang="zh-CN" sz="13800" b="1" i="0" u="none" strike="noStrike" kern="1200" cap="none" spc="0" normalizeH="0" baseline="0" noProof="0" dirty="0" err="1">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rPr>
              <a:t>Nhận</a:t>
            </a:r>
            <a:r>
              <a:rPr kumimoji="0" lang="en-US" altLang="zh-CN" sz="13800" b="1" i="0" u="none" strike="noStrike" kern="1200" cap="none" spc="0" normalizeH="0" noProof="0" dirty="0">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rPr>
              <a:t> </a:t>
            </a:r>
            <a:r>
              <a:rPr kumimoji="0" lang="en-US" altLang="zh-CN" sz="13800" b="1" i="0" u="none" strike="noStrike" kern="1200" cap="none" spc="0" normalizeH="0" noProof="0" dirty="0" err="1">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rPr>
              <a:t>xét</a:t>
            </a:r>
            <a:endParaRPr kumimoji="0" lang="zh-CN" altLang="en-US" sz="13800" b="1" i="0" u="none" strike="noStrike" kern="1200" cap="none" spc="0" normalizeH="0" baseline="0" noProof="0" dirty="0">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endParaRPr>
          </a:p>
        </p:txBody>
      </p:sp>
    </p:spTree>
    <p:extLst>
      <p:ext uri="{BB962C8B-B14F-4D97-AF65-F5344CB8AC3E}">
        <p14:creationId xmlns:p14="http://schemas.microsoft.com/office/powerpoint/2010/main" val="314804356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decel="100000"/>
                                        <p:tgtEl>
                                          <p:spTgt spid="6"/>
                                        </p:tgtEl>
                                      </p:cBhvr>
                                    </p:animEffect>
                                    <p:anim calcmode="lin" valueType="num">
                                      <p:cBhvr>
                                        <p:cTn id="15" dur="800" decel="100000" fill="hold"/>
                                        <p:tgtEl>
                                          <p:spTgt spid="6"/>
                                        </p:tgtEl>
                                        <p:attrNameLst>
                                          <p:attrName>style.rotation</p:attrName>
                                        </p:attrNameLst>
                                      </p:cBhvr>
                                      <p:tavLst>
                                        <p:tav tm="0">
                                          <p:val>
                                            <p:fltVal val="-90"/>
                                          </p:val>
                                        </p:tav>
                                        <p:tav tm="100000">
                                          <p:val>
                                            <p:fltVal val="0"/>
                                          </p:val>
                                        </p:tav>
                                      </p:tavLst>
                                    </p:anim>
                                    <p:anim calcmode="lin" valueType="num">
                                      <p:cBhvr>
                                        <p:cTn id="16" dur="800" decel="100000" fill="hold"/>
                                        <p:tgtEl>
                                          <p:spTgt spid="6"/>
                                        </p:tgtEl>
                                        <p:attrNameLst>
                                          <p:attrName>ppt_x</p:attrName>
                                        </p:attrNameLst>
                                      </p:cBhvr>
                                      <p:tavLst>
                                        <p:tav tm="0">
                                          <p:val>
                                            <p:strVal val="#ppt_x+0.4"/>
                                          </p:val>
                                        </p:tav>
                                        <p:tav tm="100000">
                                          <p:val>
                                            <p:strVal val="#ppt_x-0.05"/>
                                          </p:val>
                                        </p:tav>
                                      </p:tavLst>
                                    </p:anim>
                                    <p:anim calcmode="lin" valueType="num">
                                      <p:cBhvr>
                                        <p:cTn id="17" dur="800" decel="100000" fill="hold"/>
                                        <p:tgtEl>
                                          <p:spTgt spid="6"/>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43003" y="55020"/>
            <a:ext cx="11883385" cy="674769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7" name="图片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sp>
        <p:nvSpPr>
          <p:cNvPr id="9" name="文本框 30"/>
          <p:cNvSpPr txBox="1">
            <a:spLocks noChangeArrowheads="1"/>
          </p:cNvSpPr>
          <p:nvPr/>
        </p:nvSpPr>
        <p:spPr bwMode="auto">
          <a:xfrm>
            <a:off x="902216" y="54987"/>
            <a:ext cx="11124171"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marL="742950" indent="-742950">
              <a:buAutoNum type="arabicPeriod"/>
            </a:pP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câu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nói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về</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ai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 </a:t>
            </a:r>
          </a:p>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Những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nào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biết</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điều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đó</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sp>
        <p:nvSpPr>
          <p:cNvPr id="11" name="Rounded Rectangle 10"/>
          <p:cNvSpPr/>
          <p:nvPr/>
        </p:nvSpPr>
        <p:spPr>
          <a:xfrm>
            <a:off x="10145486" y="1117600"/>
            <a:ext cx="1880901"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p:nvSpPr>
        <p:spPr>
          <a:xfrm>
            <a:off x="1090738" y="2411310"/>
            <a:ext cx="3615761"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p:nvSpPr>
        <p:spPr>
          <a:xfrm>
            <a:off x="188806" y="1787891"/>
            <a:ext cx="1175537"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p:cNvSpPr/>
          <p:nvPr/>
        </p:nvSpPr>
        <p:spPr>
          <a:xfrm>
            <a:off x="6794853" y="2395475"/>
            <a:ext cx="3161947"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33"/>
          <p:cNvSpPr/>
          <p:nvPr/>
        </p:nvSpPr>
        <p:spPr>
          <a:xfrm>
            <a:off x="3442426" y="3677682"/>
            <a:ext cx="2987404"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p:cNvSpPr/>
          <p:nvPr/>
        </p:nvSpPr>
        <p:spPr>
          <a:xfrm>
            <a:off x="7282943" y="5022151"/>
            <a:ext cx="1077286"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Google Shape;2284;p44"/>
          <p:cNvSpPr/>
          <p:nvPr/>
        </p:nvSpPr>
        <p:spPr>
          <a:xfrm>
            <a:off x="497043" y="6168571"/>
            <a:ext cx="6297810" cy="572394"/>
          </a:xfrm>
          <a:prstGeom prst="roundRect">
            <a:avLst>
              <a:gd name="adj" fmla="val 50000"/>
            </a:avLst>
          </a:prstGeom>
          <a:solidFill>
            <a:schemeClr val="accent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rgbClr val="000000"/>
              </a:buClr>
              <a:buSzPts val="1100"/>
              <a:buFont typeface="Arial"/>
              <a:buNone/>
            </a:pPr>
            <a:endParaRPr dirty="0">
              <a:solidFill>
                <a:srgbClr val="FFFFFF"/>
              </a:solidFill>
              <a:latin typeface="Fredoka One"/>
              <a:ea typeface="Fredoka One"/>
              <a:cs typeface="Fredoka One"/>
              <a:sym typeface="Fredoka One"/>
            </a:endParaRPr>
          </a:p>
        </p:txBody>
      </p:sp>
      <p:sp>
        <p:nvSpPr>
          <p:cNvPr id="3" name="TextBox 2"/>
          <p:cNvSpPr txBox="1"/>
          <p:nvPr/>
        </p:nvSpPr>
        <p:spPr>
          <a:xfrm>
            <a:off x="625557" y="6204387"/>
            <a:ext cx="7095155"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Cố</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kết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kết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lại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một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khối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vững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chắc</a:t>
            </a:r>
            <a:r>
              <a:rPr lang="en-US" sz="2800" dirty="0">
                <a:latin typeface="Arial" panose="020B0604020202020204" pitchFamily="34" charset="0"/>
                <a:cs typeface="Arial" panose="020B0604020202020204" pitchFamily="34" charset="0"/>
              </a:rPr>
              <a:t>.</a:t>
            </a:r>
          </a:p>
        </p:txBody>
      </p:sp>
      <p:sp>
        <p:nvSpPr>
          <p:cNvPr id="37" name="文本框 30"/>
          <p:cNvSpPr txBox="1">
            <a:spLocks noChangeArrowheads="1"/>
          </p:cNvSpPr>
          <p:nvPr/>
        </p:nvSpPr>
        <p:spPr bwMode="auto">
          <a:xfrm>
            <a:off x="1070361" y="108908"/>
            <a:ext cx="11124171"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câu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nói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về</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p>
          <a:p>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Hưng</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Đạo</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Vương</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Trần</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Quốc</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Tuấn</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a:t>
            </a:r>
            <a:endParaRPr lang="zh-CN" altLang="en-US" sz="3600" dirty="0">
              <a:solidFill>
                <a:srgbClr val="FF0000"/>
              </a:solidFill>
              <a:latin typeface="#9Slide03 Arima Madurai Black" panose="00000A00000000000000" pitchFamily="2" charset="0"/>
              <a:cs typeface="#9Slide03 Arima Madurai Black" panose="00000A00000000000000" pitchFamily="2" charset="0"/>
            </a:endParaRPr>
          </a:p>
        </p:txBody>
      </p:sp>
      <p:sp>
        <p:nvSpPr>
          <p:cNvPr id="20" name="TextBox 19"/>
          <p:cNvSpPr txBox="1"/>
          <p:nvPr/>
        </p:nvSpPr>
        <p:spPr>
          <a:xfrm>
            <a:off x="632075" y="6226587"/>
            <a:ext cx="3973802"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 Lai </a:t>
            </a:r>
            <a:r>
              <a:rPr lang="en-US" sz="2800" b="1" dirty="0" err="1">
                <a:latin typeface="Arial" panose="020B0604020202020204" pitchFamily="34" charset="0"/>
                <a:cs typeface="Arial" panose="020B0604020202020204" pitchFamily="34" charset="0"/>
              </a:rPr>
              <a:t>kinh</a:t>
            </a:r>
            <a:r>
              <a:rPr lang="en-US" sz="2800" b="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về</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kinh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đô</a:t>
            </a:r>
            <a:r>
              <a:rPr lang="en-US" sz="2800" dirty="0">
                <a:latin typeface="Arial" panose="020B0604020202020204" pitchFamily="34" charset="0"/>
                <a:cs typeface="Arial" panose="020B0604020202020204" pitchFamily="34" charset="0"/>
              </a:rPr>
              <a:t>.</a:t>
            </a:r>
          </a:p>
        </p:txBody>
      </p:sp>
      <p:sp>
        <p:nvSpPr>
          <p:cNvPr id="28" name="Rounded Rectangle 27"/>
          <p:cNvSpPr/>
          <p:nvPr/>
        </p:nvSpPr>
        <p:spPr>
          <a:xfrm>
            <a:off x="3442426" y="4323370"/>
            <a:ext cx="861050"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PA_矩形 1"/>
          <p:cNvSpPr>
            <a:spLocks noChangeArrowheads="1"/>
          </p:cNvSpPr>
          <p:nvPr>
            <p:custDataLst>
              <p:tags r:id="rId3"/>
            </p:custDataLst>
          </p:nvPr>
        </p:nvSpPr>
        <p:spPr bwMode="auto">
          <a:xfrm>
            <a:off x="121788" y="988566"/>
            <a:ext cx="11898141"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defTabSz="1218565" eaLnBrk="1" fontAlgn="base" hangingPunct="1">
              <a:lnSpc>
                <a:spcPct val="150000"/>
              </a:lnSpc>
              <a:spcBef>
                <a:spcPct val="0"/>
              </a:spcBef>
              <a:spcAft>
                <a:spcPct val="0"/>
              </a:spcAft>
              <a:defRPr/>
            </a:pP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Đã mấy năm vào Vương phủ Vạn Kiếp, sống gần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chàng thư sinh họ Trương thấy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Ông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luôn điềm tĩnh. Không điều gì khiến vị Quốc công Tiết chế</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có thể rối trí. Vị Chủ tướng tài ba</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không quên một trong những điều hệ trọng để làm nên chiến thắng là phải cố kết lòng người. Chuyến này, Hưng Đạo Vương lai kinh cùng nhà vua dự Hội nghị Diên Hồng. Từ đấy, </a:t>
            </a:r>
            <a:r>
              <a:rPr lang="en-US" sz="2800" dirty="0">
                <a:latin typeface="Arial" panose="020B0604020202020204" pitchFamily="34" charset="0"/>
                <a:cs typeface="Arial" panose="020B0604020202020204" pitchFamily="34" charset="0"/>
              </a:rPr>
              <a:t>Ô</a:t>
            </a:r>
            <a:r>
              <a:rPr lang="vi-VN" sz="2800" dirty="0">
                <a:latin typeface="Arial" panose="020B0604020202020204" pitchFamily="34" charset="0"/>
                <a:cs typeface="Arial" panose="020B0604020202020204" pitchFamily="34" charset="0"/>
              </a:rPr>
              <a:t>ng sẽ đi thẳng ra chiến trận. Vào chốn gian nguy, trước v</a:t>
            </a:r>
            <a:r>
              <a:rPr lang="en-US" sz="2800" dirty="0">
                <a:latin typeface="Arial" panose="020B0604020202020204" pitchFamily="34" charset="0"/>
                <a:cs typeface="Arial" panose="020B0604020202020204" pitchFamily="34" charset="0"/>
              </a:rPr>
              <a:t>ậ</a:t>
            </a:r>
            <a:r>
              <a:rPr lang="vi-VN" sz="2800" dirty="0">
                <a:latin typeface="Arial" panose="020B0604020202020204" pitchFamily="34" charset="0"/>
                <a:cs typeface="Arial" panose="020B0604020202020204" pitchFamily="34" charset="0"/>
              </a:rPr>
              <a:t>n nước ngàn cân treo sợi tóc mà Người vẫn bình thản, tự tin, đĩnh đạc đến lạ lùng.</a:t>
            </a:r>
            <a:endParaRPr lang="en-US" sz="2800" dirty="0">
              <a:latin typeface="Arial" panose="020B0604020202020204" pitchFamily="34" charset="0"/>
              <a:cs typeface="Arial" panose="020B0604020202020204" pitchFamily="34" charset="0"/>
            </a:endParaRPr>
          </a:p>
          <a:p>
            <a:pPr lvl="0" algn="r" defTabSz="1218565" eaLnBrk="1" fontAlgn="base" hangingPunct="1">
              <a:lnSpc>
                <a:spcPct val="150000"/>
              </a:lnSpc>
              <a:spcBef>
                <a:spcPct val="0"/>
              </a:spcBef>
              <a:spcAft>
                <a:spcPct val="0"/>
              </a:spcAft>
              <a:defRPr/>
            </a:pPr>
            <a:r>
              <a:rPr kumimoji="0" lang="en-US" altLang="zh-CN" sz="2800" i="1"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Theo</a:t>
            </a:r>
            <a:r>
              <a:rPr kumimoji="0" lang="en-US" altLang="zh-CN" sz="2800" i="0"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2800" i="0" u="none" strike="noStrike" kern="1200" cap="none" spc="0" normalizeH="0" baseline="0" noProof="0" dirty="0" err="1">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LÊ</a:t>
            </a:r>
            <a:r>
              <a:rPr kumimoji="0" lang="en-US" altLang="zh-CN" sz="2800" i="0" u="none" strike="noStrike" kern="1200" cap="none" spc="0" normalizeH="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2800" i="0" u="none" strike="noStrike" kern="1200" cap="none" spc="0" normalizeH="0" noProof="0" dirty="0" err="1">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VÂN</a:t>
            </a:r>
            <a:endParaRPr kumimoji="0" lang="en-US" altLang="zh-CN" sz="2800" i="0"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9" name="文本框 30"/>
          <p:cNvSpPr txBox="1">
            <a:spLocks noChangeArrowheads="1"/>
          </p:cNvSpPr>
          <p:nvPr/>
        </p:nvSpPr>
        <p:spPr bwMode="auto">
          <a:xfrm>
            <a:off x="923432" y="31362"/>
            <a:ext cx="11124171" cy="646331"/>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Những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chỉ</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Trần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Quốc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Tuấn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là</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spTree>
    <p:extLst>
      <p:ext uri="{BB962C8B-B14F-4D97-AF65-F5344CB8AC3E}">
        <p14:creationId xmlns:p14="http://schemas.microsoft.com/office/powerpoint/2010/main" val="15532741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3"/>
                                        </p:tgtEl>
                                        <p:attrNameLst>
                                          <p:attrName>style.visibility</p:attrName>
                                        </p:attrNameLst>
                                      </p:cBhvr>
                                      <p:to>
                                        <p:strVal val="hidden"/>
                                      </p:to>
                                    </p:set>
                                  </p:childTnLst>
                                </p:cTn>
                              </p:par>
                              <p:par>
                                <p:cTn id="27" presetID="2" presetClass="entr" presetSubtype="4"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1000"/>
                                        <p:tgtEl>
                                          <p:spTgt spid="37"/>
                                        </p:tgtEl>
                                      </p:cBhvr>
                                    </p:animEffect>
                                    <p:anim calcmode="lin" valueType="num">
                                      <p:cBhvr>
                                        <p:cTn id="40" dur="1000" fill="hold"/>
                                        <p:tgtEl>
                                          <p:spTgt spid="37"/>
                                        </p:tgtEl>
                                        <p:attrNameLst>
                                          <p:attrName>ppt_x</p:attrName>
                                        </p:attrNameLst>
                                      </p:cBhvr>
                                      <p:tavLst>
                                        <p:tav tm="0">
                                          <p:val>
                                            <p:strVal val="#ppt_x"/>
                                          </p:val>
                                        </p:tav>
                                        <p:tav tm="100000">
                                          <p:val>
                                            <p:strVal val="#ppt_x"/>
                                          </p:val>
                                        </p:tav>
                                      </p:tavLst>
                                    </p:anim>
                                    <p:anim calcmode="lin" valueType="num">
                                      <p:cBhvr>
                                        <p:cTn id="41"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 presetClass="exit" presetSubtype="0" fill="hold" grpId="1" nodeType="clickEffect">
                                  <p:stCondLst>
                                    <p:cond delay="0"/>
                                  </p:stCondLst>
                                  <p:childTnLst>
                                    <p:set>
                                      <p:cBhvr>
                                        <p:cTn id="45" dur="1" fill="hold">
                                          <p:stCondLst>
                                            <p:cond delay="0"/>
                                          </p:stCondLst>
                                        </p:cTn>
                                        <p:tgtEl>
                                          <p:spTgt spid="37"/>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childTnLst>
                          </p:cTn>
                        </p:par>
                        <p:par>
                          <p:cTn id="60" fill="hold">
                            <p:stCondLst>
                              <p:cond delay="1000"/>
                            </p:stCondLst>
                            <p:childTnLst>
                              <p:par>
                                <p:cTn id="61" presetID="22" presetClass="entr" presetSubtype="8"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par>
                          <p:cTn id="64" fill="hold">
                            <p:stCondLst>
                              <p:cond delay="1500"/>
                            </p:stCondLst>
                            <p:childTnLst>
                              <p:par>
                                <p:cTn id="65" presetID="22" presetClass="entr" presetSubtype="8"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left)">
                                      <p:cBhvr>
                                        <p:cTn id="67" dur="500"/>
                                        <p:tgtEl>
                                          <p:spTgt spid="33"/>
                                        </p:tgtEl>
                                      </p:cBhvr>
                                    </p:animEffect>
                                  </p:childTnLst>
                                </p:cTn>
                              </p:par>
                            </p:childTnLst>
                          </p:cTn>
                        </p:par>
                        <p:par>
                          <p:cTn id="68" fill="hold">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left)">
                                      <p:cBhvr>
                                        <p:cTn id="71" dur="500"/>
                                        <p:tgtEl>
                                          <p:spTgt spid="34"/>
                                        </p:tgtEl>
                                      </p:cBhvr>
                                    </p:animEffect>
                                  </p:childTnLst>
                                </p:cTn>
                              </p:par>
                            </p:childTnLst>
                          </p:cTn>
                        </p:par>
                        <p:par>
                          <p:cTn id="72" fill="hold">
                            <p:stCondLst>
                              <p:cond delay="2500"/>
                            </p:stCondLst>
                            <p:childTnLst>
                              <p:par>
                                <p:cTn id="73" presetID="22" presetClass="entr" presetSubtype="8"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000"/>
                            </p:stCondLst>
                            <p:childTnLst>
                              <p:par>
                                <p:cTn id="77" presetID="22" presetClass="entr" presetSubtype="8"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animBg="1"/>
      <p:bldP spid="31" grpId="0" animBg="1"/>
      <p:bldP spid="32" grpId="0" animBg="1"/>
      <p:bldP spid="33" grpId="0" animBg="1"/>
      <p:bldP spid="34" grpId="0" animBg="1"/>
      <p:bldP spid="35" grpId="0" animBg="1"/>
      <p:bldP spid="36" grpId="0" animBg="1"/>
      <p:bldP spid="3" grpId="0"/>
      <p:bldP spid="3" grpId="1"/>
      <p:bldP spid="37" grpId="0"/>
      <p:bldP spid="37" grpId="1"/>
      <p:bldP spid="20" grpId="0"/>
      <p:bldP spid="28" grpId="0" animBg="1"/>
      <p:bldP spid="12"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1242" y="7057599"/>
            <a:ext cx="5502026" cy="1009190"/>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38480" y="4814908"/>
            <a:ext cx="1114892" cy="1807029"/>
          </a:xfrm>
          <a:prstGeom prst="rect">
            <a:avLst/>
          </a:prstGeom>
        </p:spPr>
      </p:pic>
      <p:grpSp>
        <p:nvGrpSpPr>
          <p:cNvPr id="3" name="Group 2"/>
          <p:cNvGrpSpPr/>
          <p:nvPr/>
        </p:nvGrpSpPr>
        <p:grpSpPr>
          <a:xfrm>
            <a:off x="0" y="5653920"/>
            <a:ext cx="4081567" cy="689526"/>
            <a:chOff x="384819" y="3301262"/>
            <a:chExt cx="4081567" cy="689526"/>
          </a:xfrm>
        </p:grpSpPr>
        <p:sp>
          <p:nvSpPr>
            <p:cNvPr id="5" name="矩形 4"/>
            <p:cNvSpPr/>
            <p:nvPr/>
          </p:nvSpPr>
          <p:spPr>
            <a:xfrm>
              <a:off x="412180" y="3301262"/>
              <a:ext cx="3984372" cy="689526"/>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384819" y="3301262"/>
              <a:ext cx="4081567"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latin typeface="Arial" panose="020B0604020202020204" pitchFamily="34" charset="0"/>
                  <a:cs typeface="Arial" panose="020B0604020202020204" pitchFamily="34" charset="0"/>
                </a:rPr>
                <a:t>Hưng</a:t>
              </a:r>
              <a:r>
                <a:rPr lang="en-US" altLang="zh-CN" sz="3600" dirty="0">
                  <a:latin typeface="Arial" panose="020B0604020202020204" pitchFamily="34" charset="0"/>
                  <a:cs typeface="Arial" panose="020B0604020202020204" pitchFamily="34" charset="0"/>
                </a:rPr>
                <a:t> </a:t>
              </a:r>
              <a:r>
                <a:rPr lang="en-US" altLang="zh-CN" sz="3600" dirty="0" err="1">
                  <a:latin typeface="Arial" panose="020B0604020202020204" pitchFamily="34" charset="0"/>
                  <a:cs typeface="Arial" panose="020B0604020202020204" pitchFamily="34" charset="0"/>
                </a:rPr>
                <a:t>Đạo</a:t>
              </a:r>
              <a:r>
                <a:rPr lang="en-US" altLang="zh-CN" sz="3600" dirty="0">
                  <a:latin typeface="Arial" panose="020B0604020202020204" pitchFamily="34" charset="0"/>
                  <a:cs typeface="Arial" panose="020B0604020202020204" pitchFamily="34" charset="0"/>
                </a:rPr>
                <a:t> </a:t>
              </a:r>
              <a:r>
                <a:rPr lang="en-US" altLang="zh-CN" sz="3600" dirty="0" err="1">
                  <a:latin typeface="Arial" panose="020B0604020202020204" pitchFamily="34" charset="0"/>
                  <a:cs typeface="Arial" panose="020B0604020202020204" pitchFamily="34" charset="0"/>
                </a:rPr>
                <a:t>Vương</a:t>
              </a:r>
              <a:endParaRPr lang="zh-CN" altLang="en-US" sz="3600" dirty="0">
                <a:latin typeface="Arial" panose="020B0604020202020204" pitchFamily="34" charset="0"/>
                <a:cs typeface="Arial" panose="020B0604020202020204" pitchFamily="34" charset="0"/>
              </a:endParaRPr>
            </a:p>
          </p:txBody>
        </p:sp>
      </p:gr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7056" r="7780" b="-1908"/>
          <a:stretch/>
        </p:blipFill>
        <p:spPr>
          <a:xfrm>
            <a:off x="27361" y="1822250"/>
            <a:ext cx="3957750" cy="3644250"/>
          </a:xfrm>
          <a:prstGeom prst="rect">
            <a:avLst/>
          </a:prstGeom>
          <a:ln>
            <a:noFill/>
          </a:ln>
          <a:effectLst>
            <a:outerShdw blurRad="190500" algn="tl" rotWithShape="0">
              <a:srgbClr val="000000">
                <a:alpha val="70000"/>
              </a:srgbClr>
            </a:outerShdw>
          </a:effectLst>
        </p:spPr>
      </p:pic>
      <p:grpSp>
        <p:nvGrpSpPr>
          <p:cNvPr id="12" name="Group 11"/>
          <p:cNvGrpSpPr/>
          <p:nvPr/>
        </p:nvGrpSpPr>
        <p:grpSpPr>
          <a:xfrm>
            <a:off x="8497784" y="526822"/>
            <a:ext cx="3498185" cy="1062326"/>
            <a:chOff x="8316760" y="522514"/>
            <a:chExt cx="3390477" cy="1062326"/>
          </a:xfrm>
        </p:grpSpPr>
        <p:sp>
          <p:nvSpPr>
            <p:cNvPr id="30" name="Rectangle 29"/>
            <p:cNvSpPr/>
            <p:nvPr/>
          </p:nvSpPr>
          <p:spPr>
            <a:xfrm>
              <a:off x="8316761" y="522514"/>
              <a:ext cx="3390476" cy="1062326"/>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3" name="TextBox 12"/>
            <p:cNvSpPr txBox="1"/>
            <p:nvPr/>
          </p:nvSpPr>
          <p:spPr>
            <a:xfrm>
              <a:off x="8316760" y="753446"/>
              <a:ext cx="3309257" cy="584775"/>
            </a:xfrm>
            <a:prstGeom prst="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Ông</a:t>
              </a:r>
              <a:endParaRPr lang="en-US" sz="3200" dirty="0">
                <a:latin typeface="Arial" panose="020B0604020202020204" pitchFamily="34" charset="0"/>
                <a:cs typeface="Arial" panose="020B0604020202020204" pitchFamily="34" charset="0"/>
              </a:endParaRPr>
            </a:p>
          </p:txBody>
        </p:sp>
      </p:grpSp>
      <p:grpSp>
        <p:nvGrpSpPr>
          <p:cNvPr id="15" name="Group 14"/>
          <p:cNvGrpSpPr/>
          <p:nvPr/>
        </p:nvGrpSpPr>
        <p:grpSpPr>
          <a:xfrm>
            <a:off x="4786386" y="3893717"/>
            <a:ext cx="3032248" cy="2495345"/>
            <a:chOff x="4892480" y="3893717"/>
            <a:chExt cx="3339701" cy="2495345"/>
          </a:xfrm>
        </p:grpSpPr>
        <p:sp>
          <p:nvSpPr>
            <p:cNvPr id="29" name="Rectangle 28"/>
            <p:cNvSpPr/>
            <p:nvPr/>
          </p:nvSpPr>
          <p:spPr>
            <a:xfrm>
              <a:off x="4922924" y="3893717"/>
              <a:ext cx="3309257" cy="2495345"/>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24" name="TextBox 23"/>
            <p:cNvSpPr txBox="1"/>
            <p:nvPr/>
          </p:nvSpPr>
          <p:spPr>
            <a:xfrm>
              <a:off x="4892480" y="4394486"/>
              <a:ext cx="3261845" cy="954107"/>
            </a:xfrm>
            <a:prstGeom prst="rect">
              <a:avLst/>
            </a:prstGeom>
            <a:noFill/>
          </p:spPr>
          <p:txBody>
            <a:bodyPr wrap="square" rtlCol="0">
              <a:spAutoFit/>
            </a:bodyPr>
            <a:lstStyle/>
            <a:p>
              <a:pPr algn="ctr"/>
              <a:r>
                <a:rPr lang="en-US" sz="2800" dirty="0" err="1">
                  <a:latin typeface="Arial" panose="020B0604020202020204" pitchFamily="34" charset="0"/>
                  <a:cs typeface="Arial" panose="020B0604020202020204" pitchFamily="34" charset="0"/>
                </a:rPr>
                <a:t>Thay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thế</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bằng</a:t>
              </a:r>
              <a:r>
                <a:rPr lang="en-US" sz="2800"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từ</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ngữ</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đồng</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nghĩa</a:t>
              </a:r>
              <a:endParaRPr lang="en-US" sz="2800" b="1" dirty="0">
                <a:latin typeface="Arial" panose="020B0604020202020204" pitchFamily="34" charset="0"/>
                <a:cs typeface="Arial" panose="020B0604020202020204" pitchFamily="34" charset="0"/>
              </a:endParaRPr>
            </a:p>
          </p:txBody>
        </p:sp>
      </p:grpSp>
      <p:grpSp>
        <p:nvGrpSpPr>
          <p:cNvPr id="11" name="Group 10"/>
          <p:cNvGrpSpPr/>
          <p:nvPr/>
        </p:nvGrpSpPr>
        <p:grpSpPr>
          <a:xfrm>
            <a:off x="4762892" y="526822"/>
            <a:ext cx="3026131" cy="2235200"/>
            <a:chOff x="4868773" y="526822"/>
            <a:chExt cx="3332964" cy="2235200"/>
          </a:xfrm>
        </p:grpSpPr>
        <p:sp>
          <p:nvSpPr>
            <p:cNvPr id="20" name="Rectangle 19"/>
            <p:cNvSpPr/>
            <p:nvPr/>
          </p:nvSpPr>
          <p:spPr>
            <a:xfrm>
              <a:off x="4892480" y="526822"/>
              <a:ext cx="3309257" cy="2235200"/>
            </a:xfrm>
            <a:prstGeom prst="rect">
              <a:avLst/>
            </a:prstGeom>
            <a:solidFill>
              <a:srgbClr val="ED88AB"/>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1600"/>
            </a:p>
          </p:txBody>
        </p:sp>
        <p:sp>
          <p:nvSpPr>
            <p:cNvPr id="25" name="TextBox 24"/>
            <p:cNvSpPr txBox="1"/>
            <p:nvPr/>
          </p:nvSpPr>
          <p:spPr>
            <a:xfrm>
              <a:off x="4868773" y="1206311"/>
              <a:ext cx="3309256" cy="954107"/>
            </a:xfrm>
            <a:prstGeom prst="rect">
              <a:avLst/>
            </a:prstGeom>
            <a:noFill/>
          </p:spPr>
          <p:txBody>
            <a:bodyPr wrap="square" rtlCol="0">
              <a:spAutoFit/>
            </a:bodyPr>
            <a:lstStyle/>
            <a:p>
              <a:pPr algn="ctr"/>
              <a:r>
                <a:rPr lang="en-US" sz="2800" dirty="0" err="1">
                  <a:latin typeface="Arial" panose="020B0604020202020204" pitchFamily="34" charset="0"/>
                  <a:cs typeface="Arial" panose="020B0604020202020204" pitchFamily="34" charset="0"/>
                </a:rPr>
                <a:t>Thay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thế</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bằng</a:t>
              </a:r>
              <a:r>
                <a:rPr lang="en-US" sz="2800"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đại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từ</a:t>
              </a:r>
              <a:endParaRPr lang="en-US" sz="2800" b="1" dirty="0">
                <a:latin typeface="Arial" panose="020B0604020202020204" pitchFamily="34" charset="0"/>
                <a:cs typeface="Arial" panose="020B0604020202020204" pitchFamily="34" charset="0"/>
              </a:endParaRPr>
            </a:p>
          </p:txBody>
        </p:sp>
      </p:grpSp>
      <p:grpSp>
        <p:nvGrpSpPr>
          <p:cNvPr id="14" name="Group 13"/>
          <p:cNvGrpSpPr/>
          <p:nvPr/>
        </p:nvGrpSpPr>
        <p:grpSpPr>
          <a:xfrm>
            <a:off x="8497138" y="1655958"/>
            <a:ext cx="3519175" cy="1110371"/>
            <a:chOff x="8316760" y="1651650"/>
            <a:chExt cx="3410821" cy="1110371"/>
          </a:xfrm>
        </p:grpSpPr>
        <p:sp>
          <p:nvSpPr>
            <p:cNvPr id="33" name="Rectangle 32"/>
            <p:cNvSpPr/>
            <p:nvPr/>
          </p:nvSpPr>
          <p:spPr>
            <a:xfrm>
              <a:off x="8316760" y="1651650"/>
              <a:ext cx="3410821" cy="1110371"/>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6" name="TextBox 25"/>
            <p:cNvSpPr txBox="1"/>
            <p:nvPr/>
          </p:nvSpPr>
          <p:spPr>
            <a:xfrm>
              <a:off x="8394598" y="1818262"/>
              <a:ext cx="3309257" cy="584775"/>
            </a:xfrm>
            <a:prstGeom prst="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Người</a:t>
              </a:r>
              <a:endParaRPr lang="en-US" sz="3200" dirty="0">
                <a:latin typeface="Arial" panose="020B0604020202020204" pitchFamily="34" charset="0"/>
                <a:cs typeface="Arial" panose="020B0604020202020204" pitchFamily="34" charset="0"/>
              </a:endParaRPr>
            </a:p>
          </p:txBody>
        </p:sp>
      </p:grpSp>
      <p:grpSp>
        <p:nvGrpSpPr>
          <p:cNvPr id="16" name="Group 15"/>
          <p:cNvGrpSpPr/>
          <p:nvPr/>
        </p:nvGrpSpPr>
        <p:grpSpPr>
          <a:xfrm>
            <a:off x="8499339" y="3870838"/>
            <a:ext cx="3533228" cy="1241454"/>
            <a:chOff x="8319393" y="3866530"/>
            <a:chExt cx="3424441" cy="1241454"/>
          </a:xfrm>
        </p:grpSpPr>
        <p:sp>
          <p:nvSpPr>
            <p:cNvPr id="32" name="Rectangle 31"/>
            <p:cNvSpPr/>
            <p:nvPr/>
          </p:nvSpPr>
          <p:spPr>
            <a:xfrm>
              <a:off x="8319393" y="3893717"/>
              <a:ext cx="3424441" cy="1214267"/>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7" name="TextBox 26"/>
            <p:cNvSpPr txBox="1"/>
            <p:nvPr/>
          </p:nvSpPr>
          <p:spPr>
            <a:xfrm>
              <a:off x="8357370" y="3866530"/>
              <a:ext cx="3309257" cy="1077218"/>
            </a:xfrm>
            <a:prstGeom prst="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vị</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Quốc</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công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Tiết</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chế</a:t>
              </a:r>
              <a:endParaRPr lang="en-US" sz="3200" dirty="0">
                <a:latin typeface="Arial" panose="020B0604020202020204" pitchFamily="34" charset="0"/>
                <a:cs typeface="Arial" panose="020B0604020202020204" pitchFamily="34" charset="0"/>
              </a:endParaRPr>
            </a:p>
          </p:txBody>
        </p:sp>
      </p:grpSp>
      <p:grpSp>
        <p:nvGrpSpPr>
          <p:cNvPr id="17" name="Group 16"/>
          <p:cNvGrpSpPr/>
          <p:nvPr/>
        </p:nvGrpSpPr>
        <p:grpSpPr>
          <a:xfrm>
            <a:off x="8497986" y="5204102"/>
            <a:ext cx="3577174" cy="1214267"/>
            <a:chOff x="8319394" y="5199794"/>
            <a:chExt cx="3467034" cy="1214267"/>
          </a:xfrm>
        </p:grpSpPr>
        <p:sp>
          <p:nvSpPr>
            <p:cNvPr id="31" name="Rectangle 30"/>
            <p:cNvSpPr/>
            <p:nvPr/>
          </p:nvSpPr>
          <p:spPr>
            <a:xfrm>
              <a:off x="8319394" y="5199794"/>
              <a:ext cx="3424440" cy="1214267"/>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8" name="TextBox 27"/>
            <p:cNvSpPr txBox="1"/>
            <p:nvPr/>
          </p:nvSpPr>
          <p:spPr>
            <a:xfrm>
              <a:off x="8477171" y="5240919"/>
              <a:ext cx="3309257" cy="1077218"/>
            </a:xfrm>
            <a:prstGeom prst="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vị</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Chủ</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tướng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tài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ba</a:t>
              </a:r>
              <a:endParaRPr lang="en-US" sz="3200" dirty="0">
                <a:latin typeface="Arial" panose="020B0604020202020204" pitchFamily="34" charset="0"/>
                <a:cs typeface="Arial" panose="020B0604020202020204" pitchFamily="34" charset="0"/>
              </a:endParaRPr>
            </a:p>
          </p:txBody>
        </p:sp>
      </p:grpSp>
      <p:cxnSp>
        <p:nvCxnSpPr>
          <p:cNvPr id="35" name="Straight Arrow Connector 34"/>
          <p:cNvCxnSpPr/>
          <p:nvPr/>
        </p:nvCxnSpPr>
        <p:spPr>
          <a:xfrm flipV="1">
            <a:off x="4064000" y="1818262"/>
            <a:ext cx="804773" cy="1448881"/>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4049486" y="4024907"/>
            <a:ext cx="819287" cy="12160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8" name="Đường kết nối Mũi tên Thẳng 17">
            <a:extLst>
              <a:ext uri="{FF2B5EF4-FFF2-40B4-BE49-F238E27FC236}">
                <a16:creationId xmlns:a16="http://schemas.microsoft.com/office/drawing/2014/main" xmlns="" id="{8217EB13-4207-4A79-945C-2E0B5B0928A3}"/>
              </a:ext>
            </a:extLst>
          </p:cNvPr>
          <p:cNvCxnSpPr>
            <a:cxnSpLocks/>
            <a:endCxn id="13" idx="1"/>
          </p:cNvCxnSpPr>
          <p:nvPr/>
        </p:nvCxnSpPr>
        <p:spPr>
          <a:xfrm flipV="1">
            <a:off x="7789023" y="1050142"/>
            <a:ext cx="708761" cy="62031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4" name="Đường kết nối Mũi tên Thẳng 33">
            <a:extLst>
              <a:ext uri="{FF2B5EF4-FFF2-40B4-BE49-F238E27FC236}">
                <a16:creationId xmlns:a16="http://schemas.microsoft.com/office/drawing/2014/main" xmlns="" id="{4BA681D9-090F-4C35-A0D9-85E7987F4893}"/>
              </a:ext>
            </a:extLst>
          </p:cNvPr>
          <p:cNvCxnSpPr>
            <a:cxnSpLocks/>
            <a:endCxn id="33" idx="1"/>
          </p:cNvCxnSpPr>
          <p:nvPr/>
        </p:nvCxnSpPr>
        <p:spPr>
          <a:xfrm>
            <a:off x="7800679" y="1639872"/>
            <a:ext cx="696459" cy="57127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6" name="Đường kết nối Mũi tên Thẳng 35">
            <a:extLst>
              <a:ext uri="{FF2B5EF4-FFF2-40B4-BE49-F238E27FC236}">
                <a16:creationId xmlns:a16="http://schemas.microsoft.com/office/drawing/2014/main" xmlns="" id="{3034BD5D-B2E0-46C3-8D55-C127C5A6FC0F}"/>
              </a:ext>
            </a:extLst>
          </p:cNvPr>
          <p:cNvCxnSpPr>
            <a:cxnSpLocks/>
          </p:cNvCxnSpPr>
          <p:nvPr/>
        </p:nvCxnSpPr>
        <p:spPr>
          <a:xfrm flipV="1">
            <a:off x="7797995" y="4549749"/>
            <a:ext cx="708761" cy="62031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8" name="Đường kết nối Mũi tên Thẳng 37">
            <a:extLst>
              <a:ext uri="{FF2B5EF4-FFF2-40B4-BE49-F238E27FC236}">
                <a16:creationId xmlns:a16="http://schemas.microsoft.com/office/drawing/2014/main" xmlns="" id="{89FB0390-4A24-48C3-91C1-F0B32DA1C98F}"/>
              </a:ext>
            </a:extLst>
          </p:cNvPr>
          <p:cNvCxnSpPr>
            <a:cxnSpLocks/>
          </p:cNvCxnSpPr>
          <p:nvPr/>
        </p:nvCxnSpPr>
        <p:spPr>
          <a:xfrm>
            <a:off x="7809651" y="5139479"/>
            <a:ext cx="696459" cy="57127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799226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0-#ppt_w/2"/>
                                          </p:val>
                                        </p:tav>
                                        <p:tav tm="100000">
                                          <p:val>
                                            <p:strVal val="#ppt_x"/>
                                          </p:val>
                                        </p:tav>
                                      </p:tavLst>
                                    </p:anim>
                                    <p:anim calcmode="lin" valueType="num">
                                      <p:cBhvr additive="base">
                                        <p:cTn id="22" dur="500" fill="hold"/>
                                        <p:tgtEl>
                                          <p:spTgt spid="34"/>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2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1000"/>
                            </p:stCondLst>
                            <p:childTnLst>
                              <p:par>
                                <p:cTn id="28" presetID="22" presetClass="entr" presetSubtype="8"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up)">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0-#ppt_w/2"/>
                                          </p:val>
                                        </p:tav>
                                        <p:tav tm="100000">
                                          <p:val>
                                            <p:strVal val="#ppt_x"/>
                                          </p:val>
                                        </p:tav>
                                      </p:tavLst>
                                    </p:anim>
                                    <p:anim calcmode="lin" valueType="num">
                                      <p:cBhvr additive="base">
                                        <p:cTn id="46" dur="500" fill="hold"/>
                                        <p:tgtEl>
                                          <p:spTgt spid="36"/>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0-#ppt_w/2"/>
                                          </p:val>
                                        </p:tav>
                                        <p:tav tm="100000">
                                          <p:val>
                                            <p:strVal val="#ppt_x"/>
                                          </p:val>
                                        </p:tav>
                                      </p:tavLst>
                                    </p:anim>
                                    <p:anim calcmode="lin" valueType="num">
                                      <p:cBhvr additive="base">
                                        <p:cTn id="50" dur="500" fill="hold"/>
                                        <p:tgtEl>
                                          <p:spTgt spid="38"/>
                                        </p:tgtEl>
                                        <p:attrNameLst>
                                          <p:attrName>ppt_y</p:attrName>
                                        </p:attrNameLst>
                                      </p:cBhvr>
                                      <p:tavLst>
                                        <p:tav tm="0">
                                          <p:val>
                                            <p:strVal val="#ppt_y"/>
                                          </p:val>
                                        </p:tav>
                                        <p:tav tm="100000">
                                          <p:val>
                                            <p:strVal val="#ppt_y"/>
                                          </p:val>
                                        </p:tav>
                                      </p:tavLst>
                                    </p:anim>
                                  </p:childTnLst>
                                </p:cTn>
                              </p:par>
                            </p:childTnLst>
                          </p:cTn>
                        </p:par>
                        <p:par>
                          <p:cTn id="51" fill="hold">
                            <p:stCondLst>
                              <p:cond delay="50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par>
                          <p:cTn id="55" fill="hold">
                            <p:stCondLst>
                              <p:cond delay="10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8070565" y="1811668"/>
            <a:ext cx="3454944" cy="3046988"/>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172774"/>
                </a:solidFill>
                <a:latin typeface="Arial" panose="020B0604020202020204" pitchFamily="34" charset="0"/>
                <a:cs typeface="Arial" panose="020B0604020202020204" pitchFamily="34" charset="0"/>
              </a:rPr>
              <a:t>Mời</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các</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bạn</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xem</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đoạn</a:t>
            </a:r>
            <a:r>
              <a:rPr lang="en-US" altLang="zh-CN" sz="4800" dirty="0">
                <a:solidFill>
                  <a:srgbClr val="172774"/>
                </a:solidFill>
                <a:latin typeface="Arial" panose="020B0604020202020204" pitchFamily="34" charset="0"/>
                <a:cs typeface="Arial" panose="020B0604020202020204" pitchFamily="34" charset="0"/>
              </a:rPr>
              <a:t> video </a:t>
            </a:r>
            <a:r>
              <a:rPr lang="en-US" altLang="zh-CN" sz="4800" dirty="0" err="1">
                <a:solidFill>
                  <a:srgbClr val="172774"/>
                </a:solidFill>
                <a:latin typeface="Arial" panose="020B0604020202020204" pitchFamily="34" charset="0"/>
                <a:cs typeface="Arial" panose="020B0604020202020204" pitchFamily="34" charset="0"/>
              </a:rPr>
              <a:t>sau</a:t>
            </a:r>
            <a:r>
              <a:rPr lang="en-US" altLang="zh-CN" sz="4800" dirty="0">
                <a:solidFill>
                  <a:srgbClr val="172774"/>
                </a:solidFill>
                <a:latin typeface="Arial" panose="020B0604020202020204" pitchFamily="34" charset="0"/>
                <a:cs typeface="Arial" panose="020B0604020202020204" pitchFamily="34" charset="0"/>
              </a:rPr>
              <a:t>:</a:t>
            </a:r>
            <a:endParaRPr lang="zh-CN" altLang="en-US" sz="4800" dirty="0">
              <a:solidFill>
                <a:srgbClr val="172774"/>
              </a:solidFill>
              <a:latin typeface="Arial" panose="020B0604020202020204" pitchFamily="34" charset="0"/>
              <a:cs typeface="Arial" panose="020B0604020202020204" pitchFamily="34" charset="0"/>
            </a:endParaRPr>
          </a:p>
        </p:txBody>
      </p:sp>
      <p:pic>
        <p:nvPicPr>
          <p:cNvPr id="10" name="图片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513429" y="-71243"/>
            <a:ext cx="1010366" cy="980073"/>
          </a:xfrm>
          <a:prstGeom prst="rect">
            <a:avLst/>
          </a:prstGeom>
        </p:spPr>
      </p:pic>
      <p:grpSp>
        <p:nvGrpSpPr>
          <p:cNvPr id="14" name="组合 13"/>
          <p:cNvGrpSpPr/>
          <p:nvPr/>
        </p:nvGrpSpPr>
        <p:grpSpPr>
          <a:xfrm>
            <a:off x="-381000" y="-86390"/>
            <a:ext cx="9183629" cy="7095418"/>
            <a:chOff x="4166" y="3085"/>
            <a:chExt cx="7196" cy="4140"/>
          </a:xfrm>
        </p:grpSpPr>
        <p:pic>
          <p:nvPicPr>
            <p:cNvPr id="16"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66" y="3085"/>
              <a:ext cx="7196" cy="4140"/>
            </a:xfrm>
            <a:prstGeom prst="rect">
              <a:avLst/>
            </a:prstGeom>
            <a:noFill/>
          </p:spPr>
        </p:pic>
        <p:sp>
          <p:nvSpPr>
            <p:cNvPr id="17" name="矩形 16"/>
            <p:cNvSpPr/>
            <p:nvPr/>
          </p:nvSpPr>
          <p:spPr>
            <a:xfrm>
              <a:off x="5000" y="3339"/>
              <a:ext cx="5415" cy="3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95658" y="1705962"/>
            <a:ext cx="2796248" cy="2796248"/>
          </a:xfrm>
          <a:prstGeom prst="rect">
            <a:avLst/>
          </a:prstGeom>
        </p:spPr>
      </p:pic>
      <p:pic>
        <p:nvPicPr>
          <p:cNvPr id="2" name="5 vị tướng tài giỏi nhất Đại Việt triều đại nhà Trần">
            <a:hlinkClick r:id="" action="ppaction://media"/>
          </p:cNvPr>
          <p:cNvPicPr>
            <a:picLocks noChangeAspect="1"/>
          </p:cNvPicPr>
          <p:nvPr>
            <a:videoFile r:link="rId1"/>
            <p:extLst>
              <p:ext uri="{DAA4B4D4-6D71-4841-9C94-3DE7FCFB9230}">
                <p14:media xmlns:p14="http://schemas.microsoft.com/office/powerpoint/2010/main" r:embed="rId2">
                  <p14:trim st="2500" end="44947"/>
                </p14:media>
              </p:ext>
            </p:extLst>
          </p:nvPr>
        </p:nvPicPr>
        <p:blipFill>
          <a:blip r:embed="rId8"/>
          <a:stretch>
            <a:fillRect/>
          </a:stretch>
        </p:blipFill>
        <p:spPr>
          <a:xfrm>
            <a:off x="1267509" y="108741"/>
            <a:ext cx="5820201" cy="6452842"/>
          </a:xfrm>
          <a:prstGeom prst="rect">
            <a:avLst/>
          </a:prstGeom>
        </p:spPr>
      </p:pic>
    </p:spTree>
    <p:extLst>
      <p:ext uri="{BB962C8B-B14F-4D97-AF65-F5344CB8AC3E}">
        <p14:creationId xmlns:p14="http://schemas.microsoft.com/office/powerpoint/2010/main" val="4142845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73682" y="55314"/>
            <a:ext cx="11883385" cy="674769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902216" y="54987"/>
            <a:ext cx="11124171" cy="1754326"/>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l"/>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2.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Vì</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sao</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có</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thể</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nói</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cách</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diễn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đạt</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trong</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đoạn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văn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trên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hay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hơn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cách</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diễn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đạt</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trong</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đoạn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văn</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sau</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a:t>
            </a:r>
            <a:r>
              <a:rPr lang="en-US" altLang="zh-CN" sz="3600" dirty="0" err="1">
                <a:solidFill>
                  <a:schemeClr val="accent1">
                    <a:lumMod val="50000"/>
                  </a:schemeClr>
                </a:solidFill>
                <a:latin typeface="#9Slide03 Arima Madurai Black" panose="00000A00000000000000" pitchFamily="2" charset="0"/>
                <a:cs typeface="#9Slide03 Arima Madurai Black" panose="00000A00000000000000" pitchFamily="2" charset="0"/>
              </a:rPr>
              <a:t>đây</a:t>
            </a:r>
            <a:r>
              <a:rPr lang="en-US" altLang="zh-CN" sz="3600" dirty="0">
                <a:solidFill>
                  <a:schemeClr val="accent1">
                    <a:lumMod val="50000"/>
                  </a:schemeClr>
                </a:solidFill>
                <a:latin typeface="#9Slide03 Arima Madurai Black" panose="00000A00000000000000" pitchFamily="2" charset="0"/>
                <a:cs typeface="#9Slide03 Arima Madurai Black" panose="00000A00000000000000" pitchFamily="2" charset="0"/>
              </a:rPr>
              <a:t> ? </a:t>
            </a:r>
            <a:endParaRPr lang="zh-CN" altLang="en-US" sz="3600" dirty="0">
              <a:solidFill>
                <a:schemeClr val="accent1">
                  <a:lumMod val="50000"/>
                </a:schemeClr>
              </a:solidFill>
              <a:latin typeface="#9Slide03 Arima Madurai Black" panose="00000A00000000000000" pitchFamily="2" charset="0"/>
              <a:cs typeface="#9Slide03 Arima Madurai Black" panose="00000A00000000000000" pitchFamily="2" charset="0"/>
            </a:endParaRPr>
          </a:p>
        </p:txBody>
      </p:sp>
      <p:sp>
        <p:nvSpPr>
          <p:cNvPr id="12" name="PA_矩形 1"/>
          <p:cNvSpPr>
            <a:spLocks noChangeArrowheads="1"/>
          </p:cNvSpPr>
          <p:nvPr>
            <p:custDataLst>
              <p:tags r:id="rId1"/>
            </p:custDataLst>
          </p:nvPr>
        </p:nvSpPr>
        <p:spPr bwMode="auto">
          <a:xfrm>
            <a:off x="143003" y="1303305"/>
            <a:ext cx="11898141" cy="518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defTabSz="1218565" eaLnBrk="1" fontAlgn="base" hangingPunct="1">
              <a:lnSpc>
                <a:spcPct val="150000"/>
              </a:lnSpc>
              <a:spcBef>
                <a:spcPct val="0"/>
              </a:spcBef>
              <a:spcAft>
                <a:spcPct val="0"/>
              </a:spcAft>
              <a:defRPr/>
            </a:pP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Đã mấy năm vào Vương phủ Vạn Kiếp, sống gần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chàng thư sinh họ Trương thấy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luôn điềm tĩnh. Không điều gì khiến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có thể rối trí.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không quên một trong những điều hệ trọng để làm nên chiến thắng là phải cố kết lòng người. Chuyến này, Hưng Đạo Vương lai kinh cùng nhà vua dự Hội nghị Diên Hồng. Từ đấy,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sẽ đi thẳng ra chiến trận. Vào chốn gian nguy, trước v</a:t>
            </a:r>
            <a:r>
              <a:rPr lang="en-US" sz="2800" dirty="0">
                <a:latin typeface="Arial" panose="020B0604020202020204" pitchFamily="34" charset="0"/>
                <a:cs typeface="Arial" panose="020B0604020202020204" pitchFamily="34" charset="0"/>
              </a:rPr>
              <a:t>ậ</a:t>
            </a:r>
            <a:r>
              <a:rPr lang="vi-VN" sz="2800" dirty="0">
                <a:latin typeface="Arial" panose="020B0604020202020204" pitchFamily="34" charset="0"/>
                <a:cs typeface="Arial" panose="020B0604020202020204" pitchFamily="34" charset="0"/>
              </a:rPr>
              <a:t>n nước ngàn cân treo sợi tóc mà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 vẫn bình thản, tự tin, đĩnh đạc đến lạ lùng.</a:t>
            </a:r>
            <a:endParaRPr lang="en-US" sz="2800" dirty="0">
              <a:latin typeface="Arial" panose="020B0604020202020204" pitchFamily="34" charset="0"/>
              <a:cs typeface="Arial" panose="020B0604020202020204" pitchFamily="34" charset="0"/>
            </a:endParaRPr>
          </a:p>
        </p:txBody>
      </p:sp>
      <p:grpSp>
        <p:nvGrpSpPr>
          <p:cNvPr id="36" name="Group 35"/>
          <p:cNvGrpSpPr/>
          <p:nvPr/>
        </p:nvGrpSpPr>
        <p:grpSpPr>
          <a:xfrm>
            <a:off x="167359" y="249609"/>
            <a:ext cx="11762769" cy="6358782"/>
            <a:chOff x="167359" y="249609"/>
            <a:chExt cx="11762769" cy="6358782"/>
          </a:xfrm>
        </p:grpSpPr>
        <p:sp>
          <p:nvSpPr>
            <p:cNvPr id="37" name="Oval 36"/>
            <p:cNvSpPr/>
            <p:nvPr/>
          </p:nvSpPr>
          <p:spPr>
            <a:xfrm>
              <a:off x="167359" y="1065178"/>
              <a:ext cx="1443851" cy="1375247"/>
            </a:xfrm>
            <a:prstGeom prst="ellipse">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172774"/>
                  </a:solidFill>
                  <a:latin typeface="Arial" panose="020B0604020202020204" pitchFamily="34" charset="0"/>
                  <a:cs typeface="Arial" panose="020B0604020202020204" pitchFamily="34" charset="0"/>
                </a:rPr>
                <a:t>1</a:t>
              </a:r>
            </a:p>
          </p:txBody>
        </p:sp>
        <p:pic>
          <p:nvPicPr>
            <p:cNvPr id="38" name="Picture 3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4538" y="3574928"/>
              <a:ext cx="6649859" cy="30334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9825" y="249609"/>
              <a:ext cx="6649859" cy="29507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0" name="Oval 39"/>
            <p:cNvSpPr/>
            <p:nvPr/>
          </p:nvSpPr>
          <p:spPr>
            <a:xfrm>
              <a:off x="167359" y="4468042"/>
              <a:ext cx="1443851" cy="1375247"/>
            </a:xfrm>
            <a:prstGeom prst="ellipse">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172774"/>
                  </a:solidFill>
                  <a:latin typeface="Arial" panose="020B0604020202020204" pitchFamily="34" charset="0"/>
                  <a:cs typeface="Arial" panose="020B0604020202020204" pitchFamily="34" charset="0"/>
                </a:rPr>
                <a:t>2</a:t>
              </a:r>
            </a:p>
          </p:txBody>
        </p:sp>
        <p:pic>
          <p:nvPicPr>
            <p:cNvPr id="41" name="Picture 11"/>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8870657" y="1934598"/>
              <a:ext cx="3059471" cy="4673793"/>
            </a:xfrm>
            <a:prstGeom prst="rect">
              <a:avLst/>
            </a:prstGeom>
          </p:spPr>
        </p:pic>
      </p:grpSp>
    </p:spTree>
    <p:extLst>
      <p:ext uri="{BB962C8B-B14F-4D97-AF65-F5344CB8AC3E}">
        <p14:creationId xmlns:p14="http://schemas.microsoft.com/office/powerpoint/2010/main" val="170046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9"/>
                                        </p:tgtEl>
                                        <p:attrNameLst>
                                          <p:attrName>style.visibility</p:attrName>
                                        </p:attrNameLst>
                                      </p:cBhvr>
                                      <p:to>
                                        <p:strVal val="hidden"/>
                                      </p:to>
                                    </p:set>
                                  </p:childTnLst>
                                </p:cTn>
                              </p:par>
                              <p:par>
                                <p:cTn id="16" presetID="1" presetClass="exit" presetSubtype="0" fill="hold" grpId="1" nodeType="withEffect">
                                  <p:stCondLst>
                                    <p:cond delay="0"/>
                                  </p:stCondLst>
                                  <p:childTnLst>
                                    <p:set>
                                      <p:cBhvr>
                                        <p:cTn id="17" dur="1" fill="hold">
                                          <p:stCondLst>
                                            <p:cond delay="0"/>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2" grpId="0"/>
      <p:bldP spid="1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50958" y="487043"/>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891" y="73102"/>
            <a:ext cx="10682307" cy="6423242"/>
          </a:xfrm>
          <a:prstGeom prst="rect">
            <a:avLst/>
          </a:prstGeom>
        </p:spPr>
      </p:pic>
      <p:sp>
        <p:nvSpPr>
          <p:cNvPr id="14" name="文本框 13"/>
          <p:cNvSpPr txBox="1"/>
          <p:nvPr/>
        </p:nvSpPr>
        <p:spPr>
          <a:xfrm>
            <a:off x="1421526" y="993628"/>
            <a:ext cx="6978226" cy="470898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Tuy</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nội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dung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hai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văn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giống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nhau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nhưng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cách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diễn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đạt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ở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1 hay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vì</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từ</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ngữ</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được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sử</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dụng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linh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hoạt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a:t>
            </a:r>
            <a:endParaRPr kumimoji="0" lang="zh-CN" altLang="en-US" sz="4000" b="1" i="0" u="none" strike="noStrike" kern="1200" cap="none" spc="0" normalizeH="0" baseline="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7" name="文本框 13"/>
          <p:cNvSpPr txBox="1"/>
          <p:nvPr/>
        </p:nvSpPr>
        <p:spPr>
          <a:xfrm>
            <a:off x="910843" y="1019650"/>
            <a:ext cx="7646321" cy="470898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giả</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đã</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sử</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dụng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từ</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ngữ</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khác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nhau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cùng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chỉ</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một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đối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tượng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nên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tránh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được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sự</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lặp</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lại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điệu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nhàm</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chán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và</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nặng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nề</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như</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lang="en-US" altLang="zh-CN" sz="4000" b="1" noProof="0" dirty="0">
                <a:solidFill>
                  <a:srgbClr val="172774"/>
                </a:solidFill>
                <a:latin typeface="Arial" panose="020B0604020202020204" pitchFamily="34" charset="0"/>
                <a:ea typeface="微软雅黑" panose="020B0503020204020204" pitchFamily="34" charset="-122"/>
                <a:cs typeface="Arial" panose="020B0604020202020204" pitchFamily="34" charset="0"/>
              </a:rPr>
              <a:t>ở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2.</a:t>
            </a:r>
            <a:endParaRPr kumimoji="0" lang="zh-CN" altLang="en-US" sz="4000" b="1" i="0" u="none" strike="noStrike" kern="1200" cap="none" spc="0" normalizeH="0" baseline="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pic>
        <p:nvPicPr>
          <p:cNvPr id="15" name="Picture 3"/>
          <p:cNvPicPr>
            <a:picLocks noChangeAspect="1"/>
          </p:cNvPicPr>
          <p:nvPr/>
        </p:nvPicPr>
        <p:blipFill>
          <a:blip r:embed="rId4">
            <a:extLst>
              <a:ext uri="{BEBA8EAE-BF5A-486C-A8C5-ECC9F3942E4B}">
                <a14:imgProps xmlns:a14="http://schemas.microsoft.com/office/drawing/2010/main">
                  <a14:imgLayer r:embed="rId5">
                    <a14:imgEffect>
                      <a14:backgroundRemoval t="9934" b="100000" l="9980" r="99864">
                        <a14:foregroundMark x1="71758" y1="57322" x2="71758" y2="57616"/>
                        <a14:foregroundMark x1="79430" y1="75717" x2="79430" y2="75717"/>
                        <a14:foregroundMark x1="82349" y1="76380" x2="83299" y2="80574"/>
                        <a14:foregroundMark x1="73999" y1="76748" x2="77529" y2="71523"/>
                        <a14:foregroundMark x1="89070" y1="76748" x2="86490" y2="71891"/>
                        <a14:foregroundMark x1="79430" y1="96542" x2="82621" y2="94776"/>
                        <a14:foregroundMark x1="87101" y1="96542" x2="90360" y2="94113"/>
                        <a14:backgroundMark x1="29464" y1="23988" x2="31704" y2="39588"/>
                        <a14:backgroundMark x1="40326" y1="76748" x2="50916" y2="83370"/>
                      </a14:backgroundRemoval>
                    </a14:imgEffect>
                  </a14:imgLayer>
                </a14:imgProps>
              </a:ext>
            </a:extLst>
          </a:blip>
          <a:srcRect/>
          <a:stretch>
            <a:fillRect/>
          </a:stretch>
        </p:blipFill>
        <p:spPr>
          <a:xfrm>
            <a:off x="2721537" y="-1950745"/>
            <a:ext cx="8916948" cy="8229600"/>
          </a:xfrm>
          <a:prstGeom prst="rect">
            <a:avLst/>
          </a:prstGeom>
        </p:spPr>
      </p:pic>
    </p:spTree>
    <p:extLst>
      <p:ext uri="{BB962C8B-B14F-4D97-AF65-F5344CB8AC3E}">
        <p14:creationId xmlns:p14="http://schemas.microsoft.com/office/powerpoint/2010/main" val="42453886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14"/>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30"/>
          <p:cNvSpPr txBox="1">
            <a:spLocks noChangeArrowheads="1"/>
          </p:cNvSpPr>
          <p:nvPr/>
        </p:nvSpPr>
        <p:spPr bwMode="auto">
          <a:xfrm rot="18515617">
            <a:off x="-108466" y="739003"/>
            <a:ext cx="2291012" cy="830997"/>
          </a:xfrm>
          <a:prstGeom prst="rect">
            <a:avLst/>
          </a:prstGeom>
          <a:noFill/>
        </p:spPr>
        <p:txBody>
          <a:bodyPr wrap="none" rtlCol="0">
            <a:prstTxWarp prst="textDeflate">
              <a:avLst/>
            </a:prstTxWarp>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Ghi</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nhớ</a:t>
            </a:r>
            <a:endParaRPr lang="zh-CN" altLang="en-US" sz="4800" dirty="0">
              <a:solidFill>
                <a:srgbClr val="FF0075"/>
              </a:solidFill>
              <a:latin typeface="#9Slide03 Arima Madurai Black" panose="00000A00000000000000" pitchFamily="2" charset="0"/>
              <a:cs typeface="#9Slide03 Arima Madurai Black" panose="00000A00000000000000" pitchFamily="2" charset="0"/>
            </a:endParaRPr>
          </a:p>
        </p:txBody>
      </p:sp>
      <p:pic>
        <p:nvPicPr>
          <p:cNvPr id="6" name="Picture 5"/>
          <p:cNvPicPr>
            <a:picLocks noChangeAspect="1"/>
          </p:cNvPicPr>
          <p:nvPr/>
        </p:nvPicPr>
        <p:blipFill>
          <a:blip r:embed="rId2"/>
          <a:srcRect/>
          <a:stretch>
            <a:fillRect/>
          </a:stretch>
        </p:blipFill>
        <p:spPr>
          <a:xfrm>
            <a:off x="838200" y="0"/>
            <a:ext cx="11774214" cy="7051622"/>
          </a:xfrm>
          <a:prstGeom prst="rect">
            <a:avLst/>
          </a:prstGeom>
        </p:spPr>
      </p:pic>
      <p:sp>
        <p:nvSpPr>
          <p:cNvPr id="3" name="TextBox 2"/>
          <p:cNvSpPr txBox="1"/>
          <p:nvPr/>
        </p:nvSpPr>
        <p:spPr>
          <a:xfrm>
            <a:off x="1387367" y="1540652"/>
            <a:ext cx="8261130" cy="3970318"/>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	Khi </a:t>
            </a:r>
            <a:r>
              <a:rPr lang="en-US" sz="3600" b="1" dirty="0" err="1">
                <a:latin typeface="Arial" panose="020B0604020202020204" pitchFamily="34" charset="0"/>
                <a:cs typeface="Arial" panose="020B0604020202020204" pitchFamily="34" charset="0"/>
              </a:rPr>
              <a:t>các</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câu</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trong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đoạn</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văn</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cùng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nói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về</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một</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người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một</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vật</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một</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việc</a:t>
            </a:r>
            <a:r>
              <a:rPr lang="en-US" sz="3600" b="1" dirty="0">
                <a:latin typeface="Arial" panose="020B0604020202020204" pitchFamily="34" charset="0"/>
                <a:cs typeface="Arial" panose="020B0604020202020204" pitchFamily="34" charset="0"/>
              </a:rPr>
              <a:t>, ta </a:t>
            </a:r>
            <a:r>
              <a:rPr lang="en-US" sz="3600" b="1" dirty="0" err="1">
                <a:latin typeface="Arial" panose="020B0604020202020204" pitchFamily="34" charset="0"/>
                <a:cs typeface="Arial" panose="020B0604020202020204" pitchFamily="34" charset="0"/>
              </a:rPr>
              <a:t>có</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thể</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dùng</a:t>
            </a:r>
            <a:r>
              <a:rPr lang="en-US" sz="3600" b="1" dirty="0">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đại</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từ</a:t>
            </a:r>
            <a:r>
              <a:rPr lang="en-US" sz="3600" b="1" dirty="0">
                <a:solidFill>
                  <a:srgbClr val="FF0000"/>
                </a:solidFill>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hoặc</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những</a:t>
            </a:r>
            <a:r>
              <a:rPr lang="en-US" sz="3600" b="1" dirty="0">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từ</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ngữ</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đồng</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nghĩa</a:t>
            </a:r>
            <a:r>
              <a:rPr lang="en-US" sz="3600" b="1" dirty="0">
                <a:latin typeface="Arial" panose="020B0604020202020204" pitchFamily="34" charset="0"/>
                <a:cs typeface="Arial" panose="020B0604020202020204" pitchFamily="34" charset="0"/>
              </a:rPr>
              <a:t> </a:t>
            </a:r>
            <a:r>
              <a:rPr lang="en-US" sz="3600" b="1" i="1" dirty="0" err="1">
                <a:solidFill>
                  <a:srgbClr val="002060"/>
                </a:solidFill>
                <a:latin typeface="Arial" panose="020B0604020202020204" pitchFamily="34" charset="0"/>
                <a:cs typeface="Arial" panose="020B0604020202020204" pitchFamily="34" charset="0"/>
              </a:rPr>
              <a:t>thay</a:t>
            </a:r>
            <a:r>
              <a:rPr lang="en-US" sz="3600" b="1" i="1" dirty="0">
                <a:solidFill>
                  <a:srgbClr val="002060"/>
                </a:solidFill>
                <a:latin typeface="Arial" panose="020B0604020202020204" pitchFamily="34" charset="0"/>
                <a:cs typeface="Arial" panose="020B0604020202020204" pitchFamily="34" charset="0"/>
              </a:rPr>
              <a:t> </a:t>
            </a:r>
            <a:r>
              <a:rPr lang="en-US" sz="3600" b="1" i="1" dirty="0" err="1">
                <a:solidFill>
                  <a:srgbClr val="002060"/>
                </a:solidFill>
                <a:latin typeface="Arial" panose="020B0604020202020204" pitchFamily="34" charset="0"/>
                <a:cs typeface="Arial" panose="020B0604020202020204" pitchFamily="34" charset="0"/>
              </a:rPr>
              <a:t>thế</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cho</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những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ngữ</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đã</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dùng</a:t>
            </a:r>
            <a:r>
              <a:rPr lang="en-US" sz="3600" b="1" dirty="0">
                <a:latin typeface="Arial" panose="020B0604020202020204" pitchFamily="34" charset="0"/>
                <a:cs typeface="Arial" panose="020B0604020202020204" pitchFamily="34" charset="0"/>
              </a:rPr>
              <a:t> ở </a:t>
            </a:r>
            <a:r>
              <a:rPr lang="en-US" sz="3600" b="1" dirty="0" err="1">
                <a:latin typeface="Arial" panose="020B0604020202020204" pitchFamily="34" charset="0"/>
                <a:cs typeface="Arial" panose="020B0604020202020204" pitchFamily="34" charset="0"/>
              </a:rPr>
              <a:t>câu</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đứng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trước</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để</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tạo</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mối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liên</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hệ</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giữa</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các</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câu</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và</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tránh</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lặp</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nhiều</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lần</a:t>
            </a:r>
            <a:r>
              <a:rPr lang="en-US" sz="3600" b="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0805554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14">
            <a:extLst>
              <a:ext uri="{FF2B5EF4-FFF2-40B4-BE49-F238E27FC236}">
                <a16:creationId xmlns:a16="http://schemas.microsoft.com/office/drawing/2014/main" xmlns="" id="{6B81718D-265C-41B8-A51F-29D312ADDD71}"/>
              </a:ext>
            </a:extLst>
          </p:cNvPr>
          <p:cNvSpPr/>
          <p:nvPr/>
        </p:nvSpPr>
        <p:spPr>
          <a:xfrm>
            <a:off x="-757987" y="671994"/>
            <a:ext cx="4836694" cy="3970421"/>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3800" b="1" i="0" u="none" strike="noStrike" kern="1200" cap="none" spc="0" normalizeH="0" baseline="0" noProof="0" dirty="0">
                <a:ln>
                  <a:noFill/>
                </a:ln>
                <a:solidFill>
                  <a:prstClr val="white"/>
                </a:solidFill>
                <a:effectLst>
                  <a:glow rad="228600">
                    <a:srgbClr val="4472C4">
                      <a:satMod val="175000"/>
                      <a:alpha val="40000"/>
                    </a:srgb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a:t>
            </a:r>
            <a:r>
              <a:rPr kumimoji="0" lang="vi-VN" altLang="zh-CN" sz="13800" b="1" i="0" u="none" strike="noStrike" kern="1200" cap="none" spc="0" normalizeH="0" baseline="0" noProof="0" dirty="0">
                <a:ln>
                  <a:noFill/>
                </a:ln>
                <a:solidFill>
                  <a:prstClr val="white"/>
                </a:solidFill>
                <a:effectLst>
                  <a:glow rad="228600">
                    <a:srgbClr val="4472C4">
                      <a:satMod val="175000"/>
                      <a:alpha val="40000"/>
                    </a:srgb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3</a:t>
            </a:r>
            <a:endParaRPr kumimoji="0" lang="zh-CN" altLang="en-US" sz="13800" b="1" i="0" u="none" strike="noStrike" kern="1200" cap="none" spc="0" normalizeH="0" baseline="0" noProof="0" dirty="0">
              <a:ln>
                <a:noFill/>
              </a:ln>
              <a:solidFill>
                <a:prstClr val="white"/>
              </a:solidFill>
              <a:effectLst>
                <a:glow rad="228600">
                  <a:srgbClr val="4472C4">
                    <a:satMod val="175000"/>
                    <a:alpha val="40000"/>
                  </a:srgb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6" name="文本框 30">
            <a:extLst>
              <a:ext uri="{FF2B5EF4-FFF2-40B4-BE49-F238E27FC236}">
                <a16:creationId xmlns:a16="http://schemas.microsoft.com/office/drawing/2014/main" xmlns="" id="{9B2182AB-B294-4DF8-BE99-9DA4AA4A3BAC}"/>
              </a:ext>
            </a:extLst>
          </p:cNvPr>
          <p:cNvSpPr txBox="1">
            <a:spLocks noChangeArrowheads="1"/>
          </p:cNvSpPr>
          <p:nvPr/>
        </p:nvSpPr>
        <p:spPr bwMode="auto">
          <a:xfrm>
            <a:off x="3062103" y="173744"/>
            <a:ext cx="7165743" cy="3631763"/>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marL="0" marR="0" lvl="0" indent="0" algn="ctr" defTabSz="901065" rtl="0" eaLnBrk="1" fontAlgn="auto" latinLnBrk="0" hangingPunct="1">
              <a:lnSpc>
                <a:spcPct val="100000"/>
              </a:lnSpc>
              <a:spcBef>
                <a:spcPts val="0"/>
              </a:spcBef>
              <a:spcAft>
                <a:spcPts val="0"/>
              </a:spcAft>
              <a:buClrTx/>
              <a:buSzTx/>
              <a:buFontTx/>
              <a:buNone/>
              <a:tabLst/>
              <a:defRPr/>
            </a:pPr>
            <a:endParaRPr kumimoji="0" lang="vi-VN" altLang="zh-CN" sz="11500" b="1" i="0" u="none" strike="noStrike" kern="1200" cap="none" spc="0" normalizeH="0" noProof="0" dirty="0">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endParaRPr>
          </a:p>
          <a:p>
            <a:pPr marL="0" marR="0" lvl="0" indent="0" algn="ctr" defTabSz="901065" rtl="0" eaLnBrk="1" fontAlgn="auto" latinLnBrk="0" hangingPunct="1">
              <a:lnSpc>
                <a:spcPct val="100000"/>
              </a:lnSpc>
              <a:spcBef>
                <a:spcPts val="0"/>
              </a:spcBef>
              <a:spcAft>
                <a:spcPts val="0"/>
              </a:spcAft>
              <a:buClrTx/>
              <a:buSzTx/>
              <a:buFontTx/>
              <a:buNone/>
              <a:tabLst/>
              <a:defRPr/>
            </a:pPr>
            <a:r>
              <a:rPr lang="vi-VN" altLang="zh-CN" sz="11500" baseline="0" dirty="0">
                <a:solidFill>
                  <a:srgbClr val="172774"/>
                </a:solidFill>
                <a:latin typeface="Fira Sans Black" panose="020B0A03050000020004" pitchFamily="34" charset="0"/>
                <a:ea typeface="等线" panose="02010600030101010101" pitchFamily="2" charset="-122"/>
                <a:cs typeface="#9Slide05 Pattaya" panose="00000500000000000000" pitchFamily="2" charset="-34"/>
              </a:rPr>
              <a:t>LUYỆN</a:t>
            </a:r>
            <a:r>
              <a:rPr lang="vi-VN" altLang="zh-CN" sz="11500" dirty="0">
                <a:solidFill>
                  <a:srgbClr val="172774"/>
                </a:solidFill>
                <a:latin typeface="Fira Sans Black" panose="020B0A03050000020004" pitchFamily="34" charset="0"/>
                <a:ea typeface="等线" panose="02010600030101010101" pitchFamily="2" charset="-122"/>
                <a:cs typeface="#9Slide05 Pattaya" panose="00000500000000000000" pitchFamily="2" charset="-34"/>
              </a:rPr>
              <a:t> TẬP</a:t>
            </a:r>
            <a:endParaRPr kumimoji="0" lang="zh-CN" altLang="en-US" sz="11500" b="1" i="0" u="none" strike="noStrike" kern="1200" cap="none" spc="0" normalizeH="0" baseline="0" noProof="0" dirty="0">
              <a:ln>
                <a:noFill/>
              </a:ln>
              <a:solidFill>
                <a:srgbClr val="172774"/>
              </a:solidFill>
              <a:effectLst>
                <a:innerShdw blurRad="63500" dist="50800" dir="18900000">
                  <a:prstClr val="black">
                    <a:alpha val="50000"/>
                  </a:prstClr>
                </a:innerShdw>
              </a:effectLst>
              <a:uLnTx/>
              <a:uFillTx/>
              <a:latin typeface="Fira Sans Black" panose="020B0A03050000020004" pitchFamily="34" charset="0"/>
              <a:ea typeface="等线" panose="02010600030101010101" pitchFamily="2" charset="-122"/>
              <a:cs typeface="#9Slide05 Pattaya" panose="00000500000000000000" pitchFamily="2" charset="-34"/>
            </a:endParaRPr>
          </a:p>
        </p:txBody>
      </p:sp>
    </p:spTree>
    <p:extLst>
      <p:ext uri="{BB962C8B-B14F-4D97-AF65-F5344CB8AC3E}">
        <p14:creationId xmlns:p14="http://schemas.microsoft.com/office/powerpoint/2010/main" val="12546571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decel="100000"/>
                                        <p:tgtEl>
                                          <p:spTgt spid="6"/>
                                        </p:tgtEl>
                                      </p:cBhvr>
                                    </p:animEffect>
                                    <p:anim calcmode="lin" valueType="num">
                                      <p:cBhvr>
                                        <p:cTn id="15" dur="800" decel="100000" fill="hold"/>
                                        <p:tgtEl>
                                          <p:spTgt spid="6"/>
                                        </p:tgtEl>
                                        <p:attrNameLst>
                                          <p:attrName>style.rotation</p:attrName>
                                        </p:attrNameLst>
                                      </p:cBhvr>
                                      <p:tavLst>
                                        <p:tav tm="0">
                                          <p:val>
                                            <p:fltVal val="-90"/>
                                          </p:val>
                                        </p:tav>
                                        <p:tav tm="100000">
                                          <p:val>
                                            <p:fltVal val="0"/>
                                          </p:val>
                                        </p:tav>
                                      </p:tavLst>
                                    </p:anim>
                                    <p:anim calcmode="lin" valueType="num">
                                      <p:cBhvr>
                                        <p:cTn id="16" dur="800" decel="100000" fill="hold"/>
                                        <p:tgtEl>
                                          <p:spTgt spid="6"/>
                                        </p:tgtEl>
                                        <p:attrNameLst>
                                          <p:attrName>ppt_x</p:attrName>
                                        </p:attrNameLst>
                                      </p:cBhvr>
                                      <p:tavLst>
                                        <p:tav tm="0">
                                          <p:val>
                                            <p:strVal val="#ppt_x+0.4"/>
                                          </p:val>
                                        </p:tav>
                                        <p:tav tm="100000">
                                          <p:val>
                                            <p:strVal val="#ppt_x-0.05"/>
                                          </p:val>
                                        </p:tav>
                                      </p:tavLst>
                                    </p:anim>
                                    <p:anim calcmode="lin" valueType="num">
                                      <p:cBhvr>
                                        <p:cTn id="17" dur="800" decel="100000" fill="hold"/>
                                        <p:tgtEl>
                                          <p:spTgt spid="6"/>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7" name="图片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xmlns="" id="{ABA63209-3679-4CBB-8422-CBB3531D7E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sp>
        <p:nvSpPr>
          <p:cNvPr id="5" name="矩形 4"/>
          <p:cNvSpPr/>
          <p:nvPr/>
        </p:nvSpPr>
        <p:spPr>
          <a:xfrm>
            <a:off x="144507" y="1634589"/>
            <a:ext cx="11883385" cy="4848928"/>
          </a:xfrm>
          <a:prstGeom prst="rect">
            <a:avLst/>
          </a:prstGeom>
          <a:solidFill>
            <a:schemeClr val="bg1">
              <a:alpha val="8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矩形 1"/>
          <p:cNvSpPr>
            <a:spLocks noChangeArrowheads="1"/>
          </p:cNvSpPr>
          <p:nvPr>
            <p:custDataLst>
              <p:tags r:id="rId3"/>
            </p:custDataLst>
          </p:nvPr>
        </p:nvSpPr>
        <p:spPr bwMode="auto">
          <a:xfrm>
            <a:off x="260865" y="1871179"/>
            <a:ext cx="1161998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Hai Long phóng xe về phía Phú Lâm tìm hộp thư mật.</a:t>
            </a:r>
          </a:p>
          <a:p>
            <a:pPr algn="just"/>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Người đặt hộp thư lần nào cũng tạo cho </a:t>
            </a:r>
            <a:r>
              <a:rPr lang="vi-VN" sz="3600" b="1" dirty="0">
                <a:solidFill>
                  <a:srgbClr val="FF0000"/>
                </a:solidFill>
                <a:latin typeface="Arial" panose="020B0604020202020204" pitchFamily="34" charset="0"/>
                <a:cs typeface="Arial" panose="020B0604020202020204" pitchFamily="34" charset="0"/>
              </a:rPr>
              <a:t>anh</a:t>
            </a:r>
            <a:r>
              <a:rPr lang="vi-VN" sz="3600" dirty="0">
                <a:latin typeface="Arial" panose="020B0604020202020204" pitchFamily="34" charset="0"/>
                <a:cs typeface="Arial" panose="020B0604020202020204" pitchFamily="34" charset="0"/>
              </a:rPr>
              <a:t> sự bất ngờ. Bao giờ hộp thư cũng được đặt tại một nơi dễ tìm mà lại ít bị chú ý nhất. Nhiều lúc, </a:t>
            </a:r>
            <a:r>
              <a:rPr lang="vi-VN" sz="3600" b="1" dirty="0">
                <a:solidFill>
                  <a:srgbClr val="FF0000"/>
                </a:solidFill>
                <a:latin typeface="Arial" panose="020B0604020202020204" pitchFamily="34" charset="0"/>
                <a:cs typeface="Arial" panose="020B0604020202020204" pitchFamily="34" charset="0"/>
              </a:rPr>
              <a:t>người liên lạc</a:t>
            </a:r>
            <a:r>
              <a:rPr lang="vi-VN" sz="3600" dirty="0">
                <a:latin typeface="Arial" panose="020B0604020202020204" pitchFamily="34" charset="0"/>
                <a:cs typeface="Arial" panose="020B0604020202020204" pitchFamily="34" charset="0"/>
              </a:rPr>
              <a:t> còn gửi gắm vào đây m</a:t>
            </a:r>
            <a:r>
              <a:rPr lang="en-US" sz="3600" dirty="0">
                <a:latin typeface="Arial" panose="020B0604020202020204" pitchFamily="34" charset="0"/>
                <a:cs typeface="Arial" panose="020B0604020202020204" pitchFamily="34" charset="0"/>
              </a:rPr>
              <a:t>ộ</a:t>
            </a:r>
            <a:r>
              <a:rPr lang="vi-VN" sz="3600" dirty="0">
                <a:latin typeface="Arial" panose="020B0604020202020204" pitchFamily="34" charset="0"/>
                <a:cs typeface="Arial" panose="020B0604020202020204" pitchFamily="34" charset="0"/>
              </a:rPr>
              <a:t>t chút tình cảm của mình, thường bằng những vật gợi ra hình chữ V mà chỉ </a:t>
            </a:r>
            <a:r>
              <a:rPr lang="vi-VN" sz="3600" b="1" dirty="0">
                <a:solidFill>
                  <a:srgbClr val="FF0000"/>
                </a:solidFill>
                <a:latin typeface="Arial" panose="020B0604020202020204" pitchFamily="34" charset="0"/>
                <a:cs typeface="Arial" panose="020B0604020202020204" pitchFamily="34" charset="0"/>
              </a:rPr>
              <a:t>anh</a:t>
            </a:r>
            <a:r>
              <a:rPr lang="vi-VN" sz="3600" dirty="0">
                <a:latin typeface="Arial" panose="020B0604020202020204" pitchFamily="34" charset="0"/>
                <a:cs typeface="Arial" panose="020B0604020202020204" pitchFamily="34" charset="0"/>
              </a:rPr>
              <a:t> mới nhận thấy. </a:t>
            </a:r>
            <a:r>
              <a:rPr lang="vi-VN" sz="3600" b="1" dirty="0">
                <a:solidFill>
                  <a:srgbClr val="FF0000"/>
                </a:solidFill>
                <a:latin typeface="Arial" panose="020B0604020202020204" pitchFamily="34" charset="0"/>
                <a:cs typeface="Arial" panose="020B0604020202020204" pitchFamily="34" charset="0"/>
              </a:rPr>
              <a:t>Đó</a:t>
            </a:r>
            <a:r>
              <a:rPr lang="vi-VN" sz="3600" dirty="0">
                <a:latin typeface="Arial" panose="020B0604020202020204" pitchFamily="34" charset="0"/>
                <a:cs typeface="Arial" panose="020B0604020202020204" pitchFamily="34" charset="0"/>
              </a:rPr>
              <a:t> là tên Tổ quốc Việt Nam, là lời chào chiến thắng.</a:t>
            </a:r>
          </a:p>
          <a:p>
            <a:pPr algn="r"/>
            <a:r>
              <a:rPr lang="vi-VN" sz="3600" dirty="0">
                <a:latin typeface="Arial" panose="020B0604020202020204" pitchFamily="34" charset="0"/>
                <a:cs typeface="Arial" panose="020B0604020202020204" pitchFamily="34" charset="0"/>
              </a:rPr>
              <a:t>HỮU MAI</a:t>
            </a:r>
            <a:endParaRPr lang="vi-VN" sz="3600" dirty="0">
              <a:effectLst/>
              <a:latin typeface="Arial" panose="020B0604020202020204" pitchFamily="34" charset="0"/>
              <a:cs typeface="Arial" panose="020B0604020202020204" pitchFamily="34" charset="0"/>
            </a:endParaRPr>
          </a:p>
        </p:txBody>
      </p:sp>
      <p:sp>
        <p:nvSpPr>
          <p:cNvPr id="9" name="文本框 30"/>
          <p:cNvSpPr txBox="1">
            <a:spLocks noChangeArrowheads="1"/>
          </p:cNvSpPr>
          <p:nvPr/>
        </p:nvSpPr>
        <p:spPr bwMode="auto">
          <a:xfrm>
            <a:off x="430149" y="249029"/>
            <a:ext cx="11450704" cy="1077218"/>
          </a:xfrm>
          <a:prstGeom prst="rect">
            <a:avLst/>
          </a:prstGeom>
          <a:solidFill>
            <a:schemeClr val="bg1"/>
          </a:solid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l"/>
            <a:r>
              <a:rPr lang="en-US" altLang="zh-CN" sz="3200" dirty="0">
                <a:solidFill>
                  <a:srgbClr val="172774"/>
                </a:solidFill>
                <a:latin typeface="Arial" panose="020B0604020202020204" pitchFamily="34" charset="0"/>
                <a:cs typeface="Arial" panose="020B0604020202020204" pitchFamily="34" charset="0"/>
              </a:rPr>
              <a:t>1. </a:t>
            </a:r>
            <a:r>
              <a:rPr lang="en-US" altLang="zh-CN" sz="3200" dirty="0" err="1">
                <a:solidFill>
                  <a:srgbClr val="172774"/>
                </a:solidFill>
                <a:latin typeface="Arial" panose="020B0604020202020204" pitchFamily="34" charset="0"/>
                <a:cs typeface="Arial" panose="020B0604020202020204" pitchFamily="34" charset="0"/>
              </a:rPr>
              <a:t>Mỗi</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từ</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ngữ</a:t>
            </a:r>
            <a:r>
              <a:rPr lang="en-US" altLang="zh-CN" sz="3200" dirty="0">
                <a:solidFill>
                  <a:srgbClr val="172774"/>
                </a:solidFill>
                <a:latin typeface="Arial" panose="020B0604020202020204" pitchFamily="34" charset="0"/>
                <a:cs typeface="Arial" panose="020B0604020202020204" pitchFamily="34" charset="0"/>
              </a:rPr>
              <a:t> in </a:t>
            </a:r>
            <a:r>
              <a:rPr lang="en-US" altLang="zh-CN" sz="3200" dirty="0" err="1">
                <a:solidFill>
                  <a:srgbClr val="172774"/>
                </a:solidFill>
                <a:latin typeface="Arial" panose="020B0604020202020204" pitchFamily="34" charset="0"/>
                <a:cs typeface="Arial" panose="020B0604020202020204" pitchFamily="34" charset="0"/>
              </a:rPr>
              <a:t>đậm</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màu</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đỏ</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dưới</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đây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thay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thế</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cho</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từ</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ngữ</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nào</a:t>
            </a:r>
            <a:r>
              <a:rPr lang="en-US" altLang="zh-CN" sz="3200" dirty="0">
                <a:solidFill>
                  <a:srgbClr val="172774"/>
                </a:solidFill>
                <a:latin typeface="Arial" panose="020B0604020202020204" pitchFamily="34" charset="0"/>
                <a:cs typeface="Arial" panose="020B0604020202020204" pitchFamily="34" charset="0"/>
              </a:rPr>
              <a:t> ? </a:t>
            </a:r>
            <a:r>
              <a:rPr lang="en-US" altLang="zh-CN" sz="3200" dirty="0" err="1">
                <a:solidFill>
                  <a:srgbClr val="172774"/>
                </a:solidFill>
                <a:latin typeface="Arial" panose="020B0604020202020204" pitchFamily="34" charset="0"/>
                <a:cs typeface="Arial" panose="020B0604020202020204" pitchFamily="34" charset="0"/>
              </a:rPr>
              <a:t>Cách</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thay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thế</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từ</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ngữ</a:t>
            </a:r>
            <a:r>
              <a:rPr lang="en-US" altLang="zh-CN" sz="3200" dirty="0">
                <a:solidFill>
                  <a:srgbClr val="172774"/>
                </a:solidFill>
                <a:latin typeface="Arial" panose="020B0604020202020204" pitchFamily="34" charset="0"/>
                <a:cs typeface="Arial" panose="020B0604020202020204" pitchFamily="34" charset="0"/>
              </a:rPr>
              <a:t> ở </a:t>
            </a:r>
            <a:r>
              <a:rPr lang="en-US" altLang="zh-CN" sz="3200" dirty="0" err="1">
                <a:solidFill>
                  <a:srgbClr val="172774"/>
                </a:solidFill>
                <a:latin typeface="Arial" panose="020B0604020202020204" pitchFamily="34" charset="0"/>
                <a:cs typeface="Arial" panose="020B0604020202020204" pitchFamily="34" charset="0"/>
              </a:rPr>
              <a:t>đây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có</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tác</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dụng</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gì</a:t>
            </a:r>
            <a:r>
              <a:rPr lang="en-US" altLang="zh-CN" sz="3200" dirty="0">
                <a:solidFill>
                  <a:srgbClr val="172774"/>
                </a:solidFill>
                <a:latin typeface="Arial" panose="020B0604020202020204" pitchFamily="34" charset="0"/>
                <a:cs typeface="Arial" panose="020B0604020202020204" pitchFamily="34" charset="0"/>
              </a:rPr>
              <a:t> ? </a:t>
            </a:r>
            <a:endParaRPr lang="zh-CN" altLang="en-US" sz="3200" dirty="0">
              <a:solidFill>
                <a:srgbClr val="17277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653426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45506" y="198116"/>
            <a:ext cx="11450705" cy="6567090"/>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xmlns="" id="{ABA63209-3679-4CBB-8422-CBB3531D7E03}"/>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sp>
        <p:nvSpPr>
          <p:cNvPr id="12" name="PA_矩形 1"/>
          <p:cNvSpPr>
            <a:spLocks noChangeArrowheads="1"/>
          </p:cNvSpPr>
          <p:nvPr>
            <p:custDataLst>
              <p:tags r:id="rId3"/>
            </p:custDataLst>
          </p:nvPr>
        </p:nvSpPr>
        <p:spPr bwMode="auto">
          <a:xfrm>
            <a:off x="832624" y="987696"/>
            <a:ext cx="52382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in </a:t>
            </a:r>
            <a:r>
              <a:rPr lang="en-US" sz="3600" b="1" dirty="0" err="1">
                <a:latin typeface="Arial" panose="020B0604020202020204" pitchFamily="34" charset="0"/>
                <a:cs typeface="Arial" panose="020B0604020202020204" pitchFamily="34" charset="0"/>
              </a:rPr>
              <a:t>đậm</a:t>
            </a:r>
            <a:endParaRPr lang="vi-VN" sz="3600" b="1" dirty="0">
              <a:latin typeface="Arial" panose="020B0604020202020204" pitchFamily="34" charset="0"/>
              <a:cs typeface="Arial" panose="020B0604020202020204" pitchFamily="34" charset="0"/>
            </a:endParaRPr>
          </a:p>
        </p:txBody>
      </p:sp>
      <p:sp>
        <p:nvSpPr>
          <p:cNvPr id="23" name="PA_矩形 1"/>
          <p:cNvSpPr>
            <a:spLocks noChangeArrowheads="1"/>
          </p:cNvSpPr>
          <p:nvPr>
            <p:custDataLst>
              <p:tags r:id="rId4"/>
            </p:custDataLst>
          </p:nvPr>
        </p:nvSpPr>
        <p:spPr bwMode="auto">
          <a:xfrm>
            <a:off x="564401" y="3323103"/>
            <a:ext cx="394409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b="1" dirty="0">
                <a:solidFill>
                  <a:srgbClr val="FF0000"/>
                </a:solidFill>
                <a:latin typeface="Arial" panose="020B0604020202020204" pitchFamily="34" charset="0"/>
                <a:cs typeface="Arial" panose="020B0604020202020204" pitchFamily="34" charset="0"/>
              </a:rPr>
              <a:t>người liên l</a:t>
            </a:r>
            <a:r>
              <a:rPr lang="en-US" sz="3600" b="1" dirty="0" err="1">
                <a:solidFill>
                  <a:srgbClr val="FF0000"/>
                </a:solidFill>
                <a:latin typeface="Arial" panose="020B0604020202020204" pitchFamily="34" charset="0"/>
                <a:cs typeface="Arial" panose="020B0604020202020204" pitchFamily="34" charset="0"/>
              </a:rPr>
              <a:t>ạc</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6" name="PA_矩形 1"/>
          <p:cNvSpPr>
            <a:spLocks noChangeArrowheads="1"/>
          </p:cNvSpPr>
          <p:nvPr>
            <p:custDataLst>
              <p:tags r:id="rId5"/>
            </p:custDataLst>
          </p:nvPr>
        </p:nvSpPr>
        <p:spPr bwMode="auto">
          <a:xfrm>
            <a:off x="7508823" y="1025001"/>
            <a:ext cx="52382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latin typeface="Arial" panose="020B0604020202020204" pitchFamily="34" charset="0"/>
                <a:cs typeface="Arial" panose="020B0604020202020204" pitchFamily="34" charset="0"/>
              </a:rPr>
              <a:t>Từ</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thay</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thế</a:t>
            </a:r>
            <a:r>
              <a:rPr lang="vi-VN" sz="3600" dirty="0">
                <a:latin typeface="Arial" panose="020B0604020202020204" pitchFamily="34" charset="0"/>
                <a:cs typeface="Arial" panose="020B0604020202020204" pitchFamily="34" charset="0"/>
              </a:rPr>
              <a:t> </a:t>
            </a:r>
            <a:endParaRPr lang="vi-VN" sz="3600" dirty="0">
              <a:effectLst/>
              <a:latin typeface="Arial" panose="020B0604020202020204" pitchFamily="34" charset="0"/>
              <a:cs typeface="Arial" panose="020B0604020202020204" pitchFamily="34" charset="0"/>
            </a:endParaRPr>
          </a:p>
        </p:txBody>
      </p:sp>
      <p:sp>
        <p:nvSpPr>
          <p:cNvPr id="27" name="PA_矩形 1"/>
          <p:cNvSpPr>
            <a:spLocks noChangeArrowheads="1"/>
          </p:cNvSpPr>
          <p:nvPr>
            <p:custDataLst>
              <p:tags r:id="rId6"/>
            </p:custDataLst>
          </p:nvPr>
        </p:nvSpPr>
        <p:spPr bwMode="auto">
          <a:xfrm>
            <a:off x="1301626" y="2152521"/>
            <a:ext cx="16072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b="1" dirty="0">
                <a:solidFill>
                  <a:srgbClr val="FF0000"/>
                </a:solidFill>
                <a:latin typeface="Arial" panose="020B0604020202020204" pitchFamily="34" charset="0"/>
                <a:cs typeface="Arial" panose="020B0604020202020204" pitchFamily="34" charset="0"/>
              </a:rPr>
              <a:t>anh</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8" name="PA_矩形 1"/>
          <p:cNvSpPr>
            <a:spLocks noChangeArrowheads="1"/>
          </p:cNvSpPr>
          <p:nvPr>
            <p:custDataLst>
              <p:tags r:id="rId7"/>
            </p:custDataLst>
          </p:nvPr>
        </p:nvSpPr>
        <p:spPr bwMode="auto">
          <a:xfrm>
            <a:off x="1492071" y="4493685"/>
            <a:ext cx="16072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solidFill>
                  <a:srgbClr val="FF0000"/>
                </a:solidFill>
                <a:latin typeface="Arial" panose="020B0604020202020204" pitchFamily="34" charset="0"/>
                <a:cs typeface="Arial" panose="020B0604020202020204" pitchFamily="34" charset="0"/>
              </a:rPr>
              <a:t>đó</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9" name="文本框 30"/>
          <p:cNvSpPr txBox="1">
            <a:spLocks noChangeArrowheads="1"/>
          </p:cNvSpPr>
          <p:nvPr/>
        </p:nvSpPr>
        <p:spPr bwMode="auto">
          <a:xfrm>
            <a:off x="345507" y="237513"/>
            <a:ext cx="11450704" cy="584775"/>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l"/>
            <a:r>
              <a:rPr lang="en-US" altLang="zh-CN" sz="3200" dirty="0">
                <a:solidFill>
                  <a:srgbClr val="172774"/>
                </a:solidFill>
                <a:latin typeface="Arial" panose="020B0604020202020204" pitchFamily="34" charset="0"/>
                <a:cs typeface="Arial" panose="020B0604020202020204" pitchFamily="34" charset="0"/>
              </a:rPr>
              <a:t>1. </a:t>
            </a:r>
            <a:r>
              <a:rPr lang="en-US" altLang="zh-CN" sz="3200" dirty="0" err="1">
                <a:solidFill>
                  <a:srgbClr val="172774"/>
                </a:solidFill>
                <a:latin typeface="Arial" panose="020B0604020202020204" pitchFamily="34" charset="0"/>
                <a:cs typeface="Arial" panose="020B0604020202020204" pitchFamily="34" charset="0"/>
              </a:rPr>
              <a:t>Mỗi</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từ</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ngữ</a:t>
            </a:r>
            <a:r>
              <a:rPr lang="en-US" altLang="zh-CN" sz="3200" dirty="0">
                <a:solidFill>
                  <a:srgbClr val="172774"/>
                </a:solidFill>
                <a:latin typeface="Arial" panose="020B0604020202020204" pitchFamily="34" charset="0"/>
                <a:cs typeface="Arial" panose="020B0604020202020204" pitchFamily="34" charset="0"/>
              </a:rPr>
              <a:t> in </a:t>
            </a:r>
            <a:r>
              <a:rPr lang="en-US" altLang="zh-CN" sz="3200" dirty="0" err="1">
                <a:solidFill>
                  <a:srgbClr val="172774"/>
                </a:solidFill>
                <a:latin typeface="Arial" panose="020B0604020202020204" pitchFamily="34" charset="0"/>
                <a:cs typeface="Arial" panose="020B0604020202020204" pitchFamily="34" charset="0"/>
              </a:rPr>
              <a:t>đậm</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dưới</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đây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thay</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thế</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cho</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từ</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ngữ</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là</a:t>
            </a:r>
            <a:r>
              <a:rPr lang="en-US" altLang="zh-CN" sz="3200" dirty="0">
                <a:solidFill>
                  <a:srgbClr val="172774"/>
                </a:solidFill>
                <a:latin typeface="Arial" panose="020B0604020202020204" pitchFamily="34" charset="0"/>
                <a:cs typeface="Arial" panose="020B0604020202020204" pitchFamily="34" charset="0"/>
              </a:rPr>
              <a:t>:  </a:t>
            </a:r>
            <a:endParaRPr lang="zh-CN" altLang="en-US" sz="3200" dirty="0">
              <a:solidFill>
                <a:srgbClr val="172774"/>
              </a:solidFill>
              <a:latin typeface="Arial" panose="020B0604020202020204" pitchFamily="34" charset="0"/>
              <a:cs typeface="Arial" panose="020B0604020202020204" pitchFamily="34" charset="0"/>
            </a:endParaRPr>
          </a:p>
        </p:txBody>
      </p:sp>
      <p:sp>
        <p:nvSpPr>
          <p:cNvPr id="30" name="文本框 30"/>
          <p:cNvSpPr txBox="1">
            <a:spLocks noChangeArrowheads="1"/>
          </p:cNvSpPr>
          <p:nvPr/>
        </p:nvSpPr>
        <p:spPr bwMode="auto">
          <a:xfrm>
            <a:off x="473764" y="5710432"/>
            <a:ext cx="11283858" cy="1077218"/>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l"/>
            <a:r>
              <a:rPr lang="en-US" altLang="zh-CN" sz="3200" dirty="0" err="1">
                <a:solidFill>
                  <a:srgbClr val="FF0075"/>
                </a:solidFill>
                <a:latin typeface="Arial" panose="020B0604020202020204" pitchFamily="34" charset="0"/>
                <a:cs typeface="Arial" panose="020B0604020202020204" pitchFamily="34" charset="0"/>
              </a:rPr>
              <a:t>Cách</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thay</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thế</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từ</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ngữ</a:t>
            </a:r>
            <a:r>
              <a:rPr lang="en-US" altLang="zh-CN" sz="3200" dirty="0">
                <a:solidFill>
                  <a:srgbClr val="FF0075"/>
                </a:solidFill>
                <a:latin typeface="Arial" panose="020B0604020202020204" pitchFamily="34" charset="0"/>
                <a:cs typeface="Arial" panose="020B0604020202020204" pitchFamily="34" charset="0"/>
              </a:rPr>
              <a:t> </a:t>
            </a:r>
            <a:r>
              <a:rPr lang="vi-VN" altLang="zh-CN" sz="3200" dirty="0">
                <a:solidFill>
                  <a:srgbClr val="FF0075"/>
                </a:solidFill>
                <a:latin typeface="Arial" panose="020B0604020202020204" pitchFamily="34" charset="0"/>
                <a:cs typeface="Arial" panose="020B0604020202020204" pitchFamily="34" charset="0"/>
              </a:rPr>
              <a:t>trong đoạn văn trên</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có</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tác</a:t>
            </a:r>
            <a:r>
              <a:rPr lang="en-US" altLang="zh-CN" sz="3200" dirty="0">
                <a:solidFill>
                  <a:srgbClr val="FF0075"/>
                </a:solidFill>
                <a:latin typeface="Arial" panose="020B0604020202020204" pitchFamily="34" charset="0"/>
                <a:cs typeface="Arial" panose="020B0604020202020204" pitchFamily="34" charset="0"/>
              </a:rPr>
              <a:t> </a:t>
            </a:r>
            <a:r>
              <a:rPr lang="en-US" altLang="zh-CN" sz="3200" dirty="0" err="1">
                <a:solidFill>
                  <a:srgbClr val="FF0075"/>
                </a:solidFill>
                <a:latin typeface="Arial" panose="020B0604020202020204" pitchFamily="34" charset="0"/>
                <a:cs typeface="Arial" panose="020B0604020202020204" pitchFamily="34" charset="0"/>
              </a:rPr>
              <a:t>dụng</a:t>
            </a:r>
            <a:r>
              <a:rPr lang="vi-VN" altLang="zh-CN" sz="3200" dirty="0">
                <a:solidFill>
                  <a:srgbClr val="FF0075"/>
                </a:solidFill>
                <a:latin typeface="Arial" panose="020B0604020202020204" pitchFamily="34" charset="0"/>
                <a:cs typeface="Arial" panose="020B0604020202020204" pitchFamily="34" charset="0"/>
              </a:rPr>
              <a:t> liên kết câu và tránh lặp từ.</a:t>
            </a:r>
            <a:r>
              <a:rPr lang="en-US" altLang="zh-CN" sz="3200" dirty="0">
                <a:solidFill>
                  <a:srgbClr val="FF0075"/>
                </a:solidFill>
                <a:latin typeface="Arial" panose="020B0604020202020204" pitchFamily="34" charset="0"/>
                <a:cs typeface="Arial" panose="020B0604020202020204" pitchFamily="34" charset="0"/>
              </a:rPr>
              <a:t>  </a:t>
            </a:r>
            <a:endParaRPr lang="zh-CN" altLang="en-US" sz="3200" dirty="0">
              <a:solidFill>
                <a:srgbClr val="FF0075"/>
              </a:solidFill>
              <a:latin typeface="Arial" panose="020B0604020202020204" pitchFamily="34" charset="0"/>
              <a:cs typeface="Arial" panose="020B0604020202020204" pitchFamily="34" charset="0"/>
            </a:endParaRPr>
          </a:p>
        </p:txBody>
      </p:sp>
      <p:sp>
        <p:nvSpPr>
          <p:cNvPr id="13" name="Right Arrow 12"/>
          <p:cNvSpPr/>
          <p:nvPr/>
        </p:nvSpPr>
        <p:spPr>
          <a:xfrm>
            <a:off x="4690561" y="2115031"/>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ight Arrow 30"/>
          <p:cNvSpPr/>
          <p:nvPr/>
        </p:nvSpPr>
        <p:spPr>
          <a:xfrm>
            <a:off x="4695203" y="3320567"/>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Arrow 31"/>
          <p:cNvSpPr/>
          <p:nvPr/>
        </p:nvSpPr>
        <p:spPr>
          <a:xfrm>
            <a:off x="4721280" y="4526103"/>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A_矩形 1"/>
          <p:cNvSpPr>
            <a:spLocks noChangeArrowheads="1"/>
          </p:cNvSpPr>
          <p:nvPr>
            <p:custDataLst>
              <p:tags r:id="rId8"/>
            </p:custDataLst>
          </p:nvPr>
        </p:nvSpPr>
        <p:spPr bwMode="auto">
          <a:xfrm>
            <a:off x="7787432" y="2037534"/>
            <a:ext cx="23405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dirty="0" err="1">
                <a:effectLst/>
                <a:latin typeface="Arial" panose="020B0604020202020204" pitchFamily="34" charset="0"/>
                <a:cs typeface="Arial" panose="020B0604020202020204" pitchFamily="34" charset="0"/>
              </a:rPr>
              <a:t>Hai</a:t>
            </a:r>
            <a:r>
              <a:rPr lang="en-US" sz="3600" dirty="0">
                <a:effectLst/>
                <a:latin typeface="Arial" panose="020B0604020202020204" pitchFamily="34" charset="0"/>
                <a:cs typeface="Arial" panose="020B0604020202020204" pitchFamily="34" charset="0"/>
              </a:rPr>
              <a:t> Long</a:t>
            </a:r>
            <a:endParaRPr lang="vi-VN" sz="3600" dirty="0">
              <a:effectLst/>
              <a:latin typeface="Arial" panose="020B0604020202020204" pitchFamily="34" charset="0"/>
              <a:cs typeface="Arial" panose="020B0604020202020204" pitchFamily="34" charset="0"/>
            </a:endParaRPr>
          </a:p>
        </p:txBody>
      </p:sp>
      <p:sp>
        <p:nvSpPr>
          <p:cNvPr id="34" name="PA_矩形 1"/>
          <p:cNvSpPr>
            <a:spLocks noChangeArrowheads="1"/>
          </p:cNvSpPr>
          <p:nvPr>
            <p:custDataLst>
              <p:tags r:id="rId9"/>
            </p:custDataLst>
          </p:nvPr>
        </p:nvSpPr>
        <p:spPr bwMode="auto">
          <a:xfrm>
            <a:off x="6856205" y="3323103"/>
            <a:ext cx="41607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dirty="0">
                <a:latin typeface="Arial" panose="020B0604020202020204" pitchFamily="34" charset="0"/>
                <a:cs typeface="Arial" panose="020B0604020202020204" pitchFamily="34" charset="0"/>
              </a:rPr>
              <a:t>Người đặt hộp thư</a:t>
            </a:r>
            <a:endParaRPr lang="vi-VN" sz="3600" dirty="0">
              <a:effectLst/>
              <a:latin typeface="Arial" panose="020B0604020202020204" pitchFamily="34" charset="0"/>
              <a:cs typeface="Arial" panose="020B0604020202020204" pitchFamily="34" charset="0"/>
            </a:endParaRPr>
          </a:p>
        </p:txBody>
      </p:sp>
      <p:sp>
        <p:nvSpPr>
          <p:cNvPr id="35" name="PA_矩形 1"/>
          <p:cNvSpPr>
            <a:spLocks noChangeArrowheads="1"/>
          </p:cNvSpPr>
          <p:nvPr>
            <p:custDataLst>
              <p:tags r:id="rId10"/>
            </p:custDataLst>
          </p:nvPr>
        </p:nvSpPr>
        <p:spPr bwMode="auto">
          <a:xfrm>
            <a:off x="6808017" y="4444601"/>
            <a:ext cx="45544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r>
              <a:rPr lang="vi-VN" sz="3600" dirty="0">
                <a:effectLst/>
                <a:latin typeface="Arial" panose="020B0604020202020204" pitchFamily="34" charset="0"/>
                <a:cs typeface="Arial" panose="020B0604020202020204" pitchFamily="34" charset="0"/>
              </a:rPr>
              <a:t>Những vật gợi ra hình chữ V</a:t>
            </a:r>
          </a:p>
        </p:txBody>
      </p:sp>
    </p:spTree>
    <p:extLst>
      <p:ext uri="{BB962C8B-B14F-4D97-AF65-F5344CB8AC3E}">
        <p14:creationId xmlns:p14="http://schemas.microsoft.com/office/powerpoint/2010/main" val="25901171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0">
                                            <p:txEl>
                                              <p:pRg st="0" end="0"/>
                                            </p:txEl>
                                          </p:spTgt>
                                        </p:tgtEl>
                                        <p:attrNameLst>
                                          <p:attrName>style.visibility</p:attrName>
                                        </p:attrNameLst>
                                      </p:cBhvr>
                                      <p:to>
                                        <p:strVal val="visible"/>
                                      </p:to>
                                    </p:set>
                                    <p:animEffect transition="in" filter="fade">
                                      <p:cBhvr>
                                        <p:cTn id="54" dur="1000"/>
                                        <p:tgtEl>
                                          <p:spTgt spid="30">
                                            <p:txEl>
                                              <p:pRg st="0" end="0"/>
                                            </p:txEl>
                                          </p:spTgt>
                                        </p:tgtEl>
                                      </p:cBhvr>
                                    </p:animEffect>
                                    <p:anim calcmode="lin" valueType="num">
                                      <p:cBhvr>
                                        <p:cTn id="55"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6" grpId="0"/>
      <p:bldP spid="27" grpId="0"/>
      <p:bldP spid="28" grpId="0"/>
      <p:bldP spid="13" grpId="0" animBg="1"/>
      <p:bldP spid="31" grpId="0" animBg="1"/>
      <p:bldP spid="32" grpId="0" animBg="1"/>
      <p:bldP spid="33" grpId="0"/>
      <p:bldP spid="34"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74702" y="77761"/>
            <a:ext cx="11619988" cy="6611844"/>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686315" y="135338"/>
            <a:ext cx="11084106" cy="1384995"/>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l"/>
            <a:r>
              <a:rPr lang="vi-VN" altLang="zh-CN" sz="2800" dirty="0">
                <a:solidFill>
                  <a:schemeClr val="accent1">
                    <a:lumMod val="50000"/>
                  </a:schemeClr>
                </a:solidFill>
                <a:latin typeface="Arial" panose="020B0604020202020204" pitchFamily="34" charset="0"/>
                <a:cs typeface="Arial" panose="020B0604020202020204" pitchFamily="34" charset="0"/>
              </a:rPr>
              <a:t>2</a:t>
            </a:r>
            <a:r>
              <a:rPr lang="en-US" altLang="zh-CN" sz="2800" dirty="0">
                <a:solidFill>
                  <a:schemeClr val="accent1">
                    <a:lumMod val="50000"/>
                  </a:schemeClr>
                </a:solidFill>
                <a:latin typeface="Arial" panose="020B0604020202020204" pitchFamily="34" charset="0"/>
                <a:cs typeface="Arial" panose="020B0604020202020204" pitchFamily="34" charset="0"/>
              </a:rPr>
              <a:t>. </a:t>
            </a:r>
            <a:r>
              <a:rPr lang="vi-VN" altLang="zh-CN" sz="2800" dirty="0">
                <a:solidFill>
                  <a:schemeClr val="accent1">
                    <a:lumMod val="50000"/>
                  </a:schemeClr>
                </a:solidFill>
                <a:latin typeface="Arial" panose="020B0604020202020204" pitchFamily="34" charset="0"/>
                <a:cs typeface="Arial" panose="020B0604020202020204" pitchFamily="34" charset="0"/>
              </a:rPr>
              <a:t>Hãy thay thế những từ ngữ lặp lại trong mỗi câu của đoạn văn sau bằng những từ ngữ có giá trị tương đương để đảm bảo liên kết mà không lặp từ:</a:t>
            </a:r>
            <a:endParaRPr lang="zh-CN" altLang="en-US" sz="2800" dirty="0">
              <a:solidFill>
                <a:schemeClr val="accent1">
                  <a:lumMod val="50000"/>
                </a:schemeClr>
              </a:solidFill>
              <a:latin typeface="Arial" panose="020B0604020202020204" pitchFamily="34" charset="0"/>
              <a:cs typeface="Arial" panose="020B0604020202020204" pitchFamily="34" charset="0"/>
            </a:endParaRPr>
          </a:p>
        </p:txBody>
      </p:sp>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sp>
        <p:nvSpPr>
          <p:cNvPr id="12" name="PA_矩形 1"/>
          <p:cNvSpPr>
            <a:spLocks noChangeArrowheads="1"/>
          </p:cNvSpPr>
          <p:nvPr>
            <p:custDataLst>
              <p:tags r:id="rId3"/>
            </p:custDataLst>
          </p:nvPr>
        </p:nvSpPr>
        <p:spPr bwMode="auto">
          <a:xfrm>
            <a:off x="274701" y="1672847"/>
            <a:ext cx="1161998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Bà Hoàng Thị Đại, 68 tuổi sống ở quận 8 TP. HCM, người được chuyển đến Bệnh viện Phục hồi chức năng - Điều trị bệnh nghề nghiệp do mắc COVID-19 hồi cuối tháng 8/2021. Sau nửa tháng điều trị, bà Đại khỏi bệnh và trở về phòng trọ cũ nhưng một số chuyện buồn xảy đến, bà Đại không còn nơi để ở. Biết chuyện, bà Đại được Bệnh viện điều trị khỏi COVID-19 cho ở lại làm tình nguyện viên có trả lương. Hàng ngày, bà Đại giúp cơm nước cho F0 cao tuổi. Bà Đại vui mà các bệnh nhân khác cũng vui.</a:t>
            </a:r>
          </a:p>
          <a:p>
            <a:pPr algn="just"/>
            <a:endParaRPr lang="vi-VN" sz="3200" dirty="0">
              <a:effectLst/>
              <a:latin typeface="Arial" panose="020B0604020202020204" pitchFamily="34" charset="0"/>
              <a:cs typeface="Arial" panose="020B0604020202020204" pitchFamily="34" charset="0"/>
            </a:endParaRPr>
          </a:p>
        </p:txBody>
      </p:sp>
      <p:cxnSp>
        <p:nvCxnSpPr>
          <p:cNvPr id="13" name="Straight Connector 12"/>
          <p:cNvCxnSpPr/>
          <p:nvPr/>
        </p:nvCxnSpPr>
        <p:spPr>
          <a:xfrm>
            <a:off x="10520980" y="4133148"/>
            <a:ext cx="1249441" cy="16577"/>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639540" y="4645842"/>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9938836" y="5625013"/>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553150" y="5620752"/>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0408274" y="3619500"/>
            <a:ext cx="1486416" cy="561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endParaRPr lang="en-US" sz="3200" b="1" dirty="0">
              <a:solidFill>
                <a:srgbClr val="FF0075"/>
              </a:solidFill>
              <a:latin typeface="Arial" panose="020B0604020202020204" pitchFamily="34" charset="0"/>
              <a:cs typeface="Arial" panose="020B0604020202020204" pitchFamily="34" charset="0"/>
            </a:endParaRPr>
          </a:p>
        </p:txBody>
      </p:sp>
      <p:sp>
        <p:nvSpPr>
          <p:cNvPr id="26" name="Rectangle 25"/>
          <p:cNvSpPr/>
          <p:nvPr/>
        </p:nvSpPr>
        <p:spPr>
          <a:xfrm>
            <a:off x="6480005" y="4133148"/>
            <a:ext cx="1415068" cy="561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r>
              <a:rPr lang="en-US" sz="3200" b="1" dirty="0">
                <a:solidFill>
                  <a:srgbClr val="FF0075"/>
                </a:solidFill>
                <a:latin typeface="Arial" panose="020B0604020202020204" pitchFamily="34" charset="0"/>
                <a:cs typeface="Arial" panose="020B0604020202020204" pitchFamily="34" charset="0"/>
              </a:rPr>
              <a:t> </a:t>
            </a:r>
            <a:r>
              <a:rPr lang="en-US" sz="3200" b="1" dirty="0" err="1">
                <a:solidFill>
                  <a:srgbClr val="FF0075"/>
                </a:solidFill>
                <a:latin typeface="Arial" panose="020B0604020202020204" pitchFamily="34" charset="0"/>
                <a:cs typeface="Arial" panose="020B0604020202020204" pitchFamily="34" charset="0"/>
              </a:rPr>
              <a:t>cụ</a:t>
            </a:r>
            <a:endParaRPr lang="en-US" sz="3200" b="1" dirty="0">
              <a:solidFill>
                <a:srgbClr val="FF0075"/>
              </a:solidFill>
              <a:latin typeface="Arial" panose="020B0604020202020204" pitchFamily="34" charset="0"/>
              <a:cs typeface="Arial" panose="020B0604020202020204" pitchFamily="34" charset="0"/>
            </a:endParaRPr>
          </a:p>
        </p:txBody>
      </p:sp>
      <p:sp>
        <p:nvSpPr>
          <p:cNvPr id="27" name="Rectangle 26"/>
          <p:cNvSpPr/>
          <p:nvPr/>
        </p:nvSpPr>
        <p:spPr>
          <a:xfrm>
            <a:off x="322999" y="5143586"/>
            <a:ext cx="11495720" cy="15310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err="1">
                <a:solidFill>
                  <a:schemeClr val="tx1"/>
                </a:solidFill>
                <a:latin typeface="Arial" panose="020B0604020202020204" pitchFamily="34" charset="0"/>
                <a:cs typeface="Arial" panose="020B0604020202020204" pitchFamily="34" charset="0"/>
              </a:rPr>
              <a:t>Hàng</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ngày</a:t>
            </a:r>
            <a:r>
              <a:rPr lang="en-US" sz="3200" dirty="0">
                <a:solidFill>
                  <a:schemeClr val="tx1"/>
                </a:solidFill>
                <a:latin typeface="Arial" panose="020B0604020202020204" pitchFamily="34" charset="0"/>
                <a:cs typeface="Arial" panose="020B0604020202020204" pitchFamily="34" charset="0"/>
              </a:rPr>
              <a:t>,</a:t>
            </a:r>
            <a:r>
              <a:rPr lang="vi-VN" sz="3200" b="1" dirty="0">
                <a:solidFill>
                  <a:schemeClr val="tx1"/>
                </a:solidFill>
                <a:latin typeface="Arial" panose="020B0604020202020204" pitchFamily="34" charset="0"/>
                <a:cs typeface="Arial" panose="020B0604020202020204" pitchFamily="34" charset="0"/>
              </a:rPr>
              <a:t> </a:t>
            </a:r>
            <a:r>
              <a:rPr lang="vi-VN" sz="3200" b="1" dirty="0">
                <a:solidFill>
                  <a:srgbClr val="FF0075"/>
                </a:solidFill>
                <a:latin typeface="Arial" panose="020B0604020202020204" pitchFamily="34" charset="0"/>
                <a:cs typeface="Arial" panose="020B0604020202020204" pitchFamily="34" charset="0"/>
              </a:rPr>
              <a:t>người tình nguyện viên đặc biệt</a:t>
            </a:r>
            <a:r>
              <a:rPr lang="en-US" sz="3200" b="1" dirty="0">
                <a:solidFill>
                  <a:srgbClr val="FF0075"/>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ấy</a:t>
            </a:r>
            <a:r>
              <a:rPr lang="en-US" sz="3200" b="1" dirty="0">
                <a:solidFill>
                  <a:schemeClr val="tx1"/>
                </a:solidFill>
                <a:latin typeface="Arial" panose="020B0604020202020204" pitchFamily="34" charset="0"/>
                <a:cs typeface="Arial" panose="020B0604020202020204" pitchFamily="34" charset="0"/>
              </a:rPr>
              <a:t> </a:t>
            </a:r>
            <a:r>
              <a:rPr lang="vi-VN" sz="3200" dirty="0">
                <a:solidFill>
                  <a:schemeClr val="tx1"/>
                </a:solidFill>
                <a:latin typeface="Arial" panose="020B0604020202020204" pitchFamily="34" charset="0"/>
                <a:cs typeface="Arial" panose="020B0604020202020204" pitchFamily="34" charset="0"/>
              </a:rPr>
              <a:t>giúp cơm nước cho F0 cao tuổi.</a:t>
            </a:r>
            <a:r>
              <a:rPr lang="en-US" sz="3200" b="1"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Bà</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Đại</a:t>
            </a:r>
            <a:r>
              <a:rPr lang="en-US" sz="3200" dirty="0">
                <a:solidFill>
                  <a:schemeClr val="tx1"/>
                </a:solidFill>
                <a:latin typeface="Arial" panose="020B0604020202020204" pitchFamily="34" charset="0"/>
                <a:cs typeface="Arial" panose="020B0604020202020204" pitchFamily="34" charset="0"/>
              </a:rPr>
              <a:t> </a:t>
            </a:r>
            <a:r>
              <a:rPr lang="vi-VN" sz="3200" dirty="0">
                <a:solidFill>
                  <a:schemeClr val="tx1"/>
                </a:solidFill>
                <a:latin typeface="Arial" panose="020B0604020202020204" pitchFamily="34" charset="0"/>
                <a:cs typeface="Arial" panose="020B0604020202020204" pitchFamily="34" charset="0"/>
              </a:rPr>
              <a:t>vui mà các bệnh nhân khác cũng vui.</a:t>
            </a:r>
          </a:p>
        </p:txBody>
      </p:sp>
      <p:cxnSp>
        <p:nvCxnSpPr>
          <p:cNvPr id="32" name="Straight Connector 31"/>
          <p:cNvCxnSpPr/>
          <p:nvPr/>
        </p:nvCxnSpPr>
        <p:spPr>
          <a:xfrm>
            <a:off x="4897565" y="6105452"/>
            <a:ext cx="1249441" cy="16577"/>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4902986" y="5708009"/>
            <a:ext cx="1412164" cy="4593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endParaRPr lang="vi-VN"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44875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par>
                                <p:cTn id="17" presetID="22" presetClass="entr" presetSubtype="8"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par>
                                <p:cTn id="20" presetID="22" presetClass="entr" presetSubtype="8"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par>
                                <p:cTn id="23" presetID="2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down)">
                                      <p:cBhvr>
                                        <p:cTn id="40" dur="500"/>
                                        <p:tgtEl>
                                          <p:spTgt spid="27"/>
                                        </p:tgtEl>
                                      </p:cBhvr>
                                    </p:animEffec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3" grpId="0" animBg="1"/>
      <p:bldP spid="26" grpId="0" animBg="1"/>
      <p:bldP spid="27"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77" y="87746"/>
            <a:ext cx="12160246" cy="6776480"/>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8" name="图片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xmlns="" id="{ABA63209-3679-4CBB-8422-CBB3531D7E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29686" y="81259"/>
            <a:ext cx="9220248" cy="5850060"/>
          </a:xfrm>
          <a:prstGeom prst="rect">
            <a:avLst/>
          </a:prstGeom>
        </p:spPr>
      </p:pic>
      <p:sp>
        <p:nvSpPr>
          <p:cNvPr id="5" name="矩形 4"/>
          <p:cNvSpPr/>
          <p:nvPr/>
        </p:nvSpPr>
        <p:spPr>
          <a:xfrm>
            <a:off x="762000" y="5905500"/>
            <a:ext cx="10618988" cy="89721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矩形 1"/>
          <p:cNvSpPr>
            <a:spLocks noChangeArrowheads="1"/>
          </p:cNvSpPr>
          <p:nvPr>
            <p:custDataLst>
              <p:tags r:id="rId3"/>
            </p:custDataLst>
          </p:nvPr>
        </p:nvSpPr>
        <p:spPr bwMode="auto">
          <a:xfrm>
            <a:off x="489153" y="6094845"/>
            <a:ext cx="113343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 Sau </a:t>
            </a:r>
            <a:r>
              <a:rPr lang="en-US" sz="3200" dirty="0" err="1">
                <a:latin typeface="Arial" panose="020B0604020202020204" pitchFamily="34" charset="0"/>
                <a:cs typeface="Arial" panose="020B0604020202020204" pitchFamily="34" charset="0"/>
              </a:rPr>
              <a:t>khi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khỏi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bệnh</a:t>
            </a:r>
            <a:r>
              <a:rPr lang="vi-VN"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Đại</a:t>
            </a:r>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ở lại làm tình nguyện viên</a:t>
            </a:r>
            <a:r>
              <a:rPr lang="en-US" sz="3200" dirty="0">
                <a:latin typeface="Arial" panose="020B0604020202020204" pitchFamily="34" charset="0"/>
                <a:cs typeface="Arial" panose="020B0604020202020204" pitchFamily="34" charset="0"/>
              </a:rPr>
              <a:t>.</a:t>
            </a:r>
            <a:endParaRPr lang="vi-VN" sz="320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4692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6"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nodeType="clickEffect">
                                  <p:stCondLst>
                                    <p:cond delay="0"/>
                                  </p:stCondLst>
                                  <p:childTnLst>
                                    <p:set>
                                      <p:cBhvr>
                                        <p:cTn id="15" dur="1" fill="hold">
                                          <p:stCondLst>
                                            <p:cond delay="0"/>
                                          </p:stCondLst>
                                        </p:cTn>
                                        <p:tgtEl>
                                          <p:spTgt spid="2"/>
                                        </p:tgtEl>
                                        <p:attrNameLst>
                                          <p:attrName>style.visibility</p:attrName>
                                        </p:attrNameLst>
                                      </p:cBhvr>
                                      <p:to>
                                        <p:strVal val="hidden"/>
                                      </p:to>
                                    </p:set>
                                  </p:childTnLst>
                                </p:cTn>
                              </p:par>
                              <p:par>
                                <p:cTn id="16" presetID="6"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1242" y="7057599"/>
            <a:ext cx="5502026" cy="1009190"/>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38480" y="4814908"/>
            <a:ext cx="1114892" cy="1807029"/>
          </a:xfrm>
          <a:prstGeom prst="rect">
            <a:avLst/>
          </a:prstGeom>
        </p:spPr>
      </p:pic>
      <p:grpSp>
        <p:nvGrpSpPr>
          <p:cNvPr id="3" name="Group 2"/>
          <p:cNvGrpSpPr/>
          <p:nvPr/>
        </p:nvGrpSpPr>
        <p:grpSpPr>
          <a:xfrm>
            <a:off x="96636" y="2328039"/>
            <a:ext cx="4223116" cy="2027681"/>
            <a:chOff x="134454" y="2761722"/>
            <a:chExt cx="4788470" cy="1817218"/>
          </a:xfrm>
        </p:grpSpPr>
        <p:sp>
          <p:nvSpPr>
            <p:cNvPr id="5" name="矩形 4"/>
            <p:cNvSpPr/>
            <p:nvPr/>
          </p:nvSpPr>
          <p:spPr>
            <a:xfrm>
              <a:off x="134454" y="2761722"/>
              <a:ext cx="4788470" cy="1817218"/>
            </a:xfrm>
            <a:prstGeom prst="round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9" name="文本框 30"/>
            <p:cNvSpPr txBox="1">
              <a:spLocks noChangeArrowheads="1"/>
            </p:cNvSpPr>
            <p:nvPr/>
          </p:nvSpPr>
          <p:spPr bwMode="auto">
            <a:xfrm>
              <a:off x="134455" y="2824614"/>
              <a:ext cx="3936300" cy="1556391"/>
            </a:xfrm>
            <a:prstGeom prst="round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200" dirty="0" err="1">
                  <a:solidFill>
                    <a:srgbClr val="172774"/>
                  </a:solidFill>
                  <a:latin typeface="Arial" panose="020B0604020202020204" pitchFamily="34" charset="0"/>
                  <a:cs typeface="Arial" panose="020B0604020202020204" pitchFamily="34" charset="0"/>
                </a:rPr>
                <a:t>Liên</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kết</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các</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câu</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bằng</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172774"/>
                  </a:solidFill>
                  <a:latin typeface="Arial" panose="020B0604020202020204" pitchFamily="34" charset="0"/>
                  <a:cs typeface="Arial" panose="020B0604020202020204" pitchFamily="34" charset="0"/>
                </a:rPr>
                <a:t>cách</a:t>
              </a:r>
              <a:r>
                <a:rPr lang="en-US" altLang="zh-CN" sz="3200" dirty="0">
                  <a:solidFill>
                    <a:srgbClr val="172774"/>
                  </a:solidFill>
                  <a:latin typeface="Arial" panose="020B0604020202020204" pitchFamily="34" charset="0"/>
                  <a:cs typeface="Arial" panose="020B0604020202020204" pitchFamily="34" charset="0"/>
                </a:rPr>
                <a:t> </a:t>
              </a:r>
              <a:r>
                <a:rPr lang="en-US" altLang="zh-CN" sz="3200" dirty="0" err="1">
                  <a:solidFill>
                    <a:srgbClr val="FF0000"/>
                  </a:solidFill>
                  <a:latin typeface="Arial" panose="020B0604020202020204" pitchFamily="34" charset="0"/>
                  <a:cs typeface="Arial" panose="020B0604020202020204" pitchFamily="34" charset="0"/>
                </a:rPr>
                <a:t>thay</a:t>
              </a:r>
              <a:r>
                <a:rPr lang="en-US" altLang="zh-CN" sz="3200" dirty="0">
                  <a:solidFill>
                    <a:srgbClr val="FF0000"/>
                  </a:solidFill>
                  <a:latin typeface="Arial" panose="020B0604020202020204" pitchFamily="34" charset="0"/>
                  <a:cs typeface="Arial" panose="020B0604020202020204" pitchFamily="34" charset="0"/>
                </a:rPr>
                <a:t> </a:t>
              </a:r>
              <a:r>
                <a:rPr lang="en-US" altLang="zh-CN" sz="3200" dirty="0" err="1">
                  <a:solidFill>
                    <a:srgbClr val="FF0000"/>
                  </a:solidFill>
                  <a:latin typeface="Arial" panose="020B0604020202020204" pitchFamily="34" charset="0"/>
                  <a:cs typeface="Arial" panose="020B0604020202020204" pitchFamily="34" charset="0"/>
                </a:rPr>
                <a:t>thế</a:t>
              </a:r>
              <a:r>
                <a:rPr lang="en-US" altLang="zh-CN" sz="3200" dirty="0">
                  <a:solidFill>
                    <a:srgbClr val="FF0000"/>
                  </a:solidFill>
                  <a:latin typeface="Arial" panose="020B0604020202020204" pitchFamily="34" charset="0"/>
                  <a:cs typeface="Arial" panose="020B0604020202020204" pitchFamily="34" charset="0"/>
                </a:rPr>
                <a:t> </a:t>
              </a:r>
              <a:r>
                <a:rPr lang="en-US" altLang="zh-CN" sz="3200" dirty="0" err="1">
                  <a:solidFill>
                    <a:srgbClr val="FF0000"/>
                  </a:solidFill>
                  <a:latin typeface="Arial" panose="020B0604020202020204" pitchFamily="34" charset="0"/>
                  <a:cs typeface="Arial" panose="020B0604020202020204" pitchFamily="34" charset="0"/>
                </a:rPr>
                <a:t>từ</a:t>
              </a:r>
              <a:r>
                <a:rPr lang="en-US" altLang="zh-CN" sz="3200" dirty="0">
                  <a:solidFill>
                    <a:srgbClr val="FF0000"/>
                  </a:solidFill>
                  <a:latin typeface="Arial" panose="020B0604020202020204" pitchFamily="34" charset="0"/>
                  <a:cs typeface="Arial" panose="020B0604020202020204" pitchFamily="34" charset="0"/>
                </a:rPr>
                <a:t> </a:t>
              </a:r>
              <a:r>
                <a:rPr lang="en-US" altLang="zh-CN" sz="3200" dirty="0" err="1">
                  <a:solidFill>
                    <a:srgbClr val="FF0000"/>
                  </a:solidFill>
                  <a:latin typeface="Arial" panose="020B0604020202020204" pitchFamily="34" charset="0"/>
                  <a:cs typeface="Arial" panose="020B0604020202020204" pitchFamily="34" charset="0"/>
                </a:rPr>
                <a:t>ngữ</a:t>
              </a:r>
              <a:endParaRPr lang="zh-CN" altLang="en-US" sz="3200" dirty="0">
                <a:solidFill>
                  <a:srgbClr val="FF0000"/>
                </a:solidFill>
                <a:latin typeface="Arial" panose="020B0604020202020204" pitchFamily="34" charset="0"/>
                <a:cs typeface="Arial" panose="020B0604020202020204" pitchFamily="34" charset="0"/>
              </a:endParaRPr>
            </a:p>
          </p:txBody>
        </p:sp>
      </p:grpSp>
      <p:grpSp>
        <p:nvGrpSpPr>
          <p:cNvPr id="12" name="Group 11"/>
          <p:cNvGrpSpPr/>
          <p:nvPr/>
        </p:nvGrpSpPr>
        <p:grpSpPr>
          <a:xfrm>
            <a:off x="8992958" y="2565411"/>
            <a:ext cx="3309257" cy="1527601"/>
            <a:chOff x="8635445" y="911059"/>
            <a:chExt cx="3309257" cy="804541"/>
          </a:xfrm>
        </p:grpSpPr>
        <p:sp>
          <p:nvSpPr>
            <p:cNvPr id="30" name="Rectangle 29"/>
            <p:cNvSpPr/>
            <p:nvPr/>
          </p:nvSpPr>
          <p:spPr>
            <a:xfrm>
              <a:off x="8811006" y="911059"/>
              <a:ext cx="2958136" cy="76421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635445" y="1016171"/>
              <a:ext cx="3309257" cy="699429"/>
            </a:xfrm>
            <a:prstGeom prst="roundRect">
              <a:avLst/>
            </a:prstGeom>
            <a:noFill/>
          </p:spPr>
          <p:txBody>
            <a:bodyPr wrap="square" rtlCol="0">
              <a:spAutoFit/>
            </a:bodyPr>
            <a:lstStyle/>
            <a:p>
              <a:pPr algn="ctr"/>
              <a:r>
                <a:rPr lang="en-US" sz="3600" dirty="0" err="1">
                  <a:solidFill>
                    <a:srgbClr val="FF0000"/>
                  </a:solidFill>
                  <a:latin typeface="Arial" panose="020B0604020202020204" pitchFamily="34" charset="0"/>
                  <a:cs typeface="Arial" panose="020B0604020202020204" pitchFamily="34" charset="0"/>
                </a:rPr>
                <a:t>Liên</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kết</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câu</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tránh</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lặp</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từ</a:t>
              </a:r>
              <a:endParaRPr lang="en-US" sz="3600" dirty="0">
                <a:solidFill>
                  <a:srgbClr val="FF0000"/>
                </a:solidFill>
                <a:latin typeface="Arial" panose="020B0604020202020204" pitchFamily="34" charset="0"/>
                <a:cs typeface="Arial" panose="020B0604020202020204" pitchFamily="34" charset="0"/>
              </a:endParaRPr>
            </a:p>
          </p:txBody>
        </p:sp>
      </p:grpSp>
      <p:grpSp>
        <p:nvGrpSpPr>
          <p:cNvPr id="15" name="Group 14"/>
          <p:cNvGrpSpPr/>
          <p:nvPr/>
        </p:nvGrpSpPr>
        <p:grpSpPr>
          <a:xfrm>
            <a:off x="4769192" y="4685470"/>
            <a:ext cx="3589949" cy="1892488"/>
            <a:chOff x="4643649" y="4245318"/>
            <a:chExt cx="3589949" cy="1892488"/>
          </a:xfrm>
        </p:grpSpPr>
        <p:sp>
          <p:nvSpPr>
            <p:cNvPr id="29" name="Rectangle 28"/>
            <p:cNvSpPr/>
            <p:nvPr/>
          </p:nvSpPr>
          <p:spPr>
            <a:xfrm>
              <a:off x="4921156" y="4245318"/>
              <a:ext cx="3309257" cy="1807029"/>
            </a:xfrm>
            <a:prstGeom prst="round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643649" y="4401160"/>
              <a:ext cx="3589949" cy="1736646"/>
            </a:xfrm>
            <a:prstGeom prst="round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Thay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thế</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bằng</a:t>
              </a:r>
              <a:r>
                <a:rPr lang="en-US" sz="3200" dirty="0">
                  <a:latin typeface="Arial" panose="020B0604020202020204" pitchFamily="34" charset="0"/>
                  <a:cs typeface="Arial" panose="020B0604020202020204" pitchFamily="34" charset="0"/>
                </a:rPr>
                <a:t> </a:t>
              </a:r>
            </a:p>
            <a:p>
              <a:pPr algn="ctr"/>
              <a:r>
                <a:rPr lang="en-US" sz="3200" b="1" dirty="0" err="1">
                  <a:solidFill>
                    <a:srgbClr val="FF0000"/>
                  </a:solidFill>
                  <a:latin typeface="Arial" panose="020B0604020202020204" pitchFamily="34" charset="0"/>
                  <a:cs typeface="Arial" panose="020B0604020202020204" pitchFamily="34" charset="0"/>
                </a:rPr>
                <a:t>từ</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ngữ</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đồng</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nghĩa</a:t>
              </a:r>
              <a:endParaRPr lang="en-US" sz="3200" b="1" dirty="0">
                <a:solidFill>
                  <a:srgbClr val="FF0000"/>
                </a:solidFill>
                <a:latin typeface="Arial" panose="020B0604020202020204" pitchFamily="34" charset="0"/>
                <a:cs typeface="Arial" panose="020B0604020202020204" pitchFamily="34" charset="0"/>
              </a:endParaRPr>
            </a:p>
          </p:txBody>
        </p:sp>
      </p:grpSp>
      <p:grpSp>
        <p:nvGrpSpPr>
          <p:cNvPr id="11" name="Group 10"/>
          <p:cNvGrpSpPr/>
          <p:nvPr/>
        </p:nvGrpSpPr>
        <p:grpSpPr>
          <a:xfrm>
            <a:off x="5046699" y="736066"/>
            <a:ext cx="3394873" cy="1565948"/>
            <a:chOff x="4843685" y="869974"/>
            <a:chExt cx="3394873" cy="1735298"/>
          </a:xfrm>
        </p:grpSpPr>
        <p:sp>
          <p:nvSpPr>
            <p:cNvPr id="20" name="Rectangle 19"/>
            <p:cNvSpPr/>
            <p:nvPr/>
          </p:nvSpPr>
          <p:spPr>
            <a:xfrm>
              <a:off x="4929301" y="869974"/>
              <a:ext cx="3309257" cy="1735298"/>
            </a:xfrm>
            <a:prstGeom prst="roundRect">
              <a:avLst/>
            </a:prstGeom>
            <a:solidFill>
              <a:srgbClr val="ED88AB"/>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sz="1600"/>
            </a:p>
          </p:txBody>
        </p:sp>
        <p:sp>
          <p:nvSpPr>
            <p:cNvPr id="25" name="TextBox 24"/>
            <p:cNvSpPr txBox="1"/>
            <p:nvPr/>
          </p:nvSpPr>
          <p:spPr>
            <a:xfrm>
              <a:off x="4843685" y="1070305"/>
              <a:ext cx="3309257" cy="1320705"/>
            </a:xfrm>
            <a:prstGeom prst="roundRect">
              <a:avLst/>
            </a:prstGeom>
            <a:noFill/>
          </p:spPr>
          <p:txBody>
            <a:bodyPr wrap="square" rtlCol="0">
              <a:spAutoFit/>
            </a:bodyPr>
            <a:lstStyle/>
            <a:p>
              <a:pPr algn="ctr"/>
              <a:r>
                <a:rPr lang="en-US" sz="3200" dirty="0" err="1">
                  <a:latin typeface="Arial" panose="020B0604020202020204" pitchFamily="34" charset="0"/>
                  <a:cs typeface="Arial" panose="020B0604020202020204" pitchFamily="34" charset="0"/>
                </a:rPr>
                <a:t>Thay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thế</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bằng</a:t>
              </a:r>
              <a:r>
                <a:rPr lang="en-US" sz="3200" dirty="0">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đại</a:t>
              </a:r>
              <a:r>
                <a:rPr lang="en-US" sz="3200" b="1" dirty="0">
                  <a:solidFill>
                    <a:srgbClr val="FF0000"/>
                  </a:solidFill>
                  <a:latin typeface="Arial" panose="020B0604020202020204" pitchFamily="34" charset="0"/>
                  <a:cs typeface="Arial" panose="020B0604020202020204" pitchFamily="34" charset="0"/>
                </a:rPr>
                <a:t> </a:t>
              </a:r>
              <a:r>
                <a:rPr lang="en-US" sz="3200" b="1" dirty="0" err="1">
                  <a:solidFill>
                    <a:srgbClr val="FF0000"/>
                  </a:solidFill>
                  <a:latin typeface="Arial" panose="020B0604020202020204" pitchFamily="34" charset="0"/>
                  <a:cs typeface="Arial" panose="020B0604020202020204" pitchFamily="34" charset="0"/>
                </a:rPr>
                <a:t>từ</a:t>
              </a:r>
              <a:endParaRPr lang="en-US" sz="3200" b="1" dirty="0">
                <a:solidFill>
                  <a:srgbClr val="FF0000"/>
                </a:solidFill>
                <a:latin typeface="Arial" panose="020B0604020202020204" pitchFamily="34" charset="0"/>
                <a:cs typeface="Arial" panose="020B0604020202020204" pitchFamily="34" charset="0"/>
              </a:endParaRPr>
            </a:p>
          </p:txBody>
        </p:sp>
      </p:grpSp>
      <p:cxnSp>
        <p:nvCxnSpPr>
          <p:cNvPr id="35" name="Straight Arrow Connector 34"/>
          <p:cNvCxnSpPr>
            <a:cxnSpLocks/>
            <a:endCxn id="25" idx="1"/>
          </p:cNvCxnSpPr>
          <p:nvPr/>
        </p:nvCxnSpPr>
        <p:spPr>
          <a:xfrm flipV="1">
            <a:off x="4032936" y="1512754"/>
            <a:ext cx="1013763" cy="81528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cxnSpLocks/>
          </p:cNvCxnSpPr>
          <p:nvPr/>
        </p:nvCxnSpPr>
        <p:spPr>
          <a:xfrm>
            <a:off x="4032936" y="4685470"/>
            <a:ext cx="985087" cy="119181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22" name="Picture 7"/>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a:off x="65345" y="4016441"/>
            <a:ext cx="2820247" cy="2841559"/>
          </a:xfrm>
          <a:prstGeom prst="rect">
            <a:avLst/>
          </a:prstGeom>
        </p:spPr>
      </p:pic>
      <p:cxnSp>
        <p:nvCxnSpPr>
          <p:cNvPr id="23" name="Straight Arrow Connector 22">
            <a:extLst>
              <a:ext uri="{FF2B5EF4-FFF2-40B4-BE49-F238E27FC236}">
                <a16:creationId xmlns:a16="http://schemas.microsoft.com/office/drawing/2014/main" xmlns="" id="{B7842944-0C6B-4236-B97A-C5FD762D5C79}"/>
              </a:ext>
            </a:extLst>
          </p:cNvPr>
          <p:cNvCxnSpPr>
            <a:cxnSpLocks/>
          </p:cNvCxnSpPr>
          <p:nvPr/>
        </p:nvCxnSpPr>
        <p:spPr>
          <a:xfrm flipV="1">
            <a:off x="8441823" y="4016441"/>
            <a:ext cx="1301267" cy="114958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xmlns="" id="{B567D707-0099-42F3-92B2-1977C21510B8}"/>
              </a:ext>
            </a:extLst>
          </p:cNvPr>
          <p:cNvCxnSpPr>
            <a:cxnSpLocks/>
          </p:cNvCxnSpPr>
          <p:nvPr/>
        </p:nvCxnSpPr>
        <p:spPr>
          <a:xfrm>
            <a:off x="8441572" y="1522162"/>
            <a:ext cx="1301267" cy="104324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87698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up)">
                                      <p:cBhvr>
                                        <p:cTn id="17" dur="500"/>
                                        <p:tgtEl>
                                          <p:spTgt spid="3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900103" y="1902044"/>
            <a:ext cx="10622426" cy="3178628"/>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771" y="1467173"/>
            <a:ext cx="2682889" cy="4709259"/>
          </a:xfrm>
          <a:prstGeom prst="rect">
            <a:avLst/>
          </a:prstGeom>
        </p:spPr>
      </p:pic>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89059" y="1777456"/>
            <a:ext cx="1972673" cy="1369267"/>
          </a:xfrm>
          <a:prstGeom prst="rect">
            <a:avLst/>
          </a:prstGeom>
        </p:spPr>
      </p:pic>
      <p:sp>
        <p:nvSpPr>
          <p:cNvPr id="15" name="椭圆 14"/>
          <p:cNvSpPr/>
          <p:nvPr/>
        </p:nvSpPr>
        <p:spPr>
          <a:xfrm>
            <a:off x="9403862" y="1988411"/>
            <a:ext cx="1668782" cy="64912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04</a:t>
            </a:r>
            <a:endParaRPr kumimoji="0" lang="zh-CN" altLang="en-US"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3813232" y="2927786"/>
            <a:ext cx="5947462"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9Slide05 Pattaya" panose="00000500000000000000" pitchFamily="2" charset="-34"/>
                <a:cs typeface="#9Slide05 Pattaya" panose="00000500000000000000" pitchFamily="2" charset="-34"/>
              </a:rPr>
              <a:t>Vận</a:t>
            </a:r>
            <a:r>
              <a:rPr lang="en-US" altLang="zh-CN" sz="11500" dirty="0">
                <a:solidFill>
                  <a:srgbClr val="172774"/>
                </a:solidFill>
                <a:latin typeface="#9Slide05 Pattaya" panose="00000500000000000000" pitchFamily="2" charset="-34"/>
                <a:cs typeface="#9Slide05 Pattaya" panose="00000500000000000000" pitchFamily="2" charset="-34"/>
              </a:rPr>
              <a:t> </a:t>
            </a:r>
            <a:r>
              <a:rPr lang="en-US" altLang="zh-CN" sz="11500" dirty="0" err="1">
                <a:solidFill>
                  <a:srgbClr val="172774"/>
                </a:solidFill>
                <a:latin typeface="#9Slide05 Pattaya" panose="00000500000000000000" pitchFamily="2" charset="-34"/>
                <a:cs typeface="#9Slide05 Pattaya" panose="00000500000000000000" pitchFamily="2" charset="-34"/>
              </a:rPr>
              <a:t>dụng</a:t>
            </a:r>
            <a:endParaRPr lang="zh-CN" altLang="en-US" sz="11500" dirty="0">
              <a:solidFill>
                <a:srgbClr val="172774"/>
              </a:solidFill>
              <a:latin typeface="#9Slide05 Pattaya" panose="00000500000000000000" pitchFamily="2" charset="-34"/>
              <a:cs typeface="#9Slide05 Pattaya" panose="00000500000000000000" pitchFamily="2" charset="-34"/>
            </a:endParaRPr>
          </a:p>
        </p:txBody>
      </p:sp>
    </p:spTree>
    <p:extLst>
      <p:ext uri="{BB962C8B-B14F-4D97-AF65-F5344CB8AC3E}">
        <p14:creationId xmlns:p14="http://schemas.microsoft.com/office/powerpoint/2010/main" val="250517433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 calcmode="lin" valueType="num">
                                      <p:cBhvr>
                                        <p:cTn id="21" dur="1000" fill="hold"/>
                                        <p:tgtEl>
                                          <p:spTgt spid="15"/>
                                        </p:tgtEl>
                                        <p:attrNameLst>
                                          <p:attrName>style.rotation</p:attrName>
                                        </p:attrNameLst>
                                      </p:cBhvr>
                                      <p:tavLst>
                                        <p:tav tm="0">
                                          <p:val>
                                            <p:fltVal val="90"/>
                                          </p:val>
                                        </p:tav>
                                        <p:tav tm="100000">
                                          <p:val>
                                            <p:fltVal val="0"/>
                                          </p:val>
                                        </p:tav>
                                      </p:tavLst>
                                    </p:anim>
                                    <p:animEffect transition="in" filter="fade">
                                      <p:cBhvr>
                                        <p:cTn id="22" dur="1000"/>
                                        <p:tgtEl>
                                          <p:spTgt spid="15"/>
                                        </p:tgtEl>
                                      </p:cBhvr>
                                    </p:animEffect>
                                  </p:childTnLst>
                                </p:cTn>
                              </p:par>
                            </p:childTnLst>
                          </p:cTn>
                        </p:par>
                        <p:par>
                          <p:cTn id="23" fill="hold">
                            <p:stCondLst>
                              <p:cond delay="2500"/>
                            </p:stCondLst>
                            <p:childTnLst>
                              <p:par>
                                <p:cTn id="24" presetID="3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800" decel="100000"/>
                                        <p:tgtEl>
                                          <p:spTgt spid="16"/>
                                        </p:tgtEl>
                                      </p:cBhvr>
                                    </p:animEffect>
                                    <p:anim calcmode="lin" valueType="num">
                                      <p:cBhvr>
                                        <p:cTn id="27" dur="800" decel="100000" fill="hold"/>
                                        <p:tgtEl>
                                          <p:spTgt spid="16"/>
                                        </p:tgtEl>
                                        <p:attrNameLst>
                                          <p:attrName>style.rotation</p:attrName>
                                        </p:attrNameLst>
                                      </p:cBhvr>
                                      <p:tavLst>
                                        <p:tav tm="0">
                                          <p:val>
                                            <p:fltVal val="-90"/>
                                          </p:val>
                                        </p:tav>
                                        <p:tav tm="100000">
                                          <p:val>
                                            <p:fltVal val="0"/>
                                          </p:val>
                                        </p:tav>
                                      </p:tavLst>
                                    </p:anim>
                                    <p:anim calcmode="lin" valueType="num">
                                      <p:cBhvr>
                                        <p:cTn id="28" dur="800" decel="100000" fill="hold"/>
                                        <p:tgtEl>
                                          <p:spTgt spid="16"/>
                                        </p:tgtEl>
                                        <p:attrNameLst>
                                          <p:attrName>ppt_x</p:attrName>
                                        </p:attrNameLst>
                                      </p:cBhvr>
                                      <p:tavLst>
                                        <p:tav tm="0">
                                          <p:val>
                                            <p:strVal val="#ppt_x+0.4"/>
                                          </p:val>
                                        </p:tav>
                                        <p:tav tm="100000">
                                          <p:val>
                                            <p:strVal val="#ppt_x-0.05"/>
                                          </p:val>
                                        </p:tav>
                                      </p:tavLst>
                                    </p:anim>
                                    <p:anim calcmode="lin" valueType="num">
                                      <p:cBhvr>
                                        <p:cTn id="29" dur="800" decel="100000" fill="hold"/>
                                        <p:tgtEl>
                                          <p:spTgt spid="16"/>
                                        </p:tgtEl>
                                        <p:attrNameLst>
                                          <p:attrName>ppt_y</p:attrName>
                                        </p:attrNameLst>
                                      </p:cBhvr>
                                      <p:tavLst>
                                        <p:tav tm="0">
                                          <p:val>
                                            <p:strVal val="#ppt_y-0.4"/>
                                          </p:val>
                                        </p:tav>
                                        <p:tav tm="100000">
                                          <p:val>
                                            <p:strVal val="#ppt_y+0.1"/>
                                          </p:val>
                                        </p:tav>
                                      </p:tavLst>
                                    </p:anim>
                                    <p:anim calcmode="lin" valueType="num">
                                      <p:cBhvr>
                                        <p:cTn id="30"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31"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961321" y="228600"/>
            <a:ext cx="7962900" cy="3429000"/>
          </a:xfrm>
          <a:prstGeom prst="wedgeRoundRectCallout">
            <a:avLst>
              <a:gd name="adj1" fmla="val -45235"/>
              <a:gd name="adj2" fmla="val 6194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217208" y="422728"/>
            <a:ext cx="7451125" cy="2800767"/>
          </a:xfrm>
          <a:prstGeom prst="rect">
            <a:avLst/>
          </a:prstGeom>
          <a:noFill/>
        </p:spPr>
        <p:txBody>
          <a:bodyPr wrap="square" rtlCol="0">
            <a:spAutoFit/>
          </a:bodyPr>
          <a:lstStyle/>
          <a:p>
            <a:pPr algn="just"/>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Em</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hãy</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viết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một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đoạn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văn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ngắn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tả</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đồ</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trong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đó</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có</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sử</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dụng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cách</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thay</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thế</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từ</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ngữ</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để</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liên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kết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câu</a:t>
            </a:r>
            <a:r>
              <a:rPr lang="en-US" sz="4400" b="1" dirty="0">
                <a:latin typeface="Arial" panose="020B0604020202020204" pitchFamily="34" charset="0"/>
                <a:cs typeface="Arial" panose="020B0604020202020204" pitchFamily="34" charset="0"/>
              </a:rPr>
              <a:t>.</a:t>
            </a:r>
          </a:p>
        </p:txBody>
      </p:sp>
      <p:pic>
        <p:nvPicPr>
          <p:cNvPr id="7" name="Picture 6"/>
          <p:cNvPicPr>
            <a:picLocks noChangeAspect="1"/>
          </p:cNvPicPr>
          <p:nvPr/>
        </p:nvPicPr>
        <p:blipFill>
          <a:blip r:embed="rId2"/>
          <a:srcRect/>
          <a:stretch>
            <a:fillRect/>
          </a:stretch>
        </p:blipFill>
        <p:spPr>
          <a:xfrm>
            <a:off x="-31387" y="1352550"/>
            <a:ext cx="4559446" cy="5529393"/>
          </a:xfrm>
          <a:prstGeom prst="rect">
            <a:avLst/>
          </a:prstGeom>
        </p:spPr>
      </p:pic>
      <p:sp>
        <p:nvSpPr>
          <p:cNvPr id="5" name="文本框 30"/>
          <p:cNvSpPr txBox="1">
            <a:spLocks noChangeArrowheads="1"/>
          </p:cNvSpPr>
          <p:nvPr/>
        </p:nvSpPr>
        <p:spPr bwMode="auto">
          <a:xfrm>
            <a:off x="952500" y="3987435"/>
            <a:ext cx="2857500" cy="984615"/>
          </a:xfrm>
          <a:prstGeom prst="rect">
            <a:avLst/>
          </a:prstGeom>
          <a:noFill/>
        </p:spPr>
        <p:txBody>
          <a:bodyPr wrap="none" rtlCol="0">
            <a:prstTxWarp prst="textChevron">
              <a:avLst/>
            </a:prstTxWarp>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Viết</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đoạn</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văn</a:t>
            </a:r>
            <a:endParaRPr lang="zh-CN" altLang="en-US" sz="4800" dirty="0">
              <a:solidFill>
                <a:srgbClr val="FF0075"/>
              </a:solidFill>
              <a:latin typeface="#9Slide03 Arima Madurai Black" panose="00000A00000000000000" pitchFamily="2" charset="0"/>
              <a:cs typeface="#9Slide03 Arima Madurai Black" panose="00000A00000000000000" pitchFamily="2" charset="0"/>
            </a:endParaRPr>
          </a:p>
        </p:txBody>
      </p:sp>
    </p:spTree>
    <p:extLst>
      <p:ext uri="{BB962C8B-B14F-4D97-AF65-F5344CB8AC3E}">
        <p14:creationId xmlns:p14="http://schemas.microsoft.com/office/powerpoint/2010/main" val="395175552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4389271" y="708527"/>
            <a:ext cx="3746770" cy="707886"/>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000" dirty="0" err="1">
                <a:solidFill>
                  <a:srgbClr val="172774"/>
                </a:solidFill>
                <a:latin typeface="#9Slide03 Nokia" panose="02040603050506020204" pitchFamily="18" charset="0"/>
              </a:rPr>
              <a:t>Dặn</a:t>
            </a:r>
            <a:r>
              <a:rPr lang="en-US" altLang="zh-CN" sz="4000" dirty="0">
                <a:solidFill>
                  <a:srgbClr val="172774"/>
                </a:solidFill>
                <a:latin typeface="#9Slide03 Nokia" panose="02040603050506020204" pitchFamily="18" charset="0"/>
              </a:rPr>
              <a:t> </a:t>
            </a:r>
            <a:r>
              <a:rPr lang="en-US" altLang="zh-CN" sz="4000" dirty="0" err="1">
                <a:solidFill>
                  <a:srgbClr val="172774"/>
                </a:solidFill>
                <a:latin typeface="#9Slide03 Nokia" panose="02040603050506020204" pitchFamily="18" charset="0"/>
              </a:rPr>
              <a:t>dò</a:t>
            </a:r>
            <a:endParaRPr lang="zh-CN" altLang="en-US" sz="4000" dirty="0">
              <a:solidFill>
                <a:srgbClr val="172774"/>
              </a:solidFill>
              <a:latin typeface="#9Slide03 Nokia" panose="02040603050506020204" pitchFamily="18" charset="0"/>
            </a:endParaRPr>
          </a:p>
        </p:txBody>
      </p:sp>
      <p:pic>
        <p:nvPicPr>
          <p:cNvPr id="12" name="内容占位符 3"/>
          <p:cNvPicPr>
            <a:picLocks noChangeAspect="1"/>
          </p:cNvPicPr>
          <p:nvPr/>
        </p:nvPicPr>
        <p:blipFill>
          <a:blip r:embed="rId3" cstate="print">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3240176" y="2088257"/>
            <a:ext cx="1149095" cy="1152588"/>
          </a:xfrm>
          <a:prstGeom prst="rect">
            <a:avLst/>
          </a:prstGeom>
        </p:spPr>
      </p:pic>
      <p:pic>
        <p:nvPicPr>
          <p:cNvPr id="13" name="内容占位符 3"/>
          <p:cNvPicPr>
            <a:picLocks noChangeAspect="1"/>
          </p:cNvPicPr>
          <p:nvPr/>
        </p:nvPicPr>
        <p:blipFill>
          <a:blip r:embed="rId3" cstate="print">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3219435" y="3781256"/>
            <a:ext cx="1149095" cy="1152588"/>
          </a:xfrm>
          <a:prstGeom prst="rect">
            <a:avLst/>
          </a:prstGeom>
        </p:spPr>
      </p:pic>
      <p:sp>
        <p:nvSpPr>
          <p:cNvPr id="15" name="TextBox 11"/>
          <p:cNvSpPr txBox="1"/>
          <p:nvPr/>
        </p:nvSpPr>
        <p:spPr>
          <a:xfrm>
            <a:off x="4438010" y="2311161"/>
            <a:ext cx="73030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Hoàn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thành</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các</a:t>
            </a:r>
            <a:r>
              <a:rPr kumimoji="0" lang="en-US" altLang="zh-CN"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bài</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tập</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của</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tiết</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học</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endParaRPr kumimoji="0"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pic>
        <p:nvPicPr>
          <p:cNvPr id="20" name="图片 19">
            <a:extLst>
              <a:ext uri="{FF2B5EF4-FFF2-40B4-BE49-F238E27FC236}">
                <a16:creationId xmlns:a16="http://schemas.microsoft.com/office/drawing/2014/main" xmlns="" id="{43743F3E-67F8-4689-B1D1-3DF59510648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95655" y="2525162"/>
            <a:ext cx="2155309" cy="3493349"/>
          </a:xfrm>
          <a:prstGeom prst="rect">
            <a:avLst/>
          </a:prstGeom>
        </p:spPr>
      </p:pic>
      <p:sp>
        <p:nvSpPr>
          <p:cNvPr id="21" name="TextBox 11"/>
          <p:cNvSpPr txBox="1"/>
          <p:nvPr/>
        </p:nvSpPr>
        <p:spPr>
          <a:xfrm>
            <a:off x="4438010" y="3906726"/>
            <a:ext cx="6048354" cy="147841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Chuẩn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bị</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bài</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Mở</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rộng</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vốn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từ</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Truyền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thống</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endParaRPr kumimoji="0"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spTree>
    <p:extLst>
      <p:ext uri="{BB962C8B-B14F-4D97-AF65-F5344CB8AC3E}">
        <p14:creationId xmlns:p14="http://schemas.microsoft.com/office/powerpoint/2010/main" val="23823969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15"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1680472" y="2084470"/>
            <a:ext cx="8586650" cy="2800767"/>
          </a:xfrm>
          <a:prstGeom prst="rect">
            <a:avLst/>
          </a:prstGeom>
          <a:noFill/>
        </p:spPr>
        <p:txBody>
          <a:bodyPr wrap="square" rtlCol="0">
            <a:spAutoFit/>
            <a:scene3d>
              <a:camera prst="orthographicFront"/>
              <a:lightRig rig="threePt" dir="t"/>
            </a:scene3d>
            <a:sp3d contourW="12700"/>
          </a:bodyPr>
          <a:lstStyle/>
          <a:p>
            <a:pPr marL="0" marR="0" lvl="0" indent="0" algn="ctr" defTabSz="901065" rtl="0" eaLnBrk="1" fontAlgn="auto" latinLnBrk="0" hangingPunct="1">
              <a:lnSpc>
                <a:spcPct val="100000"/>
              </a:lnSpc>
              <a:spcBef>
                <a:spcPts val="0"/>
              </a:spcBef>
              <a:spcAft>
                <a:spcPts val="0"/>
              </a:spcAft>
              <a:buClrTx/>
              <a:buSzTx/>
              <a:buFontTx/>
              <a:buNone/>
              <a:tabLst/>
              <a:defRPr/>
            </a:pPr>
            <a:r>
              <a:rPr lang="en-US" altLang="zh-CN" sz="8800" b="1" dirty="0" err="1">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Chúc</a:t>
            </a:r>
            <a:r>
              <a:rPr lang="en-US" altLang="zh-CN" sz="8800" b="1" dirty="0">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 </a:t>
            </a:r>
            <a:r>
              <a:rPr lang="en-US" altLang="zh-CN" sz="8800" b="1" dirty="0" err="1">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các</a:t>
            </a:r>
            <a:r>
              <a:rPr lang="en-US" altLang="zh-CN" sz="8800" b="1" dirty="0">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 </a:t>
            </a:r>
            <a:r>
              <a:rPr lang="en-US" altLang="zh-CN" sz="8800" b="1" dirty="0" err="1">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em</a:t>
            </a:r>
            <a:r>
              <a:rPr lang="en-US" altLang="zh-CN" sz="8800" b="1" dirty="0">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 </a:t>
            </a:r>
            <a:r>
              <a:rPr lang="en-US" altLang="zh-CN" sz="8800" b="1" dirty="0" err="1">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học</a:t>
            </a:r>
            <a:r>
              <a:rPr lang="en-US" altLang="zh-CN" sz="8800" b="1" dirty="0">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 </a:t>
            </a:r>
            <a:r>
              <a:rPr lang="en-US" altLang="zh-CN" sz="8800" b="1" dirty="0" err="1">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tốt</a:t>
            </a:r>
            <a:r>
              <a:rPr lang="en-US" altLang="zh-CN" sz="8800" b="1" dirty="0">
                <a:effectLst>
                  <a:innerShdw blurRad="63500" dist="50800" dir="18900000">
                    <a:prstClr val="black">
                      <a:alpha val="50000"/>
                    </a:prstClr>
                  </a:innerShdw>
                </a:effectLst>
                <a:latin typeface="UTM Cookies" panose="02040603050506020204" pitchFamily="18" charset="0"/>
                <a:ea typeface="等线" panose="02010600030101010101" pitchFamily="2" charset="-122"/>
                <a:cs typeface="#9Slide05 Pattaya" panose="00000500000000000000" pitchFamily="2" charset="-34"/>
              </a:rPr>
              <a:t> !</a:t>
            </a:r>
            <a:endParaRPr kumimoji="0" lang="zh-CN" altLang="en-US" sz="8800" b="1" i="0" u="none" strike="noStrike" kern="1200" cap="none" spc="0" normalizeH="0" baseline="0" noProof="0" dirty="0">
              <a:ln>
                <a:noFill/>
              </a:ln>
              <a:effectLst>
                <a:innerShdw blurRad="63500" dist="50800" dir="18900000">
                  <a:prstClr val="black">
                    <a:alpha val="50000"/>
                  </a:prstClr>
                </a:innerShdw>
              </a:effectLst>
              <a:uLnTx/>
              <a:uFillTx/>
              <a:latin typeface="UTM Cookies" panose="02040603050506020204" pitchFamily="18" charset="0"/>
              <a:ea typeface="等线" panose="02010600030101010101" pitchFamily="2" charset="-122"/>
              <a:cs typeface="#9Slide05 Pattaya" panose="00000500000000000000" pitchFamily="2" charset="-34"/>
            </a:endParaRPr>
          </a:p>
        </p:txBody>
      </p:sp>
    </p:spTree>
    <p:extLst>
      <p:ext uri="{BB962C8B-B14F-4D97-AF65-F5344CB8AC3E}">
        <p14:creationId xmlns:p14="http://schemas.microsoft.com/office/powerpoint/2010/main" val="11371855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028058"/>
  <p:tag name="INKNOELEADERBOARD" val="1590981800"/>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1576</TotalTime>
  <Words>660</Words>
  <Application>Microsoft Office PowerPoint</Application>
  <PresentationFormat>Custom</PresentationFormat>
  <Paragraphs>101</Paragraphs>
  <Slides>22</Slides>
  <Notes>20</Notes>
  <HiddenSlides>0</HiddenSlides>
  <MMClips>1</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1028058</dc:title>
  <dc:creator>张 建春</dc:creator>
  <cp:lastModifiedBy>Admin</cp:lastModifiedBy>
  <cp:revision>336</cp:revision>
  <dcterms:created xsi:type="dcterms:W3CDTF">2018-10-18T04:28:00Z</dcterms:created>
  <dcterms:modified xsi:type="dcterms:W3CDTF">2023-03-10T03:27:20Z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