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7.xml" ContentType="application/vnd.openxmlformats-officedocument.theme+xml"/>
  <Override PartName="/ppt/slideLayouts/slideLayout75.xml" ContentType="application/vnd.openxmlformats-officedocument.presentationml.slideLayout+xml"/>
  <Override PartName="/ppt/theme/theme8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9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0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1.xml" ContentType="application/vnd.openxmlformats-officedocument.presentationml.notesSlide+xml"/>
  <Override PartName="/ppt/tags/tag20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2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3" r:id="rId4"/>
    <p:sldMasterId id="2147483692" r:id="rId5"/>
    <p:sldMasterId id="2147483721" r:id="rId6"/>
    <p:sldMasterId id="2147483734" r:id="rId7"/>
    <p:sldMasterId id="2147483742" r:id="rId8"/>
    <p:sldMasterId id="2147483744" r:id="rId9"/>
    <p:sldMasterId id="2147483756" r:id="rId10"/>
  </p:sldMasterIdLst>
  <p:notesMasterIdLst>
    <p:notesMasterId r:id="rId42"/>
  </p:notesMasterIdLst>
  <p:sldIdLst>
    <p:sldId id="283" r:id="rId11"/>
    <p:sldId id="284" r:id="rId12"/>
    <p:sldId id="279" r:id="rId13"/>
    <p:sldId id="289" r:id="rId14"/>
    <p:sldId id="384" r:id="rId15"/>
    <p:sldId id="290" r:id="rId16"/>
    <p:sldId id="287" r:id="rId17"/>
    <p:sldId id="288" r:id="rId18"/>
    <p:sldId id="291" r:id="rId19"/>
    <p:sldId id="292" r:id="rId20"/>
    <p:sldId id="293" r:id="rId21"/>
    <p:sldId id="367" r:id="rId22"/>
    <p:sldId id="280" r:id="rId23"/>
    <p:sldId id="377" r:id="rId24"/>
    <p:sldId id="261" r:id="rId25"/>
    <p:sldId id="378" r:id="rId26"/>
    <p:sldId id="368" r:id="rId27"/>
    <p:sldId id="265" r:id="rId28"/>
    <p:sldId id="379" r:id="rId29"/>
    <p:sldId id="383" r:id="rId30"/>
    <p:sldId id="370" r:id="rId31"/>
    <p:sldId id="258" r:id="rId32"/>
    <p:sldId id="380" r:id="rId33"/>
    <p:sldId id="382" r:id="rId34"/>
    <p:sldId id="386" r:id="rId35"/>
    <p:sldId id="387" r:id="rId36"/>
    <p:sldId id="372" r:id="rId37"/>
    <p:sldId id="373" r:id="rId38"/>
    <p:sldId id="376" r:id="rId39"/>
    <p:sldId id="375" r:id="rId40"/>
    <p:sldId id="347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2" autoAdjust="0"/>
    <p:restoredTop sz="94660"/>
  </p:normalViewPr>
  <p:slideViewPr>
    <p:cSldViewPr snapToGrid="0">
      <p:cViewPr>
        <p:scale>
          <a:sx n="77" d="100"/>
          <a:sy n="77" d="100"/>
        </p:scale>
        <p:origin x="-474" y="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5E224D-93A2-4E95-AE1A-A24303BEDDFA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439C6-0A28-49BF-9D03-F270DDFA90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127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B6DBBD-9A0D-48D4-9700-A5121946622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12778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45724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B6DBBD-9A0D-48D4-9700-A5121946622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41756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22467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1912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88EBE8-AD40-4DC1-B8C5-4450813FBA0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5550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9534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3365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B6DBBD-9A0D-48D4-9700-A5121946622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0386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68138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29089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9252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7404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282FA5-C0DB-464E-9201-6CEBB26EE9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2BC8884-1958-40E7-88D3-033BE577EA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1176327-077F-4B5A-9718-6E02AF4E9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31B96-FDF3-4E61-A495-B14A9847041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B954458-D199-4778-AFA8-DDE3BA78C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C8E218-D21F-4C7E-9C84-137941F5F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6EE58-6814-4408-B447-9B96B9EB7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326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57309B-C9B2-4D0F-A579-2677AE8C8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51EC8D0-FBDC-47FD-BB4C-5EE86204D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C34B38F-0DB0-44E1-9688-6978B06B7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31B96-FDF3-4E61-A495-B14A9847041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61049B3-8471-4601-9168-CB0C441F8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188C550-12EA-47FF-8776-A415C0760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6EE58-6814-4408-B447-9B96B9EB7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805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0B75D84-D637-4593-8337-D9C0C81CEC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23DD26B-3299-4B2A-9E81-389A1678B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DB2D716-3DAB-4E1D-B512-370BE13C3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31B96-FDF3-4E61-A495-B14A9847041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0248FC4-D05D-4DE7-8452-EE2A55F84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FC29AA9-2BBB-4624-9B48-40247451C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6EE58-6814-4408-B447-9B96B9EB7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197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5B77E86B-C06F-41C3-B832-715A782C62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D4F55B62-2F89-4427-995E-981ECC4BA4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5BA03887-1079-49FC-AD06-6203D054CE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65EC4-3F6F-42DE-B11A-2B51DA468E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2374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1DDD7A15-91B6-4D98-9480-AC0C58B50F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3E852368-7137-4B87-A99E-EB885222B5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E4582CB2-4925-4D5D-86F2-E15F5404EA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D079A-EC70-47ED-A002-C94B5C1175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5437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414984CF-173D-44C3-BE14-47C5A5F51D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F632AF4E-C8E9-438C-BC6E-EC63273250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C6F2010F-3012-4473-A257-3525597077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22E0C4-D85F-4A0F-812F-04F5114458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69641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8DF6BF1-9D62-4F49-BA91-855EAD6647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66FFE14-E475-47E4-9462-6B6110AB3A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8C39FF3-82CE-4235-8FDA-75CEF78492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671E5-6823-4E92-8C96-60BEB373C5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773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3D4D89AE-EB77-46C2-929B-E7C46A6EA8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E4CE4D89-0192-48A6-B805-EFB9F83028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18400509-711F-4C81-B246-95B8D456A4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9E036-DD32-489D-8317-6F533169F0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90173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EAE0056C-FA6D-4E79-B053-3E9AB1BEF2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B31ED77D-6045-468A-85D6-904B3CF3F6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F2E0B325-2051-4287-BCDB-5C569BC691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EAD70-03A3-425C-8886-83FE2D1921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51660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237D36CE-D8CA-4C95-B360-1C6A40B1F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0A5CCE58-FDC1-4AB1-B014-F298FC4069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32BB48B9-A96F-4205-9085-03F043E5F6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9F3DC-A28E-4DDA-9EE6-4B38D29579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934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BDFE8DD-D1D7-487A-B1ED-DFEB449CB8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2F06AF4-F5C4-4B23-9D3D-C2AEC573DC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1D6D82-5F2D-4F79-80DE-C5B13E05A1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5BA8F-F91C-48D5-8E41-2C1A6B1575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1060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3FE1AD-B5DB-4FE5-8EA4-DF6267B2F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7B3DA26-6756-491C-985B-E1968C3E8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48FEEE9-4300-4076-BF0D-1BDBFA58C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31B96-FDF3-4E61-A495-B14A9847041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A96842-9298-49EB-934F-C920F0A10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4AE5903-C503-4A73-8EED-43D385211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6EE58-6814-4408-B447-9B96B9EB7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7002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AEDE66B-BB86-4D4E-8EEA-C197BB8E30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BB5BAC8-E388-41C9-B57D-F68DA08CF0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504F692-37EE-448E-AE4D-1E4139CAB8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CECC4-26AC-4D87-80F8-D24A2B4A1B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39193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CB53B4EA-B217-4555-A398-61FFCBBB21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E885A222-1430-4882-B00B-437418C383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CF327837-2679-4A42-AB2B-7C14256BA4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31D62-F399-4462-B8EC-28E698C73B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59290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B2D67F33-239D-4548-90F7-6C9663398F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6897237D-DEAD-446F-A03A-08D57C4805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89F8AEAD-FF8D-402B-B311-1EBB8A3DB0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7D28A0-01A4-45E4-8BF4-E8F02B592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82033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2022/9/28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655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2022/9/28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10395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2022/9/28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61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2022/9/28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16902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2022/9/28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7636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2022/9/28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53751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2022/9/28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5435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22B7BF1-7C3E-43CB-B64A-8C9295FD5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B8A70AF-2AFE-45B1-8576-958E90A70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89AB219-D1EC-4432-98E6-0F41416E9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31B96-FDF3-4E61-A495-B14A9847041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FC12D5D-7625-4020-8CA5-3942CB482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D8B4F23-9111-41E2-B894-0DF385559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6EE58-6814-4408-B447-9B96B9EB7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3642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2022/9/28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755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2022/9/28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1160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2022/9/28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45956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DF89702A-A6B6-4A50-B4B5-F09FAFD6F0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215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="" xmlns:a16="http://schemas.microsoft.com/office/drawing/2014/main" id="{BC143C1C-017F-4624-A199-23DA9EF7F422}"/>
              </a:ext>
            </a:extLst>
          </p:cNvPr>
          <p:cNvSpPr/>
          <p:nvPr userDrawn="1"/>
        </p:nvSpPr>
        <p:spPr>
          <a:xfrm>
            <a:off x="772885" y="667909"/>
            <a:ext cx="10646229" cy="56730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062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5000">
        <p14:ripple/>
      </p:transition>
    </mc:Choice>
    <mc:Fallback xmlns="">
      <p:transition spd="slow" advClick="0" advTm="5000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B5145272-D09B-44B4-B1B9-EB8A42E852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215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="" xmlns:a16="http://schemas.microsoft.com/office/drawing/2014/main" id="{05F07D2D-59EC-4D23-B4FB-6E072A418A1B}"/>
              </a:ext>
            </a:extLst>
          </p:cNvPr>
          <p:cNvSpPr/>
          <p:nvPr userDrawn="1"/>
        </p:nvSpPr>
        <p:spPr>
          <a:xfrm>
            <a:off x="772885" y="667909"/>
            <a:ext cx="10646229" cy="56730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767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5000">
        <p14:doors dir="vert"/>
      </p:transition>
    </mc:Choice>
    <mc:Fallback xmlns="">
      <p:transition spd="slow" advClick="0" advTm="5000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过度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B05DC838-A11E-40D2-8BB5-4FBAC76C91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215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="" xmlns:a16="http://schemas.microsoft.com/office/drawing/2014/main" id="{68B353BE-3F71-424D-8D7C-80F203A67236}"/>
              </a:ext>
            </a:extLst>
          </p:cNvPr>
          <p:cNvSpPr/>
          <p:nvPr userDrawn="1"/>
        </p:nvSpPr>
        <p:spPr>
          <a:xfrm>
            <a:off x="772885" y="667909"/>
            <a:ext cx="10646229" cy="56730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335E7FC0-409F-4B67-95D7-E4001DB5D0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5"/>
          <a:stretch/>
        </p:blipFill>
        <p:spPr>
          <a:xfrm>
            <a:off x="8213261" y="3136900"/>
            <a:ext cx="3204039" cy="321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7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28CAB9FB-6DCE-47A6-BD56-662DCF92B3F6}"/>
              </a:ext>
            </a:extLst>
          </p:cNvPr>
          <p:cNvSpPr/>
          <p:nvPr userDrawn="1"/>
        </p:nvSpPr>
        <p:spPr>
          <a:xfrm>
            <a:off x="304800" y="266700"/>
            <a:ext cx="11582400" cy="6299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="" xmlns:a16="http://schemas.microsoft.com/office/drawing/2014/main" id="{AD294B08-6D88-4473-B5FF-75CB35B0B66E}"/>
              </a:ext>
            </a:extLst>
          </p:cNvPr>
          <p:cNvSpPr/>
          <p:nvPr userDrawn="1"/>
        </p:nvSpPr>
        <p:spPr>
          <a:xfrm>
            <a:off x="4247577" y="394546"/>
            <a:ext cx="36968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spc="300" dirty="0">
                <a:solidFill>
                  <a:schemeClr val="tx1"/>
                </a:solidFill>
                <a:latin typeface="方正卡通简体" panose="02000000000000000000" pitchFamily="2" charset="-122"/>
                <a:ea typeface="方正卡通简体" panose="02000000000000000000" pitchFamily="2" charset="-122"/>
              </a:rPr>
              <a:t>请输入您的标题</a:t>
            </a:r>
            <a:endParaRPr lang="zh-CN" altLang="en-US" sz="3600" dirty="0">
              <a:solidFill>
                <a:schemeClr val="tx1"/>
              </a:solidFill>
              <a:latin typeface="方正卡通简体" panose="02000000000000000000" pitchFamily="2" charset="-122"/>
              <a:ea typeface="方正卡通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589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14:prism isInverted="1"/>
      </p:transition>
    </mc:Choice>
    <mc:Fallback xmlns="">
      <p:transition spd="slow" advClick="0" advTm="5000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F2133B08-109E-497E-91FC-62495E68A0A0}"/>
              </a:ext>
            </a:extLst>
          </p:cNvPr>
          <p:cNvSpPr/>
          <p:nvPr userDrawn="1"/>
        </p:nvSpPr>
        <p:spPr>
          <a:xfrm>
            <a:off x="304800" y="266700"/>
            <a:ext cx="11582400" cy="6299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="" xmlns:a16="http://schemas.microsoft.com/office/drawing/2014/main" id="{F787CEEB-13FA-4514-9075-9DDCF2DE5C94}"/>
              </a:ext>
            </a:extLst>
          </p:cNvPr>
          <p:cNvSpPr/>
          <p:nvPr userDrawn="1"/>
        </p:nvSpPr>
        <p:spPr>
          <a:xfrm>
            <a:off x="4356479" y="407246"/>
            <a:ext cx="36968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spc="300" dirty="0">
                <a:solidFill>
                  <a:schemeClr val="tx1"/>
                </a:solidFill>
                <a:latin typeface="方正卡通简体" panose="02000000000000000000" pitchFamily="2" charset="-122"/>
                <a:ea typeface="方正卡通简体" panose="02000000000000000000" pitchFamily="2" charset="-122"/>
              </a:rPr>
              <a:t>请输入您的标题</a:t>
            </a:r>
            <a:endParaRPr lang="zh-CN" altLang="en-US" sz="3600" dirty="0">
              <a:solidFill>
                <a:schemeClr val="tx1"/>
              </a:solidFill>
              <a:latin typeface="方正卡通简体" panose="02000000000000000000" pitchFamily="2" charset="-122"/>
              <a:ea typeface="方正卡通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247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5000">
        <p14:switch dir="r"/>
      </p:transition>
    </mc:Choice>
    <mc:Fallback xmlns="">
      <p:transition spd="slow" advClick="0" advTm="5000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D3B831AD-0EDC-4AC4-A6FC-DE6599F1D943}"/>
              </a:ext>
            </a:extLst>
          </p:cNvPr>
          <p:cNvSpPr/>
          <p:nvPr userDrawn="1"/>
        </p:nvSpPr>
        <p:spPr>
          <a:xfrm>
            <a:off x="304800" y="266700"/>
            <a:ext cx="11582400" cy="6299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="" xmlns:a16="http://schemas.microsoft.com/office/drawing/2014/main" id="{6F59FBC2-DDA5-4DBF-A193-67E63D63C8DF}"/>
              </a:ext>
            </a:extLst>
          </p:cNvPr>
          <p:cNvSpPr/>
          <p:nvPr userDrawn="1"/>
        </p:nvSpPr>
        <p:spPr>
          <a:xfrm>
            <a:off x="4247577" y="381846"/>
            <a:ext cx="36968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spc="300" dirty="0">
                <a:solidFill>
                  <a:schemeClr val="tx1"/>
                </a:solidFill>
                <a:latin typeface="方正卡通简体" panose="02000000000000000000" pitchFamily="2" charset="-122"/>
                <a:ea typeface="方正卡通简体" panose="02000000000000000000" pitchFamily="2" charset="-122"/>
              </a:rPr>
              <a:t>请输入您的标题</a:t>
            </a:r>
            <a:endParaRPr lang="zh-CN" altLang="en-US" sz="3600" dirty="0">
              <a:solidFill>
                <a:schemeClr val="tx1"/>
              </a:solidFill>
              <a:latin typeface="方正卡通简体" panose="02000000000000000000" pitchFamily="2" charset="-122"/>
              <a:ea typeface="方正卡通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6266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5000">
        <p14:flip dir="r"/>
      </p:transition>
    </mc:Choice>
    <mc:Fallback xmlns="">
      <p:transition spd="slow" advClick="0" advTm="5000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FB67A5B9-2FCC-4AD8-867D-8264F79D7426}"/>
              </a:ext>
            </a:extLst>
          </p:cNvPr>
          <p:cNvSpPr/>
          <p:nvPr userDrawn="1"/>
        </p:nvSpPr>
        <p:spPr>
          <a:xfrm>
            <a:off x="304800" y="266700"/>
            <a:ext cx="11582400" cy="6299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="" xmlns:a16="http://schemas.microsoft.com/office/drawing/2014/main" id="{B7FF82BE-E616-4A50-A883-099F505E2478}"/>
              </a:ext>
            </a:extLst>
          </p:cNvPr>
          <p:cNvSpPr/>
          <p:nvPr userDrawn="1"/>
        </p:nvSpPr>
        <p:spPr>
          <a:xfrm>
            <a:off x="4051679" y="419946"/>
            <a:ext cx="36968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spc="300" dirty="0">
                <a:solidFill>
                  <a:schemeClr val="tx1"/>
                </a:solidFill>
                <a:latin typeface="方正卡通简体" panose="02000000000000000000" pitchFamily="2" charset="-122"/>
                <a:ea typeface="方正卡通简体" panose="02000000000000000000" pitchFamily="2" charset="-122"/>
              </a:rPr>
              <a:t>请输入您的标题</a:t>
            </a:r>
            <a:endParaRPr lang="zh-CN" altLang="en-US" sz="3600" dirty="0">
              <a:solidFill>
                <a:schemeClr val="tx1"/>
              </a:solidFill>
              <a:latin typeface="方正卡通简体" panose="02000000000000000000" pitchFamily="2" charset="-122"/>
              <a:ea typeface="方正卡通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0043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14:gallery dir="l"/>
      </p:transition>
    </mc:Choice>
    <mc:Fallback xmlns="">
      <p:transition spd="slow" advClick="0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4749233-382F-419A-81F1-9B1D4B3EC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78D07EC-359E-46A2-A61E-3B6B437DDB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0E69663-DD1D-4D7D-9743-7D535C163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384080F-F068-4ABD-851F-05FB7D68E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31B96-FDF3-4E61-A495-B14A9847041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548D7C4-5B65-4E6E-AFE4-897B9AB89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655C943-C127-43D4-8ACE-B4F0AD49D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6EE58-6814-4408-B447-9B96B9EB7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11402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版权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86A739B8-EA70-415C-A5C2-B318FD633B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51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:blinds dir="vert"/>
      </p:transition>
    </mc:Choice>
    <mc:Fallback xmlns="">
      <p:transition spd="slow" advClick="0" advTm="5000">
        <p:blinds dir="vert"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2022/9/28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3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507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04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81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8787"/>
            <a:ext cx="12192000" cy="34925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4" y="5001287"/>
            <a:ext cx="2856619" cy="2856619"/>
          </a:xfrm>
          <a:prstGeom prst="rect">
            <a:avLst/>
          </a:prstGeom>
        </p:spPr>
      </p:pic>
      <p:grpSp>
        <p:nvGrpSpPr>
          <p:cNvPr id="11" name="组合 10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12" name="图片 11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图片 12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0157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3"/>
            <a:ext cx="12192000" cy="3492500"/>
          </a:xfrm>
          <a:prstGeom prst="rect">
            <a:avLst/>
          </a:prstGeom>
        </p:spPr>
      </p:pic>
      <p:grpSp>
        <p:nvGrpSpPr>
          <p:cNvPr id="4" name="组合 3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5" name="图片 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图片 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93085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2022/9/28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98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2022/9/28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231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2022/9/28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637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20D485A-D7D2-4C24-9A83-FC2B52585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C96DBD1-7064-4D6F-988C-E92858FBB8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255A9DB-DDCE-411F-882F-94F0A4C115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4C9E90D3-90BC-4D54-BC25-C10A31FB48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A8A9FE0-555B-4DA6-B874-31146D4CAD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49D0AD1-5E73-49AA-BB23-C36D76940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31B96-FDF3-4E61-A495-B14A9847041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245361F-9BC9-4DCC-B544-2B73F5E6F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E7CB0C44-D46A-4684-BB63-BBE17A23E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6EE58-6814-4408-B447-9B96B9EB7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6698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2022/9/28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16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2022/9/28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1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2022/9/28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53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2022/9/28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24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2022/9/28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52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2022/9/28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98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000" y="540918"/>
            <a:ext cx="10160000" cy="5776164"/>
          </a:xfrm>
          <a:prstGeom prst="rect">
            <a:avLst/>
          </a:prstGeom>
        </p:spPr>
      </p:pic>
      <p:sp>
        <p:nvSpPr>
          <p:cNvPr id="8" name="图文框 7"/>
          <p:cNvSpPr/>
          <p:nvPr userDrawn="1"/>
        </p:nvSpPr>
        <p:spPr>
          <a:xfrm>
            <a:off x="317500" y="349250"/>
            <a:ext cx="11557000" cy="6159500"/>
          </a:xfrm>
          <a:prstGeom prst="frame">
            <a:avLst>
              <a:gd name="adj1" fmla="val 542"/>
            </a:avLst>
          </a:prstGeom>
          <a:gradFill flip="none" rotWithShape="1">
            <a:gsLst>
              <a:gs pos="0">
                <a:srgbClr val="B5853D"/>
              </a:gs>
              <a:gs pos="49000">
                <a:srgbClr val="E2BE5A"/>
              </a:gs>
              <a:gs pos="100000">
                <a:srgbClr val="B5853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6795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文框 2"/>
          <p:cNvSpPr/>
          <p:nvPr userDrawn="1"/>
        </p:nvSpPr>
        <p:spPr>
          <a:xfrm>
            <a:off x="317500" y="349250"/>
            <a:ext cx="11557000" cy="6159500"/>
          </a:xfrm>
          <a:prstGeom prst="frame">
            <a:avLst>
              <a:gd name="adj1" fmla="val 542"/>
            </a:avLst>
          </a:prstGeom>
          <a:gradFill flip="none" rotWithShape="1">
            <a:gsLst>
              <a:gs pos="0">
                <a:srgbClr val="B5853D"/>
              </a:gs>
              <a:gs pos="49000">
                <a:srgbClr val="E2BE5A"/>
              </a:gs>
              <a:gs pos="100000">
                <a:srgbClr val="B5853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2"/>
          <a:srcRect l="40850" t="7222" r="7067" b="14722"/>
          <a:stretch/>
        </p:blipFill>
        <p:spPr>
          <a:xfrm>
            <a:off x="6096000" y="1070919"/>
            <a:ext cx="6096000" cy="578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5290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553381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图片占位符 8"/>
          <p:cNvSpPr>
            <a:spLocks noGrp="1"/>
          </p:cNvSpPr>
          <p:nvPr>
            <p:ph type="pic" sz="quarter" idx="10"/>
          </p:nvPr>
        </p:nvSpPr>
        <p:spPr>
          <a:xfrm>
            <a:off x="3729567" y="2036763"/>
            <a:ext cx="2273300" cy="3505200"/>
          </a:xfrm>
          <a:custGeom>
            <a:avLst/>
            <a:gdLst>
              <a:gd name="connsiteX0" fmla="*/ 0 w 2273300"/>
              <a:gd name="connsiteY0" fmla="*/ 0 h 3505200"/>
              <a:gd name="connsiteX1" fmla="*/ 2273300 w 2273300"/>
              <a:gd name="connsiteY1" fmla="*/ 0 h 3505200"/>
              <a:gd name="connsiteX2" fmla="*/ 2273300 w 2273300"/>
              <a:gd name="connsiteY2" fmla="*/ 3505200 h 3505200"/>
              <a:gd name="connsiteX3" fmla="*/ 0 w 2273300"/>
              <a:gd name="connsiteY3" fmla="*/ 3505200 h 350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3300" h="3505200">
                <a:moveTo>
                  <a:pt x="0" y="0"/>
                </a:moveTo>
                <a:lnTo>
                  <a:pt x="2273300" y="0"/>
                </a:lnTo>
                <a:lnTo>
                  <a:pt x="2273300" y="3505200"/>
                </a:lnTo>
                <a:lnTo>
                  <a:pt x="0" y="3505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1"/>
          </p:nvPr>
        </p:nvSpPr>
        <p:spPr>
          <a:xfrm>
            <a:off x="8648700" y="2036763"/>
            <a:ext cx="2273300" cy="3505200"/>
          </a:xfrm>
          <a:custGeom>
            <a:avLst/>
            <a:gdLst>
              <a:gd name="connsiteX0" fmla="*/ 0 w 2273300"/>
              <a:gd name="connsiteY0" fmla="*/ 0 h 3505200"/>
              <a:gd name="connsiteX1" fmla="*/ 2273300 w 2273300"/>
              <a:gd name="connsiteY1" fmla="*/ 0 h 3505200"/>
              <a:gd name="connsiteX2" fmla="*/ 2273300 w 2273300"/>
              <a:gd name="connsiteY2" fmla="*/ 3505200 h 3505200"/>
              <a:gd name="connsiteX3" fmla="*/ 0 w 2273300"/>
              <a:gd name="connsiteY3" fmla="*/ 3505200 h 350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3300" h="3505200">
                <a:moveTo>
                  <a:pt x="0" y="0"/>
                </a:moveTo>
                <a:lnTo>
                  <a:pt x="2273300" y="0"/>
                </a:lnTo>
                <a:lnTo>
                  <a:pt x="2273300" y="3505200"/>
                </a:lnTo>
                <a:lnTo>
                  <a:pt x="0" y="3505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5181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C0059A2-6ABA-4E93-9CCD-C06C2C2C1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E819FB5F-48BE-4156-A501-F7AB7991F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31B96-FDF3-4E61-A495-B14A9847041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3D57C4D-5FD3-4A64-9204-5A88CA603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A143C91-572D-42D8-94F7-614812C85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6EE58-6814-4408-B447-9B96B9EB7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8572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2184400" y="2019300"/>
            <a:ext cx="2108200" cy="2108200"/>
          </a:xfrm>
          <a:custGeom>
            <a:avLst/>
            <a:gdLst>
              <a:gd name="connsiteX0" fmla="*/ 1054100 w 2108200"/>
              <a:gd name="connsiteY0" fmla="*/ 0 h 2108200"/>
              <a:gd name="connsiteX1" fmla="*/ 2108200 w 2108200"/>
              <a:gd name="connsiteY1" fmla="*/ 1054100 h 2108200"/>
              <a:gd name="connsiteX2" fmla="*/ 1054100 w 2108200"/>
              <a:gd name="connsiteY2" fmla="*/ 2108200 h 2108200"/>
              <a:gd name="connsiteX3" fmla="*/ 0 w 2108200"/>
              <a:gd name="connsiteY3" fmla="*/ 1054100 h 2108200"/>
              <a:gd name="connsiteX4" fmla="*/ 1054100 w 2108200"/>
              <a:gd name="connsiteY4" fmla="*/ 0 h 210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8200" h="2108200">
                <a:moveTo>
                  <a:pt x="1054100" y="0"/>
                </a:moveTo>
                <a:cubicBezTo>
                  <a:pt x="1636263" y="0"/>
                  <a:pt x="2108200" y="471937"/>
                  <a:pt x="2108200" y="1054100"/>
                </a:cubicBezTo>
                <a:cubicBezTo>
                  <a:pt x="2108200" y="1636263"/>
                  <a:pt x="1636263" y="2108200"/>
                  <a:pt x="1054100" y="2108200"/>
                </a:cubicBezTo>
                <a:cubicBezTo>
                  <a:pt x="471937" y="2108200"/>
                  <a:pt x="0" y="1636263"/>
                  <a:pt x="0" y="1054100"/>
                </a:cubicBezTo>
                <a:cubicBezTo>
                  <a:pt x="0" y="471937"/>
                  <a:pt x="471937" y="0"/>
                  <a:pt x="10541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5041900" y="2019300"/>
            <a:ext cx="2108200" cy="2108200"/>
          </a:xfrm>
          <a:custGeom>
            <a:avLst/>
            <a:gdLst>
              <a:gd name="connsiteX0" fmla="*/ 1054100 w 2108200"/>
              <a:gd name="connsiteY0" fmla="*/ 0 h 2108200"/>
              <a:gd name="connsiteX1" fmla="*/ 2108200 w 2108200"/>
              <a:gd name="connsiteY1" fmla="*/ 1054100 h 2108200"/>
              <a:gd name="connsiteX2" fmla="*/ 1054100 w 2108200"/>
              <a:gd name="connsiteY2" fmla="*/ 2108200 h 2108200"/>
              <a:gd name="connsiteX3" fmla="*/ 0 w 2108200"/>
              <a:gd name="connsiteY3" fmla="*/ 1054100 h 2108200"/>
              <a:gd name="connsiteX4" fmla="*/ 1054100 w 2108200"/>
              <a:gd name="connsiteY4" fmla="*/ 0 h 210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8200" h="2108200">
                <a:moveTo>
                  <a:pt x="1054100" y="0"/>
                </a:moveTo>
                <a:cubicBezTo>
                  <a:pt x="1636263" y="0"/>
                  <a:pt x="2108200" y="471937"/>
                  <a:pt x="2108200" y="1054100"/>
                </a:cubicBezTo>
                <a:cubicBezTo>
                  <a:pt x="2108200" y="1636263"/>
                  <a:pt x="1636263" y="2108200"/>
                  <a:pt x="1054100" y="2108200"/>
                </a:cubicBezTo>
                <a:cubicBezTo>
                  <a:pt x="471937" y="2108200"/>
                  <a:pt x="0" y="1636263"/>
                  <a:pt x="0" y="1054100"/>
                </a:cubicBezTo>
                <a:cubicBezTo>
                  <a:pt x="0" y="471937"/>
                  <a:pt x="471937" y="0"/>
                  <a:pt x="10541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7899400" y="2019300"/>
            <a:ext cx="2108200" cy="2108200"/>
          </a:xfrm>
          <a:custGeom>
            <a:avLst/>
            <a:gdLst>
              <a:gd name="connsiteX0" fmla="*/ 1054100 w 2108200"/>
              <a:gd name="connsiteY0" fmla="*/ 0 h 2108200"/>
              <a:gd name="connsiteX1" fmla="*/ 2108200 w 2108200"/>
              <a:gd name="connsiteY1" fmla="*/ 1054100 h 2108200"/>
              <a:gd name="connsiteX2" fmla="*/ 1054100 w 2108200"/>
              <a:gd name="connsiteY2" fmla="*/ 2108200 h 2108200"/>
              <a:gd name="connsiteX3" fmla="*/ 0 w 2108200"/>
              <a:gd name="connsiteY3" fmla="*/ 1054100 h 2108200"/>
              <a:gd name="connsiteX4" fmla="*/ 1054100 w 2108200"/>
              <a:gd name="connsiteY4" fmla="*/ 0 h 210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8200" h="2108200">
                <a:moveTo>
                  <a:pt x="1054100" y="0"/>
                </a:moveTo>
                <a:cubicBezTo>
                  <a:pt x="1636263" y="0"/>
                  <a:pt x="2108200" y="471937"/>
                  <a:pt x="2108200" y="1054100"/>
                </a:cubicBezTo>
                <a:cubicBezTo>
                  <a:pt x="2108200" y="1636263"/>
                  <a:pt x="1636263" y="2108200"/>
                  <a:pt x="1054100" y="2108200"/>
                </a:cubicBezTo>
                <a:cubicBezTo>
                  <a:pt x="471937" y="2108200"/>
                  <a:pt x="0" y="1636263"/>
                  <a:pt x="0" y="1054100"/>
                </a:cubicBezTo>
                <a:cubicBezTo>
                  <a:pt x="0" y="471937"/>
                  <a:pt x="471937" y="0"/>
                  <a:pt x="10541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652124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图片占位符 12"/>
          <p:cNvSpPr>
            <a:spLocks noGrp="1"/>
          </p:cNvSpPr>
          <p:nvPr>
            <p:ph type="pic" sz="quarter" idx="10"/>
          </p:nvPr>
        </p:nvSpPr>
        <p:spPr>
          <a:xfrm>
            <a:off x="1479550" y="2074863"/>
            <a:ext cx="1714500" cy="1714500"/>
          </a:xfrm>
          <a:custGeom>
            <a:avLst/>
            <a:gdLst>
              <a:gd name="connsiteX0" fmla="*/ 285756 w 1714500"/>
              <a:gd name="connsiteY0" fmla="*/ 0 h 1714500"/>
              <a:gd name="connsiteX1" fmla="*/ 1428744 w 1714500"/>
              <a:gd name="connsiteY1" fmla="*/ 0 h 1714500"/>
              <a:gd name="connsiteX2" fmla="*/ 1714500 w 1714500"/>
              <a:gd name="connsiteY2" fmla="*/ 285756 h 1714500"/>
              <a:gd name="connsiteX3" fmla="*/ 1714500 w 1714500"/>
              <a:gd name="connsiteY3" fmla="*/ 1428744 h 1714500"/>
              <a:gd name="connsiteX4" fmla="*/ 1428744 w 1714500"/>
              <a:gd name="connsiteY4" fmla="*/ 1714500 h 1714500"/>
              <a:gd name="connsiteX5" fmla="*/ 285756 w 1714500"/>
              <a:gd name="connsiteY5" fmla="*/ 1714500 h 1714500"/>
              <a:gd name="connsiteX6" fmla="*/ 0 w 1714500"/>
              <a:gd name="connsiteY6" fmla="*/ 1428744 h 1714500"/>
              <a:gd name="connsiteX7" fmla="*/ 0 w 1714500"/>
              <a:gd name="connsiteY7" fmla="*/ 285756 h 1714500"/>
              <a:gd name="connsiteX8" fmla="*/ 285756 w 1714500"/>
              <a:gd name="connsiteY8" fmla="*/ 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1714500">
                <a:moveTo>
                  <a:pt x="285756" y="0"/>
                </a:moveTo>
                <a:lnTo>
                  <a:pt x="1428744" y="0"/>
                </a:lnTo>
                <a:cubicBezTo>
                  <a:pt x="1586563" y="0"/>
                  <a:pt x="1714500" y="127937"/>
                  <a:pt x="1714500" y="285756"/>
                </a:cubicBezTo>
                <a:lnTo>
                  <a:pt x="1714500" y="1428744"/>
                </a:lnTo>
                <a:cubicBezTo>
                  <a:pt x="1714500" y="1586563"/>
                  <a:pt x="1586563" y="1714500"/>
                  <a:pt x="1428744" y="1714500"/>
                </a:cubicBezTo>
                <a:lnTo>
                  <a:pt x="285756" y="1714500"/>
                </a:lnTo>
                <a:cubicBezTo>
                  <a:pt x="127937" y="1714500"/>
                  <a:pt x="0" y="1586563"/>
                  <a:pt x="0" y="1428744"/>
                </a:cubicBezTo>
                <a:lnTo>
                  <a:pt x="0" y="285756"/>
                </a:lnTo>
                <a:cubicBezTo>
                  <a:pt x="0" y="127937"/>
                  <a:pt x="127937" y="0"/>
                  <a:pt x="28575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1"/>
          </p:nvPr>
        </p:nvSpPr>
        <p:spPr>
          <a:xfrm>
            <a:off x="3985683" y="2074863"/>
            <a:ext cx="1714500" cy="1714500"/>
          </a:xfrm>
          <a:custGeom>
            <a:avLst/>
            <a:gdLst>
              <a:gd name="connsiteX0" fmla="*/ 285756 w 1714500"/>
              <a:gd name="connsiteY0" fmla="*/ 0 h 1714500"/>
              <a:gd name="connsiteX1" fmla="*/ 1428744 w 1714500"/>
              <a:gd name="connsiteY1" fmla="*/ 0 h 1714500"/>
              <a:gd name="connsiteX2" fmla="*/ 1714500 w 1714500"/>
              <a:gd name="connsiteY2" fmla="*/ 285756 h 1714500"/>
              <a:gd name="connsiteX3" fmla="*/ 1714500 w 1714500"/>
              <a:gd name="connsiteY3" fmla="*/ 1428744 h 1714500"/>
              <a:gd name="connsiteX4" fmla="*/ 1428744 w 1714500"/>
              <a:gd name="connsiteY4" fmla="*/ 1714500 h 1714500"/>
              <a:gd name="connsiteX5" fmla="*/ 285756 w 1714500"/>
              <a:gd name="connsiteY5" fmla="*/ 1714500 h 1714500"/>
              <a:gd name="connsiteX6" fmla="*/ 0 w 1714500"/>
              <a:gd name="connsiteY6" fmla="*/ 1428744 h 1714500"/>
              <a:gd name="connsiteX7" fmla="*/ 0 w 1714500"/>
              <a:gd name="connsiteY7" fmla="*/ 285756 h 1714500"/>
              <a:gd name="connsiteX8" fmla="*/ 285756 w 1714500"/>
              <a:gd name="connsiteY8" fmla="*/ 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1714500">
                <a:moveTo>
                  <a:pt x="285756" y="0"/>
                </a:moveTo>
                <a:lnTo>
                  <a:pt x="1428744" y="0"/>
                </a:lnTo>
                <a:cubicBezTo>
                  <a:pt x="1586563" y="0"/>
                  <a:pt x="1714500" y="127937"/>
                  <a:pt x="1714500" y="285756"/>
                </a:cubicBezTo>
                <a:lnTo>
                  <a:pt x="1714500" y="1428744"/>
                </a:lnTo>
                <a:cubicBezTo>
                  <a:pt x="1714500" y="1586563"/>
                  <a:pt x="1586563" y="1714500"/>
                  <a:pt x="1428744" y="1714500"/>
                </a:cubicBezTo>
                <a:lnTo>
                  <a:pt x="285756" y="1714500"/>
                </a:lnTo>
                <a:cubicBezTo>
                  <a:pt x="127937" y="1714500"/>
                  <a:pt x="0" y="1586563"/>
                  <a:pt x="0" y="1428744"/>
                </a:cubicBezTo>
                <a:lnTo>
                  <a:pt x="0" y="285756"/>
                </a:lnTo>
                <a:cubicBezTo>
                  <a:pt x="0" y="127937"/>
                  <a:pt x="127937" y="0"/>
                  <a:pt x="28575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2"/>
          </p:nvPr>
        </p:nvSpPr>
        <p:spPr>
          <a:xfrm>
            <a:off x="6491816" y="2074863"/>
            <a:ext cx="1714500" cy="1714500"/>
          </a:xfrm>
          <a:custGeom>
            <a:avLst/>
            <a:gdLst>
              <a:gd name="connsiteX0" fmla="*/ 285756 w 1714500"/>
              <a:gd name="connsiteY0" fmla="*/ 0 h 1714500"/>
              <a:gd name="connsiteX1" fmla="*/ 1428744 w 1714500"/>
              <a:gd name="connsiteY1" fmla="*/ 0 h 1714500"/>
              <a:gd name="connsiteX2" fmla="*/ 1714500 w 1714500"/>
              <a:gd name="connsiteY2" fmla="*/ 285756 h 1714500"/>
              <a:gd name="connsiteX3" fmla="*/ 1714500 w 1714500"/>
              <a:gd name="connsiteY3" fmla="*/ 1428744 h 1714500"/>
              <a:gd name="connsiteX4" fmla="*/ 1428744 w 1714500"/>
              <a:gd name="connsiteY4" fmla="*/ 1714500 h 1714500"/>
              <a:gd name="connsiteX5" fmla="*/ 285756 w 1714500"/>
              <a:gd name="connsiteY5" fmla="*/ 1714500 h 1714500"/>
              <a:gd name="connsiteX6" fmla="*/ 0 w 1714500"/>
              <a:gd name="connsiteY6" fmla="*/ 1428744 h 1714500"/>
              <a:gd name="connsiteX7" fmla="*/ 0 w 1714500"/>
              <a:gd name="connsiteY7" fmla="*/ 285756 h 1714500"/>
              <a:gd name="connsiteX8" fmla="*/ 285756 w 1714500"/>
              <a:gd name="connsiteY8" fmla="*/ 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1714500">
                <a:moveTo>
                  <a:pt x="285756" y="0"/>
                </a:moveTo>
                <a:lnTo>
                  <a:pt x="1428744" y="0"/>
                </a:lnTo>
                <a:cubicBezTo>
                  <a:pt x="1586563" y="0"/>
                  <a:pt x="1714500" y="127937"/>
                  <a:pt x="1714500" y="285756"/>
                </a:cubicBezTo>
                <a:lnTo>
                  <a:pt x="1714500" y="1428744"/>
                </a:lnTo>
                <a:cubicBezTo>
                  <a:pt x="1714500" y="1586563"/>
                  <a:pt x="1586563" y="1714500"/>
                  <a:pt x="1428744" y="1714500"/>
                </a:cubicBezTo>
                <a:lnTo>
                  <a:pt x="285756" y="1714500"/>
                </a:lnTo>
                <a:cubicBezTo>
                  <a:pt x="127937" y="1714500"/>
                  <a:pt x="0" y="1586563"/>
                  <a:pt x="0" y="1428744"/>
                </a:cubicBezTo>
                <a:lnTo>
                  <a:pt x="0" y="285756"/>
                </a:lnTo>
                <a:cubicBezTo>
                  <a:pt x="0" y="127937"/>
                  <a:pt x="127937" y="0"/>
                  <a:pt x="28575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3"/>
          </p:nvPr>
        </p:nvSpPr>
        <p:spPr>
          <a:xfrm>
            <a:off x="8997950" y="2074863"/>
            <a:ext cx="1714500" cy="1714500"/>
          </a:xfrm>
          <a:custGeom>
            <a:avLst/>
            <a:gdLst>
              <a:gd name="connsiteX0" fmla="*/ 285756 w 1714500"/>
              <a:gd name="connsiteY0" fmla="*/ 0 h 1714500"/>
              <a:gd name="connsiteX1" fmla="*/ 1428744 w 1714500"/>
              <a:gd name="connsiteY1" fmla="*/ 0 h 1714500"/>
              <a:gd name="connsiteX2" fmla="*/ 1714500 w 1714500"/>
              <a:gd name="connsiteY2" fmla="*/ 285756 h 1714500"/>
              <a:gd name="connsiteX3" fmla="*/ 1714500 w 1714500"/>
              <a:gd name="connsiteY3" fmla="*/ 1428744 h 1714500"/>
              <a:gd name="connsiteX4" fmla="*/ 1428744 w 1714500"/>
              <a:gd name="connsiteY4" fmla="*/ 1714500 h 1714500"/>
              <a:gd name="connsiteX5" fmla="*/ 285756 w 1714500"/>
              <a:gd name="connsiteY5" fmla="*/ 1714500 h 1714500"/>
              <a:gd name="connsiteX6" fmla="*/ 0 w 1714500"/>
              <a:gd name="connsiteY6" fmla="*/ 1428744 h 1714500"/>
              <a:gd name="connsiteX7" fmla="*/ 0 w 1714500"/>
              <a:gd name="connsiteY7" fmla="*/ 285756 h 1714500"/>
              <a:gd name="connsiteX8" fmla="*/ 285756 w 1714500"/>
              <a:gd name="connsiteY8" fmla="*/ 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1714500">
                <a:moveTo>
                  <a:pt x="285756" y="0"/>
                </a:moveTo>
                <a:lnTo>
                  <a:pt x="1428744" y="0"/>
                </a:lnTo>
                <a:cubicBezTo>
                  <a:pt x="1586563" y="0"/>
                  <a:pt x="1714500" y="127937"/>
                  <a:pt x="1714500" y="285756"/>
                </a:cubicBezTo>
                <a:lnTo>
                  <a:pt x="1714500" y="1428744"/>
                </a:lnTo>
                <a:cubicBezTo>
                  <a:pt x="1714500" y="1586563"/>
                  <a:pt x="1586563" y="1714500"/>
                  <a:pt x="1428744" y="1714500"/>
                </a:cubicBezTo>
                <a:lnTo>
                  <a:pt x="285756" y="1714500"/>
                </a:lnTo>
                <a:cubicBezTo>
                  <a:pt x="127937" y="1714500"/>
                  <a:pt x="0" y="1586563"/>
                  <a:pt x="0" y="1428744"/>
                </a:cubicBezTo>
                <a:lnTo>
                  <a:pt x="0" y="285756"/>
                </a:lnTo>
                <a:cubicBezTo>
                  <a:pt x="0" y="127937"/>
                  <a:pt x="127937" y="0"/>
                  <a:pt x="28575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760455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1550564" y="1970736"/>
            <a:ext cx="3442038" cy="3439796"/>
          </a:xfrm>
          <a:custGeom>
            <a:avLst/>
            <a:gdLst>
              <a:gd name="connsiteX0" fmla="*/ 1721019 w 3442038"/>
              <a:gd name="connsiteY0" fmla="*/ 0 h 3439796"/>
              <a:gd name="connsiteX1" fmla="*/ 3442038 w 3442038"/>
              <a:gd name="connsiteY1" fmla="*/ 1719898 h 3439796"/>
              <a:gd name="connsiteX2" fmla="*/ 1721019 w 3442038"/>
              <a:gd name="connsiteY2" fmla="*/ 3439796 h 3439796"/>
              <a:gd name="connsiteX3" fmla="*/ 0 w 3442038"/>
              <a:gd name="connsiteY3" fmla="*/ 1719898 h 3439796"/>
              <a:gd name="connsiteX4" fmla="*/ 1721019 w 3442038"/>
              <a:gd name="connsiteY4" fmla="*/ 0 h 3439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2038" h="3439796">
                <a:moveTo>
                  <a:pt x="1721019" y="0"/>
                </a:moveTo>
                <a:cubicBezTo>
                  <a:pt x="2671512" y="0"/>
                  <a:pt x="3442038" y="770025"/>
                  <a:pt x="3442038" y="1719898"/>
                </a:cubicBezTo>
                <a:cubicBezTo>
                  <a:pt x="3442038" y="2669771"/>
                  <a:pt x="2671512" y="3439796"/>
                  <a:pt x="1721019" y="3439796"/>
                </a:cubicBezTo>
                <a:cubicBezTo>
                  <a:pt x="770526" y="3439796"/>
                  <a:pt x="0" y="2669771"/>
                  <a:pt x="0" y="1719898"/>
                </a:cubicBezTo>
                <a:cubicBezTo>
                  <a:pt x="0" y="770025"/>
                  <a:pt x="770526" y="0"/>
                  <a:pt x="172101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340339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图片占位符 8"/>
          <p:cNvSpPr>
            <a:spLocks noGrp="1"/>
          </p:cNvSpPr>
          <p:nvPr>
            <p:ph type="pic" sz="quarter" idx="10"/>
          </p:nvPr>
        </p:nvSpPr>
        <p:spPr>
          <a:xfrm>
            <a:off x="1796387" y="2516067"/>
            <a:ext cx="1784837" cy="1784838"/>
          </a:xfrm>
          <a:custGeom>
            <a:avLst/>
            <a:gdLst>
              <a:gd name="connsiteX0" fmla="*/ 0 w 1784837"/>
              <a:gd name="connsiteY0" fmla="*/ 0 h 1784838"/>
              <a:gd name="connsiteX1" fmla="*/ 1784837 w 1784837"/>
              <a:gd name="connsiteY1" fmla="*/ 0 h 1784838"/>
              <a:gd name="connsiteX2" fmla="*/ 1784837 w 1784837"/>
              <a:gd name="connsiteY2" fmla="*/ 1784838 h 1784838"/>
              <a:gd name="connsiteX3" fmla="*/ 0 w 1784837"/>
              <a:gd name="connsiteY3" fmla="*/ 1784838 h 178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4837" h="1784838">
                <a:moveTo>
                  <a:pt x="0" y="0"/>
                </a:moveTo>
                <a:lnTo>
                  <a:pt x="1784837" y="0"/>
                </a:lnTo>
                <a:lnTo>
                  <a:pt x="1784837" y="1784838"/>
                </a:lnTo>
                <a:lnTo>
                  <a:pt x="0" y="17848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1"/>
          </p:nvPr>
        </p:nvSpPr>
        <p:spPr>
          <a:xfrm>
            <a:off x="8579652" y="2516067"/>
            <a:ext cx="1784837" cy="1784838"/>
          </a:xfrm>
          <a:custGeom>
            <a:avLst/>
            <a:gdLst>
              <a:gd name="connsiteX0" fmla="*/ 0 w 1784837"/>
              <a:gd name="connsiteY0" fmla="*/ 0 h 1784838"/>
              <a:gd name="connsiteX1" fmla="*/ 1784837 w 1784837"/>
              <a:gd name="connsiteY1" fmla="*/ 0 h 1784838"/>
              <a:gd name="connsiteX2" fmla="*/ 1784837 w 1784837"/>
              <a:gd name="connsiteY2" fmla="*/ 1784838 h 1784838"/>
              <a:gd name="connsiteX3" fmla="*/ 0 w 1784837"/>
              <a:gd name="connsiteY3" fmla="*/ 1784838 h 178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4837" h="1784838">
                <a:moveTo>
                  <a:pt x="0" y="0"/>
                </a:moveTo>
                <a:lnTo>
                  <a:pt x="1784837" y="0"/>
                </a:lnTo>
                <a:lnTo>
                  <a:pt x="1784837" y="1784838"/>
                </a:lnTo>
                <a:lnTo>
                  <a:pt x="0" y="17848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83749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7809712" y="2115445"/>
            <a:ext cx="2508205" cy="3368459"/>
          </a:xfrm>
          <a:custGeom>
            <a:avLst/>
            <a:gdLst>
              <a:gd name="connsiteX0" fmla="*/ 0 w 2508205"/>
              <a:gd name="connsiteY0" fmla="*/ 0 h 3368459"/>
              <a:gd name="connsiteX1" fmla="*/ 2508205 w 2508205"/>
              <a:gd name="connsiteY1" fmla="*/ 0 h 3368459"/>
              <a:gd name="connsiteX2" fmla="*/ 2508205 w 2508205"/>
              <a:gd name="connsiteY2" fmla="*/ 3368459 h 3368459"/>
              <a:gd name="connsiteX3" fmla="*/ 0 w 2508205"/>
              <a:gd name="connsiteY3" fmla="*/ 3368459 h 3368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205" h="3368459">
                <a:moveTo>
                  <a:pt x="0" y="0"/>
                </a:moveTo>
                <a:lnTo>
                  <a:pt x="2508205" y="0"/>
                </a:lnTo>
                <a:lnTo>
                  <a:pt x="2508205" y="3368459"/>
                </a:lnTo>
                <a:lnTo>
                  <a:pt x="0" y="336845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985629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4837305" y="2840525"/>
            <a:ext cx="2527630" cy="2526790"/>
          </a:xfrm>
          <a:custGeom>
            <a:avLst/>
            <a:gdLst>
              <a:gd name="connsiteX0" fmla="*/ 1263815 w 2527630"/>
              <a:gd name="connsiteY0" fmla="*/ 0 h 2526790"/>
              <a:gd name="connsiteX1" fmla="*/ 2527630 w 2527630"/>
              <a:gd name="connsiteY1" fmla="*/ 1263395 h 2526790"/>
              <a:gd name="connsiteX2" fmla="*/ 1263815 w 2527630"/>
              <a:gd name="connsiteY2" fmla="*/ 2526790 h 2526790"/>
              <a:gd name="connsiteX3" fmla="*/ 0 w 2527630"/>
              <a:gd name="connsiteY3" fmla="*/ 1263395 h 2526790"/>
              <a:gd name="connsiteX4" fmla="*/ 1263815 w 2527630"/>
              <a:gd name="connsiteY4" fmla="*/ 0 h 252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7630" h="2526790">
                <a:moveTo>
                  <a:pt x="1263815" y="0"/>
                </a:moveTo>
                <a:cubicBezTo>
                  <a:pt x="1961801" y="0"/>
                  <a:pt x="2527630" y="565641"/>
                  <a:pt x="2527630" y="1263395"/>
                </a:cubicBezTo>
                <a:cubicBezTo>
                  <a:pt x="2527630" y="1961149"/>
                  <a:pt x="1961801" y="2526790"/>
                  <a:pt x="1263815" y="2526790"/>
                </a:cubicBezTo>
                <a:cubicBezTo>
                  <a:pt x="565829" y="2526790"/>
                  <a:pt x="0" y="1961149"/>
                  <a:pt x="0" y="1263395"/>
                </a:cubicBezTo>
                <a:cubicBezTo>
                  <a:pt x="0" y="565641"/>
                  <a:pt x="565829" y="0"/>
                  <a:pt x="126381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50789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5981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4912726" y="2638278"/>
            <a:ext cx="2353652" cy="2353650"/>
          </a:xfrm>
          <a:custGeom>
            <a:avLst/>
            <a:gdLst>
              <a:gd name="connsiteX0" fmla="*/ 1176826 w 2353652"/>
              <a:gd name="connsiteY0" fmla="*/ 0 h 2353650"/>
              <a:gd name="connsiteX1" fmla="*/ 2353652 w 2353652"/>
              <a:gd name="connsiteY1" fmla="*/ 1176825 h 2353650"/>
              <a:gd name="connsiteX2" fmla="*/ 1176826 w 2353652"/>
              <a:gd name="connsiteY2" fmla="*/ 2353650 h 2353650"/>
              <a:gd name="connsiteX3" fmla="*/ 0 w 2353652"/>
              <a:gd name="connsiteY3" fmla="*/ 1176825 h 2353650"/>
              <a:gd name="connsiteX4" fmla="*/ 1176826 w 2353652"/>
              <a:gd name="connsiteY4" fmla="*/ 0 h 2353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3652" h="2353650">
                <a:moveTo>
                  <a:pt x="1176826" y="0"/>
                </a:moveTo>
                <a:cubicBezTo>
                  <a:pt x="1826769" y="0"/>
                  <a:pt x="2353652" y="526882"/>
                  <a:pt x="2353652" y="1176825"/>
                </a:cubicBezTo>
                <a:cubicBezTo>
                  <a:pt x="2353652" y="1826768"/>
                  <a:pt x="1826769" y="2353650"/>
                  <a:pt x="1176826" y="2353650"/>
                </a:cubicBezTo>
                <a:cubicBezTo>
                  <a:pt x="526883" y="2353650"/>
                  <a:pt x="0" y="1826768"/>
                  <a:pt x="0" y="1176825"/>
                </a:cubicBezTo>
                <a:cubicBezTo>
                  <a:pt x="0" y="526882"/>
                  <a:pt x="526883" y="0"/>
                  <a:pt x="117682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37196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158067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2813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A0E42D2-C6BD-4F9D-BCAF-B0407226E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31B96-FDF3-4E61-A495-B14A9847041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12E34421-FC4E-405C-B973-CBA780677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9322B8E-2A6D-4A58-8ECA-78C49FD63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6EE58-6814-4408-B447-9B96B9EB7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6123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84609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59" y="207642"/>
            <a:ext cx="736768" cy="825688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1153886" y="420431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en-US" sz="2000" b="1" dirty="0">
                <a:latin typeface="汉仪帅线体简" panose="00020600040101010101" pitchFamily="18" charset="-122"/>
                <a:ea typeface="汉仪帅线体简" panose="00020600040101010101" pitchFamily="18" charset="-122"/>
              </a:rPr>
              <a:t>输入你的标题</a:t>
            </a:r>
          </a:p>
        </p:txBody>
      </p:sp>
    </p:spTree>
    <p:extLst>
      <p:ext uri="{BB962C8B-B14F-4D97-AF65-F5344CB8AC3E}">
        <p14:creationId xmlns:p14="http://schemas.microsoft.com/office/powerpoint/2010/main" val="4054781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09" y="212272"/>
            <a:ext cx="604520" cy="935568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153886" y="420431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en-US" sz="2000" b="1" dirty="0">
                <a:latin typeface="汉仪帅线体简" panose="00020600040101010101" pitchFamily="18" charset="-122"/>
                <a:ea typeface="汉仪帅线体简" panose="00020600040101010101" pitchFamily="18" charset="-122"/>
              </a:rPr>
              <a:t>输入你的标题</a:t>
            </a:r>
          </a:p>
        </p:txBody>
      </p:sp>
    </p:spTree>
    <p:extLst>
      <p:ext uri="{BB962C8B-B14F-4D97-AF65-F5344CB8AC3E}">
        <p14:creationId xmlns:p14="http://schemas.microsoft.com/office/powerpoint/2010/main" val="207122411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43" y="187464"/>
            <a:ext cx="609600" cy="964018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1153886" y="420431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en-US" sz="2000" b="1" dirty="0">
                <a:latin typeface="汉仪帅线体简" panose="00020600040101010101" pitchFamily="18" charset="-122"/>
                <a:ea typeface="汉仪帅线体简" panose="00020600040101010101" pitchFamily="18" charset="-122"/>
              </a:rPr>
              <a:t>输入你的标题</a:t>
            </a:r>
          </a:p>
        </p:txBody>
      </p:sp>
    </p:spTree>
    <p:extLst>
      <p:ext uri="{BB962C8B-B14F-4D97-AF65-F5344CB8AC3E}">
        <p14:creationId xmlns:p14="http://schemas.microsoft.com/office/powerpoint/2010/main" val="61860103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15" y="193622"/>
            <a:ext cx="642256" cy="992574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1153886" y="420431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en-US" sz="2000" b="1" dirty="0">
                <a:latin typeface="汉仪帅线体简" panose="00020600040101010101" pitchFamily="18" charset="-122"/>
                <a:ea typeface="汉仪帅线体简" panose="00020600040101010101" pitchFamily="18" charset="-122"/>
              </a:rPr>
              <a:t>输入你的标题</a:t>
            </a:r>
          </a:p>
        </p:txBody>
      </p:sp>
    </p:spTree>
    <p:extLst>
      <p:ext uri="{BB962C8B-B14F-4D97-AF65-F5344CB8AC3E}">
        <p14:creationId xmlns:p14="http://schemas.microsoft.com/office/powerpoint/2010/main" val="241326020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pPr/>
              <a:t>2022/9/28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509636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1B97EBA9-37C8-4C26-B3D9-7FAD15FBD6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530DA955-F517-4D5F-A9E9-989FFE320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A9CC0DE-B58C-40F0-BE49-C5D427215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B80D23A-E9E0-49AE-A8C6-68165665D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BF5F0CFA-9A38-469F-B6E7-143168B2C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69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8EB07FA-B4F3-49E8-8C4A-BC11273EC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9AC62418-4AA6-49A1-BCE1-BA2028728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C662331F-962B-4BE9-B1BA-8ED41DCFD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3B883CCD-BF18-437B-85E8-83BD175A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D6DAD128-353A-4D91-A1BA-4137753B0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21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925A6D68-4049-468F-8F43-A11D099B4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9EA510F8-36C5-469B-A5E9-60B7B746C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C6E16FB-6671-493A-9C78-C59672447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574E277F-3B58-4794-9916-50835D81D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7E39B507-1459-469D-AF76-A259C3CB1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2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11A0002-1EC0-4807-B3B0-797E51ECB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8149C223-76E2-4094-AE3D-F060B2F2CE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6F8B7F3F-68BA-4BCC-8F0A-20CB106196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E861E907-B6F9-43F9-8D92-A13A9320F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6478598E-AABC-4075-8D72-EA97EA24D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E80A8834-F6FF-4A48-8B1C-307666702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14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03716B-3CEA-4064-B4D8-C92B13A51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8664692-DEDA-4DFE-ACA0-93C8FE3BC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BEFF3B8-1E9A-441A-A539-21377DA065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E036028-4F20-4F16-92E2-6F0BFDFCB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31B96-FDF3-4E61-A495-B14A9847041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8905697-6843-4C61-BC04-BC75F6F09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0B56B14-9B77-4ADE-9F9C-2FC01B393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6EE58-6814-4408-B447-9B96B9EB7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82124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6A1DF3B-F43C-4A17-B5EE-669579A0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37EF4ACF-6E7D-44A7-8F09-9B33331662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C7BF6BDE-10AE-4266-9525-AFFA9ABAAE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20F01B0E-F737-43FB-AA90-F008E36DFC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013EFAB1-90CB-4248-BB90-B6081365A5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47F838C6-C3E5-4B22-B809-85B2D7BBC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C76B1BD4-0832-48DB-894A-BCD6D5E04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29620EA9-0647-4AB5-8F77-59B51DC42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77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AB58859-D122-45FF-82CE-D01991A5E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622EED0C-1B22-4041-97BC-C734F839C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D8E9FD41-5618-4F3D-B81A-2AA7C9331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E678AAC6-E143-4DFC-85C9-614C509E9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28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98459193-8F9F-40C7-A24F-D31730292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51F77E7F-9488-4CCD-910A-87C29913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2A586067-4F90-43AF-A6FD-349B8B96B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59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4A4236B0-AD06-4618-9089-F9518074E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2E98A4D6-43E8-4D96-A4E3-8778DD08A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A27724E9-E25A-46F1-A5FE-0C2B98737E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1B703FC2-4D0A-4038-AD00-489FE737A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A2922F5C-73B7-498A-B79B-B910D3A3C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17897A8C-643A-4BF8-A072-98AFC50A4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74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20E16D6-ABE7-4020-9571-C13BA95A0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152FDF21-E0BC-49C0-A1E8-E224687352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4D793B4A-BFAA-4AE0-A3E7-9ACFB4B92F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3F520BF4-7A20-47FE-9D0D-3D60C2B62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BE8E111D-D76C-4E5D-B0D2-AAB004B0F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135E754F-8136-404F-8518-6CEE9371D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76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664ABF7-84B3-4811-83C1-21776F243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B6B40435-5661-4718-B25D-255EDDBA6A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298EB8B0-2E0A-469E-8F4A-0CD756EE9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481C4DF2-AB17-42BD-A3A0-6B643A378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8C4E8FB2-1894-4C38-88C1-4328C36E1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63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A3E2BC11-C156-4A81-9E2D-228FB8B3A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B803544C-4E28-4C0D-8DDF-C5F813581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84AC392-2559-4B69-9E6B-3FEA3524E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B54B61E4-051F-44B1-8EB6-60CF9A09C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9CF7D5EB-4204-4CB0-9480-ADD565378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93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0F0FB863-3887-4C8F-B71B-F54FD04E4D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772A6937-8340-4D1B-BC9F-B5699D2C87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F85374C5-891E-4FB5-BBEB-D8F88E70F8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F9AFC-EA31-4301-A173-BD412BF9D1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128628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FF63E22A-26CE-4FE8-AAAE-06768D0717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20BE9D92-FF04-4C53-85BD-91FB3053EC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FF380465-F9DD-4730-9EA3-D9CA301A9E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54AFA-8A7A-498F-8F87-6A5A041802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85635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5EB9F9E3-652B-498F-8FC6-24FC29984E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FFC59A86-9541-46FD-9DAE-1EB0C9ADD9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D25A2AE1-D498-47BA-B2C8-20B2796D34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1A81BF-40DF-4E63-8E5D-D5AACE078A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7674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E79C74-F9DF-4303-9EB9-222F64C92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A48A13E-7864-4918-89D7-9E1A99A7E2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F949A48-F55B-4E53-80F1-0D74AD0107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BB79BD0-5647-45D9-967B-300A9C8AC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31B96-FDF3-4E61-A495-B14A9847041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363FC12-5831-412A-AA9F-28030F6BC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7036080-95ED-4D99-ADED-C7AA527E6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6EE58-6814-4408-B447-9B96B9EB7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14974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D47EA25-471F-43D2-AE3E-F9CF41589F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43A7A7-5313-4C7B-81AF-DDA5876179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4A2ADBB-308D-4B47-8712-C6EB7823BD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3B847-3B15-44D6-9DA6-BF7806C661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033381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E74082A1-E567-45AF-AB0A-08E7D4C5DC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BC928D21-58FF-46C5-91E6-CDA803FFFC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6369ADC4-0562-4C57-A08B-1F8D8B4FB8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9B80A4-A9AD-49DF-A2D2-35AC8E38EE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560236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6ADFB6E0-3E3F-4620-9FF8-59310D106A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0E938BBA-04DB-49EF-BE17-D1FA7C6CF2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83DD240B-68B1-433A-B84E-99A65D3756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418E1-950C-4993-97A7-AEE0E5070A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363877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178F8DDB-D26B-41D2-9808-07ABA63975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36844589-B489-4268-BB77-06A535D959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6C289AC9-34CE-4B73-A294-8F2EFB1D1A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00CFE-14FD-4297-BD2B-BDE2395D14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558385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9A61EA2-2505-4FB1-87F8-25D7ADD44C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5A51AB9-7EF5-4480-B396-F93AD5A943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99A879E-D890-45D2-934A-D2607CE2C5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96B93-E017-49E9-9461-CFFBC306AC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355668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F600CC0-0E6A-4C09-8931-28F1034E38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93B090D-74C1-4E98-9F2A-656902ABEC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EBD1DAA-BD42-429E-91A8-86C3DB98D7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D0A1F-98F7-434A-B56B-AC237E1AE3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680913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89E38C0F-2BB9-4D73-8AED-45B64849FA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48050CB4-F7B4-4CCE-B21B-A2B76008BE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5694D1BD-C9AC-4922-B8B6-3FBF2ADD81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00E0C-7F78-4DF1-9787-A3FB1A5C0D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750239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0E3FE51C-A467-4827-B7B1-72F0F0B09F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B7BCE845-6E08-4FE8-9DF4-8B7B7C4C82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B666630D-42A1-4D16-BCEB-DE8DAB614B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49351A-401D-43AD-9710-CC29DABE2D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150353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E1919231-0971-4D6C-B3C7-37E3C8BCA1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920F733A-BD50-4A94-8B6A-276F83EE44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9BE25096-CA84-44BC-AACC-80D5D7C504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E3988-9CD9-4A98-A895-CAED3C6FEA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4346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9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5" Type="http://schemas.openxmlformats.org/officeDocument/2006/relationships/slideLayout" Target="../slideLayouts/slideLayout72.xml"/><Relationship Id="rId4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19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22A077F-7304-4D44-B3B7-C11C3EA64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C416081-BA25-4C3D-96C7-232364866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96B61E0-B5AA-4E55-8AF6-262093A1B4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31B96-FDF3-4E61-A495-B14A98470419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0E77DEE-9540-49AE-855C-AFC8E051B5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A21FA60-32E3-469F-9AD2-6EFE56E4A7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6EE58-6814-4408-B447-9B96B9EB7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496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7E71663B-76CF-4645-B506-5E963822D2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35B2D08D-4689-49A5-ACC3-D339ECED4D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18629BFE-684A-470E-AF45-F6F4E5B18EF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8C437FC8-BC99-453D-8689-11FDE1314A3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3957EE14-3007-41FE-B3FF-7AF2DE46576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1401BADE-A6F7-4F80-B3FD-9355A5D23A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8477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3817FA18-E063-40E4-8907-4C89DC2BA5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E34E06DD-2563-4458-8E0B-6ECA6A1721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3926FA8E-7979-4F36-9A5B-D9780D67B71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621728A9-64DB-4EE9-84FC-F26C95DA6AB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1B72F4D0-2110-47A0-913C-7C69B7363FB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7C8ABD2-3053-4856-BE19-4814F7A705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53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2022/9/28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056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印品黑体" panose="00000500000000000000" pitchFamily="2" charset="-12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印品黑体" panose="00000500000000000000" pitchFamily="2" charset="-12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印品黑体" panose="00000500000000000000" pitchFamily="2" charset="-12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印品黑体" panose="00000500000000000000" pitchFamily="2" charset="-12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7287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</p:sldLayoutIdLst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2022/9/28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14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文框 6"/>
          <p:cNvSpPr/>
          <p:nvPr userDrawn="1"/>
        </p:nvSpPr>
        <p:spPr>
          <a:xfrm>
            <a:off x="317500" y="349250"/>
            <a:ext cx="11557000" cy="6159500"/>
          </a:xfrm>
          <a:prstGeom prst="frame">
            <a:avLst>
              <a:gd name="adj1" fmla="val 542"/>
            </a:avLst>
          </a:prstGeom>
          <a:gradFill flip="none" rotWithShape="1">
            <a:gsLst>
              <a:gs pos="0">
                <a:srgbClr val="B5853D"/>
              </a:gs>
              <a:gs pos="49000">
                <a:srgbClr val="E2BE5A"/>
              </a:gs>
              <a:gs pos="100000">
                <a:srgbClr val="B5853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4"/>
          <a:srcRect l="21709" t="28104"/>
          <a:stretch>
            <a:fillRect/>
          </a:stretch>
        </p:blipFill>
        <p:spPr>
          <a:xfrm rot="21135172">
            <a:off x="-148158" y="-201943"/>
            <a:ext cx="3398402" cy="1968048"/>
          </a:xfrm>
          <a:custGeom>
            <a:avLst/>
            <a:gdLst>
              <a:gd name="connsiteX0" fmla="*/ 267739 w 3398402"/>
              <a:gd name="connsiteY0" fmla="*/ 0 h 1968048"/>
              <a:gd name="connsiteX1" fmla="*/ 3398402 w 3398402"/>
              <a:gd name="connsiteY1" fmla="*/ 425905 h 1968048"/>
              <a:gd name="connsiteX2" fmla="*/ 3398402 w 3398402"/>
              <a:gd name="connsiteY2" fmla="*/ 1968048 h 1968048"/>
              <a:gd name="connsiteX3" fmla="*/ 0 w 3398402"/>
              <a:gd name="connsiteY3" fmla="*/ 1968048 h 1968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8402" h="1968048">
                <a:moveTo>
                  <a:pt x="267739" y="0"/>
                </a:moveTo>
                <a:lnTo>
                  <a:pt x="3398402" y="425905"/>
                </a:lnTo>
                <a:lnTo>
                  <a:pt x="3398402" y="1968048"/>
                </a:lnTo>
                <a:lnTo>
                  <a:pt x="0" y="1968048"/>
                </a:lnTo>
                <a:close/>
              </a:path>
            </a:pathLst>
          </a:cu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15" cstate="print"/>
          <a:srcRect r="24130" b="22282"/>
          <a:stretch>
            <a:fillRect/>
          </a:stretch>
        </p:blipFill>
        <p:spPr>
          <a:xfrm>
            <a:off x="9258300" y="4688351"/>
            <a:ext cx="2933700" cy="2169649"/>
          </a:xfrm>
          <a:custGeom>
            <a:avLst/>
            <a:gdLst>
              <a:gd name="connsiteX0" fmla="*/ 0 w 2933700"/>
              <a:gd name="connsiteY0" fmla="*/ 0 h 2169649"/>
              <a:gd name="connsiteX1" fmla="*/ 2933700 w 2933700"/>
              <a:gd name="connsiteY1" fmla="*/ 0 h 2169649"/>
              <a:gd name="connsiteX2" fmla="*/ 2933700 w 2933700"/>
              <a:gd name="connsiteY2" fmla="*/ 2169649 h 2169649"/>
              <a:gd name="connsiteX3" fmla="*/ 0 w 2933700"/>
              <a:gd name="connsiteY3" fmla="*/ 2169649 h 2169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33700" h="2169649">
                <a:moveTo>
                  <a:pt x="0" y="0"/>
                </a:moveTo>
                <a:lnTo>
                  <a:pt x="2933700" y="0"/>
                </a:lnTo>
                <a:lnTo>
                  <a:pt x="2933700" y="2169649"/>
                </a:lnTo>
                <a:lnTo>
                  <a:pt x="0" y="2169649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70136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5234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931F4-194C-4DD9-9505-42FC048612EF}" type="datetimeFigureOut">
              <a:rPr lang="zh-CN" altLang="en-US" smtClean="0"/>
              <a:pPr/>
              <a:t>2022/9/28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B2A2D-5054-49A2-BEE4-C9F6B6DAB1E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126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18BA9218-EDBC-4C4F-8634-69C5B0B68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6F0685AF-B0F3-4388-BB52-2468428DE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29A571A9-0687-4F04-9405-D923CC62FE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D882F3B9-6C6E-4D44-921C-17A2765EFC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57A368DE-BA86-4823-9C93-8A03E932F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900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0.xml"/><Relationship Id="rId1" Type="http://schemas.openxmlformats.org/officeDocument/2006/relationships/tags" Target="../tags/tag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40.emf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40.emf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7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7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4" Type="http://schemas.openxmlformats.org/officeDocument/2006/relationships/notesSlide" Target="../notesSlides/notesSlide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7.xml"/><Relationship Id="rId1" Type="http://schemas.openxmlformats.org/officeDocument/2006/relationships/tags" Target="../tags/tag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7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notesSlide" Target="../notesSlides/notesSlide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5.xml"/><Relationship Id="rId1" Type="http://schemas.openxmlformats.org/officeDocument/2006/relationships/tags" Target="../tags/tag13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7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4" Type="http://schemas.openxmlformats.org/officeDocument/2006/relationships/notesSlide" Target="../notesSlides/notesSlide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microsoft.com/office/2007/relationships/hdphoto" Target="../media/hdphoto3.wdp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9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9.xml"/><Relationship Id="rId1" Type="http://schemas.openxmlformats.org/officeDocument/2006/relationships/tags" Target="../tags/tag20.xml"/><Relationship Id="rId5" Type="http://schemas.openxmlformats.org/officeDocument/2006/relationships/image" Target="../media/image40.emf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.xml"/><Relationship Id="rId5" Type="http://schemas.openxmlformats.org/officeDocument/2006/relationships/image" Target="../media/image25.wmf"/><Relationship Id="rId4" Type="http://schemas.openxmlformats.org/officeDocument/2006/relationships/image" Target="../media/image24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40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Layout" Target="../slideLayouts/slideLayout88.xml"/><Relationship Id="rId1" Type="http://schemas.openxmlformats.org/officeDocument/2006/relationships/tags" Target="../tags/tag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2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4">
            <a:extLst>
              <a:ext uri="{FF2B5EF4-FFF2-40B4-BE49-F238E27FC236}">
                <a16:creationId xmlns="" xmlns:a16="http://schemas.microsoft.com/office/drawing/2014/main" id="{0F5178EB-6519-4265-A9E6-09FE645BC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0597" y="1650306"/>
            <a:ext cx="9190914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ĐỌC - LỚP </a:t>
            </a:r>
            <a:r>
              <a:rPr lang="en-US" altLang="en-US" sz="8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5/2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8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8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8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8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altLang="en-US" sz="8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8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8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8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8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8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8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0E2850-4B4D-45EF-AC47-B0AECBBCA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83" y="-178904"/>
            <a:ext cx="3932237" cy="1600200"/>
          </a:xfrm>
        </p:spPr>
        <p:txBody>
          <a:bodyPr>
            <a:normAutofit/>
          </a:bodyPr>
          <a:lstStyle/>
          <a:p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Bom H</a:t>
            </a:r>
          </a:p>
        </p:txBody>
      </p:sp>
      <p:pic>
        <p:nvPicPr>
          <p:cNvPr id="9218" name="Picture 2" descr="Triều Tiên đang phát triển bom H">
            <a:extLst>
              <a:ext uri="{FF2B5EF4-FFF2-40B4-BE49-F238E27FC236}">
                <a16:creationId xmlns="" xmlns:a16="http://schemas.microsoft.com/office/drawing/2014/main" id="{C9C1A25E-7EF3-4AFE-80D3-C55DEE1DFDB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67042" y="1796255"/>
            <a:ext cx="5715000" cy="433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EDF2E17-5103-4948-B06A-BF20D79F7A6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BB4AE01-35CE-4200-B26F-C0C321C9A4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958" y="1796256"/>
            <a:ext cx="6086042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3826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0DBCD3-B83B-4DDA-8D55-61588AACE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838"/>
            <a:ext cx="10515600" cy="1325563"/>
          </a:xfrm>
        </p:spPr>
        <p:txBody>
          <a:bodyPr>
            <a:normAutofit/>
          </a:bodyPr>
          <a:lstStyle/>
          <a:p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Bom 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7DB4A1A3-5692-4780-8EBD-10D6DB98049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4" y="2107717"/>
            <a:ext cx="5622646" cy="373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E7E9FC0-91EA-49E4-98D3-3E2D544B2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6377" y="2107716"/>
            <a:ext cx="5753099" cy="373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75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7B15E03-8214-4B23-9BFB-44E9458E1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937" y="5740876"/>
            <a:ext cx="4380125" cy="1024359"/>
          </a:xfr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ệ Mặt Trời Là Gì - Sự Hình Thành Các Hành Tinh Trong Hệ Mặt Trời">
            <a:extLst>
              <a:ext uri="{FF2B5EF4-FFF2-40B4-BE49-F238E27FC236}">
                <a16:creationId xmlns="" xmlns:a16="http://schemas.microsoft.com/office/drawing/2014/main" id="{0779900F-E706-421B-86B8-2B877A3DC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616" y="0"/>
            <a:ext cx="10024768" cy="5412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5974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">
            <a:extLst>
              <a:ext uri="{FF2B5EF4-FFF2-40B4-BE49-F238E27FC236}">
                <a16:creationId xmlns="" xmlns:a16="http://schemas.microsoft.com/office/drawing/2014/main" id="{1A5AD462-010C-4B9F-BBE9-6E672C99A585}"/>
              </a:ext>
            </a:extLst>
          </p:cNvPr>
          <p:cNvSpPr txBox="1">
            <a:spLocks noChangeArrowheads="1"/>
          </p:cNvSpPr>
          <p:nvPr/>
        </p:nvSpPr>
        <p:spPr>
          <a:xfrm>
            <a:off x="2209800" y="389063"/>
            <a:ext cx="7772400" cy="103139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7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en-US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altLang="en-US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323EF32-6E4A-498C-88C7-21AE18F25E14}"/>
              </a:ext>
            </a:extLst>
          </p:cNvPr>
          <p:cNvSpPr txBox="1"/>
          <p:nvPr/>
        </p:nvSpPr>
        <p:spPr>
          <a:xfrm>
            <a:off x="3203483" y="1694242"/>
            <a:ext cx="59469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vờn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1276BEAE-41B7-41E4-8934-6044B00437BA}"/>
              </a:ext>
            </a:extLst>
          </p:cNvPr>
          <p:cNvSpPr txBox="1"/>
          <p:nvPr/>
        </p:nvSpPr>
        <p:spPr>
          <a:xfrm>
            <a:off x="3203483" y="2858342"/>
            <a:ext cx="6778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đẫm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F9E360BF-E5C5-4BD8-9AAB-2EE833C14D6B}"/>
              </a:ext>
            </a:extLst>
          </p:cNvPr>
          <p:cNvSpPr txBox="1"/>
          <p:nvPr/>
        </p:nvSpPr>
        <p:spPr>
          <a:xfrm>
            <a:off x="3203482" y="4085117"/>
            <a:ext cx="6778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thắm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22FC8E88-08F9-40D0-8DA4-98049EC4B086}"/>
              </a:ext>
            </a:extLst>
          </p:cNvPr>
          <p:cNvSpPr txBox="1"/>
          <p:nvPr/>
        </p:nvSpPr>
        <p:spPr>
          <a:xfrm>
            <a:off x="3203482" y="5311893"/>
            <a:ext cx="6778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bom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E17BF03B-64C7-4888-BBE0-1B8A23AC4615}"/>
              </a:ext>
            </a:extLst>
          </p:cNvPr>
          <p:cNvSpPr txBox="1"/>
          <p:nvPr/>
        </p:nvSpPr>
        <p:spPr>
          <a:xfrm>
            <a:off x="3922526" y="1681370"/>
            <a:ext cx="59469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ờn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F71CCCC6-7E60-49BF-AE57-CCBF5E93676C}"/>
              </a:ext>
            </a:extLst>
          </p:cNvPr>
          <p:cNvSpPr txBox="1"/>
          <p:nvPr/>
        </p:nvSpPr>
        <p:spPr>
          <a:xfrm>
            <a:off x="5721396" y="4085117"/>
            <a:ext cx="6778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ắc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E7FC5EDE-ED5D-4376-9C8C-E78B7BE61146}"/>
              </a:ext>
            </a:extLst>
          </p:cNvPr>
          <p:cNvSpPr txBox="1"/>
          <p:nvPr/>
        </p:nvSpPr>
        <p:spPr>
          <a:xfrm>
            <a:off x="3203482" y="5311893"/>
            <a:ext cx="6778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DEAA2D0-1F24-4901-9238-6A8C3BC9D123}"/>
              </a:ext>
            </a:extLst>
          </p:cNvPr>
          <p:cNvSpPr txBox="1"/>
          <p:nvPr/>
        </p:nvSpPr>
        <p:spPr>
          <a:xfrm>
            <a:off x="4246474" y="2858342"/>
            <a:ext cx="6778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ẫm</a:t>
            </a:r>
            <a:endParaRPr lang="en-US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E5146C5-B90B-4251-98BD-6B42711085D0}"/>
              </a:ext>
            </a:extLst>
          </p:cNvPr>
          <p:cNvSpPr txBox="1"/>
          <p:nvPr/>
        </p:nvSpPr>
        <p:spPr>
          <a:xfrm>
            <a:off x="4462439" y="4072245"/>
            <a:ext cx="6778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ắm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72712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8" grpId="0"/>
      <p:bldP spid="26" grpId="0"/>
      <p:bldP spid="28" grpId="0"/>
      <p:bldP spid="30" grpId="0"/>
      <p:bldP spid="34" grpId="0"/>
      <p:bldP spid="37" grpId="0"/>
      <p:bldP spid="38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1631991" y="5087828"/>
            <a:ext cx="1718993" cy="1313980"/>
            <a:chOff x="1631991" y="5087828"/>
            <a:chExt cx="1718993" cy="1313980"/>
          </a:xfrm>
        </p:grpSpPr>
        <p:pic>
          <p:nvPicPr>
            <p:cNvPr id="76" name="图片 7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1631991" y="5087828"/>
              <a:ext cx="1445624" cy="1313980"/>
            </a:xfrm>
            <a:prstGeom prst="rect">
              <a:avLst/>
            </a:prstGeom>
          </p:spPr>
        </p:pic>
        <p:pic>
          <p:nvPicPr>
            <p:cNvPr id="77" name="图片 7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2292096" y="5439346"/>
              <a:ext cx="1058888" cy="962462"/>
            </a:xfrm>
            <a:prstGeom prst="rect">
              <a:avLst/>
            </a:prstGeom>
          </p:spPr>
        </p:pic>
      </p:grpSp>
      <p:pic>
        <p:nvPicPr>
          <p:cNvPr id="82" name="图片 8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041" flipH="1">
            <a:off x="9774427" y="29334"/>
            <a:ext cx="2731607" cy="896634"/>
          </a:xfrm>
          <a:prstGeom prst="rect">
            <a:avLst/>
          </a:prstGeom>
        </p:spPr>
      </p:pic>
      <p:pic>
        <p:nvPicPr>
          <p:cNvPr id="83" name="图片 8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3582" flipH="1">
            <a:off x="9138997" y="-241720"/>
            <a:ext cx="3221032" cy="1057285"/>
          </a:xfrm>
          <a:prstGeom prst="rect">
            <a:avLst/>
          </a:prstGeom>
        </p:spPr>
      </p:pic>
      <p:grpSp>
        <p:nvGrpSpPr>
          <p:cNvPr id="84" name="组合 83"/>
          <p:cNvGrpSpPr/>
          <p:nvPr/>
        </p:nvGrpSpPr>
        <p:grpSpPr>
          <a:xfrm>
            <a:off x="-17585" y="5729324"/>
            <a:ext cx="12203723" cy="1123362"/>
            <a:chOff x="-17585" y="5729324"/>
            <a:chExt cx="12203723" cy="1123362"/>
          </a:xfrm>
        </p:grpSpPr>
        <p:pic>
          <p:nvPicPr>
            <p:cNvPr id="85" name="图片 84"/>
            <p:cNvPicPr>
              <a:picLocks noChangeAspect="1"/>
            </p:cNvPicPr>
            <p:nvPr/>
          </p:nvPicPr>
          <p:blipFill rotWithShape="1">
            <a:blip r:embed="rId6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86" name="图片 85"/>
            <p:cNvPicPr>
              <a:picLocks noChangeAspect="1"/>
            </p:cNvPicPr>
            <p:nvPr/>
          </p:nvPicPr>
          <p:blipFill rotWithShape="1">
            <a:blip r:embed="rId6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sp>
        <p:nvSpPr>
          <p:cNvPr id="24" name="Rectangle 13">
            <a:extLst>
              <a:ext uri="{FF2B5EF4-FFF2-40B4-BE49-F238E27FC236}">
                <a16:creationId xmlns="" xmlns:a16="http://schemas.microsoft.com/office/drawing/2014/main" id="{D7158042-160B-4233-9DE5-EE8B65C32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9079" y="851043"/>
            <a:ext cx="9558131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Khói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nấm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là tai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họa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đấy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Bom H,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bom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phải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bạn 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hát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vui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giữ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bình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yên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trái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endParaRPr kumimoji="0" lang="en-US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cười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ran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trái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già</a:t>
            </a:r>
            <a:endParaRPr kumimoji="0" lang="en-US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tinh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này là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tinh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này</a:t>
            </a:r>
            <a:r>
              <a:rPr kumimoji="0" lang="en-US" alt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</a:t>
            </a:r>
            <a:endParaRPr kumimoji="0" lang="en-US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826448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1631991" y="5087828"/>
            <a:ext cx="1718993" cy="1313980"/>
            <a:chOff x="1631991" y="5087828"/>
            <a:chExt cx="1718993" cy="1313980"/>
          </a:xfrm>
        </p:grpSpPr>
        <p:pic>
          <p:nvPicPr>
            <p:cNvPr id="76" name="图片 7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1631991" y="5087828"/>
              <a:ext cx="1445624" cy="1313980"/>
            </a:xfrm>
            <a:prstGeom prst="rect">
              <a:avLst/>
            </a:prstGeom>
          </p:spPr>
        </p:pic>
        <p:pic>
          <p:nvPicPr>
            <p:cNvPr id="77" name="图片 7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2292096" y="5439346"/>
              <a:ext cx="1058888" cy="962462"/>
            </a:xfrm>
            <a:prstGeom prst="rect">
              <a:avLst/>
            </a:prstGeom>
          </p:spPr>
        </p:pic>
      </p:grpSp>
      <p:pic>
        <p:nvPicPr>
          <p:cNvPr id="82" name="图片 8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041" flipH="1">
            <a:off x="9774427" y="29334"/>
            <a:ext cx="2731607" cy="896634"/>
          </a:xfrm>
          <a:prstGeom prst="rect">
            <a:avLst/>
          </a:prstGeom>
        </p:spPr>
      </p:pic>
      <p:pic>
        <p:nvPicPr>
          <p:cNvPr id="83" name="图片 8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3582" flipH="1">
            <a:off x="9138997" y="-241720"/>
            <a:ext cx="3221032" cy="1057285"/>
          </a:xfrm>
          <a:prstGeom prst="rect">
            <a:avLst/>
          </a:prstGeom>
        </p:spPr>
      </p:pic>
      <p:grpSp>
        <p:nvGrpSpPr>
          <p:cNvPr id="84" name="组合 83"/>
          <p:cNvGrpSpPr/>
          <p:nvPr/>
        </p:nvGrpSpPr>
        <p:grpSpPr>
          <a:xfrm>
            <a:off x="-17585" y="5729324"/>
            <a:ext cx="12203723" cy="1123362"/>
            <a:chOff x="-17585" y="5729324"/>
            <a:chExt cx="12203723" cy="1123362"/>
          </a:xfrm>
        </p:grpSpPr>
        <p:pic>
          <p:nvPicPr>
            <p:cNvPr id="85" name="图片 84"/>
            <p:cNvPicPr>
              <a:picLocks noChangeAspect="1"/>
            </p:cNvPicPr>
            <p:nvPr/>
          </p:nvPicPr>
          <p:blipFill rotWithShape="1">
            <a:blip r:embed="rId6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86" name="图片 85"/>
            <p:cNvPicPr>
              <a:picLocks noChangeAspect="1"/>
            </p:cNvPicPr>
            <p:nvPr/>
          </p:nvPicPr>
          <p:blipFill rotWithShape="1">
            <a:blip r:embed="rId6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sp>
        <p:nvSpPr>
          <p:cNvPr id="24" name="Rectangle 13">
            <a:extLst>
              <a:ext uri="{FF2B5EF4-FFF2-40B4-BE49-F238E27FC236}">
                <a16:creationId xmlns="" xmlns:a16="http://schemas.microsoft.com/office/drawing/2014/main" id="{D7158042-160B-4233-9DE5-EE8B65C32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9079" y="851043"/>
            <a:ext cx="9558131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Khói</a:t>
            </a:r>
            <a:r>
              <a:rPr lang="en-US" alt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alt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là tai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đấy</a:t>
            </a:r>
          </a:p>
          <a:p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Bom H,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bom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bạn ta</a:t>
            </a:r>
          </a:p>
          <a:p>
            <a:r>
              <a:rPr lang="en-US" alt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</a:t>
            </a:r>
            <a:r>
              <a:rPr lang="en-US" alt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alt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</a:t>
            </a:r>
            <a:r>
              <a:rPr lang="en-US" alt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alt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  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endParaRPr lang="en-US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này   </a:t>
            </a:r>
            <a:r>
              <a:rPr lang="en-US" alt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</a:t>
            </a:r>
            <a:r>
              <a:rPr lang="en-US" alt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này  </a:t>
            </a:r>
            <a:r>
              <a:rPr lang="en-US" alt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</a:t>
            </a:r>
            <a:r>
              <a:rPr lang="en-US" alt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en-US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endParaRPr lang="en-US" altLang="en-US" sz="4400" dirty="0">
              <a:solidFill>
                <a:srgbClr val="FFFF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3200" b="1" dirty="0">
              <a:solidFill>
                <a:srgbClr val="FFFF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Line 3">
            <a:extLst>
              <a:ext uri="{FF2B5EF4-FFF2-40B4-BE49-F238E27FC236}">
                <a16:creationId xmlns="" xmlns:a16="http://schemas.microsoft.com/office/drawing/2014/main" id="{30DBC905-D567-49AD-96B3-64AEA5C624C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20704" y="2209801"/>
            <a:ext cx="304800" cy="685800"/>
          </a:xfrm>
          <a:prstGeom prst="line">
            <a:avLst/>
          </a:prstGeom>
          <a:noFill/>
          <a:ln w="38100" cap="sq">
            <a:solidFill>
              <a:srgbClr val="00206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7" name="Line 5">
            <a:extLst>
              <a:ext uri="{FF2B5EF4-FFF2-40B4-BE49-F238E27FC236}">
                <a16:creationId xmlns="" xmlns:a16="http://schemas.microsoft.com/office/drawing/2014/main" id="{9D62BC31-8E18-4CE5-9172-E86850C8897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77792" y="2899010"/>
            <a:ext cx="304800" cy="685800"/>
          </a:xfrm>
          <a:prstGeom prst="line">
            <a:avLst/>
          </a:prstGeom>
          <a:noFill/>
          <a:ln w="38100" cap="sq">
            <a:solidFill>
              <a:srgbClr val="00206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Line 7">
            <a:extLst>
              <a:ext uri="{FF2B5EF4-FFF2-40B4-BE49-F238E27FC236}">
                <a16:creationId xmlns="" xmlns:a16="http://schemas.microsoft.com/office/drawing/2014/main" id="{D6979EE5-40B4-4875-8013-743269716F6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77792" y="1516493"/>
            <a:ext cx="304800" cy="762000"/>
          </a:xfrm>
          <a:prstGeom prst="line">
            <a:avLst/>
          </a:prstGeom>
          <a:noFill/>
          <a:ln w="38100" cap="sq">
            <a:solidFill>
              <a:srgbClr val="00206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16">
            <a:extLst>
              <a:ext uri="{FF2B5EF4-FFF2-40B4-BE49-F238E27FC236}">
                <a16:creationId xmlns="" xmlns:a16="http://schemas.microsoft.com/office/drawing/2014/main" id="{9FE92D09-9F52-4345-B188-99DE17FDCB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01779" y="851043"/>
            <a:ext cx="304800" cy="762000"/>
          </a:xfrm>
          <a:prstGeom prst="line">
            <a:avLst/>
          </a:prstGeom>
          <a:noFill/>
          <a:ln w="38100" cap="sq">
            <a:solidFill>
              <a:srgbClr val="00206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highlight>
                <a:srgbClr val="000080"/>
              </a:highlight>
            </a:endParaRPr>
          </a:p>
        </p:txBody>
      </p:sp>
      <p:sp>
        <p:nvSpPr>
          <p:cNvPr id="31" name="Line 17">
            <a:extLst>
              <a:ext uri="{FF2B5EF4-FFF2-40B4-BE49-F238E27FC236}">
                <a16:creationId xmlns="" xmlns:a16="http://schemas.microsoft.com/office/drawing/2014/main" id="{688B92EB-17CA-4CEC-8B60-42B64A068E0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50195" y="3531888"/>
            <a:ext cx="304800" cy="685800"/>
          </a:xfrm>
          <a:prstGeom prst="line">
            <a:avLst/>
          </a:prstGeom>
          <a:noFill/>
          <a:ln w="38100" cap="sq">
            <a:solidFill>
              <a:srgbClr val="00206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2" name="Line 18">
            <a:extLst>
              <a:ext uri="{FF2B5EF4-FFF2-40B4-BE49-F238E27FC236}">
                <a16:creationId xmlns="" xmlns:a16="http://schemas.microsoft.com/office/drawing/2014/main" id="{EBC9D843-81CF-480D-98BF-F3C87889B8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77748" y="4232308"/>
            <a:ext cx="304800" cy="685800"/>
          </a:xfrm>
          <a:prstGeom prst="line">
            <a:avLst/>
          </a:prstGeom>
          <a:noFill/>
          <a:ln w="38100" cap="sq">
            <a:solidFill>
              <a:srgbClr val="00206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Line 2">
            <a:extLst>
              <a:ext uri="{FF2B5EF4-FFF2-40B4-BE49-F238E27FC236}">
                <a16:creationId xmlns="" xmlns:a16="http://schemas.microsoft.com/office/drawing/2014/main" id="{3D2DAA56-0343-480F-ADE7-367B92D500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16050" y="926851"/>
            <a:ext cx="304800" cy="685800"/>
          </a:xfrm>
          <a:prstGeom prst="line">
            <a:avLst/>
          </a:prstGeom>
          <a:noFill/>
          <a:ln w="38100" cap="sq">
            <a:solidFill>
              <a:srgbClr val="00206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Line 4">
            <a:extLst>
              <a:ext uri="{FF2B5EF4-FFF2-40B4-BE49-F238E27FC236}">
                <a16:creationId xmlns="" xmlns:a16="http://schemas.microsoft.com/office/drawing/2014/main" id="{0B079712-3A52-4165-A82C-9E248D049FC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30652" y="1524001"/>
            <a:ext cx="304800" cy="685800"/>
          </a:xfrm>
          <a:prstGeom prst="line">
            <a:avLst/>
          </a:prstGeom>
          <a:noFill/>
          <a:ln w="38100" cap="sq">
            <a:solidFill>
              <a:srgbClr val="00206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Line 6">
            <a:extLst>
              <a:ext uri="{FF2B5EF4-FFF2-40B4-BE49-F238E27FC236}">
                <a16:creationId xmlns="" xmlns:a16="http://schemas.microsoft.com/office/drawing/2014/main" id="{897E2A9C-D2F7-4231-8427-8225F5D2AE3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712004" y="2834509"/>
            <a:ext cx="304800" cy="685800"/>
          </a:xfrm>
          <a:prstGeom prst="line">
            <a:avLst/>
          </a:prstGeom>
          <a:noFill/>
          <a:ln w="38100" cap="sq">
            <a:solidFill>
              <a:srgbClr val="00206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Line 8">
            <a:extLst>
              <a:ext uri="{FF2B5EF4-FFF2-40B4-BE49-F238E27FC236}">
                <a16:creationId xmlns="" xmlns:a16="http://schemas.microsoft.com/office/drawing/2014/main" id="{6CA31039-A5DC-41AE-82FE-3B580E7E8E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320910" y="3589655"/>
            <a:ext cx="304800" cy="685800"/>
          </a:xfrm>
          <a:prstGeom prst="line">
            <a:avLst/>
          </a:prstGeom>
          <a:noFill/>
          <a:ln w="38100" cap="sq">
            <a:solidFill>
              <a:srgbClr val="00206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37" name="Group 9">
            <a:extLst>
              <a:ext uri="{FF2B5EF4-FFF2-40B4-BE49-F238E27FC236}">
                <a16:creationId xmlns="" xmlns:a16="http://schemas.microsoft.com/office/drawing/2014/main" id="{80EA1D77-F1C7-41EB-B707-2726EACC3C4B}"/>
              </a:ext>
            </a:extLst>
          </p:cNvPr>
          <p:cNvGrpSpPr>
            <a:grpSpLocks/>
          </p:cNvGrpSpPr>
          <p:nvPr/>
        </p:nvGrpSpPr>
        <p:grpSpPr bwMode="auto">
          <a:xfrm>
            <a:off x="9126441" y="4228333"/>
            <a:ext cx="388938" cy="746125"/>
            <a:chOff x="5804" y="2869"/>
            <a:chExt cx="245" cy="470"/>
          </a:xfrm>
        </p:grpSpPr>
        <p:sp>
          <p:nvSpPr>
            <p:cNvPr id="38" name="Line 10">
              <a:extLst>
                <a:ext uri="{FF2B5EF4-FFF2-40B4-BE49-F238E27FC236}">
                  <a16:creationId xmlns="" xmlns:a16="http://schemas.microsoft.com/office/drawing/2014/main" id="{3ACFA9D1-DFA6-4C69-B3A1-6EB1542F7B4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57" y="2907"/>
              <a:ext cx="192" cy="432"/>
            </a:xfrm>
            <a:prstGeom prst="line">
              <a:avLst/>
            </a:prstGeom>
            <a:noFill/>
            <a:ln w="38100" cap="sq">
              <a:solidFill>
                <a:srgbClr val="00206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11">
              <a:extLst>
                <a:ext uri="{FF2B5EF4-FFF2-40B4-BE49-F238E27FC236}">
                  <a16:creationId xmlns="" xmlns:a16="http://schemas.microsoft.com/office/drawing/2014/main" id="{64D3812A-244A-456F-AF6B-ADAA4E3D00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04" y="2869"/>
              <a:ext cx="192" cy="432"/>
            </a:xfrm>
            <a:prstGeom prst="line">
              <a:avLst/>
            </a:prstGeom>
            <a:noFill/>
            <a:ln w="38100" cap="sq">
              <a:solidFill>
                <a:srgbClr val="00206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0" name="Line 12">
            <a:extLst>
              <a:ext uri="{FF2B5EF4-FFF2-40B4-BE49-F238E27FC236}">
                <a16:creationId xmlns="" xmlns:a16="http://schemas.microsoft.com/office/drawing/2014/main" id="{13D10598-E814-4C72-B72D-EFFD44757DD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050116" y="2183803"/>
            <a:ext cx="304800" cy="685800"/>
          </a:xfrm>
          <a:prstGeom prst="line">
            <a:avLst/>
          </a:prstGeom>
          <a:noFill/>
          <a:ln w="38100" cap="sq">
            <a:solidFill>
              <a:srgbClr val="00206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9341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06A8E76-7530-4827-A439-7B4FDE6CC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93831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B7A4269-60F7-4386-959E-D88BD180F929}"/>
              </a:ext>
            </a:extLst>
          </p:cNvPr>
          <p:cNvSpPr txBox="1"/>
          <p:nvPr/>
        </p:nvSpPr>
        <p:spPr>
          <a:xfrm>
            <a:off x="599661" y="3403920"/>
            <a:ext cx="549633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Trái đất này là của chúng mình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Quả bóng xanh bay giữa trời xanh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Bồ câu ơi, tiếng chim gù thương mến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Hải âu ơi, cánh chim vờn sóng biển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Cùng bay nào, cho trái đất quay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Cùng bay nào, cho trái đất quay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927CBE9-4254-417C-8CAA-C4BC1B2FD2FC}"/>
              </a:ext>
            </a:extLst>
          </p:cNvPr>
          <p:cNvSpPr txBox="1"/>
          <p:nvPr/>
        </p:nvSpPr>
        <p:spPr>
          <a:xfrm>
            <a:off x="6459002" y="3804029"/>
            <a:ext cx="591046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Khói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nấm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là tai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đấy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Bom H,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phải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bạn 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hát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giữ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bình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yên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cười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ran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già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này là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này là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BA150B8-A73C-44C9-8A6E-D758422F1FA3}"/>
              </a:ext>
            </a:extLst>
          </p:cNvPr>
          <p:cNvSpPr txBox="1"/>
          <p:nvPr/>
        </p:nvSpPr>
        <p:spPr>
          <a:xfrm>
            <a:off x="6459002" y="910929"/>
            <a:ext cx="827929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Trái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trẻ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bạn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trẻ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năm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châu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trắng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đen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…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dù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da khác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màu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 là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nụ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là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Gió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đẫm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hương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nắng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sắc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Màu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nào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quý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Màu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nào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quý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8A03DF7-CC4D-4C7F-89A3-5DF3FFE93619}"/>
              </a:ext>
            </a:extLst>
          </p:cNvPr>
          <p:cNvSpPr txBox="1"/>
          <p:nvPr/>
        </p:nvSpPr>
        <p:spPr>
          <a:xfrm>
            <a:off x="10208602" y="6260544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Định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Hải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6" name="Picture 4" descr="Bài ca về trái đất - Tập đọc lớp 5 tuần 4 bài 8 - Dạy học online">
            <a:extLst>
              <a:ext uri="{FF2B5EF4-FFF2-40B4-BE49-F238E27FC236}">
                <a16:creationId xmlns="" xmlns:a16="http://schemas.microsoft.com/office/drawing/2014/main" id="{C959DA0C-4E14-4C1A-800C-5628DDB0AC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2055" r="867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20" r="3926"/>
          <a:stretch/>
        </p:blipFill>
        <p:spPr bwMode="auto">
          <a:xfrm>
            <a:off x="236659" y="875767"/>
            <a:ext cx="4801504" cy="289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94095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Thinkpad\Desktop\新建文件夹 (2)\·_0003_图层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" y="0"/>
            <a:ext cx="12192000" cy="686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WordArt 2">
            <a:extLst>
              <a:ext uri="{FF2B5EF4-FFF2-40B4-BE49-F238E27FC236}">
                <a16:creationId xmlns="" xmlns:a16="http://schemas.microsoft.com/office/drawing/2014/main" id="{C0DFB125-4713-4874-B7CF-F89DB154ABE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168479" y="493367"/>
            <a:ext cx="5855042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0" cap="none" spc="0" normalizeH="0" baseline="0" noProof="0" dirty="0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2</a:t>
            </a:r>
          </a:p>
        </p:txBody>
      </p:sp>
      <p:sp>
        <p:nvSpPr>
          <p:cNvPr id="57" name="WordArt 3">
            <a:extLst>
              <a:ext uri="{FF2B5EF4-FFF2-40B4-BE49-F238E27FC236}">
                <a16:creationId xmlns="" xmlns:a16="http://schemas.microsoft.com/office/drawing/2014/main" id="{EBB50CC4-00C0-425D-9734-DEDF2CDE382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86609" y="2340778"/>
            <a:ext cx="7818782" cy="217644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10" dirty="0" err="1">
                <a:ln w="9525" cap="rnd">
                  <a:solidFill>
                    <a:srgbClr val="008000"/>
                  </a:solidFill>
                  <a:prstDash val="sysDot"/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kern="10" dirty="0">
                <a:ln w="9525" cap="rnd">
                  <a:solidFill>
                    <a:srgbClr val="008000"/>
                  </a:solidFill>
                  <a:prstDash val="sysDot"/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hiểu </a:t>
            </a:r>
            <a:r>
              <a:rPr lang="en-US" sz="4000" b="1" kern="10" dirty="0" err="1">
                <a:ln w="9525" cap="rnd">
                  <a:solidFill>
                    <a:srgbClr val="008000"/>
                  </a:solidFill>
                  <a:prstDash val="sysDot"/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kumimoji="0" lang="en-US" sz="4000" b="1" i="0" u="none" strike="noStrike" kern="10" cap="none" spc="0" normalizeH="0" baseline="0" noProof="0" dirty="0">
              <a:ln w="9525" cap="rnd">
                <a:solidFill>
                  <a:srgbClr val="008000"/>
                </a:solidFill>
                <a:prstDash val="sysDot"/>
                <a:round/>
                <a:headEnd/>
                <a:tailEnd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692560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_矩形 4">
            <a:extLst>
              <a:ext uri="{FF2B5EF4-FFF2-40B4-BE49-F238E27FC236}">
                <a16:creationId xmlns="" xmlns:a16="http://schemas.microsoft.com/office/drawing/2014/main" id="{1EAE271C-EDEC-4986-9BF0-7592D305E96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075083" y="2993629"/>
            <a:ext cx="58673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迷你简少儿" panose="03000509000000000000" pitchFamily="65" charset="-122"/>
                <a:ea typeface="迷你简少儿" panose="03000509000000000000" pitchFamily="65" charset="-122"/>
                <a:cs typeface=".黑体-日本?" panose="02000500000000000000" pitchFamily="2" charset="-122"/>
              </a:rPr>
              <a:t>       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3542" y="184928"/>
            <a:ext cx="11730446" cy="1297191"/>
          </a:xfrm>
          <a:prstGeom prst="round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Câu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1: </a:t>
            </a:r>
            <a:r>
              <a:rPr kumimoji="0" lang="en-US" altLang="zh-CN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Hình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ảnh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trái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đất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có gì </a:t>
            </a:r>
            <a:r>
              <a:rPr kumimoji="0" lang="en-US" altLang="zh-CN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đẹp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?</a:t>
            </a:r>
            <a:endParaRPr kumimoji="0" lang="en-US" altLang="zh-CN" sz="6000" b="0" i="1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Times New Roman" panose="02020603050405020304" pitchFamily="18" charset="0"/>
              <a:ea typeface="迷你简少儿" panose="03000509000000000000" pitchFamily="65" charset="-122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F939983-8386-4588-90E6-906146DF3FC2}"/>
              </a:ext>
            </a:extLst>
          </p:cNvPr>
          <p:cNvSpPr txBox="1"/>
          <p:nvPr/>
        </p:nvSpPr>
        <p:spPr>
          <a:xfrm>
            <a:off x="1861931" y="1788572"/>
            <a:ext cx="1019092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Trái đất này là của chúng mình</a:t>
            </a:r>
          </a:p>
          <a:p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Quả bóng xanh bay giữa trời xanh</a:t>
            </a:r>
          </a:p>
          <a:p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Bồ câu ơi, tiếng chim gù thương mến</a:t>
            </a:r>
          </a:p>
          <a:p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Hải âu ơi, cánh chim vờn sóng biển</a:t>
            </a:r>
          </a:p>
          <a:p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Cùng bay nào, cho trái đất quay !</a:t>
            </a:r>
          </a:p>
          <a:p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Cùng bay nào, cho trái đất quay !</a:t>
            </a:r>
          </a:p>
          <a:p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8A618A9B-C688-4038-8ED8-B29C68DE47EF}"/>
              </a:ext>
            </a:extLst>
          </p:cNvPr>
          <p:cNvCxnSpPr>
            <a:cxnSpLocks/>
          </p:cNvCxnSpPr>
          <p:nvPr/>
        </p:nvCxnSpPr>
        <p:spPr>
          <a:xfrm>
            <a:off x="1881808" y="3220279"/>
            <a:ext cx="371060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3EBE3FA0-7A85-4010-9193-C519F8CB0D3E}"/>
              </a:ext>
            </a:extLst>
          </p:cNvPr>
          <p:cNvCxnSpPr>
            <a:cxnSpLocks/>
          </p:cNvCxnSpPr>
          <p:nvPr/>
        </p:nvCxnSpPr>
        <p:spPr>
          <a:xfrm>
            <a:off x="6619460" y="3220279"/>
            <a:ext cx="371060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F710E80B-33F0-4F96-AB05-87FEF6279AE5}"/>
              </a:ext>
            </a:extLst>
          </p:cNvPr>
          <p:cNvCxnSpPr>
            <a:cxnSpLocks/>
          </p:cNvCxnSpPr>
          <p:nvPr/>
        </p:nvCxnSpPr>
        <p:spPr>
          <a:xfrm>
            <a:off x="1881808" y="3929271"/>
            <a:ext cx="169627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26D14106-3A6C-4562-822D-0581CD665274}"/>
              </a:ext>
            </a:extLst>
          </p:cNvPr>
          <p:cNvCxnSpPr>
            <a:cxnSpLocks/>
          </p:cNvCxnSpPr>
          <p:nvPr/>
        </p:nvCxnSpPr>
        <p:spPr>
          <a:xfrm>
            <a:off x="1881807" y="4704523"/>
            <a:ext cx="169627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6524342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6847AE-49DD-4B53-8CFE-79F7AC903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215FF1CA-47E9-4C69-8C38-514818E32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2" name="Picture 4" descr="Bài ca về trái đất - Tập đọc lớp 5 tuần 4 bài 8 - Dạy học online">
            <a:extLst>
              <a:ext uri="{FF2B5EF4-FFF2-40B4-BE49-F238E27FC236}">
                <a16:creationId xmlns="" xmlns:a16="http://schemas.microsoft.com/office/drawing/2014/main" id="{D6133062-3C59-4AAA-AE46-F57C25F41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6835" y="-212035"/>
            <a:ext cx="13523108" cy="760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7366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6847AE-49DD-4B53-8CFE-79F7AC903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215FF1CA-47E9-4C69-8C38-514818E32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2" name="Picture 4" descr="Bài ca về trái đất - Tập đọc lớp 5 tuần 4 bài 8 - Dạy học online">
            <a:extLst>
              <a:ext uri="{FF2B5EF4-FFF2-40B4-BE49-F238E27FC236}">
                <a16:creationId xmlns="" xmlns:a16="http://schemas.microsoft.com/office/drawing/2014/main" id="{D6133062-3C59-4AAA-AE46-F57C25F41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6835" y="-212035"/>
            <a:ext cx="13523108" cy="760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299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_矩形 4">
            <a:extLst>
              <a:ext uri="{FF2B5EF4-FFF2-40B4-BE49-F238E27FC236}">
                <a16:creationId xmlns="" xmlns:a16="http://schemas.microsoft.com/office/drawing/2014/main" id="{1EAE271C-EDEC-4986-9BF0-7592D305E96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075083" y="2993629"/>
            <a:ext cx="58673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迷你简少儿" panose="03000509000000000000" pitchFamily="65" charset="-122"/>
                <a:ea typeface="迷你简少儿" panose="03000509000000000000" pitchFamily="65" charset="-122"/>
                <a:cs typeface=".黑体-日本?" panose="02000500000000000000" pitchFamily="2" charset="-122"/>
              </a:rPr>
              <a:t>       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3542" y="264441"/>
            <a:ext cx="11730446" cy="1948672"/>
          </a:xfrm>
          <a:prstGeom prst="round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Câu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2: </a:t>
            </a: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Em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hiểu hai </a:t>
            </a: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câu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thơ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cuối </a:t>
            </a: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khổ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thơ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2 nói gì ?</a:t>
            </a:r>
            <a:endParaRPr kumimoji="0" lang="en-US" altLang="zh-CN" sz="5400" b="0" i="1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Times New Roman" panose="02020603050405020304" pitchFamily="18" charset="0"/>
              <a:ea typeface="迷你简少儿" panose="03000509000000000000" pitchFamily="65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7CD17A3-798B-43EF-B561-DF59C1AC0DEE}"/>
              </a:ext>
            </a:extLst>
          </p:cNvPr>
          <p:cNvSpPr txBox="1"/>
          <p:nvPr/>
        </p:nvSpPr>
        <p:spPr>
          <a:xfrm>
            <a:off x="2703444" y="2456795"/>
            <a:ext cx="921026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Trái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bạn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năm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da khác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Ta là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nụ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là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đẫm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thắm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nào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nào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16088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_矩形 4">
            <a:extLst>
              <a:ext uri="{FF2B5EF4-FFF2-40B4-BE49-F238E27FC236}">
                <a16:creationId xmlns="" xmlns:a16="http://schemas.microsoft.com/office/drawing/2014/main" id="{1EAE271C-EDEC-4986-9BF0-7592D305E96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075083" y="2993629"/>
            <a:ext cx="58673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迷你简少儿" panose="03000509000000000000" pitchFamily="65" charset="-122"/>
                <a:ea typeface="迷你简少儿" panose="03000509000000000000" pitchFamily="65" charset="-122"/>
                <a:cs typeface=".黑体-日本?" panose="02000500000000000000" pitchFamily="2" charset="-122"/>
              </a:rPr>
              <a:t>       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3542" y="264441"/>
            <a:ext cx="11730446" cy="1948672"/>
          </a:xfrm>
          <a:prstGeom prst="round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Câu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2: </a:t>
            </a: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Em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hiểu hai </a:t>
            </a: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câu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thơ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cuối </a:t>
            </a: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khổ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thơ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2 nói gì ?</a:t>
            </a:r>
            <a:endParaRPr kumimoji="0" lang="en-US" altLang="zh-CN" sz="5400" b="0" i="1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Times New Roman" panose="02020603050405020304" pitchFamily="18" charset="0"/>
              <a:ea typeface="迷你简少儿" panose="03000509000000000000" pitchFamily="65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7CD17A3-798B-43EF-B561-DF59C1AC0DEE}"/>
              </a:ext>
            </a:extLst>
          </p:cNvPr>
          <p:cNvSpPr txBox="1"/>
          <p:nvPr/>
        </p:nvSpPr>
        <p:spPr>
          <a:xfrm>
            <a:off x="2703444" y="2456795"/>
            <a:ext cx="921026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Trái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bạn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năm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endParaRPr lang="en-US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khác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endParaRPr lang="en-US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 là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nụ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là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đẫm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thắm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endParaRPr lang="en-US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nào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!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nào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!</a:t>
            </a:r>
          </a:p>
          <a:p>
            <a:endParaRPr lang="en-US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94255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="" xmlns:a16="http://schemas.microsoft.com/office/drawing/2014/main" id="{71702796-DD4D-4FC1-826B-14369B8AC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730" y="3994024"/>
            <a:ext cx="110920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>
              <a:spcBef>
                <a:spcPct val="50000"/>
              </a:spcBef>
              <a:buClrTx/>
              <a:buSzTx/>
              <a:buNone/>
            </a:pP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Loài hoa nào cũng quý, cũng thơm.</a:t>
            </a:r>
            <a:endParaRPr lang="en-US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EF8FD2F-228E-4ADD-8636-74022FE3080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b="13562"/>
          <a:stretch/>
        </p:blipFill>
        <p:spPr>
          <a:xfrm>
            <a:off x="2876862" y="0"/>
            <a:ext cx="6623806" cy="3810690"/>
          </a:xfrm>
          <a:prstGeom prst="rect">
            <a:avLst/>
          </a:prstGeom>
        </p:spPr>
      </p:pic>
      <p:sp>
        <p:nvSpPr>
          <p:cNvPr id="5" name="Text Box 2">
            <a:extLst>
              <a:ext uri="{FF2B5EF4-FFF2-40B4-BE49-F238E27FC236}">
                <a16:creationId xmlns="" xmlns:a16="http://schemas.microsoft.com/office/drawing/2014/main" id="{C7A38A57-D2FC-4886-AFF1-71069B492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730" y="4885244"/>
            <a:ext cx="11092069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>
              <a:spcBef>
                <a:spcPct val="50000"/>
              </a:spcBef>
              <a:buClrTx/>
              <a:buSzTx/>
              <a:buNone/>
            </a:pP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thế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đẳng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530321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_矩形 4">
            <a:extLst>
              <a:ext uri="{FF2B5EF4-FFF2-40B4-BE49-F238E27FC236}">
                <a16:creationId xmlns="" xmlns:a16="http://schemas.microsoft.com/office/drawing/2014/main" id="{1EAE271C-EDEC-4986-9BF0-7592D305E96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075083" y="2993629"/>
            <a:ext cx="58673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迷你简少儿" panose="03000509000000000000" pitchFamily="65" charset="-122"/>
                <a:ea typeface="迷你简少儿" panose="03000509000000000000" pitchFamily="65" charset="-122"/>
                <a:cs typeface=".黑体-日本?" panose="02000500000000000000" pitchFamily="2" charset="-122"/>
              </a:rPr>
              <a:t>     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7CD17A3-798B-43EF-B561-DF59C1AC0DEE}"/>
              </a:ext>
            </a:extLst>
          </p:cNvPr>
          <p:cNvSpPr txBox="1"/>
          <p:nvPr/>
        </p:nvSpPr>
        <p:spPr>
          <a:xfrm>
            <a:off x="2915478" y="2444285"/>
            <a:ext cx="981986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Khói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là tai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đấy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Bom H,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bom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bạn 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Tiếng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Tiếng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ran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endParaRPr lang="en-US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này là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!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này là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F0502020204030204"/>
            </a:endParaRPr>
          </a:p>
        </p:txBody>
      </p:sp>
      <p:sp>
        <p:nvSpPr>
          <p:cNvPr id="8" name="Rounded Rectangle 6">
            <a:extLst>
              <a:ext uri="{FF2B5EF4-FFF2-40B4-BE49-F238E27FC236}">
                <a16:creationId xmlns="" xmlns:a16="http://schemas.microsoft.com/office/drawing/2014/main" id="{E7D1D2B1-A59F-4B68-815B-06494F5F9703}"/>
              </a:ext>
            </a:extLst>
          </p:cNvPr>
          <p:cNvSpPr/>
          <p:nvPr/>
        </p:nvSpPr>
        <p:spPr>
          <a:xfrm>
            <a:off x="323542" y="264441"/>
            <a:ext cx="11730446" cy="1948672"/>
          </a:xfrm>
          <a:prstGeom prst="round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Câu</a:t>
            </a:r>
            <a:r>
              <a:rPr lang="en-US" altLang="zh-CN" sz="5400" dirty="0">
                <a:solidFill>
                  <a:srgbClr val="222222"/>
                </a:solidFill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3: </a:t>
            </a:r>
            <a:r>
              <a:rPr lang="en-US" altLang="zh-CN" sz="5400" dirty="0" err="1">
                <a:solidFill>
                  <a:srgbClr val="222222"/>
                </a:solidFill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Chúng</a:t>
            </a:r>
            <a:r>
              <a:rPr lang="en-US" altLang="zh-CN" sz="5400" dirty="0">
                <a:solidFill>
                  <a:srgbClr val="222222"/>
                </a:solidFill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ta </a:t>
            </a:r>
            <a:r>
              <a:rPr lang="en-US" altLang="zh-CN" sz="5400" dirty="0" err="1">
                <a:solidFill>
                  <a:srgbClr val="222222"/>
                </a:solidFill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phải</a:t>
            </a:r>
            <a:r>
              <a:rPr lang="en-US" altLang="zh-CN" sz="5400" dirty="0">
                <a:solidFill>
                  <a:srgbClr val="222222"/>
                </a:solidFill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dirty="0" err="1">
                <a:solidFill>
                  <a:srgbClr val="222222"/>
                </a:solidFill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làm</a:t>
            </a:r>
            <a:r>
              <a:rPr lang="en-US" altLang="zh-CN" sz="5400" dirty="0">
                <a:solidFill>
                  <a:srgbClr val="222222"/>
                </a:solidFill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gì </a:t>
            </a:r>
            <a:r>
              <a:rPr lang="en-US" altLang="zh-CN" sz="5400" dirty="0" err="1">
                <a:solidFill>
                  <a:srgbClr val="222222"/>
                </a:solidFill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để</a:t>
            </a:r>
            <a:r>
              <a:rPr lang="en-US" altLang="zh-CN" sz="5400" dirty="0">
                <a:solidFill>
                  <a:srgbClr val="222222"/>
                </a:solidFill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dirty="0" err="1">
                <a:solidFill>
                  <a:srgbClr val="222222"/>
                </a:solidFill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giữ</a:t>
            </a:r>
            <a:r>
              <a:rPr lang="en-US" altLang="zh-CN" sz="5400" dirty="0">
                <a:solidFill>
                  <a:srgbClr val="222222"/>
                </a:solidFill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  </a:t>
            </a:r>
            <a:r>
              <a:rPr lang="en-US" altLang="zh-CN" sz="5400" dirty="0" err="1">
                <a:solidFill>
                  <a:srgbClr val="222222"/>
                </a:solidFill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bình</a:t>
            </a:r>
            <a:r>
              <a:rPr lang="en-US" altLang="zh-CN" sz="5400" dirty="0">
                <a:solidFill>
                  <a:srgbClr val="222222"/>
                </a:solidFill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dirty="0" err="1">
                <a:solidFill>
                  <a:srgbClr val="222222"/>
                </a:solidFill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yên</a:t>
            </a:r>
            <a:r>
              <a:rPr lang="en-US" altLang="zh-CN" sz="5400" dirty="0">
                <a:solidFill>
                  <a:srgbClr val="222222"/>
                </a:solidFill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dirty="0" err="1">
                <a:solidFill>
                  <a:srgbClr val="222222"/>
                </a:solidFill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cho</a:t>
            </a:r>
            <a:r>
              <a:rPr lang="en-US" altLang="zh-CN" sz="5400" dirty="0">
                <a:solidFill>
                  <a:srgbClr val="222222"/>
                </a:solidFill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dirty="0" err="1">
                <a:solidFill>
                  <a:srgbClr val="222222"/>
                </a:solidFill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trái</a:t>
            </a:r>
            <a:r>
              <a:rPr lang="en-US" altLang="zh-CN" sz="5400" dirty="0">
                <a:solidFill>
                  <a:srgbClr val="222222"/>
                </a:solidFill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dirty="0" err="1">
                <a:solidFill>
                  <a:srgbClr val="222222"/>
                </a:solidFill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đất</a:t>
            </a:r>
            <a:r>
              <a:rPr lang="en-US" altLang="zh-CN" sz="5400" dirty="0">
                <a:solidFill>
                  <a:srgbClr val="222222"/>
                </a:solidFill>
                <a:latin typeface="Times New Roman" panose="02020603050405020304" pitchFamily="18" charset="0"/>
                <a:ea typeface="迷你简少儿" panose="03000509000000000000" pitchFamily="65" charset="-122"/>
                <a:cs typeface="Times New Roman" panose="02020603050405020304" pitchFamily="18" charset="0"/>
              </a:rPr>
              <a:t> ?</a:t>
            </a:r>
            <a:endParaRPr kumimoji="0" lang="en-US" altLang="zh-CN" sz="5400" b="0" i="1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Times New Roman" panose="02020603050405020304" pitchFamily="18" charset="0"/>
              <a:ea typeface="迷你简少儿" panose="03000509000000000000" pitchFamily="65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482394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8E98381-2B6D-4368-8DB1-5BEA92D25AA6}"/>
              </a:ext>
            </a:extLst>
          </p:cNvPr>
          <p:cNvSpPr txBox="1"/>
          <p:nvPr/>
        </p:nvSpPr>
        <p:spPr>
          <a:xfrm>
            <a:off x="596348" y="579019"/>
            <a:ext cx="11211339" cy="76944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65C1E4E0-0103-408B-9C54-86BF42498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7664" y="4328404"/>
            <a:ext cx="4420385" cy="24450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7082D01-A568-49BB-B8BE-6FA6D5216B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348" y="2111603"/>
            <a:ext cx="5449081" cy="38952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86E51B5-70C6-4E0C-9A04-A6E858CE80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87479" y="1135121"/>
            <a:ext cx="3551581" cy="35515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877325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06A8E76-7530-4827-A439-7B4FDE6CC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93831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B7A4269-60F7-4386-959E-D88BD180F929}"/>
              </a:ext>
            </a:extLst>
          </p:cNvPr>
          <p:cNvSpPr txBox="1"/>
          <p:nvPr/>
        </p:nvSpPr>
        <p:spPr>
          <a:xfrm>
            <a:off x="599661" y="547263"/>
            <a:ext cx="549633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Trái đất này là của chúng mình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Quả bóng xanh bay giữa trời xanh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Bồ câu ơi, tiếng chim gù thương mến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Hải âu ơi, cánh chim vờn sóng biển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Cùng bay nào, cho trái đất quay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Cùng bay nào, cho trái đất quay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927CBE9-4254-417C-8CAA-C4BC1B2FD2FC}"/>
              </a:ext>
            </a:extLst>
          </p:cNvPr>
          <p:cNvSpPr txBox="1"/>
          <p:nvPr/>
        </p:nvSpPr>
        <p:spPr>
          <a:xfrm>
            <a:off x="6459002" y="3804029"/>
            <a:ext cx="591046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Khói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nấm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là tai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đấy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Bom H,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phải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bạn 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hát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giữ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bình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yên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cười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ran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già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này là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này là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BA150B8-A73C-44C9-8A6E-D758422F1FA3}"/>
              </a:ext>
            </a:extLst>
          </p:cNvPr>
          <p:cNvSpPr txBox="1"/>
          <p:nvPr/>
        </p:nvSpPr>
        <p:spPr>
          <a:xfrm>
            <a:off x="599661" y="3816569"/>
            <a:ext cx="827929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Trái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trẻ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bạn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trẻ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năm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châu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trắng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đen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…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dù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da khác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màu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 là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nụ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là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Gió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đẫm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hương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nắng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sắc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Màu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nào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quý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Màu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nào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quý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8A03DF7-CC4D-4C7F-89A3-5DF3FFE93619}"/>
              </a:ext>
            </a:extLst>
          </p:cNvPr>
          <p:cNvSpPr txBox="1"/>
          <p:nvPr/>
        </p:nvSpPr>
        <p:spPr>
          <a:xfrm>
            <a:off x="10208602" y="6260544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Định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Hải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ounded Rectangle 6">
            <a:extLst>
              <a:ext uri="{FF2B5EF4-FFF2-40B4-BE49-F238E27FC236}">
                <a16:creationId xmlns="" xmlns:a16="http://schemas.microsoft.com/office/drawing/2014/main" id="{E51AC682-108A-4323-87AA-BC83FD3B8109}"/>
              </a:ext>
            </a:extLst>
          </p:cNvPr>
          <p:cNvSpPr/>
          <p:nvPr/>
        </p:nvSpPr>
        <p:spPr>
          <a:xfrm>
            <a:off x="6005783" y="1022044"/>
            <a:ext cx="6031619" cy="229466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>
              <a:defRPr/>
            </a:pPr>
            <a:r>
              <a:rPr lang="en-US" altLang="zh-CN" sz="3200" dirty="0" err="1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Câu</a:t>
            </a:r>
            <a:r>
              <a:rPr lang="en-US" altLang="zh-CN" sz="3200" dirty="0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4: </a:t>
            </a:r>
            <a:r>
              <a:rPr lang="en-US" altLang="zh-CN" sz="3200" dirty="0" err="1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Trong</a:t>
            </a:r>
            <a:r>
              <a:rPr lang="en-US" altLang="zh-CN" sz="3200" dirty="0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3200" dirty="0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3200" dirty="0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ca </a:t>
            </a:r>
            <a:r>
              <a:rPr lang="en-US" altLang="zh-CN" sz="3200" dirty="0" err="1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về</a:t>
            </a:r>
            <a:r>
              <a:rPr lang="en-US" altLang="zh-CN" sz="3200" dirty="0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trái</a:t>
            </a:r>
            <a:r>
              <a:rPr lang="en-US" altLang="zh-CN" sz="3200" dirty="0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đất</a:t>
            </a:r>
            <a:r>
              <a:rPr lang="en-US" altLang="zh-CN" sz="3200" dirty="0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3200" dirty="0" err="1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những</a:t>
            </a:r>
            <a:r>
              <a:rPr lang="en-US" altLang="zh-CN" sz="3200" dirty="0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câu</a:t>
            </a:r>
            <a:r>
              <a:rPr lang="en-US" altLang="zh-CN" sz="3200" dirty="0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thơ</a:t>
            </a:r>
            <a:r>
              <a:rPr lang="en-US" altLang="zh-CN" sz="3200" dirty="0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nào </a:t>
            </a:r>
            <a:r>
              <a:rPr lang="en-US" altLang="zh-CN" sz="3200" dirty="0" err="1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được</a:t>
            </a:r>
            <a:r>
              <a:rPr lang="en-US" altLang="zh-CN" sz="3200" dirty="0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lặp</a:t>
            </a:r>
            <a:r>
              <a:rPr lang="en-US" altLang="zh-CN" sz="3200" dirty="0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lại hai </a:t>
            </a:r>
            <a:r>
              <a:rPr lang="en-US" altLang="zh-CN" sz="3200" dirty="0" err="1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lần</a:t>
            </a:r>
            <a:r>
              <a:rPr lang="en-US" altLang="zh-CN" sz="3200" dirty="0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? </a:t>
            </a:r>
            <a:r>
              <a:rPr lang="en-US" altLang="zh-CN" sz="3200" dirty="0" err="1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Việc</a:t>
            </a:r>
            <a:r>
              <a:rPr lang="en-US" altLang="zh-CN" sz="3200" dirty="0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lặp</a:t>
            </a:r>
            <a:r>
              <a:rPr lang="en-US" altLang="zh-CN" sz="3200" dirty="0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lại </a:t>
            </a:r>
            <a:r>
              <a:rPr lang="en-US" altLang="zh-CN" sz="3200" dirty="0" err="1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như</a:t>
            </a:r>
            <a:r>
              <a:rPr lang="en-US" altLang="zh-CN" sz="3200" dirty="0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vậy </a:t>
            </a:r>
            <a:r>
              <a:rPr lang="en-US" altLang="zh-CN" sz="3200" dirty="0" err="1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nhằm</a:t>
            </a:r>
            <a:r>
              <a:rPr lang="en-US" altLang="zh-CN" sz="3200" dirty="0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mục</a:t>
            </a:r>
            <a:r>
              <a:rPr lang="en-US" altLang="zh-CN" sz="3200" dirty="0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đích</a:t>
            </a:r>
            <a:r>
              <a:rPr lang="en-US" altLang="zh-CN" sz="3200" dirty="0">
                <a:solidFill>
                  <a:srgbClr val="22222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gì ?</a:t>
            </a:r>
            <a:endParaRPr lang="en-US" altLang="zh-CN" sz="3200" i="1" dirty="0">
              <a:solidFill>
                <a:srgbClr val="222222"/>
              </a:solidFill>
              <a:latin typeface="Times New Roman" panose="02020603050405020304" pitchFamily="18" charset="0"/>
              <a:ea typeface="迷你简少儿" panose="03000509000000000000" pitchFamily="65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0" i="1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Times New Roman" panose="02020603050405020304" pitchFamily="18" charset="0"/>
              <a:ea typeface="迷你简少儿" panose="03000509000000000000" pitchFamily="65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82729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3" grpId="0"/>
      <p:bldP spid="14" grpId="0"/>
      <p:bldP spid="15" grpId="0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06A8E76-7530-4827-A439-7B4FDE6CC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93831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B7A4269-60F7-4386-959E-D88BD180F929}"/>
              </a:ext>
            </a:extLst>
          </p:cNvPr>
          <p:cNvSpPr txBox="1"/>
          <p:nvPr/>
        </p:nvSpPr>
        <p:spPr>
          <a:xfrm>
            <a:off x="599661" y="547263"/>
            <a:ext cx="549633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Trái đất này là của chúng mình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Quả bóng xanh bay giữa trời xanh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Bồ câu ơi, tiếng chim gù thương mến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Hải âu ơi, cánh chim vờn sóng biển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Cùng bay nào, cho trái đất quay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Cùng bay nào, cho trái đất quay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927CBE9-4254-417C-8CAA-C4BC1B2FD2FC}"/>
              </a:ext>
            </a:extLst>
          </p:cNvPr>
          <p:cNvSpPr txBox="1"/>
          <p:nvPr/>
        </p:nvSpPr>
        <p:spPr>
          <a:xfrm>
            <a:off x="6459002" y="3804029"/>
            <a:ext cx="591046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Khói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nấm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là tai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đấy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Bom H,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phải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bạn 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hát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giữ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bình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yên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cười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ran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già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tinh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này là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tinh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này là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BA150B8-A73C-44C9-8A6E-D758422F1FA3}"/>
              </a:ext>
            </a:extLst>
          </p:cNvPr>
          <p:cNvSpPr txBox="1"/>
          <p:nvPr/>
        </p:nvSpPr>
        <p:spPr>
          <a:xfrm>
            <a:off x="599661" y="3816569"/>
            <a:ext cx="827929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Trái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trẻ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bạn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trẻ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năm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châu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trắng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đen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…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dù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da khác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màu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 là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nụ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là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Gió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đẫm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hương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nắng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sắc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Màu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nào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quý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thơm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Màu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nào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quý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thơm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8A03DF7-CC4D-4C7F-89A3-5DF3FFE93619}"/>
              </a:ext>
            </a:extLst>
          </p:cNvPr>
          <p:cNvSpPr txBox="1"/>
          <p:nvPr/>
        </p:nvSpPr>
        <p:spPr>
          <a:xfrm>
            <a:off x="10208602" y="6260544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Định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Hải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ounded Rectangle 6">
            <a:extLst>
              <a:ext uri="{FF2B5EF4-FFF2-40B4-BE49-F238E27FC236}">
                <a16:creationId xmlns="" xmlns:a16="http://schemas.microsoft.com/office/drawing/2014/main" id="{E51AC682-108A-4323-87AA-BC83FD3B8109}"/>
              </a:ext>
            </a:extLst>
          </p:cNvPr>
          <p:cNvSpPr/>
          <p:nvPr/>
        </p:nvSpPr>
        <p:spPr>
          <a:xfrm>
            <a:off x="6005783" y="1055682"/>
            <a:ext cx="6031619" cy="229466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Trong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ca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về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trái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đất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những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câu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thơ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nào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được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lặp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lại hai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lần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?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Việc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lặp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lại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như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vậy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nhằm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mục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đích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gì ?</a:t>
            </a:r>
            <a:endParaRPr kumimoji="0" lang="en-US" altLang="zh-CN" sz="3200" b="0" i="1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Times New Roman" panose="02020603050405020304" pitchFamily="18" charset="0"/>
              <a:ea typeface="迷你简少儿" panose="03000509000000000000" pitchFamily="65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0" i="1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Times New Roman" panose="02020603050405020304" pitchFamily="18" charset="0"/>
              <a:ea typeface="迷你简少儿" panose="03000509000000000000" pitchFamily="65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01299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1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45297B8-26E3-4766-9EC2-70D030858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7308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="" xmlns:a16="http://schemas.microsoft.com/office/drawing/2014/main" id="{721A00DD-2EE5-4763-A5AE-231E252D3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268" y="349960"/>
            <a:ext cx="11679332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thơ khẳng định trái đất là của tất cả trẻ em. Dù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khác nhau về màu da nhưng mọi trẻ em trên thế giới đều bình đẳng, đều đáng quý. Chúng ta phải chống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chiến tranh giữ cho trái đất bình yên và trẻ mãi.</a:t>
            </a:r>
            <a:endParaRPr lang="en-US" alt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5">
            <a:extLst>
              <a:ext uri="{FF2B5EF4-FFF2-40B4-BE49-F238E27FC236}">
                <a16:creationId xmlns="" xmlns:a16="http://schemas.microsoft.com/office/drawing/2014/main" id="{7484A494-8DA0-461A-8B62-DEFB46ED7B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404" y="4777522"/>
            <a:ext cx="3493191" cy="19073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704410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Thinkpad\Desktop\新建文件夹 (2)\·_0003_图层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" y="0"/>
            <a:ext cx="12192000" cy="686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WordArt 2">
            <a:extLst>
              <a:ext uri="{FF2B5EF4-FFF2-40B4-BE49-F238E27FC236}">
                <a16:creationId xmlns="" xmlns:a16="http://schemas.microsoft.com/office/drawing/2014/main" id="{C0DFB125-4713-4874-B7CF-F89DB154ABE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168479" y="493367"/>
            <a:ext cx="5855042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0" cap="none" spc="0" normalizeH="0" baseline="0" noProof="0" dirty="0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3</a:t>
            </a:r>
          </a:p>
        </p:txBody>
      </p:sp>
      <p:sp>
        <p:nvSpPr>
          <p:cNvPr id="57" name="WordArt 3">
            <a:extLst>
              <a:ext uri="{FF2B5EF4-FFF2-40B4-BE49-F238E27FC236}">
                <a16:creationId xmlns="" xmlns:a16="http://schemas.microsoft.com/office/drawing/2014/main" id="{EBB50CC4-00C0-425D-9734-DEDF2CDE382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52051" y="2053534"/>
            <a:ext cx="10087897" cy="217644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10" noProof="0" dirty="0" err="1">
                <a:ln w="9525" cap="rnd">
                  <a:solidFill>
                    <a:srgbClr val="008000"/>
                  </a:solidFill>
                  <a:prstDash val="sysDot"/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4000" b="1" kern="10" noProof="0" dirty="0">
                <a:ln w="9525" cap="rnd">
                  <a:solidFill>
                    <a:srgbClr val="008000"/>
                  </a:solidFill>
                  <a:prstDash val="sysDot"/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10" noProof="0" dirty="0" err="1">
                <a:ln w="9525" cap="rnd">
                  <a:solidFill>
                    <a:srgbClr val="008000"/>
                  </a:solidFill>
                  <a:prstDash val="sysDot"/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b="1" kern="10" noProof="0" dirty="0">
                <a:ln w="9525" cap="rnd">
                  <a:solidFill>
                    <a:srgbClr val="008000"/>
                  </a:solidFill>
                  <a:prstDash val="sysDot"/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10" noProof="0" dirty="0" err="1">
                <a:ln w="9525" cap="rnd">
                  <a:solidFill>
                    <a:srgbClr val="008000"/>
                  </a:solidFill>
                  <a:prstDash val="sysDot"/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4000" b="1" kern="10" noProof="0" dirty="0">
                <a:ln w="9525" cap="rnd">
                  <a:solidFill>
                    <a:srgbClr val="008000"/>
                  </a:solidFill>
                  <a:prstDash val="sysDot"/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10" noProof="0" dirty="0" err="1">
                <a:ln w="9525" cap="rnd">
                  <a:solidFill>
                    <a:srgbClr val="008000"/>
                  </a:solidFill>
                  <a:prstDash val="sysDot"/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endParaRPr kumimoji="0" lang="en-US" sz="4000" b="1" i="0" u="none" strike="noStrike" kern="10" cap="none" spc="0" normalizeH="0" baseline="0" noProof="0" dirty="0">
              <a:ln w="9525" cap="rnd">
                <a:solidFill>
                  <a:srgbClr val="008000"/>
                </a:solidFill>
                <a:prstDash val="sysDot"/>
                <a:round/>
                <a:headEnd/>
                <a:tailEnd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862495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图片 8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041" flipH="1">
            <a:off x="9774427" y="29334"/>
            <a:ext cx="2731607" cy="896634"/>
          </a:xfrm>
          <a:prstGeom prst="rect">
            <a:avLst/>
          </a:prstGeom>
        </p:spPr>
      </p:pic>
      <p:pic>
        <p:nvPicPr>
          <p:cNvPr id="83" name="图片 8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3582" flipH="1">
            <a:off x="9138997" y="-241720"/>
            <a:ext cx="3221032" cy="1057285"/>
          </a:xfrm>
          <a:prstGeom prst="rect">
            <a:avLst/>
          </a:prstGeom>
        </p:spPr>
      </p:pic>
      <p:grpSp>
        <p:nvGrpSpPr>
          <p:cNvPr id="84" name="组合 83"/>
          <p:cNvGrpSpPr/>
          <p:nvPr/>
        </p:nvGrpSpPr>
        <p:grpSpPr>
          <a:xfrm>
            <a:off x="-17585" y="5729324"/>
            <a:ext cx="12203723" cy="1123362"/>
            <a:chOff x="-17585" y="5729324"/>
            <a:chExt cx="12203723" cy="1123362"/>
          </a:xfrm>
        </p:grpSpPr>
        <p:pic>
          <p:nvPicPr>
            <p:cNvPr id="85" name="图片 84"/>
            <p:cNvPicPr>
              <a:picLocks noChangeAspect="1"/>
            </p:cNvPicPr>
            <p:nvPr/>
          </p:nvPicPr>
          <p:blipFill rotWithShape="1">
            <a:blip r:embed="rId5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86" name="图片 85"/>
            <p:cNvPicPr>
              <a:picLocks noChangeAspect="1"/>
            </p:cNvPicPr>
            <p:nvPr/>
          </p:nvPicPr>
          <p:blipFill rotWithShape="1">
            <a:blip r:embed="rId5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sp>
        <p:nvSpPr>
          <p:cNvPr id="24" name="Rectangle 13">
            <a:extLst>
              <a:ext uri="{FF2B5EF4-FFF2-40B4-BE49-F238E27FC236}">
                <a16:creationId xmlns="" xmlns:a16="http://schemas.microsoft.com/office/drawing/2014/main" id="{D7158042-160B-4233-9DE5-EE8B65C32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9423" y="856357"/>
            <a:ext cx="9558131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Trái đất này là của chúng mình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Quả bóng xanh bay giữa trời xanh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Bồ câu ơi, tiếng chim gù thương mến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Hải âu ơi, cánh chim vờn sóng biển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Cùng bay nào, cho trái đất quay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Cùng bay nào, cho trái đất quay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Times New Roman" panose="02020603050405020304" pitchFamily="18" charset="0"/>
              </a:rPr>
              <a:t>                                         </a:t>
            </a:r>
            <a:endParaRPr kumimoji="0" lang="en-US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Calibri Light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Calibri Light"/>
              <a:ea typeface="+mn-ea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7830219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">
            <a:extLst>
              <a:ext uri="{FF2B5EF4-FFF2-40B4-BE49-F238E27FC236}">
                <a16:creationId xmlns="" xmlns:a16="http://schemas.microsoft.com/office/drawing/2014/main" id="{D2F283FB-222F-44B9-9AA8-9410422AA2D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41405" y="967374"/>
            <a:ext cx="10280822" cy="2152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69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kern="1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4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 </a:t>
            </a:r>
            <a:r>
              <a:rPr lang="en-US" sz="4400" b="1" kern="1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sz="4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4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kumimoji="0" lang="en-US" sz="4400" b="1" i="0" u="none" strike="noStrike" kern="10" cap="none" spc="0" normalizeH="0" baseline="0" noProof="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WordArt 3">
            <a:extLst>
              <a:ext uri="{FF2B5EF4-FFF2-40B4-BE49-F238E27FC236}">
                <a16:creationId xmlns="" xmlns:a16="http://schemas.microsoft.com/office/drawing/2014/main" id="{0D72F1FE-BDCF-48BA-BFDE-4C27E997D99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01306" y="219661"/>
            <a:ext cx="3989387" cy="696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0" cap="none" spc="0" normalizeH="0" baseline="0" noProof="0" dirty="0"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TẬP ĐỌC</a:t>
            </a:r>
          </a:p>
        </p:txBody>
      </p:sp>
      <p:pic>
        <p:nvPicPr>
          <p:cNvPr id="10" name="Picture 5" descr="arrowr3-1">
            <a:extLst>
              <a:ext uri="{FF2B5EF4-FFF2-40B4-BE49-F238E27FC236}">
                <a16:creationId xmlns="" xmlns:a16="http://schemas.microsoft.com/office/drawing/2014/main" id="{2C81E3F9-E489-4CCE-B897-61C65DE2FD8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8" y="3578225"/>
            <a:ext cx="39052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arrowr3-1">
            <a:extLst>
              <a:ext uri="{FF2B5EF4-FFF2-40B4-BE49-F238E27FC236}">
                <a16:creationId xmlns="" xmlns:a16="http://schemas.microsoft.com/office/drawing/2014/main" id="{82B7DCCA-4F9F-4DB6-831B-8F6737859C3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8" y="4233863"/>
            <a:ext cx="39052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 descr="arrowr3-1">
            <a:extLst>
              <a:ext uri="{FF2B5EF4-FFF2-40B4-BE49-F238E27FC236}">
                <a16:creationId xmlns="" xmlns:a16="http://schemas.microsoft.com/office/drawing/2014/main" id="{806F4966-A92D-4189-9E95-39068770FE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8" y="4938713"/>
            <a:ext cx="39052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7" descr="BOOKS">
            <a:extLst>
              <a:ext uri="{FF2B5EF4-FFF2-40B4-BE49-F238E27FC236}">
                <a16:creationId xmlns="" xmlns:a16="http://schemas.microsoft.com/office/drawing/2014/main" id="{A9B4A85D-62CC-4B57-BDBA-7219333B6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46638" y="5276334"/>
            <a:ext cx="2879702" cy="1627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4" name="WordArt 4">
            <a:extLst>
              <a:ext uri="{FF2B5EF4-FFF2-40B4-BE49-F238E27FC236}">
                <a16:creationId xmlns="" xmlns:a16="http://schemas.microsoft.com/office/drawing/2014/main" id="{120E98AE-EC57-46A4-AEAC-CC4ECB9A97D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948293" y="5890626"/>
            <a:ext cx="1046163" cy="3127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i="0" u="none" strike="noStrike" kern="1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VNI-Souvir" pitchFamily="2" charset="0"/>
                <a:ea typeface="+mn-ea"/>
                <a:cs typeface="+mn-cs"/>
              </a:rPr>
              <a:t>SGK  / 41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0F4D3AF-0B32-4647-889B-1DB2B67D36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6638" y="3417888"/>
            <a:ext cx="6937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1: </a:t>
            </a:r>
            <a:r>
              <a:rPr lang="en-US" altLang="en-US" sz="36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en-US" sz="36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95E6553-3633-47F9-BA38-E89C19D474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8225" y="4114800"/>
            <a:ext cx="69357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2: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hiểu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5BF893E8-E220-4A58-B10D-843FBB7A99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6638" y="4819650"/>
            <a:ext cx="69373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3: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diễn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cảm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图片 8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041" flipH="1">
            <a:off x="9774427" y="29334"/>
            <a:ext cx="2731607" cy="896634"/>
          </a:xfrm>
          <a:prstGeom prst="rect">
            <a:avLst/>
          </a:prstGeom>
        </p:spPr>
      </p:pic>
      <p:pic>
        <p:nvPicPr>
          <p:cNvPr id="83" name="图片 8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3582" flipH="1">
            <a:off x="9138997" y="-241720"/>
            <a:ext cx="3221032" cy="1057285"/>
          </a:xfrm>
          <a:prstGeom prst="rect">
            <a:avLst/>
          </a:prstGeom>
        </p:spPr>
      </p:pic>
      <p:grpSp>
        <p:nvGrpSpPr>
          <p:cNvPr id="84" name="组合 83"/>
          <p:cNvGrpSpPr/>
          <p:nvPr/>
        </p:nvGrpSpPr>
        <p:grpSpPr>
          <a:xfrm>
            <a:off x="-17585" y="5729324"/>
            <a:ext cx="12203723" cy="1123362"/>
            <a:chOff x="-17585" y="5729324"/>
            <a:chExt cx="12203723" cy="1123362"/>
          </a:xfrm>
        </p:grpSpPr>
        <p:pic>
          <p:nvPicPr>
            <p:cNvPr id="85" name="图片 84"/>
            <p:cNvPicPr>
              <a:picLocks noChangeAspect="1"/>
            </p:cNvPicPr>
            <p:nvPr/>
          </p:nvPicPr>
          <p:blipFill rotWithShape="1">
            <a:blip r:embed="rId4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86" name="图片 85"/>
            <p:cNvPicPr>
              <a:picLocks noChangeAspect="1"/>
            </p:cNvPicPr>
            <p:nvPr/>
          </p:nvPicPr>
          <p:blipFill rotWithShape="1">
            <a:blip r:embed="rId4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sp>
        <p:nvSpPr>
          <p:cNvPr id="24" name="Rectangle 13">
            <a:extLst>
              <a:ext uri="{FF2B5EF4-FFF2-40B4-BE49-F238E27FC236}">
                <a16:creationId xmlns="" xmlns:a16="http://schemas.microsoft.com/office/drawing/2014/main" id="{D7158042-160B-4233-9DE5-EE8B65C32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5441" y="851043"/>
            <a:ext cx="9558131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vi-VN" sz="4400" dirty="0">
                <a:latin typeface="+mj-lt"/>
              </a:rPr>
              <a:t>Trái đất này là </a:t>
            </a:r>
            <a:r>
              <a:rPr lang="vi-VN" sz="4400" dirty="0">
                <a:solidFill>
                  <a:srgbClr val="FF0000"/>
                </a:solidFill>
                <a:latin typeface="+mj-lt"/>
              </a:rPr>
              <a:t>của chúng mình</a:t>
            </a:r>
          </a:p>
          <a:p>
            <a:r>
              <a:rPr lang="vi-VN" sz="4400" dirty="0">
                <a:solidFill>
                  <a:srgbClr val="FF0000"/>
                </a:solidFill>
                <a:latin typeface="+mj-lt"/>
              </a:rPr>
              <a:t>Quả bóng</a:t>
            </a:r>
            <a:r>
              <a:rPr lang="vi-VN" sz="4400" dirty="0">
                <a:latin typeface="+mj-lt"/>
              </a:rPr>
              <a:t> xanh bay </a:t>
            </a:r>
            <a:r>
              <a:rPr lang="vi-VN" sz="4400" dirty="0">
                <a:solidFill>
                  <a:srgbClr val="FF0000"/>
                </a:solidFill>
                <a:latin typeface="+mj-lt"/>
              </a:rPr>
              <a:t>giữa</a:t>
            </a:r>
            <a:r>
              <a:rPr lang="vi-VN" sz="4400" dirty="0">
                <a:latin typeface="+mj-lt"/>
              </a:rPr>
              <a:t> trời xanh</a:t>
            </a:r>
          </a:p>
          <a:p>
            <a:r>
              <a:rPr lang="vi-VN" sz="4400" dirty="0">
                <a:solidFill>
                  <a:srgbClr val="FF0000"/>
                </a:solidFill>
                <a:latin typeface="+mj-lt"/>
              </a:rPr>
              <a:t>Bồ câu ơi</a:t>
            </a:r>
            <a:r>
              <a:rPr lang="vi-VN" sz="4400" dirty="0">
                <a:latin typeface="+mj-lt"/>
              </a:rPr>
              <a:t>, tiếng chim </a:t>
            </a:r>
            <a:r>
              <a:rPr lang="vi-VN" sz="4400" dirty="0">
                <a:solidFill>
                  <a:srgbClr val="FF0000"/>
                </a:solidFill>
                <a:latin typeface="+mj-lt"/>
              </a:rPr>
              <a:t>gù </a:t>
            </a:r>
            <a:r>
              <a:rPr lang="vi-VN" sz="4400" dirty="0">
                <a:latin typeface="+mj-lt"/>
              </a:rPr>
              <a:t>thương mến</a:t>
            </a:r>
          </a:p>
          <a:p>
            <a:r>
              <a:rPr lang="vi-VN" sz="4400" dirty="0">
                <a:solidFill>
                  <a:srgbClr val="FF0000"/>
                </a:solidFill>
                <a:latin typeface="+mj-lt"/>
              </a:rPr>
              <a:t>Hải âu ơi</a:t>
            </a:r>
            <a:r>
              <a:rPr lang="vi-VN" sz="4400" dirty="0">
                <a:latin typeface="+mj-lt"/>
              </a:rPr>
              <a:t>, cánh chim </a:t>
            </a:r>
            <a:r>
              <a:rPr lang="vi-VN" sz="4400" dirty="0">
                <a:solidFill>
                  <a:srgbClr val="FF0000"/>
                </a:solidFill>
                <a:latin typeface="+mj-lt"/>
              </a:rPr>
              <a:t>vờn</a:t>
            </a:r>
            <a:r>
              <a:rPr lang="vi-VN" sz="4400" dirty="0">
                <a:latin typeface="+mj-lt"/>
              </a:rPr>
              <a:t> sóng biển</a:t>
            </a:r>
          </a:p>
          <a:p>
            <a:r>
              <a:rPr lang="vi-VN" sz="4400" dirty="0">
                <a:latin typeface="+mj-lt"/>
              </a:rPr>
              <a:t>Cùng</a:t>
            </a:r>
            <a:r>
              <a:rPr lang="vi-VN" sz="4400" dirty="0">
                <a:solidFill>
                  <a:srgbClr val="FF0000"/>
                </a:solidFill>
                <a:latin typeface="+mj-lt"/>
              </a:rPr>
              <a:t> bay </a:t>
            </a:r>
            <a:r>
              <a:rPr lang="vi-VN" sz="4400" dirty="0">
                <a:latin typeface="+mj-lt"/>
              </a:rPr>
              <a:t>nào, cho trái đất quay !</a:t>
            </a:r>
          </a:p>
          <a:p>
            <a:r>
              <a:rPr lang="vi-VN" sz="4400" dirty="0">
                <a:latin typeface="+mj-lt"/>
              </a:rPr>
              <a:t>Cùng</a:t>
            </a:r>
            <a:r>
              <a:rPr lang="vi-VN" sz="4400" dirty="0">
                <a:solidFill>
                  <a:srgbClr val="FF0000"/>
                </a:solidFill>
                <a:latin typeface="+mj-lt"/>
              </a:rPr>
              <a:t> bay </a:t>
            </a:r>
            <a:r>
              <a:rPr lang="vi-VN" sz="4400" dirty="0">
                <a:latin typeface="+mj-lt"/>
              </a:rPr>
              <a:t>nào, cho trái đất quay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                                        </a:t>
            </a:r>
            <a:endParaRPr kumimoji="0" lang="en-US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Line 15">
            <a:extLst>
              <a:ext uri="{FF2B5EF4-FFF2-40B4-BE49-F238E27FC236}">
                <a16:creationId xmlns="" xmlns:a16="http://schemas.microsoft.com/office/drawing/2014/main" id="{F3703D1F-1179-4AB4-9877-D6F6BD0B5A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03572" y="1485845"/>
            <a:ext cx="304800" cy="762000"/>
          </a:xfrm>
          <a:prstGeom prst="line">
            <a:avLst/>
          </a:prstGeom>
          <a:noFill/>
          <a:ln w="38100" cap="sq">
            <a:solidFill>
              <a:srgbClr val="00206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0080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Line 16">
            <a:extLst>
              <a:ext uri="{FF2B5EF4-FFF2-40B4-BE49-F238E27FC236}">
                <a16:creationId xmlns="" xmlns:a16="http://schemas.microsoft.com/office/drawing/2014/main" id="{9FE92D09-9F52-4345-B188-99DE17FDCB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85710" y="882059"/>
            <a:ext cx="304800" cy="762000"/>
          </a:xfrm>
          <a:prstGeom prst="line">
            <a:avLst/>
          </a:prstGeom>
          <a:noFill/>
          <a:ln w="38100" cap="sq">
            <a:solidFill>
              <a:srgbClr val="00206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0080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Line 2">
            <a:extLst>
              <a:ext uri="{FF2B5EF4-FFF2-40B4-BE49-F238E27FC236}">
                <a16:creationId xmlns="" xmlns:a16="http://schemas.microsoft.com/office/drawing/2014/main" id="{3D2DAA56-0343-480F-ADE7-367B92D500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24079" y="958259"/>
            <a:ext cx="304800" cy="685800"/>
          </a:xfrm>
          <a:prstGeom prst="line">
            <a:avLst/>
          </a:prstGeom>
          <a:noFill/>
          <a:ln w="38100" cap="sq">
            <a:solidFill>
              <a:srgbClr val="00206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Line 4">
            <a:extLst>
              <a:ext uri="{FF2B5EF4-FFF2-40B4-BE49-F238E27FC236}">
                <a16:creationId xmlns="" xmlns:a16="http://schemas.microsoft.com/office/drawing/2014/main" id="{0B079712-3A52-4165-A82C-9E248D049FC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41941" y="1523945"/>
            <a:ext cx="304800" cy="685800"/>
          </a:xfrm>
          <a:prstGeom prst="line">
            <a:avLst/>
          </a:prstGeom>
          <a:noFill/>
          <a:ln w="38100" cap="sq">
            <a:solidFill>
              <a:srgbClr val="00206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Line 6">
            <a:extLst>
              <a:ext uri="{FF2B5EF4-FFF2-40B4-BE49-F238E27FC236}">
                <a16:creationId xmlns="" xmlns:a16="http://schemas.microsoft.com/office/drawing/2014/main" id="{897E2A9C-D2F7-4231-8427-8225F5D2AE3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446741" y="2903855"/>
            <a:ext cx="304800" cy="685800"/>
          </a:xfrm>
          <a:prstGeom prst="line">
            <a:avLst/>
          </a:prstGeom>
          <a:noFill/>
          <a:ln w="38100" cap="sq">
            <a:solidFill>
              <a:srgbClr val="00206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Line 8">
            <a:extLst>
              <a:ext uri="{FF2B5EF4-FFF2-40B4-BE49-F238E27FC236}">
                <a16:creationId xmlns="" xmlns:a16="http://schemas.microsoft.com/office/drawing/2014/main" id="{6CA31039-A5DC-41AE-82FE-3B580E7E8E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56522" y="3508964"/>
            <a:ext cx="304800" cy="685800"/>
          </a:xfrm>
          <a:prstGeom prst="line">
            <a:avLst/>
          </a:prstGeom>
          <a:noFill/>
          <a:ln w="38100" cap="sq">
            <a:solidFill>
              <a:srgbClr val="00206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7" name="Group 9">
            <a:extLst>
              <a:ext uri="{FF2B5EF4-FFF2-40B4-BE49-F238E27FC236}">
                <a16:creationId xmlns="" xmlns:a16="http://schemas.microsoft.com/office/drawing/2014/main" id="{80EA1D77-F1C7-41EB-B707-2726EACC3C4B}"/>
              </a:ext>
            </a:extLst>
          </p:cNvPr>
          <p:cNvGrpSpPr>
            <a:grpSpLocks/>
          </p:cNvGrpSpPr>
          <p:nvPr/>
        </p:nvGrpSpPr>
        <p:grpSpPr bwMode="auto">
          <a:xfrm>
            <a:off x="9956522" y="4194764"/>
            <a:ext cx="388938" cy="746125"/>
            <a:chOff x="5804" y="2869"/>
            <a:chExt cx="245" cy="470"/>
          </a:xfrm>
        </p:grpSpPr>
        <p:sp>
          <p:nvSpPr>
            <p:cNvPr id="38" name="Line 10">
              <a:extLst>
                <a:ext uri="{FF2B5EF4-FFF2-40B4-BE49-F238E27FC236}">
                  <a16:creationId xmlns="" xmlns:a16="http://schemas.microsoft.com/office/drawing/2014/main" id="{3ACFA9D1-DFA6-4C69-B3A1-6EB1542F7B4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57" y="2907"/>
              <a:ext cx="192" cy="432"/>
            </a:xfrm>
            <a:prstGeom prst="line">
              <a:avLst/>
            </a:prstGeom>
            <a:noFill/>
            <a:ln w="38100" cap="sq">
              <a:solidFill>
                <a:srgbClr val="00206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Line 11">
              <a:extLst>
                <a:ext uri="{FF2B5EF4-FFF2-40B4-BE49-F238E27FC236}">
                  <a16:creationId xmlns="" xmlns:a16="http://schemas.microsoft.com/office/drawing/2014/main" id="{64D3812A-244A-456F-AF6B-ADAA4E3D00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04" y="2869"/>
              <a:ext cx="192" cy="432"/>
            </a:xfrm>
            <a:prstGeom prst="line">
              <a:avLst/>
            </a:prstGeom>
            <a:noFill/>
            <a:ln w="38100" cap="sq">
              <a:solidFill>
                <a:srgbClr val="00206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0" name="Line 12">
            <a:extLst>
              <a:ext uri="{FF2B5EF4-FFF2-40B4-BE49-F238E27FC236}">
                <a16:creationId xmlns="" xmlns:a16="http://schemas.microsoft.com/office/drawing/2014/main" id="{13D10598-E814-4C72-B72D-EFFD44757DD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830587" y="2243829"/>
            <a:ext cx="304800" cy="685800"/>
          </a:xfrm>
          <a:prstGeom prst="line">
            <a:avLst/>
          </a:prstGeom>
          <a:noFill/>
          <a:ln w="38100" cap="sq">
            <a:solidFill>
              <a:srgbClr val="00206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175362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="" xmlns:a16="http://schemas.microsoft.com/office/drawing/2014/main" id="{752C438F-F8C7-41F7-860D-8742F4969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9704" y="718655"/>
            <a:ext cx="9303096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en-US" altLang="en-US" sz="4000" b="1" i="1" u="sng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Dặn</a:t>
            </a:r>
            <a:r>
              <a:rPr kumimoji="0" lang="en-US" altLang="en-US" sz="4000" b="1" i="1" u="sng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1" u="sng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dò</a:t>
            </a: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lại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alt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alt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lòng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40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99CC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Thinkpad\Desktop\新建文件夹 (2)\·_0003_图层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" y="0"/>
            <a:ext cx="12192000" cy="686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WordArt 2">
            <a:extLst>
              <a:ext uri="{FF2B5EF4-FFF2-40B4-BE49-F238E27FC236}">
                <a16:creationId xmlns="" xmlns:a16="http://schemas.microsoft.com/office/drawing/2014/main" id="{C0DFB125-4713-4874-B7CF-F89DB154ABE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168479" y="493367"/>
            <a:ext cx="5855042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000" b="1" kern="10" dirty="0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</a:t>
            </a:r>
          </a:p>
        </p:txBody>
      </p:sp>
      <p:sp>
        <p:nvSpPr>
          <p:cNvPr id="57" name="WordArt 3">
            <a:extLst>
              <a:ext uri="{FF2B5EF4-FFF2-40B4-BE49-F238E27FC236}">
                <a16:creationId xmlns="" xmlns:a16="http://schemas.microsoft.com/office/drawing/2014/main" id="{EBB50CC4-00C0-425D-9734-DEDF2CDE382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86609" y="2340778"/>
            <a:ext cx="7818782" cy="217644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000" b="1" kern="10" dirty="0" err="1">
                <a:ln w="9525" cap="rnd">
                  <a:solidFill>
                    <a:srgbClr val="008000"/>
                  </a:solidFill>
                  <a:prstDash val="sysDot"/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4000" b="1" kern="10" dirty="0">
                <a:ln w="9525" cap="rnd">
                  <a:solidFill>
                    <a:srgbClr val="008000"/>
                  </a:solidFill>
                  <a:prstDash val="sysDot"/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10" dirty="0" err="1">
                <a:ln w="9525" cap="rnd">
                  <a:solidFill>
                    <a:srgbClr val="008000"/>
                  </a:solidFill>
                  <a:prstDash val="sysDot"/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4000" b="1" kern="10" dirty="0">
              <a:ln w="9525" cap="rnd">
                <a:solidFill>
                  <a:srgbClr val="008000"/>
                </a:solidFill>
                <a:prstDash val="sysDot"/>
                <a:round/>
                <a:headEnd/>
                <a:tailEnd/>
              </a:ln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06A8E76-7530-4827-A439-7B4FDE6CC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93831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B7A4269-60F7-4386-959E-D88BD180F929}"/>
              </a:ext>
            </a:extLst>
          </p:cNvPr>
          <p:cNvSpPr txBox="1"/>
          <p:nvPr/>
        </p:nvSpPr>
        <p:spPr>
          <a:xfrm>
            <a:off x="599661" y="3403920"/>
            <a:ext cx="549633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Trái đất này là của chúng mình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Quả bóng xanh bay giữa trời xanh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Bồ câu ơi, tiếng chim gù thương mến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Hải âu ơi, cánh chim vờn sóng biển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Cùng bay nào, cho trái đất quay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Cùng bay nào, cho trái đất quay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927CBE9-4254-417C-8CAA-C4BC1B2FD2FC}"/>
              </a:ext>
            </a:extLst>
          </p:cNvPr>
          <p:cNvSpPr txBox="1"/>
          <p:nvPr/>
        </p:nvSpPr>
        <p:spPr>
          <a:xfrm>
            <a:off x="6459002" y="3804029"/>
            <a:ext cx="591046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Khói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nấm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là tai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đấy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Bom H,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phải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bạn 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hát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giữ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bình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yên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cười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ran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già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này là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này là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BA150B8-A73C-44C9-8A6E-D758422F1FA3}"/>
              </a:ext>
            </a:extLst>
          </p:cNvPr>
          <p:cNvSpPr txBox="1"/>
          <p:nvPr/>
        </p:nvSpPr>
        <p:spPr>
          <a:xfrm>
            <a:off x="6459002" y="910929"/>
            <a:ext cx="827929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Trái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trẻ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bạn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trẻ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năm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châu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trắng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đen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…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dù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da khác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màu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 là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nụ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là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Gió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đẫm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hương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nắng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sắc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Màu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nào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quý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Màu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nào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quý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8A03DF7-CC4D-4C7F-89A3-5DF3FFE93619}"/>
              </a:ext>
            </a:extLst>
          </p:cNvPr>
          <p:cNvSpPr txBox="1"/>
          <p:nvPr/>
        </p:nvSpPr>
        <p:spPr>
          <a:xfrm>
            <a:off x="10208602" y="6260544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Định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Hải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6" name="Picture 4" descr="Bài ca về trái đất - Tập đọc lớp 5 tuần 4 bài 8 - Dạy học online">
            <a:extLst>
              <a:ext uri="{FF2B5EF4-FFF2-40B4-BE49-F238E27FC236}">
                <a16:creationId xmlns="" xmlns:a16="http://schemas.microsoft.com/office/drawing/2014/main" id="{C959DA0C-4E14-4C1A-800C-5628DDB0AC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2055" r="867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20" r="3926"/>
          <a:stretch/>
        </p:blipFill>
        <p:spPr bwMode="auto">
          <a:xfrm>
            <a:off x="236659" y="875767"/>
            <a:ext cx="4801504" cy="289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8862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1910" y="1780344"/>
            <a:ext cx="121119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Đoạn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1: </a:t>
            </a:r>
            <a:r>
              <a:rPr lang="en-US" sz="4800" dirty="0"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Trái </a:t>
            </a:r>
            <a:r>
              <a:rPr lang="en-US" sz="4800" dirty="0" err="1"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đất</a:t>
            </a:r>
            <a:r>
              <a:rPr lang="en-US" sz="4800" dirty="0"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này…</a:t>
            </a:r>
            <a:r>
              <a:rPr lang="en-US" sz="4800" dirty="0" err="1"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cho</a:t>
            </a:r>
            <a:r>
              <a:rPr lang="en-US" sz="4800" dirty="0"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trái</a:t>
            </a:r>
            <a:r>
              <a:rPr lang="en-US" sz="4800" dirty="0"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đất</a:t>
            </a:r>
            <a:r>
              <a:rPr lang="en-US" sz="4800" dirty="0"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quay !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1910" y="4277264"/>
            <a:ext cx="121119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Đoạn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3: </a:t>
            </a:r>
            <a:r>
              <a:rPr kumimoji="0" lang="en-US" sz="4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Phần</a:t>
            </a:r>
            <a:r>
              <a:rPr kumimoji="0" lang="en-US" sz="4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còn</a:t>
            </a:r>
            <a:r>
              <a:rPr kumimoji="0" lang="en-US" sz="4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lại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1910" y="3013501"/>
            <a:ext cx="121119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Đoạn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2: </a:t>
            </a:r>
            <a:r>
              <a:rPr kumimoji="0" lang="en-US" sz="4800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Trái</a:t>
            </a:r>
            <a:r>
              <a:rPr kumimoji="0" lang="en-US" sz="480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800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đất</a:t>
            </a:r>
            <a:r>
              <a:rPr kumimoji="0" lang="en-US" sz="480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800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trẻ</a:t>
            </a:r>
            <a:r>
              <a:rPr kumimoji="0" lang="en-US" sz="480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…</a:t>
            </a:r>
            <a:r>
              <a:rPr kumimoji="0" lang="en-US" sz="4800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cũng</a:t>
            </a:r>
            <a:r>
              <a:rPr kumimoji="0" lang="en-US" sz="480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800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quý</a:t>
            </a:r>
            <a:r>
              <a:rPr kumimoji="0" lang="en-US" sz="480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800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cũng</a:t>
            </a:r>
            <a:r>
              <a:rPr kumimoji="0" lang="en-US" sz="480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800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thơm</a:t>
            </a:r>
            <a:r>
              <a:rPr kumimoji="0" lang="en-US" sz="480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7044400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128F1C-B35C-4917-803E-54A858368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930" y="571387"/>
            <a:ext cx="10515600" cy="1325563"/>
          </a:xfrm>
        </p:spPr>
        <p:txBody>
          <a:bodyPr>
            <a:normAutofit/>
          </a:bodyPr>
          <a:lstStyle/>
          <a:p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Ngỡ ngàng với giải vô địch bắt chước tiếng chim hải âu ở châu Âu | Chuyện  lạ | Vietnam+ (VietnamPlus)">
            <a:extLst>
              <a:ext uri="{FF2B5EF4-FFF2-40B4-BE49-F238E27FC236}">
                <a16:creationId xmlns="" xmlns:a16="http://schemas.microsoft.com/office/drawing/2014/main" id="{842B3047-A788-4D06-9963-B8FB6A36E61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03857"/>
            <a:ext cx="5976730" cy="379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3D3AB7B-544C-4016-BBB2-487039DA54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6730" y="0"/>
            <a:ext cx="6202017" cy="37939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78308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6C19151-CB4B-4F7F-8267-63A69B689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347" y="2578238"/>
            <a:ext cx="10515600" cy="1325563"/>
          </a:xfrm>
        </p:spPr>
        <p:txBody>
          <a:bodyPr>
            <a:normAutofit/>
          </a:bodyPr>
          <a:lstStyle/>
          <a:p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Năm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Thế giới có bao nhiêu châu lục? Bản đồ thế giới mới nhất 2021">
            <a:extLst>
              <a:ext uri="{FF2B5EF4-FFF2-40B4-BE49-F238E27FC236}">
                <a16:creationId xmlns="" xmlns:a16="http://schemas.microsoft.com/office/drawing/2014/main" id="{1651C981-2EF8-4B0F-BC26-EA7B73D47B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183" y="477077"/>
            <a:ext cx="7922793" cy="569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571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37A9F3E-8FA8-4E6F-9075-2A30311CF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340" y="235422"/>
            <a:ext cx="10253869" cy="1020417"/>
          </a:xfrm>
        </p:spPr>
        <p:txBody>
          <a:bodyPr>
            <a:noAutofit/>
          </a:bodyPr>
          <a:lstStyle/>
          <a:p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9435642-6206-496B-94A1-4DD0AEEF4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Những điều cần biết về bom H">
            <a:extLst>
              <a:ext uri="{FF2B5EF4-FFF2-40B4-BE49-F238E27FC236}">
                <a16:creationId xmlns="" xmlns:a16="http://schemas.microsoft.com/office/drawing/2014/main" id="{913A9E55-E48B-46EF-84F4-6A7ED7E8C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635" y="1519238"/>
            <a:ext cx="7898155" cy="533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530952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|4.1|8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6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|4.7|1.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4.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|1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2.8|2.6|6.3|4.8|6.4|4.4|1.2|3.4|3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7.8|4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PT定制1801380800">
  <a:themeElements>
    <a:clrScheme name="MC-欧美风主题色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6B185"/>
      </a:accent1>
      <a:accent2>
        <a:srgbClr val="7B4877"/>
      </a:accent2>
      <a:accent3>
        <a:srgbClr val="D56A00"/>
      </a:accent3>
      <a:accent4>
        <a:srgbClr val="16B185"/>
      </a:accent4>
      <a:accent5>
        <a:srgbClr val="7B4877"/>
      </a:accent5>
      <a:accent6>
        <a:srgbClr val="D56A00"/>
      </a:accent6>
      <a:hlink>
        <a:srgbClr val="0563C1"/>
      </a:hlink>
      <a:folHlink>
        <a:srgbClr val="954F72"/>
      </a:folHlink>
    </a:clrScheme>
    <a:fontScheme name="Arial+微软雅黑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 anchor="ctr">
        <a:spAutoFit/>
      </a:bodyPr>
      <a:lstStyle>
        <a:defPPr>
          <a:lnSpc>
            <a:spcPct val="120000"/>
          </a:lnSpc>
          <a:defRPr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千图.potx" id="{A94BCD76-B219-433F-BA5C-5BD7EC5950C5}" vid="{3418832C-F13D-4A66-8456-67D2A382EF15}"/>
    </a:ext>
  </a:extLst>
</a:theme>
</file>

<file path=ppt/theme/theme5.xml><?xml version="1.0" encoding="utf-8"?>
<a:theme xmlns:a="http://schemas.openxmlformats.org/drawingml/2006/main" name="更多模版请关注:尚佳素材公社shop64427429.taobao.com">
  <a:themeElements>
    <a:clrScheme name="自定义 59">
      <a:dk1>
        <a:srgbClr val="000000"/>
      </a:dk1>
      <a:lt1>
        <a:srgbClr val="FFFFFF"/>
      </a:lt1>
      <a:dk2>
        <a:srgbClr val="5E5E5E"/>
      </a:dk2>
      <a:lt2>
        <a:srgbClr val="DDDDDD"/>
      </a:lt2>
      <a:accent1>
        <a:srgbClr val="58CDD0"/>
      </a:accent1>
      <a:accent2>
        <a:srgbClr val="FFC305"/>
      </a:accent2>
      <a:accent3>
        <a:srgbClr val="EC7070"/>
      </a:accent3>
      <a:accent4>
        <a:srgbClr val="A5CB01"/>
      </a:accent4>
      <a:accent5>
        <a:srgbClr val="05BEFF"/>
      </a:accent5>
      <a:accent6>
        <a:srgbClr val="CC0066"/>
      </a:accent6>
      <a:hlink>
        <a:srgbClr val="F59E00"/>
      </a:hlink>
      <a:folHlink>
        <a:srgbClr val="42835E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茅草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自定义 3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886C"/>
      </a:accent1>
      <a:accent2>
        <a:srgbClr val="E7481D"/>
      </a:accent2>
      <a:accent3>
        <a:srgbClr val="B5853D"/>
      </a:accent3>
      <a:accent4>
        <a:srgbClr val="F0886C"/>
      </a:accent4>
      <a:accent5>
        <a:srgbClr val="BF570E"/>
      </a:accent5>
      <a:accent6>
        <a:srgbClr val="B5853D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Arial"/>
        <a:ea typeface=".黑体-韩语"/>
        <a:cs typeface=""/>
      </a:majorFont>
      <a:minorFont>
        <a:latin typeface="Arial"/>
        <a:ea typeface=".黑体-韩语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1850</TotalTime>
  <Words>1376</Words>
  <Application>Microsoft Office PowerPoint</Application>
  <PresentationFormat>Custom</PresentationFormat>
  <Paragraphs>205</Paragraphs>
  <Slides>31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10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Office Theme</vt:lpstr>
      <vt:lpstr>Default Design</vt:lpstr>
      <vt:lpstr>Office 主题</vt:lpstr>
      <vt:lpstr>PPT定制1801380800</vt:lpstr>
      <vt:lpstr>更多模版请关注:尚佳素材公社shop64427429.taobao.com</vt:lpstr>
      <vt:lpstr>Office 主题​​</vt:lpstr>
      <vt:lpstr>1_Office Theme</vt:lpstr>
      <vt:lpstr>1_Office 主题​​</vt:lpstr>
      <vt:lpstr>3_Office 主题​​</vt:lpstr>
      <vt:lpstr>1_Default Design</vt:lpstr>
      <vt:lpstr>PowerPoint Presentation</vt:lpstr>
      <vt:lpstr>PowerPoint Presentation</vt:lpstr>
      <vt:lpstr>PowerPoint Presentation</vt:lpstr>
      <vt:lpstr>PowerPoint Presentation</vt:lpstr>
      <vt:lpstr>Bài ca về trái đất</vt:lpstr>
      <vt:lpstr>PowerPoint Presentation</vt:lpstr>
      <vt:lpstr>Hải âu</vt:lpstr>
      <vt:lpstr>Năm châu</vt:lpstr>
      <vt:lpstr>Khói hình nấm</vt:lpstr>
      <vt:lpstr>Bom H</vt:lpstr>
      <vt:lpstr>Bom A</vt:lpstr>
      <vt:lpstr>Hành tinh</vt:lpstr>
      <vt:lpstr>PowerPoint Presentation</vt:lpstr>
      <vt:lpstr>PowerPoint Presentation</vt:lpstr>
      <vt:lpstr>PowerPoint Presentation</vt:lpstr>
      <vt:lpstr>Bài ca về trái đất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ca về trái đất</vt:lpstr>
      <vt:lpstr>Bài ca về trái đất</vt:lpstr>
      <vt:lpstr>Nội dung chính: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hoangthaotran1504@gmail.com</dc:creator>
  <cp:lastModifiedBy>Admin</cp:lastModifiedBy>
  <cp:revision>32</cp:revision>
  <dcterms:created xsi:type="dcterms:W3CDTF">2021-08-23T14:42:24Z</dcterms:created>
  <dcterms:modified xsi:type="dcterms:W3CDTF">2022-09-28T02:39:09Z</dcterms:modified>
</cp:coreProperties>
</file>