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</p:sldMasterIdLst>
  <p:notesMasterIdLst>
    <p:notesMasterId r:id="rId35"/>
  </p:notesMasterIdLst>
  <p:sldIdLst>
    <p:sldId id="269" r:id="rId3"/>
    <p:sldId id="446" r:id="rId4"/>
    <p:sldId id="360" r:id="rId5"/>
    <p:sldId id="431" r:id="rId6"/>
    <p:sldId id="414" r:id="rId7"/>
    <p:sldId id="434" r:id="rId8"/>
    <p:sldId id="435" r:id="rId9"/>
    <p:sldId id="437" r:id="rId10"/>
    <p:sldId id="438" r:id="rId11"/>
    <p:sldId id="436" r:id="rId12"/>
    <p:sldId id="439" r:id="rId13"/>
    <p:sldId id="440" r:id="rId14"/>
    <p:sldId id="441" r:id="rId15"/>
    <p:sldId id="442" r:id="rId16"/>
    <p:sldId id="443" r:id="rId17"/>
    <p:sldId id="383" r:id="rId18"/>
    <p:sldId id="425" r:id="rId19"/>
    <p:sldId id="426" r:id="rId20"/>
    <p:sldId id="444" r:id="rId21"/>
    <p:sldId id="427" r:id="rId22"/>
    <p:sldId id="407" r:id="rId23"/>
    <p:sldId id="389" r:id="rId24"/>
    <p:sldId id="392" r:id="rId25"/>
    <p:sldId id="395" r:id="rId26"/>
    <p:sldId id="396" r:id="rId27"/>
    <p:sldId id="398" r:id="rId28"/>
    <p:sldId id="412" r:id="rId29"/>
    <p:sldId id="413" r:id="rId30"/>
    <p:sldId id="430" r:id="rId31"/>
    <p:sldId id="445" r:id="rId32"/>
    <p:sldId id="276" r:id="rId33"/>
    <p:sldId id="279" r:id="rId34"/>
  </p:sldIdLst>
  <p:sldSz cx="9144000" cy="6858000" type="screen4x3"/>
  <p:notesSz cx="9144000" cy="6858000"/>
  <p:defaultTextStyle>
    <a:defPPr>
      <a:defRPr lang="en-US"/>
    </a:defPPr>
    <a:lvl1pPr marL="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31BE"/>
    <a:srgbClr val="ECB2CB"/>
    <a:srgbClr val="E9A5C2"/>
    <a:srgbClr val="008A3E"/>
    <a:srgbClr val="E183AB"/>
    <a:srgbClr val="FFFF66"/>
    <a:srgbClr val="FFCD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12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2-01-26T12:41:20.12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18182 2778 0,'0'-25'219,"25"25"-203,0 25-1,-25 0 1,25 0-16,-25 0 31,24 24 1,-24-24 46,25 25-47,0-26-15,-25 1 15,0 0-31,0 0 0,25-25 15,-25 25 32,25 49-31,-25-49 0,24 0-16,-24-1 328,50-24-313,-25-49-15,0-1 16,99-148 15,-100 148-31,26-49 63,24 0-16,-49 49-32,-25 0 1,75-24-1,-50 24 1,-25 1 0,49-1-1,-49 25 32</inkml:trace>
  <inkml:trace contextRef="#ctx0" brushRef="#br0" timeOffset="10788.3">15454 2679 0,'0'-25'234,"24"25"-234,26 0 16,0 0-16,24 0 31,174 0 0,-173 0-15,-26 0-16,1 0 15,24 0 1,25 0 0,-49 0-1,24 0 1,-49 0 15,25 0-31,-25 0 31,49 0-15,-24 0 0,-1 0-1,26 0 1,-50 0 0,24 0-1,1 0 1,24 0-1,-49 0 1,25 0 0,-26 0-1,1 0 17,0 0-17,0 0 1,0 0-1,-1 0 1,51 0 0,-50 0-1,24 0 1,1 0 0,-1 0-1,1 0 1,0 0-1,-26 0 1,26 0 15,-25 0-15,0 0 0,-1 0 15,1 0 16</inkml:trace>
  <inkml:trace contextRef="#ctx0" brushRef="#br0" timeOffset="46331.41">8558 3845 0,'25'0'469,"0"0"-469,-1 0 16,1 0-1,0 0 1,25 0 0,49 0 15,-74 0-16,-4069 0 1,8162 25 0,-4093-25-16,0 0 31,24 0-15,-24 0-1,0 24 1,0-24-1,-1 0 1,1 0 15,0 0-15,0 0 0,0 25-1,-1-25 1,1 0-16,25 0 15,24 0 1,-49 0 0,25 0 15,-1 0 0,-24 0-15,25 0-1,-1 0 1,1 0 0,-25 0-1,24 0 1,-49 25-16,25-25 47</inkml:trace>
  <inkml:trace contextRef="#ctx0" brushRef="#br0" timeOffset="48652.03">9178 3944 0,'74'0'141,"1"0"-141,24 0 16,-24 0-16,-26 0 15,50 0-15,75 0 32,-25 0-1,-50 0-16,-49 0 1,-26 0-16,26 0 16,24 0 15,-49 0-31,50 0 31,49 0-31,-50 0 31,1 0-15,-26 0 0,-24 0 31,25 0-1,-26 0 1,1 0-47,0 0 16,25-25-16,49 0 31,-74 25-15,74 0-1,-50 0 1,-24 0 109,-25-24-109</inkml:trace>
  <inkml:trace contextRef="#ctx0" brushRef="#br0" timeOffset="80602.38">18157 5358 0,'0'-25'172,"0"0"-172,0 0 15,0 1 1,25-1 0,-25 0 15,0-49 0,0 49-15,0-25-1,25 50 1,-25-25 0,0 1-1,0-1 1,0 0-16,0 0 31,25-24 0,-25 24-15,0 0 0,0 0-1,0-25 17,0 26-17,0-1 1,25-25-1,-25 25 1,0 1 0,0-1-1,0 0-15,0-25 16,24 1 0,-24 24-1,0-25 1,0 26-1,25-26 1,-25 25 15,0-49-15,0 49 0,25-25-1,0 1 1,0-1-1,-25-24 1,0 49 0,0 0-1,24 0 1,1 1 0,-25-1 15,25-50-16,25 1 1,-50 49 0,24-25-1,1 26 17,-25 48 280,0 1-296,0 25-16,0-25 15,0 0-15,0-1 16,0 1-16,0 25 16,0-1-1,0-24-15,0 0 31,0 25-15,0-26 15,0 1-15,0 0 0,0 0-1,0 0 1,0-1-1,0 51 1,-25-50 0,25-1-16,0 1 15,0 0 1,0 25 0,-24-1-1,24-24 1,0 25-1,0-26 17,0 26-17,0-25 1,-25 24 0,25 1-1,-50 0 1,50-1-1,-25 1 1,25-25 0,0 24-1,0-24 1,-24 25 0,-1-50-1,25 49 1,0-24-1,-25 0 1,25 0 15,-25 0-31,0 24 63,1-24-48,24 0 1,-25 24 0,0-49-1,25 25 1,-25-25 46,25 25-46</inkml:trace>
  <inkml:trace contextRef="#ctx0" brushRef="#br0" timeOffset="127987.32">9922 7144 0,'0'25'94,"0"49"-79,0-24-15,0-1 16,25 125 0,25-75 30,-26-74-30,1-25 93,-25 25-109,0-1 32,0-73 93,0-26-110,25 1-15,25-25 16,-26-100 0,-24 51-1,25-26 1,25 50-1,-25 74 1,-25 1 0,0-1-1,0 25-15,24-24 16</inkml:trace>
  <inkml:trace contextRef="#ctx0" brushRef="#br0" timeOffset="142514.01">8930 10592 0,'25'0'203,"74"0"-187,-25 0-16,50 0 15,1 0-15,73 0 16,100 0 31,-274 0-32,1 0 1,0 0 46,0 0-46</inkml:trace>
  <inkml:trace contextRef="#ctx0" brushRef="#br0" timeOffset="152937.81">11460 7317 0,'25'0'515,"0"0"-499,0 0 0,-1 0-1,1 25 16,0 0 16,0-25 47,-25 25-31,0 0-48,0-1 1,0 1 124,25 0-77,-25 0 15,0 0-78,0-1 31,0 1-15,24 0 0,-24 0 46,0 0-62,0-1 31,0 1 47,0 0-62,0 0 0,0 0-1,0-1 1</inkml:trace>
  <inkml:trace contextRef="#ctx0" brushRef="#br0" timeOffset="157171.32">14908 10294 0,'25'0'125,"24"74"-125,-49 1 16,100 49 15,-51-50 0,-24-99 110,49-74-141,1-25 16,-1 25-1,50-124-15,-25 99 16,-24-25 0,-25 25-1,-26 25 1,1 74-1,-25 0 1,0 0 0,25 0-1,-25 1 17</inkml:trace>
  <inkml:trace contextRef="#ctx0" brushRef="#br0" timeOffset="162043.26">13618 13395 0,'75'0'235,"24"0"-235,0 0 15,0 0-15,0 0 16,-24 0 0,-26 0-16,1 0 15,-25 0-15,0 0 16,-1 0-1,26 0 17,0 0-17,-26 0 1,1 0 0,0 0-1,0 0 1,25 0-1,-1 0 1,26 0 0,24 0-1,25 0 1,-25 0 0,0 0-1,-49 0 1,-1 0-1,1 0 17,0 0-1,-26 0-31,26 0 16,0 0-1,24 0 1,-49 0-1,0 0 1,-1 0 31,1 0-31,0 0 15,0 0-16,0 0 17,0 0 30,-1 0-31,1 0-15,0 0 15,0 0 16,0 0-16,-1 0 1,1 0 77</inkml:trace>
  <inkml:trace contextRef="#ctx0" brushRef="#br0" timeOffset="187283.06">18753 7913 0,'99'124'125,"-49"-50"-125,24-24 0,0 49 15,75-25 17,-124-74-1,0 0 31,0-24-46,-1-1 15,-24 0-31,50-49 16,-25-1-1,-25 26 1,74-26 15,-74 1-15,50 24 0,-50 0-1,25 50 1,-1-49-1,1 24 1,0-25 0</inkml:trace>
  <inkml:trace contextRef="#ctx0" brushRef="#br0" timeOffset="197379.33">19968 8756 0,'-25'0'141,"1"25"-126,-26-25 1,25 49 0,0-24-16,0 0 31,-24 0 0,24 24 0,25-24-15,0 0 0,-25 0-1,0 0 1,25 0 15,0-1-31,0 1 16,0 0-1,0 25 17,0-26-17,0 1 1,0 0-1,0 0 1,0 24 0,0-24-1,0 0-15,0 25 16,25-1 0,-25-24-1,0 25 1,50-1 15,-50-24-15,0 0-1,0 0 17,0 24-17,0-24 1,0 25-1,25-26 1,-25 1 0,0 0-16,0 0 15,0 0 1,0 24 0,0-24-1,0 50 16,0-51-15,0 1 0,0 0 15,0 25-15,0-26-1,0 26 1,0-25-1,0 0 1,0-1 0,0 1-1,0 0 17,-25 0-17,25 0 16,-25-25-15,25 24 0,-25 1-1,25 0 17,-25-25-17,1 0 1,-1 25 15,0-25 16,0 0 0,0 0-47,1 0 62,-26 0 1,25 0-48,-24 0 17,24 0-1,0 0 0</inkml:trace>
  <inkml:trace contextRef="#ctx0" brushRef="#br0" timeOffset="-206818.66">14065 5531 0,'24'0'266,"-24"25"-266,25 0 31,25 0 313,-1-50-344,-24 25 15,50-74-15,-26 24 16,-49 25-1,50-24-15,-50 24 16,49-25-16</inkml:trace>
  <inkml:trace contextRef="#ctx0" brushRef="#br0" timeOffset="-195482.77">21233 17711 0</inkml:trace>
  <inkml:trace contextRef="#ctx0" brushRef="#br0" timeOffset="-194965.72">18604 15081 0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2-01-26T12:57:50.58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20464 1811 0,'-25'0'219,"1"0"-203,-1 49-16,25-24 15,0 0-15,-25 49 16,0 1-16,-49 198 31,24-75 16,50-173-31,-25 49-1,1-49 1,24 25-1,0-25 1,0-1 0,0 1-16,-25 0 15,0 25 1,25-1 15,0-24 0</inkml:trace>
  <inkml:trace contextRef="#ctx0" brushRef="#br0" timeOffset="141095.65">13569 2803 0,'0'74'188,"0"1"-188,-25-1 15,25 1 1,-50-1-16,50-24 16,0 24-1,-25-24 16,25-26-15,0 51 0,0-26-1,0-24 1,0 25 0,0-25 30,0 24-30,0-24-16,0 25 31,0-25-15,0 24 15,0-24-15,-25 25-1,25-26 1,0 26 0,0 24-1,-24-49 1,24 0 15</inkml:trace>
  <inkml:trace contextRef="#ctx0" brushRef="#br0" timeOffset="-210097.43">6921 4167 0,'0'25'219,"-25"49"-219,0-24 16,25-25-16,-25 49 15,1-49-15,-1 149 32,-25-50-1,50-75-16,-25-24 1,1 0 0,24 0-1,-25 0 1,25-1 0,0 1-1,0 0 1,0 0-1,-25 0 1,25-1 0,0 26 15,0 0-15,-50-1-1,50-24 1,0 0 46</inkml:trace>
  <inkml:trace contextRef="#ctx0" brushRef="#br0" timeOffset="-88701.51">15652 4018 0,'0'-24'0,"0"48"313,0 1-298,0 0-15,0 0 16,-25 0 0,25-1-16,0 1 15,0 99 16,-25-25 1,25-24-17,0-50-15,0-1 16,0 26 0,-24 24-1,-1 1 1,25-1 15,0-24-15,-25-25-1,25 74 1,0-49 0,0-26 15,0 1-16,0 0-15,-25-25 32,0 25-32,25 0 47,0-1-32,0 1 204,0 0-219,0 0 16,0 0 15</inkml:trace>
  <inkml:trace contextRef="#ctx0" brushRef="#br0" timeOffset="24102.21">6822 5333 0,'0'25'156,"0"24"-156,-50 125 16,0 74 31,50-173-31,0-51-16,0 51 31,0-1-16,-49 25 1,24 25 0,25-74-1,-25-25-15,25 0 16,0-1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2-01-26T13:07:42.61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4093 6300 0,'-25'-24'172,"1"73"-140,-1 1-17,0 24-15,0 1 16,-25-1-16,-24 174 31,-50-74 0,124-75-15,-25-49 0,0-26-1,1 26 1,-1 0-1,25-1 1,-25 1 0,0-1-1,25-24 1,0 0 0,-25-25-1</inkml:trace>
  <inkml:trace contextRef="#ctx0" brushRef="#br0" timeOffset="67629.63">24607 6499 0,'-50'49'125,"25"51"-110,-49 48-15,49-73 16,0 24-16,-74 224 16,-25 49 30,99-323-46,-24 75 32,24-99-1,25 0 0</inkml:trace>
  <inkml:trace contextRef="#ctx0" brushRef="#br0" timeOffset="69384.62">9674 7913 0,'0'49'172,"0"100"-156,0 0-1,0 74 1,-25-99 0,1-49-16,24-26 31</inkml:trace>
  <inkml:trace contextRef="#ctx0" brushRef="#br0" timeOffset="71041.56">24507 7937 0,'0'100'109,"0"24"-93,-24-25-16,-26 99 31,0-49 0,50-124-15,0 0 93,0 0 79</inkml:trace>
  <inkml:trace contextRef="#ctx0" brushRef="#br0" timeOffset="96330.17">15379 4118 0,'25'-50'47,"-25"100"109,0-1-140,0-24 0,-74 347 46,49-198-31,25-75 1,0-49-17,0-26 1,-25 26 15,0-25-15,25 0-1,0 24 48,0-24-1,0 0 157,0 0-203,0-1 15</inkml:trace>
  <inkml:trace contextRef="#ctx0" brushRef="#br0" timeOffset="98488.51">6995 5308 0,'-25'25'140,"25"49"-124,0 26-1,-74 73 17,49-148-32,25 25 15,-49 24 63,24 1-46,25-51-1,0 26-15,-25-25-1,25 24 16,-25-49-15,25 25-16,-25 50 16,25-1 62,0-49-16,-24-25-15,24 25-16</inkml:trace>
  <inkml:trace contextRef="#ctx0" brushRef="#br0" timeOffset="102697.64">6846 4242 0,'0'24'172,"0"26"-172,0 0 15,-74 272 1,49-223-1,-24 50-15,49-124 16,0 49-16,0-49 16,0 0-16,0 0 15,0 0 1,0 24 31,0-24-32,-25-25 48</inkml:trace>
  <inkml:trace contextRef="#ctx0" brushRef="#br0" timeOffset="105233.87">20415 1860 0,'0'50'125,"0"49"-125,-25 0 16,25-49-16,-25 49 15,25-24-15,0-1 16,-25 0 0,25 1-16,-25 49 15,25-99-15,-49 148 47,24 75 16,25-198-16</inkml:trace>
  <inkml:trace contextRef="#ctx0" brushRef="#br0" timeOffset="106890.05">13494 3001 0,'-25'25'172,"25"50"-156,0-26-16,-49 50 16,-1-49-16,50 0 15,0-1-15,0-24 16,-50 74-1,50-49 17,-24-1-17,24-24 17,0 25-17,-25-25 1,25 49 15,0-49-15,0 0-1,0 0 1,0-1 46,0 1-30,0 0 15,-25 0-32</inkml:trace>
  <inkml:trace contextRef="#ctx0" brushRef="#br0" timeOffset="114983.89">20191 2530 0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2-01-26T13:38:31.78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7442 5333 0,'0'25'265,"0"24"-265,0-24 16,0 50-16,0-51 16,0 1-16,0 124 31,0 0 0,0-99-15,0-1-1,25 26 1,-25-51 0,0 26-1,0-25 1,0 0-1,0 24 1,0-24 0,0 74-1,0-49 17,0-25-17,0-1-15,24 26 16,1-25-1,-25 0 1,0-1 0,0 1 15,0 0 0,0 0 0,0 0 1,0-1-17,0 26 1,0-25 46,0 0-30,0-1-17</inkml:trace>
  <inkml:trace contextRef="#ctx0" brushRef="#br0" timeOffset="1982.84">5705 9054 0,'0'74'156,"0"1"-156,0 49 31,0-50-15,0 0 0,0-24-1,0-25 16,0 0 1,0-1-32,0 51 47,0-1-16,0-49-31,0 25 31,0-26-15,0 1-16,0 25 15,0 74 48,0-25-32,25-49 16,-25-25-31,0 49-1,0-24 16,0-26-15,0 1 31,0 0-47,0 0 16,25-25-1,-25 49 1,0-24-1,0 0 1,0 0 0,0 0 15,0-1 31</inkml:trace>
  <inkml:trace contextRef="#ctx0" brushRef="#br0" timeOffset="49584.11">9029 6226 0,'25'0'422,"0"-25"-391,0 0 0,-1 25 126,1-24-157,0 24 109,-25-25-47,25 25-30,0 0-1,-1-25 16,1 25 0,0 0 359,-25 50-344,25-26-46,-25 1 109,25 0-94,-25 0 16,0 0 63,0-1-64,0 1-30,0 0 15,0 0-15,0 0 46,0-1-15,0 1-31,0 0 46,0 0-15,0 0-15,0-1 46,0 1-47,0 0-15,0 0 124</inkml:trace>
  <inkml:trace contextRef="#ctx0" brushRef="#br0" timeOffset="52944.18">9401 6474 0,'25'-25'281,"0"25"-250,-25-49-15,25 24-1,0-25 126,-25 25-78,24 1-17,1-1 48,-25 0-47,25 0 16,-25 0-32,25 1 0,0 24 0,-1-25-15,1 25 187,0 0-125,0 0-62,-25 25-1,25-1 17,-25 1 93,0 0-63,0 0 1,0 0-32,24-25 63,-24 24-63,0 1-15,25-25-1,-25 25 1,0 0 46,0 24-15,0-24 31,25 0 0,-25 0-15,25-25-32,0 25 16,-1-25 281,-24-25-312,25 0 15,-25 0 47,25 0-15,-25 1-1,25-1-46</inkml:trace>
  <inkml:trace contextRef="#ctx0" brushRef="#br0" timeOffset="10871.19">7417 9971 0,'0'-24'156,"0"-1"-141,25-50 1,24 26 15,-49 24-15,25 25-16,-25-25 16,25 0-1,0 25 16,0-49-15,-1-1 0,1 50-1,-25-25 1,25 1 15,-25-1-15,25 0-16,-25 0 15,25 25 1,-25-25 15,24-24-15,1-1 15,-25 25 0,0 1-15,0-1 0,0 0-1,25 0 1,-25 0 15,0 1 0,0-1 1,0 0-17,0 0 17,0 0-17,0 1 1,0-1 15,0 0 0,0 0 47,-25 0-46,25 0-17,0 1 17,-25 24-17,25-25 16,-24 25-15,-1 0 15,0 0 32,0 0-32,0 0-15,1 0-1,-26 25 1,50-1 31,-25-24-16,25 25-15,0 0 15,0 0 16,0 0-32,0 0 1,0-1 0,0 1-1,0 0 1,0 25 15,0-26-15,0 26 15,0-25-15,0 24-1,0-24 1,0 0 15,0 0-31,0 0 16,0-1 15,0 1-31,0 0 31,0 0-15,0 0-16,0-1 16,0 1-1,0 25 1,0-25-1,0 24 1,0 1 0,0-25-1,0 24 1,0-24 0,0 0 15,0 0-16,0-1-15,0 1 47,0 0-31,0 0 0,0 0 46,0 0 1,0-1 687,0 1-704,0-50 423,0 1-375,0-1-63,0 0-31,0 0 16,0 0-1,0 0 1,0 1 62,0-1-31,25-25 0,0 25-31,0 1 15,-25-1-16,24 25-15,1-25 32,-25-25 30,25 50-46,0-24 31,0-1 93,-1 25 95,1 0-188,0 0-32,0 0 1,24 0-16,1 25 47,-25 24-16,24-49 141,-24 25-141,-25 0 16,25 0-31,-25-1 15,0 1-16,0 0 1,0 0 15,0 0 1,0-1-17,0 1 16,0 0 1,0 0 93,0 0-94,0 0 0,0-1 79,25-24 140,24 0-235,-24 0 1,-25-24-1,50-1 1,0-25 0,-26 25-1,26-24 1,-50 24 15,25 0-15,-25 0 15,25 0-31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2-01-26T14:00:49.94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16471 3026 0,'49'0'62,"-24"0"-46,248 0-1,248 0 17,-323 0-17,-49 0 1,0 0 15,25 0-15,-50 0-1,-4044 25 1,8187 0 0,-4094-25-1,-24 0-15,-25 0 16,273 0-1,-198 0 1,-51 0 0,-24 0-1,-49 0 17,-25 0-32,24 0 31,0 0-31,-49 0 31</inkml:trace>
  <inkml:trace contextRef="#ctx0" brushRef="#br0" timeOffset="29300.98">11832 2927 0,'25'-25'125,"25"25"-109,123-25-1,-98 25 1,-1-24 0,-24 24-1,24 0 1,-24 0-16,-26 0 15,76 0 1,-26 0 0,-24 0-16,49 0 31,-25 0-31,-24 0 31,0 0-15,-1-25-1,-24 25 1,0 0 15,24 0-15,1 0 0,-25 0 15,0 0 78,-1 0-78</inkml:trace>
  <inkml:trace contextRef="#ctx0" brushRef="#br0" timeOffset="31423.97">9451 3051 0,'25'0'109,"24"0"-93,-24 0-1,0 0 1,124 0 0,24 0-1,1 0 1,24 0 0,-148 0-16,0 0 15,24-50 1,1 50-1,-51 0 1,26 0 0</inkml:trace>
  <inkml:trace contextRef="#ctx0" brushRef="#br0" timeOffset="32486.28">7888 2952 0,'75'0'140,"24"0"-140,174 0 16,99 0 0,-248 0-1,49 0-15,-49 0 16,0 0-16,-99 0 15,25 0-15,-25 0 16,49 0 15,-24 0 1,-25 0-32,99 0 15,-25 0 1,0 0-1,-74 0 1,0 0 0</inkml:trace>
  <inkml:trace contextRef="#ctx0" brushRef="#br0" timeOffset="33989.94">7119 4787 0,'0'-49'94,"25"-26"-79,74-24 1,125-99 15,-175 123-15,-49 50-1,0 75 110,0 24-125,0-24 16,0 74 0,0-50-1,0 26 1,0-26 0,0 1-1,0-1 1,0 25-1,0-49 1,0-25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2-01-26T14:02:19.38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9600 4242 0,'25'0'172,"24"0"-156,1 0-1,74-25 1,25-25 15,-125 50-15,26 0-1,-25 0 17,0 0 30,-1 0-31,1 0-15,0 0 0,0 0-1,0 0 1,-1 0 31,1 0-32,0 0 1,0 0 47,0 0-32,0 0 31,-1 0-15,1 0 16</inkml:trace>
  <inkml:trace contextRef="#ctx0" brushRef="#br0" timeOffset="1247.8">11361 4366 0,'25'0'125,"0"0"-125,-1 0 16,51 0-1,-1 0 1,149 0 15,-148-25-15,-26 25-1,1 0 1,0-25 0,-26 25 30,26 0-30,-25 0 0,0 0-1,-1 0 1,26 0 0,-25 0-1,24 0 1,-24 0-1,0 0 1,0 0 0,24 0-1,-24 0 1,0 0 0,0 0-1</inkml:trace>
  <inkml:trace contextRef="#ctx0" brushRef="#br0" timeOffset="3921.07">13271 4266 0,'49'0'172,"-24"0"-156,25 0-1,-25 0-15,24 0 31,-24 0-31,25 0 16,-1 0-16,-24 0 31,0 0 1,0 0-17,0 0 1,-1 0-1,26 0 32,-25 0 0,24 0-16,-24 0 1,0 0 30,0 0-31,0 0-15,-1 0 0,26 25-1,0-25 48,-26 0-1,26 0 48</inkml:trace>
  <inkml:trace contextRef="#ctx0" brushRef="#br0" timeOffset="5287.69">14734 4316 0,'50'0'188,"-25"25"-172,24 0-16,-24-25 15,50 0-15,-51 0 16,51 0-16,-1 0 15,-49 0-15,124 0 32,-75 0-1</inkml:trace>
  <inkml:trace contextRef="#ctx0" brushRef="#br0" timeOffset="81039.8">6301 3299 0,'25'0'94,"-25"-25"-94,148 25 31,125 0 1,-99 0-17,-50 0 1,-75 0-1,-24 0-15,50 0 32,-1 0-17,1 0 1,24 0 0,-50 0-1,26 0 1,24 0-1,0 0 1,-24 0 0,-1 0-1,-24 0 1,-26 0 0,1 0 15,0 0-31,0 0 0,0 0 31,-1 0 0</inkml:trace>
  <inkml:trace contextRef="#ctx0" brushRef="#br0" timeOffset="124463.56">11311 4291 0,'25'0'297,"25"0"-281,49 0-1,25 25-15,0-25 0,25 0 16,-25 0-1,25 0-15,-25 0 16,-25 25-16,0-25 16,50 0-1,-75 25 17,-49-25-17,0 0 1,0 0-1,24 0 17,-24 0-32,50 0 31,-51 0-15,1 0-1,0 0 1,0 0-1</inkml:trace>
  <inkml:trace contextRef="#ctx0" brushRef="#br0" timeOffset="138205.79">16495 9227 0</inkml:trace>
  <inkml:trace contextRef="#ctx0" brushRef="#br0" timeOffset="189495.48">16123 12502 0,'25'-25'235,"0"0"-220,0 0 1,-25 0-16,25-24 16,49-26 30,-49 51-30,0-1 0,-1 25-1,1-25 1,0 0 0</inkml:trace>
  <inkml:trace contextRef="#ctx0" brushRef="#br0" timeOffset="194704.08">16520 11906 0,'0'-25'47,"0"50"15,0 0-62,0 124 31,0-50-15,0 0 15,0-49-31,0 0 0,0 24 31,0-49-31,0 24 16,25 1 0,-25-25-1,0 24 1,0-24 0,0 25-1,0-25 16,0-1-15,0 1 0,0 0 31,25-25 31,0 0-63,24 0 1,1 0 0,0 0-16,24-25 15,50 0 1,-25-49-1,-74 74-15,0-25 16,99-74 0,-99 74 15,-1 0-15,1 25-1,0-49 1,0 49 15,0-25-15,-25-25-16,24 1 31,26-1-15,-25 25-1,-25 1-15,49-26 16,-49 0-1,25 1 1,0 24 0,0-25-1,0 1 1,-25 24 15,24-25-15,-24 25-1,25-24 1,0-26 0,0 26-1,25-26 1,-50 26 0,49-1-1,-49 1 1,0-26-1,0 50 1,25 25 0,-25-24 15,0-26-31,0 25 78,0 0-62,0 1-1,-25 24 1,0 0-16,-24 0 78,49 24-62,0 51-1,0-50-15,-25 49 32,25-24-32,0-1 15,0 75 1,0-74-1,0 24 1,0 1 0,0-1-1,0 0 1,0 26 0,0-51-1,0 26 1,0-1-1,0-49 1,0 0 0,0 0-16,0-1 15,0 51 17,0-50-32,0 49 31,0 0 0,0-98 157,25-26-173,-25 0 1,49-49-1,1 25-15,-25 24 16,-25 25 0,49-74-1,-24 49 1,0-24 0,0 49-1,0 25 1,-25-25-1,49 1 1,-49-1 0,25 25-1,0 0 1,0 0 0,24 0 15,-24 0-16,25 0 1,-1 0 15,1 25-15,-25-1 0,-1 1-1,1 0 1,-25 25-1,0-1 1,25 1 0,-25 24-1,0-49-15,0 25 16,0-1 0,0 1 15,0 0 0,0-26-15,0 1-1,0 0 1,25 25 0,0-26-1,-25 1 1,24-25 46,1 0 32,0 0-94,0 0 16,-25-25-1,25 25 1,-25-24 0,49-26-1,-24 50 1,0-50-1,0 26 1,-25-26 15,49 25-15,-49 0 0,0-24-16,25 24 15,0-25 1,-25 1 15,25-1-15,-25 25-16,0 0 15,0-24 1,25 24-16,-25 0 16,24 25-1,-24-25 1,0 1-1,0 73 204,0-24-219,0 25 16,0-1-16,0 1 15,0 0-15,0 24 16,25-74-16,-25 74 16,25-49-16,-25 50 31,0-51-31,50 26 47,-50-25-32,24-25 1,-24 25 0,25-1-1,0-24 32,0 0 0,0 0-31,24 0-16,-24-24 15,0-1 1,0 0-16,49-25 31,-49 1-15,24-1-16,-49 1 31,25-1-15,-25 0-1,0 26-15,25-1 16,-25-75 0,25 51 15,-25 24-31,0-49 15,25 49 1,-25 0 0,0 0-1,0 50 126,0 25-125,0-26-16,0 1 15,0 50 1,24-1-1,-24 1 1,0-1 0,25 0-1,-25-49 1,25 50 0,-25-26 15,25-24-31,-25 0 62,25-25 16,-1 0-62,26-25 15,-25 25-15,0-25-16,49-99 16,-74 75-1,0-1 1,25 0-1,0 1 1,-25 24 0,25-25 15</inkml:trace>
  <inkml:trace contextRef="#ctx0" brushRef="#br0" timeOffset="196952.17">20092 11881 0,'-25'0'141,"1"0"-126,-1 25 1,0 25 0,0 24 15,25-49-15,0 49-1,0-49 1,0 0-1,0 0 1,0 0 0,0 0-1,0-1-15,0 1 16,0 25 0,0-25-1,0-1 16,0 1-31,0 0 16,0 25 0,25-26-1,-25 1 1,25 0 0,0 0 15,-1 0 0,1-25 16,0 0-47,0 0 16,24 0-1,1 0 1,-25 0-1,0 0 17,24-25-17,-24 0 1,-25-49 0,0 24-1,25 25 1,-25-24-1,25 24 1,-1-25 0,-24 1 15,0 24-31,0 0 16,0 0-1,0 0 1,0 0 15,0 1-15,0-1-16,0 0 15,-24-25 1,-1 26 0,0-1-1,0-25 16,0 25 1,1 25-17,24-24 1,-25-1 0,0 25 15,0-25-31,0 25 125,1 0-110,-1 0 1,0 0 15,0 25 1,0 0-17,25-1 16,0 1 16,0 0-31,0 0 31</inkml:trace>
  <inkml:trace contextRef="#ctx0" brushRef="#br0" timeOffset="201280.07">20365 11708 0,'25'0'188,"0"-25"-157,-1 0 31,1 25-30,0 0 30,0 0-62,0 0 16,-1 0-1,1 0 110,0 0-109,-25 25 0,0 0-1,0 0 1,0-1 0,0 1 30,0 0-14,0 0-1,-25 0-15,0-1-1,1 1 32,-26 25 31,25-50 188,-24 0-110,24 0-47,0 0 110,0 0-219,0 0 63,1 0 62,-1 0-63</inkml:trace>
  <inkml:trace contextRef="#ctx0" brushRef="#br0" timeOffset="203495.75">20216 11261 0,'50'0'172,"-50"-49"-156,25 49 15,-1 0 31,1 0-30,25 0 46,-50 25-47,0-1-15,0 1-1,0 0 1,0 0 0,0 0-1,0-1 16,0 1-15,0 0 0,0 0 46,0 0-31,-25-25 32,25 24-47,-25 1 30</inkml:trace>
  <inkml:trace contextRef="#ctx0" brushRef="#br0" timeOffset="205575.73">16297 12179 0,'25'0'203,"24"0"-203,-24 0 16,25 0-1,-25 0-15,-1 0 16,51 0 0,-26 0 15,-24 0-16,25 0 1,-25 0 15,0 0-31,-1 0 16,1 0 15,0 0-15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BDE7E-B355-40A4-9B7E-E581E1043B22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6A8AD-F3E6-47DE-B783-16C0EDA737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80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8327CE-9C48-42EC-A174-D90BEA2C188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4973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BB279A-D454-406E-A0DD-490F1F308CA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482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53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754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826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2805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3253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0943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943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0816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7903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1796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869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576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6308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9245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8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432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30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150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873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885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185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0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4530-B66F-4473-ADD6-7D32B9BE029C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69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4530-B66F-4473-ADD6-7D32B9BE029C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083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4.png"/><Relationship Id="rId7" Type="http://schemas.openxmlformats.org/officeDocument/2006/relationships/image" Target="../media/image3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7.png"/><Relationship Id="rId7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7.png"/><Relationship Id="rId7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11" Type="http://schemas.openxmlformats.org/officeDocument/2006/relationships/image" Target="../media/image37.png"/><Relationship Id="rId5" Type="http://schemas.openxmlformats.org/officeDocument/2006/relationships/image" Target="../media/image19.png"/><Relationship Id="rId10" Type="http://schemas.openxmlformats.org/officeDocument/2006/relationships/image" Target="../media/image36.png"/><Relationship Id="rId4" Type="http://schemas.openxmlformats.org/officeDocument/2006/relationships/image" Target="../media/image18.png"/><Relationship Id="rId9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7.png"/><Relationship Id="rId7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9.png"/><Relationship Id="rId10" Type="http://schemas.openxmlformats.org/officeDocument/2006/relationships/image" Target="../media/image39.png"/><Relationship Id="rId4" Type="http://schemas.openxmlformats.org/officeDocument/2006/relationships/image" Target="../media/image18.png"/><Relationship Id="rId9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7.png"/><Relationship Id="rId7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9.png"/><Relationship Id="rId10" Type="http://schemas.openxmlformats.org/officeDocument/2006/relationships/image" Target="../media/image41.png"/><Relationship Id="rId4" Type="http://schemas.openxmlformats.org/officeDocument/2006/relationships/image" Target="../media/image18.png"/><Relationship Id="rId9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7.png"/><Relationship Id="rId7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microsoft.com/office/2007/relationships/media" Target="../media/media2.mp4"/><Relationship Id="rId7" Type="http://schemas.openxmlformats.org/officeDocument/2006/relationships/image" Target="../media/image4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7.png"/><Relationship Id="rId5" Type="http://schemas.openxmlformats.org/officeDocument/2006/relationships/slideLayout" Target="../slideLayouts/slideLayout13.xml"/><Relationship Id="rId4" Type="http://schemas.openxmlformats.org/officeDocument/2006/relationships/video" Target="../media/media2.mp4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5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0.png"/><Relationship Id="rId4" Type="http://schemas.openxmlformats.org/officeDocument/2006/relationships/customXml" Target="../ink/ink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11" Type="http://schemas.openxmlformats.org/officeDocument/2006/relationships/customXml" Target="../ink/ink1.xml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11" Type="http://schemas.openxmlformats.org/officeDocument/2006/relationships/image" Target="../media/image22.png"/><Relationship Id="rId5" Type="http://schemas.openxmlformats.org/officeDocument/2006/relationships/image" Target="../media/image18.png"/><Relationship Id="rId10" Type="http://schemas.openxmlformats.org/officeDocument/2006/relationships/customXml" Target="../ink/ink2.xml"/><Relationship Id="rId4" Type="http://schemas.openxmlformats.org/officeDocument/2006/relationships/image" Target="../media/image17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4.png"/><Relationship Id="rId4" Type="http://schemas.openxmlformats.org/officeDocument/2006/relationships/image" Target="../media/image17.png"/><Relationship Id="rId9" Type="http://schemas.openxmlformats.org/officeDocument/2006/relationships/customXml" Target="../ink/ink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7.png"/><Relationship Id="rId4" Type="http://schemas.openxmlformats.org/officeDocument/2006/relationships/image" Target="../media/image17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fbb63f59c772f80c241f5a32592359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260330" cy="68237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2468" y="34290"/>
            <a:ext cx="7162800" cy="1107988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6600" b="1">
                <a:solidFill>
                  <a:srgbClr val="FF0000"/>
                </a:solidFill>
                <a:latin typeface="HP001 4 hàng" pitchFamily="34" charset="0"/>
              </a:rPr>
              <a:t>Xin chào các em!</a:t>
            </a:r>
            <a:endParaRPr lang="en-US" sz="6600" b="1" dirty="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F40FAE2B-5009-4230-ABA5-91B141386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066800"/>
            <a:ext cx="2829468" cy="3733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0863FDAC-44F5-4F30-8D16-1F7AFE68DD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320425"/>
            <a:ext cx="9144000" cy="1547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747461"/>
      </p:ext>
    </p:ext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F542510-387F-4880-A5D7-221CE3DB7FDF}"/>
              </a:ext>
            </a:extLst>
          </p:cNvPr>
          <p:cNvSpPr txBox="1"/>
          <p:nvPr/>
        </p:nvSpPr>
        <p:spPr>
          <a:xfrm>
            <a:off x="7543800" y="0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1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F1C7126E-FCBB-4B1D-8E97-A8A4D6BEE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5" y="0"/>
            <a:ext cx="1276350" cy="619125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E6092D19-BEC0-408A-9A9D-1959BB834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19" y="5144339"/>
            <a:ext cx="4242881" cy="1712040"/>
          </a:xfrm>
          <a:prstGeom prst="rect">
            <a:avLst/>
          </a:prstGeom>
        </p:spPr>
      </p:pic>
      <p:grpSp>
        <p:nvGrpSpPr>
          <p:cNvPr id="2" name="Nhóm 1">
            <a:extLst>
              <a:ext uri="{FF2B5EF4-FFF2-40B4-BE49-F238E27FC236}">
                <a16:creationId xmlns:a16="http://schemas.microsoft.com/office/drawing/2014/main" id="{32CA417E-5DD6-4DA4-8D7F-85E66142B8FD}"/>
              </a:ext>
            </a:extLst>
          </p:cNvPr>
          <p:cNvGrpSpPr/>
          <p:nvPr/>
        </p:nvGrpSpPr>
        <p:grpSpPr>
          <a:xfrm>
            <a:off x="189385" y="96136"/>
            <a:ext cx="8765229" cy="4097706"/>
            <a:chOff x="564204" y="78074"/>
            <a:chExt cx="8353425" cy="3626542"/>
          </a:xfrm>
        </p:grpSpPr>
        <p:pic>
          <p:nvPicPr>
            <p:cNvPr id="3" name="Hình ảnh 2">
              <a:extLst>
                <a:ext uri="{FF2B5EF4-FFF2-40B4-BE49-F238E27FC236}">
                  <a16:creationId xmlns:a16="http://schemas.microsoft.com/office/drawing/2014/main" id="{E69C6AC5-2834-41C7-BAF2-0488EB367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63972" y="78074"/>
              <a:ext cx="3305175" cy="428625"/>
            </a:xfrm>
            <a:prstGeom prst="rect">
              <a:avLst/>
            </a:prstGeom>
          </p:spPr>
        </p:pic>
        <p:pic>
          <p:nvPicPr>
            <p:cNvPr id="9" name="Hình ảnh 8">
              <a:extLst>
                <a:ext uri="{FF2B5EF4-FFF2-40B4-BE49-F238E27FC236}">
                  <a16:creationId xmlns:a16="http://schemas.microsoft.com/office/drawing/2014/main" id="{23A2D70A-94AC-4257-9CB5-89038D80B9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4204" y="620128"/>
              <a:ext cx="8277225" cy="857250"/>
            </a:xfrm>
            <a:prstGeom prst="rect">
              <a:avLst/>
            </a:prstGeom>
          </p:spPr>
        </p:pic>
        <p:pic>
          <p:nvPicPr>
            <p:cNvPr id="12" name="Hình ảnh 11">
              <a:extLst>
                <a:ext uri="{FF2B5EF4-FFF2-40B4-BE49-F238E27FC236}">
                  <a16:creationId xmlns:a16="http://schemas.microsoft.com/office/drawing/2014/main" id="{CE2DC1F5-193A-4943-B146-3C95296EA1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64204" y="1428141"/>
              <a:ext cx="8353425" cy="2276475"/>
            </a:xfrm>
            <a:prstGeom prst="rect">
              <a:avLst/>
            </a:prstGeom>
          </p:spPr>
        </p:pic>
      </p:grpSp>
      <p:pic>
        <p:nvPicPr>
          <p:cNvPr id="14" name="Hình ảnh 13">
            <a:extLst>
              <a:ext uri="{FF2B5EF4-FFF2-40B4-BE49-F238E27FC236}">
                <a16:creationId xmlns:a16="http://schemas.microsoft.com/office/drawing/2014/main" id="{3EF79AB4-1B5D-430B-BE19-FB2FB94701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1006" y="4047548"/>
            <a:ext cx="7541630" cy="857250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58E93E44-2084-4F14-BD62-4401BB69BAE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69147" y="5074092"/>
            <a:ext cx="3074853" cy="1783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979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F542510-387F-4880-A5D7-221CE3DB7FDF}"/>
              </a:ext>
            </a:extLst>
          </p:cNvPr>
          <p:cNvSpPr txBox="1"/>
          <p:nvPr/>
        </p:nvSpPr>
        <p:spPr>
          <a:xfrm>
            <a:off x="7543800" y="0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2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F1C7126E-FCBB-4B1D-8E97-A8A4D6BEE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5" y="0"/>
            <a:ext cx="1276350" cy="619125"/>
          </a:xfrm>
          <a:prstGeom prst="rect">
            <a:avLst/>
          </a:prstGeom>
        </p:spPr>
      </p:pic>
      <p:grpSp>
        <p:nvGrpSpPr>
          <p:cNvPr id="11" name="Nhóm 10">
            <a:extLst>
              <a:ext uri="{FF2B5EF4-FFF2-40B4-BE49-F238E27FC236}">
                <a16:creationId xmlns:a16="http://schemas.microsoft.com/office/drawing/2014/main" id="{29F6ADB6-F774-4654-AA14-5C01D4B05D06}"/>
              </a:ext>
            </a:extLst>
          </p:cNvPr>
          <p:cNvGrpSpPr/>
          <p:nvPr/>
        </p:nvGrpSpPr>
        <p:grpSpPr>
          <a:xfrm>
            <a:off x="76200" y="47017"/>
            <a:ext cx="8991600" cy="4495800"/>
            <a:chOff x="564204" y="78074"/>
            <a:chExt cx="8353425" cy="3626542"/>
          </a:xfrm>
        </p:grpSpPr>
        <p:pic>
          <p:nvPicPr>
            <p:cNvPr id="13" name="Hình ảnh 12">
              <a:extLst>
                <a:ext uri="{FF2B5EF4-FFF2-40B4-BE49-F238E27FC236}">
                  <a16:creationId xmlns:a16="http://schemas.microsoft.com/office/drawing/2014/main" id="{8069D0C7-389A-42EE-B485-4F61BA2996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63972" y="78074"/>
              <a:ext cx="3305175" cy="428625"/>
            </a:xfrm>
            <a:prstGeom prst="rect">
              <a:avLst/>
            </a:prstGeom>
          </p:spPr>
        </p:pic>
        <p:pic>
          <p:nvPicPr>
            <p:cNvPr id="15" name="Hình ảnh 14">
              <a:extLst>
                <a:ext uri="{FF2B5EF4-FFF2-40B4-BE49-F238E27FC236}">
                  <a16:creationId xmlns:a16="http://schemas.microsoft.com/office/drawing/2014/main" id="{DD995109-B248-4552-A609-81C9F57DB4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4204" y="620128"/>
              <a:ext cx="8277225" cy="857250"/>
            </a:xfrm>
            <a:prstGeom prst="rect">
              <a:avLst/>
            </a:prstGeom>
          </p:spPr>
        </p:pic>
        <p:pic>
          <p:nvPicPr>
            <p:cNvPr id="17" name="Hình ảnh 16">
              <a:extLst>
                <a:ext uri="{FF2B5EF4-FFF2-40B4-BE49-F238E27FC236}">
                  <a16:creationId xmlns:a16="http://schemas.microsoft.com/office/drawing/2014/main" id="{19C87593-7922-42FC-A3E3-4C4EDA408D6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4204" y="1428141"/>
              <a:ext cx="8353425" cy="2276475"/>
            </a:xfrm>
            <a:prstGeom prst="rect">
              <a:avLst/>
            </a:prstGeom>
          </p:spPr>
        </p:pic>
      </p:grpSp>
      <p:pic>
        <p:nvPicPr>
          <p:cNvPr id="18" name="Hình ảnh 17">
            <a:extLst>
              <a:ext uri="{FF2B5EF4-FFF2-40B4-BE49-F238E27FC236}">
                <a16:creationId xmlns:a16="http://schemas.microsoft.com/office/drawing/2014/main" id="{3697D32D-B505-4148-A05C-08F2F2E8F5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5789" y="3886200"/>
            <a:ext cx="2898211" cy="1169454"/>
          </a:xfrm>
          <a:prstGeom prst="rect">
            <a:avLst/>
          </a:prstGeom>
        </p:spPr>
      </p:pic>
      <p:pic>
        <p:nvPicPr>
          <p:cNvPr id="19" name="Hình ảnh 18">
            <a:extLst>
              <a:ext uri="{FF2B5EF4-FFF2-40B4-BE49-F238E27FC236}">
                <a16:creationId xmlns:a16="http://schemas.microsoft.com/office/drawing/2014/main" id="{0317C84D-8686-4437-89CD-D288009D14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86728" y="5224521"/>
            <a:ext cx="2657272" cy="1541643"/>
          </a:xfrm>
          <a:prstGeom prst="rect">
            <a:avLst/>
          </a:prstGeom>
        </p:spPr>
      </p:pic>
      <p:pic>
        <p:nvPicPr>
          <p:cNvPr id="20" name="Hình ảnh 19">
            <a:extLst>
              <a:ext uri="{FF2B5EF4-FFF2-40B4-BE49-F238E27FC236}">
                <a16:creationId xmlns:a16="http://schemas.microsoft.com/office/drawing/2014/main" id="{667C6038-1F01-4111-90F6-20E440D29B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986150"/>
            <a:ext cx="6333462" cy="2066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096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F542510-387F-4880-A5D7-221CE3DB7FDF}"/>
              </a:ext>
            </a:extLst>
          </p:cNvPr>
          <p:cNvSpPr txBox="1"/>
          <p:nvPr/>
        </p:nvSpPr>
        <p:spPr>
          <a:xfrm>
            <a:off x="7543800" y="0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2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F1C7126E-FCBB-4B1D-8E97-A8A4D6BEE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5" y="0"/>
            <a:ext cx="1276350" cy="619125"/>
          </a:xfrm>
          <a:prstGeom prst="rect">
            <a:avLst/>
          </a:prstGeom>
        </p:spPr>
      </p:pic>
      <p:grpSp>
        <p:nvGrpSpPr>
          <p:cNvPr id="11" name="Nhóm 10">
            <a:extLst>
              <a:ext uri="{FF2B5EF4-FFF2-40B4-BE49-F238E27FC236}">
                <a16:creationId xmlns:a16="http://schemas.microsoft.com/office/drawing/2014/main" id="{29F6ADB6-F774-4654-AA14-5C01D4B05D06}"/>
              </a:ext>
            </a:extLst>
          </p:cNvPr>
          <p:cNvGrpSpPr/>
          <p:nvPr/>
        </p:nvGrpSpPr>
        <p:grpSpPr>
          <a:xfrm>
            <a:off x="76200" y="47017"/>
            <a:ext cx="8991600" cy="4495800"/>
            <a:chOff x="564204" y="78074"/>
            <a:chExt cx="8353425" cy="3626542"/>
          </a:xfrm>
        </p:grpSpPr>
        <p:pic>
          <p:nvPicPr>
            <p:cNvPr id="13" name="Hình ảnh 12">
              <a:extLst>
                <a:ext uri="{FF2B5EF4-FFF2-40B4-BE49-F238E27FC236}">
                  <a16:creationId xmlns:a16="http://schemas.microsoft.com/office/drawing/2014/main" id="{8069D0C7-389A-42EE-B485-4F61BA2996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63972" y="78074"/>
              <a:ext cx="3305175" cy="428625"/>
            </a:xfrm>
            <a:prstGeom prst="rect">
              <a:avLst/>
            </a:prstGeom>
          </p:spPr>
        </p:pic>
        <p:pic>
          <p:nvPicPr>
            <p:cNvPr id="15" name="Hình ảnh 14">
              <a:extLst>
                <a:ext uri="{FF2B5EF4-FFF2-40B4-BE49-F238E27FC236}">
                  <a16:creationId xmlns:a16="http://schemas.microsoft.com/office/drawing/2014/main" id="{DD995109-B248-4552-A609-81C9F57DB4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4204" y="620128"/>
              <a:ext cx="8277225" cy="857250"/>
            </a:xfrm>
            <a:prstGeom prst="rect">
              <a:avLst/>
            </a:prstGeom>
          </p:spPr>
        </p:pic>
        <p:pic>
          <p:nvPicPr>
            <p:cNvPr id="17" name="Hình ảnh 16">
              <a:extLst>
                <a:ext uri="{FF2B5EF4-FFF2-40B4-BE49-F238E27FC236}">
                  <a16:creationId xmlns:a16="http://schemas.microsoft.com/office/drawing/2014/main" id="{19C87593-7922-42FC-A3E3-4C4EDA408D6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4204" y="1428141"/>
              <a:ext cx="8353425" cy="2276475"/>
            </a:xfrm>
            <a:prstGeom prst="rect">
              <a:avLst/>
            </a:prstGeom>
          </p:spPr>
        </p:pic>
      </p:grpSp>
      <p:pic>
        <p:nvPicPr>
          <p:cNvPr id="18" name="Hình ảnh 17">
            <a:extLst>
              <a:ext uri="{FF2B5EF4-FFF2-40B4-BE49-F238E27FC236}">
                <a16:creationId xmlns:a16="http://schemas.microsoft.com/office/drawing/2014/main" id="{3697D32D-B505-4148-A05C-08F2F2E8F5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5789" y="3886200"/>
            <a:ext cx="2898211" cy="1169454"/>
          </a:xfrm>
          <a:prstGeom prst="rect">
            <a:avLst/>
          </a:prstGeom>
        </p:spPr>
      </p:pic>
      <p:pic>
        <p:nvPicPr>
          <p:cNvPr id="19" name="Hình ảnh 18">
            <a:extLst>
              <a:ext uri="{FF2B5EF4-FFF2-40B4-BE49-F238E27FC236}">
                <a16:creationId xmlns:a16="http://schemas.microsoft.com/office/drawing/2014/main" id="{0317C84D-8686-4437-89CD-D288009D14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9108" y="5316357"/>
            <a:ext cx="2657272" cy="1541643"/>
          </a:xfrm>
          <a:prstGeom prst="rect">
            <a:avLst/>
          </a:prstGeom>
        </p:spPr>
      </p:pic>
      <p:pic>
        <p:nvPicPr>
          <p:cNvPr id="12" name="Hình ảnh 11">
            <a:extLst>
              <a:ext uri="{FF2B5EF4-FFF2-40B4-BE49-F238E27FC236}">
                <a16:creationId xmlns:a16="http://schemas.microsoft.com/office/drawing/2014/main" id="{44530155-B575-4D3D-9EED-367D8D1D04B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076" y="4013423"/>
            <a:ext cx="2752725" cy="523875"/>
          </a:xfrm>
          <a:prstGeom prst="rect">
            <a:avLst/>
          </a:prstGeom>
        </p:spPr>
      </p:pic>
      <p:pic>
        <p:nvPicPr>
          <p:cNvPr id="2" name="Hình ảnh 1">
            <a:extLst>
              <a:ext uri="{FF2B5EF4-FFF2-40B4-BE49-F238E27FC236}">
                <a16:creationId xmlns:a16="http://schemas.microsoft.com/office/drawing/2014/main" id="{DD907862-C190-4993-811C-B2662CE1B32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4619814"/>
            <a:ext cx="6242845" cy="463336"/>
          </a:xfrm>
          <a:prstGeom prst="rect">
            <a:avLst/>
          </a:prstGeom>
        </p:spPr>
      </p:pic>
      <p:grpSp>
        <p:nvGrpSpPr>
          <p:cNvPr id="14" name="Nhóm 13">
            <a:extLst>
              <a:ext uri="{FF2B5EF4-FFF2-40B4-BE49-F238E27FC236}">
                <a16:creationId xmlns:a16="http://schemas.microsoft.com/office/drawing/2014/main" id="{56732965-7720-438E-A467-29668F29C6A7}"/>
              </a:ext>
            </a:extLst>
          </p:cNvPr>
          <p:cNvGrpSpPr/>
          <p:nvPr/>
        </p:nvGrpSpPr>
        <p:grpSpPr>
          <a:xfrm>
            <a:off x="91394" y="5176022"/>
            <a:ext cx="6538006" cy="417693"/>
            <a:chOff x="304800" y="2037625"/>
            <a:chExt cx="8262938" cy="479204"/>
          </a:xfrm>
        </p:grpSpPr>
        <p:pic>
          <p:nvPicPr>
            <p:cNvPr id="16" name="Hình ảnh 15">
              <a:extLst>
                <a:ext uri="{FF2B5EF4-FFF2-40B4-BE49-F238E27FC236}">
                  <a16:creationId xmlns:a16="http://schemas.microsoft.com/office/drawing/2014/main" id="{E6C30213-89CC-4C43-A49E-78442F8B827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04800" y="2037625"/>
              <a:ext cx="3189456" cy="479204"/>
            </a:xfrm>
            <a:prstGeom prst="rect">
              <a:avLst/>
            </a:prstGeom>
          </p:spPr>
        </p:pic>
        <p:pic>
          <p:nvPicPr>
            <p:cNvPr id="21" name="Hình ảnh 20">
              <a:extLst>
                <a:ext uri="{FF2B5EF4-FFF2-40B4-BE49-F238E27FC236}">
                  <a16:creationId xmlns:a16="http://schemas.microsoft.com/office/drawing/2014/main" id="{3A89D505-3EF4-4E01-AA0F-297AE8EA2D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429000" y="2052455"/>
              <a:ext cx="5138738" cy="449543"/>
            </a:xfrm>
            <a:prstGeom prst="rect">
              <a:avLst/>
            </a:prstGeom>
          </p:spPr>
        </p:pic>
      </p:grpSp>
      <p:cxnSp>
        <p:nvCxnSpPr>
          <p:cNvPr id="22" name="Đường nối Thẳng 21">
            <a:extLst>
              <a:ext uri="{FF2B5EF4-FFF2-40B4-BE49-F238E27FC236}">
                <a16:creationId xmlns:a16="http://schemas.microsoft.com/office/drawing/2014/main" id="{D196876D-B6AE-4201-81C0-DDA23070A74F}"/>
              </a:ext>
            </a:extLst>
          </p:cNvPr>
          <p:cNvCxnSpPr>
            <a:cxnSpLocks/>
          </p:cNvCxnSpPr>
          <p:nvPr/>
        </p:nvCxnSpPr>
        <p:spPr>
          <a:xfrm>
            <a:off x="2182845" y="2209800"/>
            <a:ext cx="130289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Đường nối Thẳng 22">
            <a:extLst>
              <a:ext uri="{FF2B5EF4-FFF2-40B4-BE49-F238E27FC236}">
                <a16:creationId xmlns:a16="http://schemas.microsoft.com/office/drawing/2014/main" id="{67E75B84-57BE-49C9-AC98-F9FCDD72C7D2}"/>
              </a:ext>
            </a:extLst>
          </p:cNvPr>
          <p:cNvCxnSpPr>
            <a:cxnSpLocks/>
          </p:cNvCxnSpPr>
          <p:nvPr/>
        </p:nvCxnSpPr>
        <p:spPr>
          <a:xfrm>
            <a:off x="5515584" y="2169267"/>
            <a:ext cx="12192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Đường nối Thẳng 23">
            <a:extLst>
              <a:ext uri="{FF2B5EF4-FFF2-40B4-BE49-F238E27FC236}">
                <a16:creationId xmlns:a16="http://schemas.microsoft.com/office/drawing/2014/main" id="{880212BF-C433-4941-8DAC-904B0B4FD4A7}"/>
              </a:ext>
            </a:extLst>
          </p:cNvPr>
          <p:cNvCxnSpPr>
            <a:cxnSpLocks/>
          </p:cNvCxnSpPr>
          <p:nvPr/>
        </p:nvCxnSpPr>
        <p:spPr>
          <a:xfrm>
            <a:off x="2173117" y="2733472"/>
            <a:ext cx="12192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Đường nối Thẳng 24">
            <a:extLst>
              <a:ext uri="{FF2B5EF4-FFF2-40B4-BE49-F238E27FC236}">
                <a16:creationId xmlns:a16="http://schemas.microsoft.com/office/drawing/2014/main" id="{371D5CCC-88B6-4699-BD0C-52FA26FC55B9}"/>
              </a:ext>
            </a:extLst>
          </p:cNvPr>
          <p:cNvCxnSpPr>
            <a:cxnSpLocks/>
          </p:cNvCxnSpPr>
          <p:nvPr/>
        </p:nvCxnSpPr>
        <p:spPr>
          <a:xfrm>
            <a:off x="1066800" y="3200400"/>
            <a:ext cx="1828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Đường nối Thẳng 25">
            <a:extLst>
              <a:ext uri="{FF2B5EF4-FFF2-40B4-BE49-F238E27FC236}">
                <a16:creationId xmlns:a16="http://schemas.microsoft.com/office/drawing/2014/main" id="{E1547765-65C6-4FBF-B0D8-36627BCC50D7}"/>
              </a:ext>
            </a:extLst>
          </p:cNvPr>
          <p:cNvCxnSpPr>
            <a:cxnSpLocks/>
          </p:cNvCxnSpPr>
          <p:nvPr/>
        </p:nvCxnSpPr>
        <p:spPr>
          <a:xfrm>
            <a:off x="3765663" y="2667000"/>
            <a:ext cx="103493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1991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F542510-387F-4880-A5D7-221CE3DB7FDF}"/>
              </a:ext>
            </a:extLst>
          </p:cNvPr>
          <p:cNvSpPr txBox="1"/>
          <p:nvPr/>
        </p:nvSpPr>
        <p:spPr>
          <a:xfrm>
            <a:off x="7543800" y="0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2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F1C7126E-FCBB-4B1D-8E97-A8A4D6BEE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5" y="0"/>
            <a:ext cx="1276350" cy="619125"/>
          </a:xfrm>
          <a:prstGeom prst="rect">
            <a:avLst/>
          </a:prstGeom>
        </p:spPr>
      </p:pic>
      <p:grpSp>
        <p:nvGrpSpPr>
          <p:cNvPr id="11" name="Nhóm 10">
            <a:extLst>
              <a:ext uri="{FF2B5EF4-FFF2-40B4-BE49-F238E27FC236}">
                <a16:creationId xmlns:a16="http://schemas.microsoft.com/office/drawing/2014/main" id="{29F6ADB6-F774-4654-AA14-5C01D4B05D06}"/>
              </a:ext>
            </a:extLst>
          </p:cNvPr>
          <p:cNvGrpSpPr/>
          <p:nvPr/>
        </p:nvGrpSpPr>
        <p:grpSpPr>
          <a:xfrm>
            <a:off x="76200" y="47017"/>
            <a:ext cx="8991600" cy="4495800"/>
            <a:chOff x="564204" y="78074"/>
            <a:chExt cx="8353425" cy="3626542"/>
          </a:xfrm>
        </p:grpSpPr>
        <p:pic>
          <p:nvPicPr>
            <p:cNvPr id="13" name="Hình ảnh 12">
              <a:extLst>
                <a:ext uri="{FF2B5EF4-FFF2-40B4-BE49-F238E27FC236}">
                  <a16:creationId xmlns:a16="http://schemas.microsoft.com/office/drawing/2014/main" id="{8069D0C7-389A-42EE-B485-4F61BA2996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63972" y="78074"/>
              <a:ext cx="3305175" cy="428625"/>
            </a:xfrm>
            <a:prstGeom prst="rect">
              <a:avLst/>
            </a:prstGeom>
          </p:spPr>
        </p:pic>
        <p:pic>
          <p:nvPicPr>
            <p:cNvPr id="15" name="Hình ảnh 14">
              <a:extLst>
                <a:ext uri="{FF2B5EF4-FFF2-40B4-BE49-F238E27FC236}">
                  <a16:creationId xmlns:a16="http://schemas.microsoft.com/office/drawing/2014/main" id="{DD995109-B248-4552-A609-81C9F57DB4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4204" y="620128"/>
              <a:ext cx="8277225" cy="857250"/>
            </a:xfrm>
            <a:prstGeom prst="rect">
              <a:avLst/>
            </a:prstGeom>
          </p:spPr>
        </p:pic>
        <p:pic>
          <p:nvPicPr>
            <p:cNvPr id="17" name="Hình ảnh 16">
              <a:extLst>
                <a:ext uri="{FF2B5EF4-FFF2-40B4-BE49-F238E27FC236}">
                  <a16:creationId xmlns:a16="http://schemas.microsoft.com/office/drawing/2014/main" id="{19C87593-7922-42FC-A3E3-4C4EDA408D6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4204" y="1428141"/>
              <a:ext cx="8353425" cy="2276475"/>
            </a:xfrm>
            <a:prstGeom prst="rect">
              <a:avLst/>
            </a:prstGeom>
          </p:spPr>
        </p:pic>
      </p:grpSp>
      <p:pic>
        <p:nvPicPr>
          <p:cNvPr id="18" name="Hình ảnh 17">
            <a:extLst>
              <a:ext uri="{FF2B5EF4-FFF2-40B4-BE49-F238E27FC236}">
                <a16:creationId xmlns:a16="http://schemas.microsoft.com/office/drawing/2014/main" id="{3697D32D-B505-4148-A05C-08F2F2E8F5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5789" y="3886200"/>
            <a:ext cx="2898211" cy="1169454"/>
          </a:xfrm>
          <a:prstGeom prst="rect">
            <a:avLst/>
          </a:prstGeom>
        </p:spPr>
      </p:pic>
      <p:pic>
        <p:nvPicPr>
          <p:cNvPr id="19" name="Hình ảnh 18">
            <a:extLst>
              <a:ext uri="{FF2B5EF4-FFF2-40B4-BE49-F238E27FC236}">
                <a16:creationId xmlns:a16="http://schemas.microsoft.com/office/drawing/2014/main" id="{0317C84D-8686-4437-89CD-D288009D14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9108" y="5316357"/>
            <a:ext cx="2657272" cy="1541643"/>
          </a:xfrm>
          <a:prstGeom prst="rect">
            <a:avLst/>
          </a:prstGeom>
        </p:spPr>
      </p:pic>
      <p:pic>
        <p:nvPicPr>
          <p:cNvPr id="12" name="Hình ảnh 11">
            <a:extLst>
              <a:ext uri="{FF2B5EF4-FFF2-40B4-BE49-F238E27FC236}">
                <a16:creationId xmlns:a16="http://schemas.microsoft.com/office/drawing/2014/main" id="{44530155-B575-4D3D-9EED-367D8D1D04B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076" y="4013423"/>
            <a:ext cx="2752725" cy="523875"/>
          </a:xfrm>
          <a:prstGeom prst="rect">
            <a:avLst/>
          </a:prstGeom>
        </p:spPr>
      </p:pic>
      <p:cxnSp>
        <p:nvCxnSpPr>
          <p:cNvPr id="25" name="Đường nối Thẳng 24">
            <a:extLst>
              <a:ext uri="{FF2B5EF4-FFF2-40B4-BE49-F238E27FC236}">
                <a16:creationId xmlns:a16="http://schemas.microsoft.com/office/drawing/2014/main" id="{371D5CCC-88B6-4699-BD0C-52FA26FC55B9}"/>
              </a:ext>
            </a:extLst>
          </p:cNvPr>
          <p:cNvCxnSpPr>
            <a:cxnSpLocks/>
          </p:cNvCxnSpPr>
          <p:nvPr/>
        </p:nvCxnSpPr>
        <p:spPr>
          <a:xfrm>
            <a:off x="3276600" y="3810000"/>
            <a:ext cx="55626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" name="Hình ảnh 2">
            <a:extLst>
              <a:ext uri="{FF2B5EF4-FFF2-40B4-BE49-F238E27FC236}">
                <a16:creationId xmlns:a16="http://schemas.microsoft.com/office/drawing/2014/main" id="{306B05C6-7A63-40A8-92E4-D68CAD2BEC1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7291" y="4685007"/>
            <a:ext cx="5678135" cy="490703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435F80C7-237F-435E-84C9-4DE9F5CE130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4038" y="5378231"/>
            <a:ext cx="5724640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112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F542510-387F-4880-A5D7-221CE3DB7FDF}"/>
              </a:ext>
            </a:extLst>
          </p:cNvPr>
          <p:cNvSpPr txBox="1"/>
          <p:nvPr/>
        </p:nvSpPr>
        <p:spPr>
          <a:xfrm>
            <a:off x="7543800" y="0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2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F1C7126E-FCBB-4B1D-8E97-A8A4D6BEE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5" y="0"/>
            <a:ext cx="1276350" cy="619125"/>
          </a:xfrm>
          <a:prstGeom prst="rect">
            <a:avLst/>
          </a:prstGeom>
        </p:spPr>
      </p:pic>
      <p:grpSp>
        <p:nvGrpSpPr>
          <p:cNvPr id="11" name="Nhóm 10">
            <a:extLst>
              <a:ext uri="{FF2B5EF4-FFF2-40B4-BE49-F238E27FC236}">
                <a16:creationId xmlns:a16="http://schemas.microsoft.com/office/drawing/2014/main" id="{29F6ADB6-F774-4654-AA14-5C01D4B05D06}"/>
              </a:ext>
            </a:extLst>
          </p:cNvPr>
          <p:cNvGrpSpPr/>
          <p:nvPr/>
        </p:nvGrpSpPr>
        <p:grpSpPr>
          <a:xfrm>
            <a:off x="76200" y="47017"/>
            <a:ext cx="8991600" cy="4495800"/>
            <a:chOff x="564204" y="78074"/>
            <a:chExt cx="8353425" cy="3626542"/>
          </a:xfrm>
        </p:grpSpPr>
        <p:pic>
          <p:nvPicPr>
            <p:cNvPr id="13" name="Hình ảnh 12">
              <a:extLst>
                <a:ext uri="{FF2B5EF4-FFF2-40B4-BE49-F238E27FC236}">
                  <a16:creationId xmlns:a16="http://schemas.microsoft.com/office/drawing/2014/main" id="{8069D0C7-389A-42EE-B485-4F61BA2996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63972" y="78074"/>
              <a:ext cx="3305175" cy="428625"/>
            </a:xfrm>
            <a:prstGeom prst="rect">
              <a:avLst/>
            </a:prstGeom>
          </p:spPr>
        </p:pic>
        <p:pic>
          <p:nvPicPr>
            <p:cNvPr id="15" name="Hình ảnh 14">
              <a:extLst>
                <a:ext uri="{FF2B5EF4-FFF2-40B4-BE49-F238E27FC236}">
                  <a16:creationId xmlns:a16="http://schemas.microsoft.com/office/drawing/2014/main" id="{DD995109-B248-4552-A609-81C9F57DB4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4204" y="620128"/>
              <a:ext cx="8277225" cy="857250"/>
            </a:xfrm>
            <a:prstGeom prst="rect">
              <a:avLst/>
            </a:prstGeom>
          </p:spPr>
        </p:pic>
        <p:pic>
          <p:nvPicPr>
            <p:cNvPr id="17" name="Hình ảnh 16">
              <a:extLst>
                <a:ext uri="{FF2B5EF4-FFF2-40B4-BE49-F238E27FC236}">
                  <a16:creationId xmlns:a16="http://schemas.microsoft.com/office/drawing/2014/main" id="{19C87593-7922-42FC-A3E3-4C4EDA408D6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4204" y="1428141"/>
              <a:ext cx="8353425" cy="2276475"/>
            </a:xfrm>
            <a:prstGeom prst="rect">
              <a:avLst/>
            </a:prstGeom>
          </p:spPr>
        </p:pic>
      </p:grpSp>
      <p:pic>
        <p:nvPicPr>
          <p:cNvPr id="18" name="Hình ảnh 17">
            <a:extLst>
              <a:ext uri="{FF2B5EF4-FFF2-40B4-BE49-F238E27FC236}">
                <a16:creationId xmlns:a16="http://schemas.microsoft.com/office/drawing/2014/main" id="{3697D32D-B505-4148-A05C-08F2F2E8F5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5789" y="3886200"/>
            <a:ext cx="2898211" cy="1169454"/>
          </a:xfrm>
          <a:prstGeom prst="rect">
            <a:avLst/>
          </a:prstGeom>
        </p:spPr>
      </p:pic>
      <p:pic>
        <p:nvPicPr>
          <p:cNvPr id="19" name="Hình ảnh 18">
            <a:extLst>
              <a:ext uri="{FF2B5EF4-FFF2-40B4-BE49-F238E27FC236}">
                <a16:creationId xmlns:a16="http://schemas.microsoft.com/office/drawing/2014/main" id="{0317C84D-8686-4437-89CD-D288009D14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9108" y="5316357"/>
            <a:ext cx="2657272" cy="1541643"/>
          </a:xfrm>
          <a:prstGeom prst="rect">
            <a:avLst/>
          </a:prstGeom>
        </p:spPr>
      </p:pic>
      <p:pic>
        <p:nvPicPr>
          <p:cNvPr id="12" name="Hình ảnh 11">
            <a:extLst>
              <a:ext uri="{FF2B5EF4-FFF2-40B4-BE49-F238E27FC236}">
                <a16:creationId xmlns:a16="http://schemas.microsoft.com/office/drawing/2014/main" id="{44530155-B575-4D3D-9EED-367D8D1D04B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076" y="4013423"/>
            <a:ext cx="2752725" cy="523875"/>
          </a:xfrm>
          <a:prstGeom prst="rect">
            <a:avLst/>
          </a:prstGeom>
        </p:spPr>
      </p:pic>
      <p:cxnSp>
        <p:nvCxnSpPr>
          <p:cNvPr id="25" name="Đường nối Thẳng 24">
            <a:extLst>
              <a:ext uri="{FF2B5EF4-FFF2-40B4-BE49-F238E27FC236}">
                <a16:creationId xmlns:a16="http://schemas.microsoft.com/office/drawing/2014/main" id="{371D5CCC-88B6-4699-BD0C-52FA26FC55B9}"/>
              </a:ext>
            </a:extLst>
          </p:cNvPr>
          <p:cNvCxnSpPr>
            <a:cxnSpLocks/>
          </p:cNvCxnSpPr>
          <p:nvPr/>
        </p:nvCxnSpPr>
        <p:spPr>
          <a:xfrm>
            <a:off x="609600" y="3800272"/>
            <a:ext cx="25146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Hình ảnh 1">
            <a:extLst>
              <a:ext uri="{FF2B5EF4-FFF2-40B4-BE49-F238E27FC236}">
                <a16:creationId xmlns:a16="http://schemas.microsoft.com/office/drawing/2014/main" id="{E84E24EC-A46B-4C8A-BF11-DEEB2F315F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4761459"/>
            <a:ext cx="4858933" cy="414564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F4A4D590-E88F-4EDD-833A-E118699AF78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8200" y="5356650"/>
            <a:ext cx="4944285" cy="48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705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F542510-387F-4880-A5D7-221CE3DB7FDF}"/>
              </a:ext>
            </a:extLst>
          </p:cNvPr>
          <p:cNvSpPr txBox="1"/>
          <p:nvPr/>
        </p:nvSpPr>
        <p:spPr>
          <a:xfrm>
            <a:off x="7543800" y="0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2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F1C7126E-FCBB-4B1D-8E97-A8A4D6BEE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5" y="0"/>
            <a:ext cx="1276350" cy="619125"/>
          </a:xfrm>
          <a:prstGeom prst="rect">
            <a:avLst/>
          </a:prstGeom>
        </p:spPr>
      </p:pic>
      <p:grpSp>
        <p:nvGrpSpPr>
          <p:cNvPr id="11" name="Nhóm 10">
            <a:extLst>
              <a:ext uri="{FF2B5EF4-FFF2-40B4-BE49-F238E27FC236}">
                <a16:creationId xmlns:a16="http://schemas.microsoft.com/office/drawing/2014/main" id="{29F6ADB6-F774-4654-AA14-5C01D4B05D06}"/>
              </a:ext>
            </a:extLst>
          </p:cNvPr>
          <p:cNvGrpSpPr/>
          <p:nvPr/>
        </p:nvGrpSpPr>
        <p:grpSpPr>
          <a:xfrm>
            <a:off x="76200" y="47017"/>
            <a:ext cx="8991600" cy="4495800"/>
            <a:chOff x="564204" y="78074"/>
            <a:chExt cx="8353425" cy="3626542"/>
          </a:xfrm>
        </p:grpSpPr>
        <p:pic>
          <p:nvPicPr>
            <p:cNvPr id="13" name="Hình ảnh 12">
              <a:extLst>
                <a:ext uri="{FF2B5EF4-FFF2-40B4-BE49-F238E27FC236}">
                  <a16:creationId xmlns:a16="http://schemas.microsoft.com/office/drawing/2014/main" id="{8069D0C7-389A-42EE-B485-4F61BA2996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63972" y="78074"/>
              <a:ext cx="3305175" cy="428625"/>
            </a:xfrm>
            <a:prstGeom prst="rect">
              <a:avLst/>
            </a:prstGeom>
          </p:spPr>
        </p:pic>
        <p:pic>
          <p:nvPicPr>
            <p:cNvPr id="15" name="Hình ảnh 14">
              <a:extLst>
                <a:ext uri="{FF2B5EF4-FFF2-40B4-BE49-F238E27FC236}">
                  <a16:creationId xmlns:a16="http://schemas.microsoft.com/office/drawing/2014/main" id="{DD995109-B248-4552-A609-81C9F57DB4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4204" y="620128"/>
              <a:ext cx="8277225" cy="857250"/>
            </a:xfrm>
            <a:prstGeom prst="rect">
              <a:avLst/>
            </a:prstGeom>
          </p:spPr>
        </p:pic>
        <p:pic>
          <p:nvPicPr>
            <p:cNvPr id="17" name="Hình ảnh 16">
              <a:extLst>
                <a:ext uri="{FF2B5EF4-FFF2-40B4-BE49-F238E27FC236}">
                  <a16:creationId xmlns:a16="http://schemas.microsoft.com/office/drawing/2014/main" id="{19C87593-7922-42FC-A3E3-4C4EDA408D6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4204" y="1428141"/>
              <a:ext cx="8353425" cy="2276475"/>
            </a:xfrm>
            <a:prstGeom prst="rect">
              <a:avLst/>
            </a:prstGeom>
          </p:spPr>
        </p:pic>
      </p:grpSp>
      <p:pic>
        <p:nvPicPr>
          <p:cNvPr id="18" name="Hình ảnh 17">
            <a:extLst>
              <a:ext uri="{FF2B5EF4-FFF2-40B4-BE49-F238E27FC236}">
                <a16:creationId xmlns:a16="http://schemas.microsoft.com/office/drawing/2014/main" id="{3697D32D-B505-4148-A05C-08F2F2E8F5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5789" y="3837141"/>
            <a:ext cx="2898211" cy="1169454"/>
          </a:xfrm>
          <a:prstGeom prst="rect">
            <a:avLst/>
          </a:prstGeom>
        </p:spPr>
      </p:pic>
      <p:pic>
        <p:nvPicPr>
          <p:cNvPr id="19" name="Hình ảnh 18">
            <a:extLst>
              <a:ext uri="{FF2B5EF4-FFF2-40B4-BE49-F238E27FC236}">
                <a16:creationId xmlns:a16="http://schemas.microsoft.com/office/drawing/2014/main" id="{0317C84D-8686-4437-89CD-D288009D14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9108" y="5316357"/>
            <a:ext cx="2657272" cy="1541643"/>
          </a:xfrm>
          <a:prstGeom prst="rect">
            <a:avLst/>
          </a:prstGeom>
        </p:spPr>
      </p:pic>
      <p:pic>
        <p:nvPicPr>
          <p:cNvPr id="12" name="Hình ảnh 11">
            <a:extLst>
              <a:ext uri="{FF2B5EF4-FFF2-40B4-BE49-F238E27FC236}">
                <a16:creationId xmlns:a16="http://schemas.microsoft.com/office/drawing/2014/main" id="{44530155-B575-4D3D-9EED-367D8D1D04B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076" y="4013423"/>
            <a:ext cx="2752725" cy="523875"/>
          </a:xfrm>
          <a:prstGeom prst="rect">
            <a:avLst/>
          </a:prstGeom>
        </p:spPr>
      </p:pic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DFF87C34-188A-4EFB-9AA5-703CC6F12F2F}"/>
              </a:ext>
            </a:extLst>
          </p:cNvPr>
          <p:cNvSpPr txBox="1"/>
          <p:nvPr/>
        </p:nvSpPr>
        <p:spPr>
          <a:xfrm>
            <a:off x="50863" y="4898511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khỉ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vẹt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08FEBD4C-3B34-4CF5-94E3-664E65912565}"/>
              </a:ext>
            </a:extLst>
          </p:cNvPr>
          <p:cNvSpPr txBox="1"/>
          <p:nvPr/>
        </p:nvSpPr>
        <p:spPr>
          <a:xfrm>
            <a:off x="76200" y="5427250"/>
            <a:ext cx="640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Thỏ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khỉ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vẹt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44100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F542510-387F-4880-A5D7-221CE3DB7FDF}"/>
              </a:ext>
            </a:extLst>
          </p:cNvPr>
          <p:cNvSpPr txBox="1"/>
          <p:nvPr/>
        </p:nvSpPr>
        <p:spPr>
          <a:xfrm>
            <a:off x="3581400" y="30916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  <p:pic>
        <p:nvPicPr>
          <p:cNvPr id="19" name="Hình ảnh 18">
            <a:extLst>
              <a:ext uri="{FF2B5EF4-FFF2-40B4-BE49-F238E27FC236}">
                <a16:creationId xmlns:a16="http://schemas.microsoft.com/office/drawing/2014/main" id="{DD7F3CEF-A90C-4619-A213-F9E04F306F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951871"/>
            <a:ext cx="7467600" cy="1196862"/>
          </a:xfrm>
          <a:prstGeom prst="rect">
            <a:avLst/>
          </a:prstGeom>
        </p:spPr>
      </p:pic>
      <p:pic>
        <p:nvPicPr>
          <p:cNvPr id="2" name="Hình ảnh 1">
            <a:extLst>
              <a:ext uri="{FF2B5EF4-FFF2-40B4-BE49-F238E27FC236}">
                <a16:creationId xmlns:a16="http://schemas.microsoft.com/office/drawing/2014/main" id="{DD49C960-36FA-43C3-8C33-F0EEB2B7C7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0276" y="4648200"/>
            <a:ext cx="3808192" cy="2209800"/>
          </a:xfrm>
          <a:prstGeom prst="rect">
            <a:avLst/>
          </a:prstGeom>
        </p:spPr>
      </p:pic>
      <p:sp>
        <p:nvSpPr>
          <p:cNvPr id="9" name="Hình chữ nhật 8">
            <a:extLst>
              <a:ext uri="{FF2B5EF4-FFF2-40B4-BE49-F238E27FC236}">
                <a16:creationId xmlns:a16="http://schemas.microsoft.com/office/drawing/2014/main" id="{30D060F8-ACB2-40D1-B61D-C9BD110E715F}"/>
              </a:ext>
            </a:extLst>
          </p:cNvPr>
          <p:cNvSpPr/>
          <p:nvPr/>
        </p:nvSpPr>
        <p:spPr>
          <a:xfrm>
            <a:off x="800100" y="1571594"/>
            <a:ext cx="4648200" cy="6344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Nhóm 15">
            <a:extLst>
              <a:ext uri="{FF2B5EF4-FFF2-40B4-BE49-F238E27FC236}">
                <a16:creationId xmlns:a16="http://schemas.microsoft.com/office/drawing/2014/main" id="{8BA82F72-5EE5-4458-8F96-669938BE4948}"/>
              </a:ext>
            </a:extLst>
          </p:cNvPr>
          <p:cNvGrpSpPr/>
          <p:nvPr/>
        </p:nvGrpSpPr>
        <p:grpSpPr>
          <a:xfrm>
            <a:off x="1066800" y="1618091"/>
            <a:ext cx="4667250" cy="494667"/>
            <a:chOff x="1828800" y="4757737"/>
            <a:chExt cx="4667250" cy="494667"/>
          </a:xfrm>
        </p:grpSpPr>
        <p:pic>
          <p:nvPicPr>
            <p:cNvPr id="18" name="Hình ảnh 17">
              <a:extLst>
                <a:ext uri="{FF2B5EF4-FFF2-40B4-BE49-F238E27FC236}">
                  <a16:creationId xmlns:a16="http://schemas.microsoft.com/office/drawing/2014/main" id="{4C5BA91F-A6E7-4520-BCE3-ADA0905C31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28800" y="4766629"/>
              <a:ext cx="1562100" cy="485775"/>
            </a:xfrm>
            <a:prstGeom prst="rect">
              <a:avLst/>
            </a:prstGeom>
          </p:spPr>
        </p:pic>
        <p:pic>
          <p:nvPicPr>
            <p:cNvPr id="20" name="Hình ảnh 19">
              <a:extLst>
                <a:ext uri="{FF2B5EF4-FFF2-40B4-BE49-F238E27FC236}">
                  <a16:creationId xmlns:a16="http://schemas.microsoft.com/office/drawing/2014/main" id="{4B1A0097-0212-4AFB-82A2-03AEDF8FA3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86200" y="4757737"/>
              <a:ext cx="2609850" cy="457200"/>
            </a:xfrm>
            <a:prstGeom prst="rect">
              <a:avLst/>
            </a:prstGeom>
          </p:spPr>
        </p:pic>
      </p:grpSp>
      <p:pic>
        <p:nvPicPr>
          <p:cNvPr id="24" name="Hình ảnh 23">
            <a:extLst>
              <a:ext uri="{FF2B5EF4-FFF2-40B4-BE49-F238E27FC236}">
                <a16:creationId xmlns:a16="http://schemas.microsoft.com/office/drawing/2014/main" id="{F2621E8F-88F1-4BEF-A6FF-317ABBF146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06034" y="1686640"/>
            <a:ext cx="977227" cy="36646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987589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4B2D5820-6052-498D-858F-A34BCE9E02E5}"/>
              </a:ext>
            </a:extLst>
          </p:cNvPr>
          <p:cNvSpPr txBox="1"/>
          <p:nvPr/>
        </p:nvSpPr>
        <p:spPr>
          <a:xfrm>
            <a:off x="0" y="0"/>
            <a:ext cx="15266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2</a:t>
            </a:r>
          </a:p>
        </p:txBody>
      </p:sp>
      <p:pic>
        <p:nvPicPr>
          <p:cNvPr id="5" name="V1">
            <a:hlinkClick r:id="" action="ppaction://media"/>
            <a:extLst>
              <a:ext uri="{FF2B5EF4-FFF2-40B4-BE49-F238E27FC236}">
                <a16:creationId xmlns:a16="http://schemas.microsoft.com/office/drawing/2014/main" id="{2B29E379-1FE9-4B5B-8897-620B592D582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75" y="589639"/>
            <a:ext cx="4352108" cy="2448061"/>
          </a:xfrm>
          <a:prstGeom prst="rect">
            <a:avLst/>
          </a:prstGeom>
        </p:spPr>
      </p:pic>
      <p:pic>
        <p:nvPicPr>
          <p:cNvPr id="6" name="V2">
            <a:hlinkClick r:id="" action="ppaction://media"/>
            <a:extLst>
              <a:ext uri="{FF2B5EF4-FFF2-40B4-BE49-F238E27FC236}">
                <a16:creationId xmlns:a16="http://schemas.microsoft.com/office/drawing/2014/main" id="{1FEB2D25-495A-49C0-9321-75FA49AC6BA7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713053" y="589638"/>
            <a:ext cx="4352108" cy="2448061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427B6E15-8C4B-433E-B352-DA92C9E468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234886"/>
            <a:ext cx="9144000" cy="2502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484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5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46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4B2D5820-6052-498D-858F-A34BCE9E02E5}"/>
              </a:ext>
            </a:extLst>
          </p:cNvPr>
          <p:cNvSpPr txBox="1"/>
          <p:nvPr/>
        </p:nvSpPr>
        <p:spPr>
          <a:xfrm>
            <a:off x="3657600" y="0"/>
            <a:ext cx="15266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2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921C5182-FCDE-4AA8-B35F-99215CA19C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6800"/>
            <a:ext cx="9144000" cy="361422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6C2CA688-C6E7-4095-BD3E-F6CD8E2D74DF}"/>
                  </a:ext>
                </a:extLst>
              </p14:cNvPr>
              <p14:cNvContentPartPr/>
              <p14:nvPr/>
            </p14:nvContentPartPr>
            <p14:xfrm>
              <a:off x="2053800" y="1919880"/>
              <a:ext cx="1536480" cy="190224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6C2CA688-C6E7-4095-BD3E-F6CD8E2D74D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044440" y="1910520"/>
                <a:ext cx="1555200" cy="1920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217545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F542510-387F-4880-A5D7-221CE3DB7FDF}"/>
              </a:ext>
            </a:extLst>
          </p:cNvPr>
          <p:cNvSpPr txBox="1"/>
          <p:nvPr/>
        </p:nvSpPr>
        <p:spPr>
          <a:xfrm>
            <a:off x="7543800" y="0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2</a:t>
            </a:r>
          </a:p>
        </p:txBody>
      </p:sp>
      <p:pic>
        <p:nvPicPr>
          <p:cNvPr id="19" name="Hình ảnh 18">
            <a:extLst>
              <a:ext uri="{FF2B5EF4-FFF2-40B4-BE49-F238E27FC236}">
                <a16:creationId xmlns:a16="http://schemas.microsoft.com/office/drawing/2014/main" id="{DD7F3CEF-A90C-4619-A213-F9E04F306F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467600" cy="1196862"/>
          </a:xfrm>
          <a:prstGeom prst="rect">
            <a:avLst/>
          </a:prstGeom>
        </p:spPr>
      </p:pic>
      <p:pic>
        <p:nvPicPr>
          <p:cNvPr id="2" name="Hình ảnh 1">
            <a:extLst>
              <a:ext uri="{FF2B5EF4-FFF2-40B4-BE49-F238E27FC236}">
                <a16:creationId xmlns:a16="http://schemas.microsoft.com/office/drawing/2014/main" id="{DD49C960-36FA-43C3-8C33-F0EEB2B7C7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0276" y="4648200"/>
            <a:ext cx="3808192" cy="2209800"/>
          </a:xfrm>
          <a:prstGeom prst="rect">
            <a:avLst/>
          </a:prstGeom>
        </p:spPr>
      </p:pic>
      <p:sp>
        <p:nvSpPr>
          <p:cNvPr id="9" name="Hình chữ nhật 8">
            <a:extLst>
              <a:ext uri="{FF2B5EF4-FFF2-40B4-BE49-F238E27FC236}">
                <a16:creationId xmlns:a16="http://schemas.microsoft.com/office/drawing/2014/main" id="{30D060F8-ACB2-40D1-B61D-C9BD110E715F}"/>
              </a:ext>
            </a:extLst>
          </p:cNvPr>
          <p:cNvSpPr/>
          <p:nvPr/>
        </p:nvSpPr>
        <p:spPr>
          <a:xfrm>
            <a:off x="533400" y="673243"/>
            <a:ext cx="4648200" cy="6344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6" name="Nhóm 15">
            <a:extLst>
              <a:ext uri="{FF2B5EF4-FFF2-40B4-BE49-F238E27FC236}">
                <a16:creationId xmlns:a16="http://schemas.microsoft.com/office/drawing/2014/main" id="{8BA82F72-5EE5-4458-8F96-669938BE4948}"/>
              </a:ext>
            </a:extLst>
          </p:cNvPr>
          <p:cNvGrpSpPr/>
          <p:nvPr/>
        </p:nvGrpSpPr>
        <p:grpSpPr>
          <a:xfrm>
            <a:off x="762000" y="702195"/>
            <a:ext cx="4667250" cy="494667"/>
            <a:chOff x="1828800" y="4757737"/>
            <a:chExt cx="4667250" cy="494667"/>
          </a:xfrm>
        </p:grpSpPr>
        <p:pic>
          <p:nvPicPr>
            <p:cNvPr id="18" name="Hình ảnh 17">
              <a:extLst>
                <a:ext uri="{FF2B5EF4-FFF2-40B4-BE49-F238E27FC236}">
                  <a16:creationId xmlns:a16="http://schemas.microsoft.com/office/drawing/2014/main" id="{4C5BA91F-A6E7-4520-BCE3-ADA0905C31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28800" y="4766629"/>
              <a:ext cx="1562100" cy="485775"/>
            </a:xfrm>
            <a:prstGeom prst="rect">
              <a:avLst/>
            </a:prstGeom>
          </p:spPr>
        </p:pic>
        <p:pic>
          <p:nvPicPr>
            <p:cNvPr id="20" name="Hình ảnh 19">
              <a:extLst>
                <a:ext uri="{FF2B5EF4-FFF2-40B4-BE49-F238E27FC236}">
                  <a16:creationId xmlns:a16="http://schemas.microsoft.com/office/drawing/2014/main" id="{4B1A0097-0212-4AFB-82A2-03AEDF8FA3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86200" y="4757737"/>
              <a:ext cx="2609850" cy="457200"/>
            </a:xfrm>
            <a:prstGeom prst="rect">
              <a:avLst/>
            </a:prstGeom>
          </p:spPr>
        </p:pic>
      </p:grpSp>
      <p:pic>
        <p:nvPicPr>
          <p:cNvPr id="22" name="Hình ảnh 21">
            <a:extLst>
              <a:ext uri="{FF2B5EF4-FFF2-40B4-BE49-F238E27FC236}">
                <a16:creationId xmlns:a16="http://schemas.microsoft.com/office/drawing/2014/main" id="{F30BF2AC-D702-4637-8C17-33E076DCF4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0426" y="783207"/>
            <a:ext cx="977227" cy="36646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5A0DE6E1-2322-461A-AD03-30C3B727E2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899057"/>
            <a:ext cx="9144000" cy="2286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229A0C0-ABAE-442A-B125-998A63B46F77}"/>
              </a:ext>
            </a:extLst>
          </p:cNvPr>
          <p:cNvSpPr txBox="1"/>
          <p:nvPr/>
        </p:nvSpPr>
        <p:spPr>
          <a:xfrm>
            <a:off x="508912" y="2782669"/>
            <a:ext cx="861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err="1">
                <a:latin typeface="HP001 4 hàng" panose="020B0603050302020204" pitchFamily="34" charset="0"/>
              </a:rPr>
              <a:t>Voi</a:t>
            </a:r>
            <a:r>
              <a:rPr lang="en-US" sz="3500" b="1" dirty="0">
                <a:latin typeface="HP001 4 hàng" panose="020B0603050302020204" pitchFamily="34" charset="0"/>
              </a:rPr>
              <a:t> con </a:t>
            </a:r>
            <a:r>
              <a:rPr lang="en-US" sz="3500" b="1" dirty="0" err="1">
                <a:latin typeface="HP001 4 hàng" panose="020B0603050302020204" pitchFamily="34" charset="0"/>
              </a:rPr>
              <a:t>huơ</a:t>
            </a:r>
            <a:r>
              <a:rPr lang="en-US" sz="3500" b="1" dirty="0">
                <a:latin typeface="HP001 4 hàng" panose="020B0603050302020204" pitchFamily="34" charset="0"/>
              </a:rPr>
              <a:t> </a:t>
            </a:r>
            <a:r>
              <a:rPr lang="en-US" sz="3500" b="1" dirty="0" err="1">
                <a:latin typeface="HP001 4 hàng" panose="020B0603050302020204" pitchFamily="34" charset="0"/>
              </a:rPr>
              <a:t>vòi</a:t>
            </a:r>
            <a:r>
              <a:rPr lang="en-US" sz="3500" b="1" dirty="0">
                <a:latin typeface="HP001 4 hàng" panose="020B0603050302020204" pitchFamily="34" charset="0"/>
              </a:rPr>
              <a:t> để </a:t>
            </a:r>
            <a:r>
              <a:rPr lang="en-US" sz="3500" b="1" dirty="0" err="1">
                <a:latin typeface="HP001 4 hàng" panose="020B0603050302020204" pitchFamily="34" charset="0"/>
              </a:rPr>
              <a:t>cảm</a:t>
            </a:r>
            <a:r>
              <a:rPr lang="en-US" sz="3500" b="1" dirty="0">
                <a:latin typeface="HP001 4 hàng" panose="020B0603050302020204" pitchFamily="34" charset="0"/>
              </a:rPr>
              <a:t> </a:t>
            </a:r>
            <a:r>
              <a:rPr lang="en-US" sz="3500" b="1" dirty="0" err="1">
                <a:latin typeface="HP001 4 hàng" panose="020B0603050302020204" pitchFamily="34" charset="0"/>
              </a:rPr>
              <a:t>ơn</a:t>
            </a:r>
            <a:r>
              <a:rPr lang="en-US" sz="3500" b="1" dirty="0">
                <a:latin typeface="HP001 4 hàng" panose="020B0603050302020204" pitchFamily="34" charset="0"/>
              </a:rPr>
              <a:t> các </a:t>
            </a:r>
            <a:r>
              <a:rPr lang="en-US" sz="3500" b="1" dirty="0" err="1">
                <a:latin typeface="HP001 4 hàng" panose="020B0603050302020204" pitchFamily="34" charset="0"/>
              </a:rPr>
              <a:t>bạn</a:t>
            </a:r>
            <a:r>
              <a:rPr lang="en-US" sz="3500" b="1" dirty="0">
                <a:latin typeface="HP001 4 hàng" panose="020B06030503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6850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CB18A-D96B-4D12-A965-C581CDC7D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143000"/>
          </a:xfrm>
        </p:spPr>
        <p:txBody>
          <a:bodyPr>
            <a:no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Các con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thưởng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82703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24DCD7F6-6A1C-4B49-9FEE-103F0F7A5261}"/>
              </a:ext>
            </a:extLst>
          </p:cNvPr>
          <p:cNvSpPr txBox="1"/>
          <p:nvPr/>
        </p:nvSpPr>
        <p:spPr>
          <a:xfrm>
            <a:off x="3352800" y="30048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3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1A314DA9-5B9D-4EEB-B63F-29FFA50D5F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21" y="612862"/>
            <a:ext cx="7705725" cy="1390650"/>
          </a:xfrm>
          <a:prstGeom prst="rect">
            <a:avLst/>
          </a:prstGeom>
        </p:spPr>
      </p:pic>
      <p:grpSp>
        <p:nvGrpSpPr>
          <p:cNvPr id="2" name="Nhóm 1">
            <a:extLst>
              <a:ext uri="{FF2B5EF4-FFF2-40B4-BE49-F238E27FC236}">
                <a16:creationId xmlns:a16="http://schemas.microsoft.com/office/drawing/2014/main" id="{A75E6A4A-C885-487D-9921-443BE80CF89F}"/>
              </a:ext>
            </a:extLst>
          </p:cNvPr>
          <p:cNvGrpSpPr/>
          <p:nvPr/>
        </p:nvGrpSpPr>
        <p:grpSpPr>
          <a:xfrm>
            <a:off x="1666875" y="2268911"/>
            <a:ext cx="5657850" cy="447675"/>
            <a:chOff x="990600" y="3381072"/>
            <a:chExt cx="5657850" cy="447675"/>
          </a:xfrm>
        </p:grpSpPr>
        <p:pic>
          <p:nvPicPr>
            <p:cNvPr id="8" name="Hình ảnh 7">
              <a:extLst>
                <a:ext uri="{FF2B5EF4-FFF2-40B4-BE49-F238E27FC236}">
                  <a16:creationId xmlns:a16="http://schemas.microsoft.com/office/drawing/2014/main" id="{1291EE72-0FCC-47A9-B222-CBA255E256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90600" y="3381072"/>
              <a:ext cx="1628775" cy="447675"/>
            </a:xfrm>
            <a:prstGeom prst="rect">
              <a:avLst/>
            </a:prstGeom>
          </p:spPr>
        </p:pic>
        <p:pic>
          <p:nvPicPr>
            <p:cNvPr id="11" name="Hình ảnh 10">
              <a:extLst>
                <a:ext uri="{FF2B5EF4-FFF2-40B4-BE49-F238E27FC236}">
                  <a16:creationId xmlns:a16="http://schemas.microsoft.com/office/drawing/2014/main" id="{7FF2DD66-237A-4636-9282-F466AA32B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95600" y="3414409"/>
              <a:ext cx="3752850" cy="381000"/>
            </a:xfrm>
            <a:prstGeom prst="rect">
              <a:avLst/>
            </a:prstGeom>
          </p:spPr>
        </p:pic>
      </p:grpSp>
      <p:pic>
        <p:nvPicPr>
          <p:cNvPr id="3" name="Hình ảnh 2">
            <a:extLst>
              <a:ext uri="{FF2B5EF4-FFF2-40B4-BE49-F238E27FC236}">
                <a16:creationId xmlns:a16="http://schemas.microsoft.com/office/drawing/2014/main" id="{41AFCFB4-CEF5-4B15-948B-BAD6D34645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5587" y="2206998"/>
            <a:ext cx="638175" cy="476250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8A944369-96DD-4430-84F4-E253ACDE9F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4591" y="2886348"/>
            <a:ext cx="9144000" cy="23515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B8C1E8A-AA5F-4988-8CA4-B431EA8AECB2}"/>
              </a:ext>
            </a:extLst>
          </p:cNvPr>
          <p:cNvSpPr txBox="1"/>
          <p:nvPr/>
        </p:nvSpPr>
        <p:spPr>
          <a:xfrm>
            <a:off x="457200" y="3849469"/>
            <a:ext cx="861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err="1">
                <a:latin typeface="HP001 4 hàng" panose="020B0603050302020204" pitchFamily="34" charset="0"/>
              </a:rPr>
              <a:t>Vân</a:t>
            </a:r>
            <a:r>
              <a:rPr lang="en-US" sz="3500" b="1" dirty="0">
                <a:latin typeface="HP001 4 hàng" panose="020B0603050302020204" pitchFamily="34" charset="0"/>
              </a:rPr>
              <a:t> </a:t>
            </a:r>
            <a:r>
              <a:rPr lang="en-US" sz="3500" b="1" dirty="0" err="1">
                <a:latin typeface="HP001 4 hàng" panose="020B0603050302020204" pitchFamily="34" charset="0"/>
              </a:rPr>
              <a:t>rất</a:t>
            </a:r>
            <a:r>
              <a:rPr lang="en-US" sz="3500" b="1" dirty="0">
                <a:latin typeface="HP001 4 hàng" panose="020B0603050302020204" pitchFamily="34" charset="0"/>
              </a:rPr>
              <a:t> </a:t>
            </a:r>
            <a:r>
              <a:rPr lang="en-US" sz="3500" b="1" dirty="0" err="1">
                <a:latin typeface="HP001 4 hàng" panose="020B0603050302020204" pitchFamily="34" charset="0"/>
              </a:rPr>
              <a:t>vui</a:t>
            </a:r>
            <a:r>
              <a:rPr lang="en-US" sz="3500" b="1" dirty="0">
                <a:latin typeface="HP001 4 hàng" panose="020B0603050302020204" pitchFamily="34" charset="0"/>
              </a:rPr>
              <a:t> </a:t>
            </a:r>
            <a:r>
              <a:rPr lang="en-US" sz="3500" b="1" dirty="0" err="1">
                <a:latin typeface="HP001 4 hàng" panose="020B0603050302020204" pitchFamily="34" charset="0"/>
              </a:rPr>
              <a:t>vì</a:t>
            </a:r>
            <a:r>
              <a:rPr lang="en-US" sz="3500" b="1" dirty="0">
                <a:latin typeface="HP001 4 hàng" panose="020B0603050302020204" pitchFamily="34" charset="0"/>
              </a:rPr>
              <a:t> </a:t>
            </a:r>
            <a:r>
              <a:rPr lang="en-US" sz="3500" b="1" dirty="0" err="1">
                <a:latin typeface="HP001 4 hàng" panose="020B0603050302020204" pitchFamily="34" charset="0"/>
              </a:rPr>
              <a:t>được</a:t>
            </a:r>
            <a:r>
              <a:rPr lang="en-US" sz="3500" b="1" dirty="0">
                <a:latin typeface="HP001 4 hàng" panose="020B0603050302020204" pitchFamily="34" charset="0"/>
              </a:rPr>
              <a:t> đi </a:t>
            </a:r>
            <a:r>
              <a:rPr lang="en-US" sz="3500" b="1" dirty="0" err="1">
                <a:latin typeface="HP001 4 hàng" panose="020B0603050302020204" pitchFamily="34" charset="0"/>
              </a:rPr>
              <a:t>chơi</a:t>
            </a:r>
            <a:r>
              <a:rPr lang="en-US" sz="3500" b="1" dirty="0">
                <a:latin typeface="HP001 4 hàng" panose="020B0603050302020204" pitchFamily="34" charset="0"/>
              </a:rPr>
              <a:t> </a:t>
            </a:r>
            <a:r>
              <a:rPr lang="en-US" sz="3500" b="1" dirty="0" err="1">
                <a:latin typeface="HP001 4 hàng" panose="020B0603050302020204" pitchFamily="34" charset="0"/>
              </a:rPr>
              <a:t>cùng</a:t>
            </a:r>
            <a:r>
              <a:rPr lang="en-US" sz="3500" b="1" dirty="0">
                <a:latin typeface="HP001 4 hàng" panose="020B0603050302020204" pitchFamily="34" charset="0"/>
              </a:rPr>
              <a:t> các </a:t>
            </a:r>
            <a:r>
              <a:rPr lang="en-US" sz="3500" b="1" dirty="0" err="1">
                <a:latin typeface="HP001 4 hàng" panose="020B0603050302020204" pitchFamily="34" charset="0"/>
              </a:rPr>
              <a:t>bạn</a:t>
            </a:r>
            <a:r>
              <a:rPr lang="en-US" sz="3500" b="1" dirty="0">
                <a:latin typeface="HP001 4 hàng" panose="020B06030503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2539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0C300090-4113-418F-94F0-96A8C2B062A9}"/>
              </a:ext>
            </a:extLst>
          </p:cNvPr>
          <p:cNvSpPr txBox="1"/>
          <p:nvPr/>
        </p:nvSpPr>
        <p:spPr>
          <a:xfrm>
            <a:off x="0" y="-3243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3</a:t>
            </a: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5D90F62A-588B-4AC4-A068-7CF73A24EB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609" y="27561"/>
            <a:ext cx="6229297" cy="6858000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9EF49522-4486-4736-ACF8-75D0C60D4E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1738" y="581532"/>
            <a:ext cx="5229225" cy="61912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06ED0B5-CD74-4584-8AEB-2E2608C6ED27}"/>
                  </a:ext>
                </a:extLst>
              </p14:cNvPr>
              <p14:cNvContentPartPr/>
              <p14:nvPr/>
            </p14:nvContentPartPr>
            <p14:xfrm>
              <a:off x="2562840" y="1018080"/>
              <a:ext cx="4670640" cy="83088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06ED0B5-CD74-4584-8AEB-2E2608C6ED2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53480" y="1008720"/>
                <a:ext cx="4689360" cy="849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86148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24DCD7F6-6A1C-4B49-9FEE-103F0F7A5261}"/>
              </a:ext>
            </a:extLst>
          </p:cNvPr>
          <p:cNvSpPr txBox="1"/>
          <p:nvPr/>
        </p:nvSpPr>
        <p:spPr>
          <a:xfrm>
            <a:off x="7613515" y="0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4</a:t>
            </a: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518A7540-83F4-4086-A075-B9917DFA89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6019800" cy="3151622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EBFE9968-F4F7-423F-A3A3-4E9AAF444E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24200"/>
            <a:ext cx="9144000" cy="29382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8DD5232-7203-4F5D-8AF8-65DF44254C9C}"/>
              </a:ext>
            </a:extLst>
          </p:cNvPr>
          <p:cNvSpPr txBox="1"/>
          <p:nvPr/>
        </p:nvSpPr>
        <p:spPr>
          <a:xfrm>
            <a:off x="76200" y="4028535"/>
            <a:ext cx="89916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>
                <a:latin typeface="HP001 4 hàng" panose="020B0603050302020204" pitchFamily="34" charset="0"/>
              </a:rPr>
              <a:t>   Các </a:t>
            </a:r>
            <a:r>
              <a:rPr lang="en-US" sz="3500" b="1" dirty="0" err="1">
                <a:latin typeface="HP001 4 hàng" panose="020B0603050302020204" pitchFamily="34" charset="0"/>
              </a:rPr>
              <a:t>bạn</a:t>
            </a:r>
            <a:r>
              <a:rPr lang="en-US" sz="3500" b="1" dirty="0">
                <a:latin typeface="HP001 4 hàng" panose="020B0603050302020204" pitchFamily="34" charset="0"/>
              </a:rPr>
              <a:t> </a:t>
            </a:r>
            <a:r>
              <a:rPr lang="en-US" sz="3500" b="1" dirty="0" err="1">
                <a:latin typeface="HP001 4 hàng" panose="020B0603050302020204" pitchFamily="34" charset="0"/>
              </a:rPr>
              <a:t>chúc</a:t>
            </a:r>
            <a:r>
              <a:rPr lang="en-US" sz="3500" b="1" dirty="0">
                <a:latin typeface="HP001 4 hàng" panose="020B0603050302020204" pitchFamily="34" charset="0"/>
              </a:rPr>
              <a:t> </a:t>
            </a:r>
            <a:r>
              <a:rPr lang="en-US" sz="3500" b="1" dirty="0" err="1">
                <a:latin typeface="HP001 4 hàng" panose="020B0603050302020204" pitchFamily="34" charset="0"/>
              </a:rPr>
              <a:t>mừng</a:t>
            </a:r>
            <a:r>
              <a:rPr lang="en-US" sz="3500" b="1" dirty="0">
                <a:latin typeface="HP001 4 hàng" panose="020B0603050302020204" pitchFamily="34" charset="0"/>
              </a:rPr>
              <a:t> </a:t>
            </a:r>
            <a:r>
              <a:rPr lang="en-US" sz="3500" b="1" dirty="0" err="1">
                <a:latin typeface="HP001 4 hàng" panose="020B0603050302020204" pitchFamily="34" charset="0"/>
              </a:rPr>
              <a:t>sinh</a:t>
            </a:r>
            <a:r>
              <a:rPr lang="en-US" sz="3500" b="1" dirty="0">
                <a:latin typeface="HP001 4 hàng" panose="020B0603050302020204" pitchFamily="34" charset="0"/>
              </a:rPr>
              <a:t> </a:t>
            </a:r>
            <a:r>
              <a:rPr lang="en-US" sz="3500" b="1" dirty="0" err="1">
                <a:latin typeface="HP001 4 hàng" panose="020B0603050302020204" pitchFamily="34" charset="0"/>
              </a:rPr>
              <a:t>nhật</a:t>
            </a:r>
            <a:r>
              <a:rPr lang="en-US" sz="3500" b="1" dirty="0">
                <a:latin typeface="HP001 4 hàng" panose="020B0603050302020204" pitchFamily="34" charset="0"/>
              </a:rPr>
              <a:t> </a:t>
            </a:r>
            <a:r>
              <a:rPr lang="en-US" sz="3500" b="1" dirty="0" err="1">
                <a:latin typeface="HP001 4 hàng" panose="020B0603050302020204" pitchFamily="34" charset="0"/>
              </a:rPr>
              <a:t>voi</a:t>
            </a:r>
            <a:r>
              <a:rPr lang="en-US" sz="3500" b="1" dirty="0">
                <a:latin typeface="HP001 4 hàng" panose="020B0603050302020204" pitchFamily="34" charset="0"/>
              </a:rPr>
              <a:t> con.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F90C58-78C4-42F6-8A06-8C758FCC0212}"/>
              </a:ext>
            </a:extLst>
          </p:cNvPr>
          <p:cNvSpPr txBox="1"/>
          <p:nvPr/>
        </p:nvSpPr>
        <p:spPr>
          <a:xfrm>
            <a:off x="-29227" y="4648200"/>
            <a:ext cx="861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err="1">
                <a:latin typeface="HP001 4 hàng" panose="020B0603050302020204" pitchFamily="34" charset="0"/>
              </a:rPr>
              <a:t>Nó</a:t>
            </a:r>
            <a:r>
              <a:rPr lang="en-US" sz="3500" b="1" dirty="0">
                <a:latin typeface="HP001 4 hàng" panose="020B0603050302020204" pitchFamily="34" charset="0"/>
              </a:rPr>
              <a:t> </a:t>
            </a:r>
            <a:r>
              <a:rPr lang="en-US" sz="3500" b="1" dirty="0" err="1">
                <a:latin typeface="HP001 4 hàng" panose="020B0603050302020204" pitchFamily="34" charset="0"/>
              </a:rPr>
              <a:t>huơ</a:t>
            </a:r>
            <a:r>
              <a:rPr lang="en-US" sz="3500" b="1" dirty="0">
                <a:latin typeface="HP001 4 hàng" panose="020B0603050302020204" pitchFamily="34" charset="0"/>
              </a:rPr>
              <a:t> </a:t>
            </a:r>
            <a:r>
              <a:rPr lang="en-US" sz="3500" b="1" dirty="0" err="1">
                <a:latin typeface="HP001 4 hàng" panose="020B0603050302020204" pitchFamily="34" charset="0"/>
              </a:rPr>
              <a:t>vòi</a:t>
            </a:r>
            <a:r>
              <a:rPr lang="en-US" sz="3500" b="1" dirty="0">
                <a:latin typeface="HP001 4 hàng" panose="020B0603050302020204" pitchFamily="34" charset="0"/>
              </a:rPr>
              <a:t> </a:t>
            </a:r>
            <a:r>
              <a:rPr lang="en-US" sz="3500" b="1" dirty="0" err="1">
                <a:latin typeface="HP001 4 hàng" panose="020B0603050302020204" pitchFamily="34" charset="0"/>
              </a:rPr>
              <a:t>cảm</a:t>
            </a:r>
            <a:r>
              <a:rPr lang="en-US" sz="3500" b="1" dirty="0">
                <a:latin typeface="HP001 4 hàng" panose="020B0603050302020204" pitchFamily="34" charset="0"/>
              </a:rPr>
              <a:t> </a:t>
            </a:r>
            <a:r>
              <a:rPr lang="en-US" sz="3500" b="1" dirty="0" err="1">
                <a:latin typeface="HP001 4 hàng" panose="020B0603050302020204" pitchFamily="34" charset="0"/>
              </a:rPr>
              <a:t>ơn</a:t>
            </a:r>
            <a:r>
              <a:rPr lang="en-US" sz="3500" b="1" dirty="0">
                <a:latin typeface="HP001 4 hàng" panose="020B0603050302020204" pitchFamily="34" charset="0"/>
              </a:rPr>
              <a:t> các </a:t>
            </a:r>
            <a:r>
              <a:rPr lang="en-US" sz="3500" b="1" dirty="0" err="1">
                <a:latin typeface="HP001 4 hàng" panose="020B0603050302020204" pitchFamily="34" charset="0"/>
              </a:rPr>
              <a:t>bạn</a:t>
            </a:r>
            <a:r>
              <a:rPr lang="en-US" sz="3500" b="1" dirty="0">
                <a:latin typeface="HP001 4 hàng" panose="020B06030503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77284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êu đề 3">
            <a:extLst>
              <a:ext uri="{FF2B5EF4-FFF2-40B4-BE49-F238E27FC236}">
                <a16:creationId xmlns:a16="http://schemas.microsoft.com/office/drawing/2014/main" id="{B39C5F0C-A23F-460B-87F3-A13EECB22578}"/>
              </a:ext>
            </a:extLst>
          </p:cNvPr>
          <p:cNvSpPr txBox="1">
            <a:spLocks/>
          </p:cNvSpPr>
          <p:nvPr/>
        </p:nvSpPr>
        <p:spPr>
          <a:xfrm>
            <a:off x="3429000" y="0"/>
            <a:ext cx="1905000" cy="58477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4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55BBB78F-11B7-4AE7-937D-1BA835406C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" y="762000"/>
            <a:ext cx="8791575" cy="876300"/>
          </a:xfrm>
          <a:prstGeom prst="rect">
            <a:avLst/>
          </a:prstGeom>
        </p:spPr>
      </p:pic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C7AFF988-A8C3-4241-9ACF-10B09CA86626}"/>
              </a:ext>
            </a:extLst>
          </p:cNvPr>
          <p:cNvSpPr txBox="1"/>
          <p:nvPr/>
        </p:nvSpPr>
        <p:spPr>
          <a:xfrm>
            <a:off x="0" y="198120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oăc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……………………….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…………………………………………………………………</a:t>
            </a: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83BD13F7-DD83-4E09-AC9D-0C28ED0CB666}"/>
              </a:ext>
            </a:extLst>
          </p:cNvPr>
          <p:cNvSpPr txBox="1"/>
          <p:nvPr/>
        </p:nvSpPr>
        <p:spPr>
          <a:xfrm>
            <a:off x="0" y="304800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oac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……………………….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…………………………………………………………………</a:t>
            </a: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743415F5-994F-43E8-8DCE-3DC1695DADAE}"/>
              </a:ext>
            </a:extLst>
          </p:cNvPr>
          <p:cNvSpPr txBox="1"/>
          <p:nvPr/>
        </p:nvSpPr>
        <p:spPr>
          <a:xfrm>
            <a:off x="0" y="419100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……………………….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…………………………………………………………………</a:t>
            </a: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C7D2EB8B-72BE-4381-9084-1AC674D1FADB}"/>
              </a:ext>
            </a:extLst>
          </p:cNvPr>
          <p:cNvSpPr txBox="1"/>
          <p:nvPr/>
        </p:nvSpPr>
        <p:spPr>
          <a:xfrm>
            <a:off x="0" y="533400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……………………….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…………………………………………………………………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DA7B03A-D7DF-4015-802A-11C8712095C0}"/>
                  </a:ext>
                </a:extLst>
              </p14:cNvPr>
              <p14:cNvContentPartPr/>
              <p14:nvPr/>
            </p14:nvContentPartPr>
            <p14:xfrm>
              <a:off x="2268360" y="1178640"/>
              <a:ext cx="5152680" cy="34383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DA7B03A-D7DF-4015-802A-11C8712095C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259000" y="1169280"/>
                <a:ext cx="5171400" cy="3457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5342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êu đề 3">
            <a:extLst>
              <a:ext uri="{FF2B5EF4-FFF2-40B4-BE49-F238E27FC236}">
                <a16:creationId xmlns:a16="http://schemas.microsoft.com/office/drawing/2014/main" id="{70EBA189-4CC7-4F9A-97EB-B3B948849F1D}"/>
              </a:ext>
            </a:extLst>
          </p:cNvPr>
          <p:cNvSpPr txBox="1">
            <a:spLocks/>
          </p:cNvSpPr>
          <p:nvPr/>
        </p:nvSpPr>
        <p:spPr>
          <a:xfrm>
            <a:off x="7620000" y="0"/>
            <a:ext cx="1524000" cy="58477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4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259AAC8A-ED56-4ACD-81D6-9F636B3333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728" y="4864"/>
            <a:ext cx="7762672" cy="4936047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DDFB9826-651A-4633-A133-E20CA380F2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416" y="5181600"/>
            <a:ext cx="8382000" cy="451633"/>
          </a:xfrm>
          <a:prstGeom prst="rect">
            <a:avLst/>
          </a:prstGeom>
        </p:spPr>
      </p:pic>
      <p:pic>
        <p:nvPicPr>
          <p:cNvPr id="6" name="Hình ảnh 5">
            <a:extLst>
              <a:ext uri="{FF2B5EF4-FFF2-40B4-BE49-F238E27FC236}">
                <a16:creationId xmlns:a16="http://schemas.microsoft.com/office/drawing/2014/main" id="{CBC7FFE1-A40A-4BF1-A98C-5BDC8CB2D6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114" y="5768852"/>
            <a:ext cx="8464686" cy="438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770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CF9C1223-C623-4A05-9B84-7E6B1B15A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49"/>
            <a:ext cx="4200525" cy="704850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284C39E1-FEEF-4B99-86B7-BF334010A5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90806"/>
            <a:ext cx="9144000" cy="447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3508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8FE8BAF0-60DE-437C-BA6E-DAA183D0B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43" y="14591"/>
            <a:ext cx="4324350" cy="819150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A8C24A75-CBB9-4175-B896-3EDFC61210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44350"/>
            <a:ext cx="9144000" cy="3369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63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8FE8BAF0-60DE-437C-BA6E-DAA183D0B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43" y="14591"/>
            <a:ext cx="4324350" cy="819150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0F40081E-6B9E-42A8-B891-D57324F3DD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17249"/>
            <a:ext cx="9144000" cy="282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1474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8FE8BAF0-60DE-437C-BA6E-DAA183D0B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43" y="14591"/>
            <a:ext cx="4324350" cy="819150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DC53AAF6-7B85-48EA-A1AC-CE2BA3EEBD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1" y="1752600"/>
            <a:ext cx="9144000" cy="270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2873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8FE8BAF0-60DE-437C-BA6E-DAA183D0B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43" y="14591"/>
            <a:ext cx="4324350" cy="819150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8ADD351E-E4FC-4513-8110-A7D5E1D7CC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59966"/>
            <a:ext cx="9144000" cy="253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197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C942EFA0-ABD3-402F-996C-E48EDBFCAA84}"/>
              </a:ext>
            </a:extLst>
          </p:cNvPr>
          <p:cNvSpPr txBox="1"/>
          <p:nvPr/>
        </p:nvSpPr>
        <p:spPr>
          <a:xfrm>
            <a:off x="12970" y="0"/>
            <a:ext cx="1587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BAC5D9CF-A7BB-4994-9714-47629067A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1283" y="0"/>
            <a:ext cx="6238323" cy="4911835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6AF4AF8B-CB54-422C-98E4-95DC9067B5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5151988"/>
            <a:ext cx="3785681" cy="363202"/>
          </a:xfrm>
          <a:prstGeom prst="rect">
            <a:avLst/>
          </a:prstGeom>
        </p:spPr>
      </p:pic>
      <p:grpSp>
        <p:nvGrpSpPr>
          <p:cNvPr id="9" name="Nhóm 8">
            <a:extLst>
              <a:ext uri="{FF2B5EF4-FFF2-40B4-BE49-F238E27FC236}">
                <a16:creationId xmlns:a16="http://schemas.microsoft.com/office/drawing/2014/main" id="{104EF1DB-77FC-4E68-8F24-943A7DF8B6B0}"/>
              </a:ext>
            </a:extLst>
          </p:cNvPr>
          <p:cNvGrpSpPr/>
          <p:nvPr/>
        </p:nvGrpSpPr>
        <p:grpSpPr>
          <a:xfrm>
            <a:off x="2501629" y="5620049"/>
            <a:ext cx="3785682" cy="427456"/>
            <a:chOff x="1990725" y="5029200"/>
            <a:chExt cx="4743450" cy="581025"/>
          </a:xfrm>
        </p:grpSpPr>
        <p:pic>
          <p:nvPicPr>
            <p:cNvPr id="6" name="Hình ảnh 5">
              <a:extLst>
                <a:ext uri="{FF2B5EF4-FFF2-40B4-BE49-F238E27FC236}">
                  <a16:creationId xmlns:a16="http://schemas.microsoft.com/office/drawing/2014/main" id="{7EB9ED9C-71F1-456D-BB7B-FDD3C1371A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90725" y="5029200"/>
              <a:ext cx="1504950" cy="542925"/>
            </a:xfrm>
            <a:prstGeom prst="rect">
              <a:avLst/>
            </a:prstGeom>
          </p:spPr>
        </p:pic>
        <p:pic>
          <p:nvPicPr>
            <p:cNvPr id="8" name="Hình ảnh 7">
              <a:extLst>
                <a:ext uri="{FF2B5EF4-FFF2-40B4-BE49-F238E27FC236}">
                  <a16:creationId xmlns:a16="http://schemas.microsoft.com/office/drawing/2014/main" id="{544A3EAC-D389-47BF-A272-0594AC8DFB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95675" y="5029200"/>
              <a:ext cx="3238500" cy="581025"/>
            </a:xfrm>
            <a:prstGeom prst="rect">
              <a:avLst/>
            </a:prstGeom>
          </p:spPr>
        </p:pic>
      </p:grpSp>
      <p:grpSp>
        <p:nvGrpSpPr>
          <p:cNvPr id="24" name="Nhóm 23">
            <a:extLst>
              <a:ext uri="{FF2B5EF4-FFF2-40B4-BE49-F238E27FC236}">
                <a16:creationId xmlns:a16="http://schemas.microsoft.com/office/drawing/2014/main" id="{5501FD41-8634-4069-8FB1-96BBCB35C324}"/>
              </a:ext>
            </a:extLst>
          </p:cNvPr>
          <p:cNvGrpSpPr/>
          <p:nvPr/>
        </p:nvGrpSpPr>
        <p:grpSpPr>
          <a:xfrm>
            <a:off x="402149" y="5023664"/>
            <a:ext cx="8339702" cy="1285934"/>
            <a:chOff x="152400" y="4043668"/>
            <a:chExt cx="8610600" cy="1385553"/>
          </a:xfrm>
        </p:grpSpPr>
        <p:grpSp>
          <p:nvGrpSpPr>
            <p:cNvPr id="17" name="Nhóm 16">
              <a:extLst>
                <a:ext uri="{FF2B5EF4-FFF2-40B4-BE49-F238E27FC236}">
                  <a16:creationId xmlns:a16="http://schemas.microsoft.com/office/drawing/2014/main" id="{8D951268-4936-4564-ACC4-CFD4124A5280}"/>
                </a:ext>
              </a:extLst>
            </p:cNvPr>
            <p:cNvGrpSpPr/>
            <p:nvPr/>
          </p:nvGrpSpPr>
          <p:grpSpPr>
            <a:xfrm>
              <a:off x="687053" y="4043668"/>
              <a:ext cx="7771147" cy="426192"/>
              <a:chOff x="-9728" y="3996611"/>
              <a:chExt cx="7771147" cy="426192"/>
            </a:xfrm>
          </p:grpSpPr>
          <p:pic>
            <p:nvPicPr>
              <p:cNvPr id="11" name="Hình ảnh 10">
                <a:extLst>
                  <a:ext uri="{FF2B5EF4-FFF2-40B4-BE49-F238E27FC236}">
                    <a16:creationId xmlns:a16="http://schemas.microsoft.com/office/drawing/2014/main" id="{5820F6C0-D2F9-45A3-B432-1683CEA2A0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9728" y="3996611"/>
                <a:ext cx="4128213" cy="426192"/>
              </a:xfrm>
              <a:prstGeom prst="rect">
                <a:avLst/>
              </a:prstGeom>
            </p:spPr>
          </p:pic>
          <p:pic>
            <p:nvPicPr>
              <p:cNvPr id="16" name="Hình ảnh 15">
                <a:extLst>
                  <a:ext uri="{FF2B5EF4-FFF2-40B4-BE49-F238E27FC236}">
                    <a16:creationId xmlns:a16="http://schemas.microsoft.com/office/drawing/2014/main" id="{64D56714-5231-41CF-B0D4-D42FC76C45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102603" y="3996611"/>
                <a:ext cx="3658816" cy="426192"/>
              </a:xfrm>
              <a:prstGeom prst="rect">
                <a:avLst/>
              </a:prstGeom>
            </p:spPr>
          </p:pic>
        </p:grpSp>
        <p:pic>
          <p:nvPicPr>
            <p:cNvPr id="19" name="Hình ảnh 18">
              <a:extLst>
                <a:ext uri="{FF2B5EF4-FFF2-40B4-BE49-F238E27FC236}">
                  <a16:creationId xmlns:a16="http://schemas.microsoft.com/office/drawing/2014/main" id="{CCF19BDE-91A8-461E-B31D-086FABBC90B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52400" y="4547339"/>
              <a:ext cx="8610600" cy="454427"/>
            </a:xfrm>
            <a:prstGeom prst="rect">
              <a:avLst/>
            </a:prstGeom>
          </p:spPr>
        </p:pic>
        <p:pic>
          <p:nvPicPr>
            <p:cNvPr id="21" name="Hình ảnh 20">
              <a:extLst>
                <a:ext uri="{FF2B5EF4-FFF2-40B4-BE49-F238E27FC236}">
                  <a16:creationId xmlns:a16="http://schemas.microsoft.com/office/drawing/2014/main" id="{A12B3449-CE65-4874-AEAE-7C60D828D2C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95262" y="5001766"/>
              <a:ext cx="2319338" cy="427455"/>
            </a:xfrm>
            <a:prstGeom prst="rect">
              <a:avLst/>
            </a:prstGeom>
          </p:spPr>
        </p:pic>
      </p:grpSp>
      <p:grpSp>
        <p:nvGrpSpPr>
          <p:cNvPr id="26" name="Nhóm 25">
            <a:extLst>
              <a:ext uri="{FF2B5EF4-FFF2-40B4-BE49-F238E27FC236}">
                <a16:creationId xmlns:a16="http://schemas.microsoft.com/office/drawing/2014/main" id="{5E73D3A1-0D25-45C1-9442-0B4482EBD5F9}"/>
              </a:ext>
            </a:extLst>
          </p:cNvPr>
          <p:cNvGrpSpPr/>
          <p:nvPr/>
        </p:nvGrpSpPr>
        <p:grpSpPr>
          <a:xfrm>
            <a:off x="44585" y="4984248"/>
            <a:ext cx="9054830" cy="1467626"/>
            <a:chOff x="12970" y="5456193"/>
            <a:chExt cx="9144000" cy="1346289"/>
          </a:xfrm>
        </p:grpSpPr>
        <p:pic>
          <p:nvPicPr>
            <p:cNvPr id="23" name="Hình ảnh 22">
              <a:extLst>
                <a:ext uri="{FF2B5EF4-FFF2-40B4-BE49-F238E27FC236}">
                  <a16:creationId xmlns:a16="http://schemas.microsoft.com/office/drawing/2014/main" id="{C9DDB44B-D567-407D-87B9-ED14500F73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2970" y="5456194"/>
              <a:ext cx="9144000" cy="1346288"/>
            </a:xfrm>
            <a:prstGeom prst="rect">
              <a:avLst/>
            </a:prstGeom>
          </p:spPr>
        </p:pic>
        <p:sp>
          <p:nvSpPr>
            <p:cNvPr id="25" name="Hình chữ nhật 24">
              <a:extLst>
                <a:ext uri="{FF2B5EF4-FFF2-40B4-BE49-F238E27FC236}">
                  <a16:creationId xmlns:a16="http://schemas.microsoft.com/office/drawing/2014/main" id="{6B9C9858-E2CA-4EC5-B829-A08983568801}"/>
                </a:ext>
              </a:extLst>
            </p:cNvPr>
            <p:cNvSpPr/>
            <p:nvPr/>
          </p:nvSpPr>
          <p:spPr>
            <a:xfrm>
              <a:off x="12970" y="5456193"/>
              <a:ext cx="901430" cy="4274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88121CF-0F27-4ABF-BD00-19F80D23CF6B}"/>
                  </a:ext>
                </a:extLst>
              </p14:cNvPr>
              <p14:cNvContentPartPr/>
              <p14:nvPr/>
            </p14:nvContentPartPr>
            <p14:xfrm>
              <a:off x="1732320" y="848160"/>
              <a:ext cx="5911920" cy="55281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88121CF-0F27-4ABF-BD00-19F80D23CF6B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722960" y="838800"/>
                <a:ext cx="5930640" cy="5546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67737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0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8FE8BAF0-60DE-437C-BA6E-DAA183D0B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43" y="14591"/>
            <a:ext cx="4324350" cy="819150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07C52978-E602-4460-ADB9-564D307C69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598" y="685800"/>
            <a:ext cx="7662593" cy="6040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2845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800"/>
            <a:ext cx="9144000" cy="41113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0" y="3886200"/>
            <a:ext cx="5562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Củng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cố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3870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1006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906" y="276226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385" y="2658110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0885" y="569596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9675" y="3940176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9526" y="6208396"/>
            <a:ext cx="9182576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581212" y="1718608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>
                <a:ln>
                  <a:noFill/>
                </a:ln>
                <a:solidFill>
                  <a:srgbClr val="92A028"/>
                </a:solidFill>
                <a:effectLst/>
                <a:uLnTx/>
                <a:uFillTx/>
                <a:latin typeface="HP001 4 hàng" pitchFamily="34" charset="0"/>
                <a:ea typeface="宋体" panose="02010600030101010101" pitchFamily="2" charset="-122"/>
                <a:cs typeface="+mn-ea"/>
                <a:sym typeface="+mn-lt"/>
              </a:rPr>
              <a:t>Tạm biệt và </a:t>
            </a:r>
          </a:p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>
                <a:ln>
                  <a:noFill/>
                </a:ln>
                <a:solidFill>
                  <a:srgbClr val="92A028"/>
                </a:solidFill>
                <a:effectLst/>
                <a:uLnTx/>
                <a:uFillTx/>
                <a:latin typeface="HP001 4 hàng" pitchFamily="34" charset="0"/>
                <a:ea typeface="宋体" panose="02010600030101010101" pitchFamily="2" charset="-122"/>
                <a:cs typeface="+mn-ea"/>
                <a:sym typeface="+mn-lt"/>
              </a:rPr>
              <a:t>hẹn gặp lại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92A028"/>
                </a:solidFill>
                <a:effectLst/>
                <a:uLnTx/>
                <a:uFillTx/>
                <a:latin typeface="HP001 4 hàng" pitchFamily="34" charset="0"/>
                <a:ea typeface="宋体" panose="02010600030101010101" pitchFamily="2" charset="-122"/>
                <a:cs typeface="+mn-ea"/>
                <a:sym typeface="+mn-lt"/>
              </a:rPr>
              <a:t>!</a:t>
            </a:r>
            <a:endParaRPr kumimoji="0" lang="en-US" altLang="zh-CN" sz="6000" b="1" i="0" u="none" strike="noStrike" kern="1200" cap="none" spc="0" normalizeH="0" baseline="0" noProof="0">
              <a:ln>
                <a:noFill/>
              </a:ln>
              <a:solidFill>
                <a:srgbClr val="92A028"/>
              </a:solidFill>
              <a:effectLst/>
              <a:uLnTx/>
              <a:uFillTx/>
              <a:latin typeface="HP001 4 hàng" pitchFamily="34" charset="0"/>
              <a:ea typeface="宋体" panose="02010600030101010101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313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hỗ dành sẵn cho Nội dung 4">
            <a:extLst>
              <a:ext uri="{FF2B5EF4-FFF2-40B4-BE49-F238E27FC236}">
                <a16:creationId xmlns:a16="http://schemas.microsoft.com/office/drawing/2014/main" id="{44B998C5-ACA1-4770-A435-854750CACD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1708" y="685800"/>
            <a:ext cx="5429250" cy="2190750"/>
          </a:xfr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BB764747-E238-4A68-878F-75FEE4EFFA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026" y="3276600"/>
            <a:ext cx="5181600" cy="3006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059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F542510-387F-4880-A5D7-221CE3DB7FDF}"/>
              </a:ext>
            </a:extLst>
          </p:cNvPr>
          <p:cNvSpPr txBox="1"/>
          <p:nvPr/>
        </p:nvSpPr>
        <p:spPr>
          <a:xfrm>
            <a:off x="7543800" y="0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1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F1C7126E-FCBB-4B1D-8E97-A8A4D6BEE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5" y="0"/>
            <a:ext cx="1276350" cy="619125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E6092D19-BEC0-408A-9A9D-1959BB834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2846" y="3716425"/>
            <a:ext cx="2559523" cy="1032790"/>
          </a:xfrm>
          <a:prstGeom prst="rect">
            <a:avLst/>
          </a:prstGeom>
        </p:spPr>
      </p:pic>
      <p:grpSp>
        <p:nvGrpSpPr>
          <p:cNvPr id="2" name="Nhóm 1">
            <a:extLst>
              <a:ext uri="{FF2B5EF4-FFF2-40B4-BE49-F238E27FC236}">
                <a16:creationId xmlns:a16="http://schemas.microsoft.com/office/drawing/2014/main" id="{32CA417E-5DD6-4DA4-8D7F-85E66142B8FD}"/>
              </a:ext>
            </a:extLst>
          </p:cNvPr>
          <p:cNvGrpSpPr/>
          <p:nvPr/>
        </p:nvGrpSpPr>
        <p:grpSpPr>
          <a:xfrm>
            <a:off x="564204" y="78074"/>
            <a:ext cx="8353425" cy="3626542"/>
            <a:chOff x="564204" y="78074"/>
            <a:chExt cx="8353425" cy="3626542"/>
          </a:xfrm>
        </p:grpSpPr>
        <p:pic>
          <p:nvPicPr>
            <p:cNvPr id="3" name="Hình ảnh 2">
              <a:extLst>
                <a:ext uri="{FF2B5EF4-FFF2-40B4-BE49-F238E27FC236}">
                  <a16:creationId xmlns:a16="http://schemas.microsoft.com/office/drawing/2014/main" id="{E69C6AC5-2834-41C7-BAF2-0488EB367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63972" y="78074"/>
              <a:ext cx="3305175" cy="428625"/>
            </a:xfrm>
            <a:prstGeom prst="rect">
              <a:avLst/>
            </a:prstGeom>
          </p:spPr>
        </p:pic>
        <p:pic>
          <p:nvPicPr>
            <p:cNvPr id="9" name="Hình ảnh 8">
              <a:extLst>
                <a:ext uri="{FF2B5EF4-FFF2-40B4-BE49-F238E27FC236}">
                  <a16:creationId xmlns:a16="http://schemas.microsoft.com/office/drawing/2014/main" id="{23A2D70A-94AC-4257-9CB5-89038D80B9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4204" y="620128"/>
              <a:ext cx="8277225" cy="857250"/>
            </a:xfrm>
            <a:prstGeom prst="rect">
              <a:avLst/>
            </a:prstGeom>
          </p:spPr>
        </p:pic>
        <p:pic>
          <p:nvPicPr>
            <p:cNvPr id="12" name="Hình ảnh 11">
              <a:extLst>
                <a:ext uri="{FF2B5EF4-FFF2-40B4-BE49-F238E27FC236}">
                  <a16:creationId xmlns:a16="http://schemas.microsoft.com/office/drawing/2014/main" id="{CE2DC1F5-193A-4943-B146-3C95296EA1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64204" y="1428141"/>
              <a:ext cx="8353425" cy="2276475"/>
            </a:xfrm>
            <a:prstGeom prst="rect">
              <a:avLst/>
            </a:prstGeom>
          </p:spPr>
        </p:pic>
      </p:grpSp>
      <p:pic>
        <p:nvPicPr>
          <p:cNvPr id="16" name="Hình ảnh 15">
            <a:extLst>
              <a:ext uri="{FF2B5EF4-FFF2-40B4-BE49-F238E27FC236}">
                <a16:creationId xmlns:a16="http://schemas.microsoft.com/office/drawing/2014/main" id="{58E93E44-2084-4F14-BD62-4401BB69BA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82368" y="5429858"/>
            <a:ext cx="2461632" cy="1428141"/>
          </a:xfrm>
          <a:prstGeom prst="rect">
            <a:avLst/>
          </a:prstGeom>
        </p:spPr>
      </p:pic>
      <p:cxnSp>
        <p:nvCxnSpPr>
          <p:cNvPr id="17" name="Đường nối Thẳng 16">
            <a:extLst>
              <a:ext uri="{FF2B5EF4-FFF2-40B4-BE49-F238E27FC236}">
                <a16:creationId xmlns:a16="http://schemas.microsoft.com/office/drawing/2014/main" id="{2B7A29E6-7A6F-421E-9F6F-082B884FEB1F}"/>
              </a:ext>
            </a:extLst>
          </p:cNvPr>
          <p:cNvCxnSpPr>
            <a:cxnSpLocks/>
          </p:cNvCxnSpPr>
          <p:nvPr/>
        </p:nvCxnSpPr>
        <p:spPr>
          <a:xfrm>
            <a:off x="6781800" y="1848448"/>
            <a:ext cx="946653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911E9831-7717-492C-B548-BA6A2EEAD329}"/>
              </a:ext>
            </a:extLst>
          </p:cNvPr>
          <p:cNvSpPr txBox="1"/>
          <p:nvPr/>
        </p:nvSpPr>
        <p:spPr>
          <a:xfrm>
            <a:off x="0" y="3429000"/>
            <a:ext cx="6619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Tìm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chứa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vần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mới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lang="en-US" sz="2800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oam</a:t>
            </a:r>
            <a:r>
              <a:rPr lang="en-US" sz="2800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oăc</a:t>
            </a:r>
            <a:r>
              <a:rPr lang="en-US" sz="2800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oăm</a:t>
            </a:r>
            <a:r>
              <a:rPr lang="en-US" sz="2800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uơ</a:t>
            </a:r>
            <a:r>
              <a:rPr lang="en-US" sz="2800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5" name="Hình ảnh 14">
            <a:extLst>
              <a:ext uri="{FF2B5EF4-FFF2-40B4-BE49-F238E27FC236}">
                <a16:creationId xmlns:a16="http://schemas.microsoft.com/office/drawing/2014/main" id="{430E17CF-714D-49CC-A6A8-5C2035DEF97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455" y="4116001"/>
            <a:ext cx="6931753" cy="469433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D84FCB19-8DD0-4E1A-9021-AFF280B3EB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15746" y="4536546"/>
            <a:ext cx="3076152" cy="222554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7254179-223E-45CC-BF6F-4D3D90392F1C}"/>
                  </a:ext>
                </a:extLst>
              </p14:cNvPr>
              <p14:cNvContentPartPr/>
              <p14:nvPr/>
            </p14:nvContentPartPr>
            <p14:xfrm>
              <a:off x="2375280" y="651960"/>
              <a:ext cx="4992120" cy="166104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7254179-223E-45CC-BF6F-4D3D90392F1C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365920" y="642600"/>
                <a:ext cx="5010840" cy="1679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37823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F542510-387F-4880-A5D7-221CE3DB7FDF}"/>
              </a:ext>
            </a:extLst>
          </p:cNvPr>
          <p:cNvSpPr txBox="1"/>
          <p:nvPr/>
        </p:nvSpPr>
        <p:spPr>
          <a:xfrm>
            <a:off x="7543800" y="0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1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F1C7126E-FCBB-4B1D-8E97-A8A4D6BEE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5" y="0"/>
            <a:ext cx="1276350" cy="619125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E6092D19-BEC0-408A-9A9D-1959BB834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2846" y="3716425"/>
            <a:ext cx="2559523" cy="1032790"/>
          </a:xfrm>
          <a:prstGeom prst="rect">
            <a:avLst/>
          </a:prstGeom>
        </p:spPr>
      </p:pic>
      <p:grpSp>
        <p:nvGrpSpPr>
          <p:cNvPr id="2" name="Nhóm 1">
            <a:extLst>
              <a:ext uri="{FF2B5EF4-FFF2-40B4-BE49-F238E27FC236}">
                <a16:creationId xmlns:a16="http://schemas.microsoft.com/office/drawing/2014/main" id="{32CA417E-5DD6-4DA4-8D7F-85E66142B8FD}"/>
              </a:ext>
            </a:extLst>
          </p:cNvPr>
          <p:cNvGrpSpPr/>
          <p:nvPr/>
        </p:nvGrpSpPr>
        <p:grpSpPr>
          <a:xfrm>
            <a:off x="564204" y="78074"/>
            <a:ext cx="8353425" cy="3626542"/>
            <a:chOff x="564204" y="78074"/>
            <a:chExt cx="8353425" cy="3626542"/>
          </a:xfrm>
        </p:grpSpPr>
        <p:pic>
          <p:nvPicPr>
            <p:cNvPr id="3" name="Hình ảnh 2">
              <a:extLst>
                <a:ext uri="{FF2B5EF4-FFF2-40B4-BE49-F238E27FC236}">
                  <a16:creationId xmlns:a16="http://schemas.microsoft.com/office/drawing/2014/main" id="{E69C6AC5-2834-41C7-BAF2-0488EB367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63972" y="78074"/>
              <a:ext cx="3305175" cy="428625"/>
            </a:xfrm>
            <a:prstGeom prst="rect">
              <a:avLst/>
            </a:prstGeom>
          </p:spPr>
        </p:pic>
        <p:pic>
          <p:nvPicPr>
            <p:cNvPr id="9" name="Hình ảnh 8">
              <a:extLst>
                <a:ext uri="{FF2B5EF4-FFF2-40B4-BE49-F238E27FC236}">
                  <a16:creationId xmlns:a16="http://schemas.microsoft.com/office/drawing/2014/main" id="{23A2D70A-94AC-4257-9CB5-89038D80B9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4204" y="620128"/>
              <a:ext cx="8277225" cy="857250"/>
            </a:xfrm>
            <a:prstGeom prst="rect">
              <a:avLst/>
            </a:prstGeom>
          </p:spPr>
        </p:pic>
        <p:pic>
          <p:nvPicPr>
            <p:cNvPr id="12" name="Hình ảnh 11">
              <a:extLst>
                <a:ext uri="{FF2B5EF4-FFF2-40B4-BE49-F238E27FC236}">
                  <a16:creationId xmlns:a16="http://schemas.microsoft.com/office/drawing/2014/main" id="{CE2DC1F5-193A-4943-B146-3C95296EA1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64204" y="1428141"/>
              <a:ext cx="8353425" cy="2276475"/>
            </a:xfrm>
            <a:prstGeom prst="rect">
              <a:avLst/>
            </a:prstGeom>
          </p:spPr>
        </p:pic>
      </p:grpSp>
      <p:pic>
        <p:nvPicPr>
          <p:cNvPr id="16" name="Hình ảnh 15">
            <a:extLst>
              <a:ext uri="{FF2B5EF4-FFF2-40B4-BE49-F238E27FC236}">
                <a16:creationId xmlns:a16="http://schemas.microsoft.com/office/drawing/2014/main" id="{58E93E44-2084-4F14-BD62-4401BB69BA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82368" y="5429858"/>
            <a:ext cx="2461632" cy="1428141"/>
          </a:xfrm>
          <a:prstGeom prst="rect">
            <a:avLst/>
          </a:prstGeom>
        </p:spPr>
      </p:pic>
      <p:cxnSp>
        <p:nvCxnSpPr>
          <p:cNvPr id="17" name="Đường nối Thẳng 16">
            <a:extLst>
              <a:ext uri="{FF2B5EF4-FFF2-40B4-BE49-F238E27FC236}">
                <a16:creationId xmlns:a16="http://schemas.microsoft.com/office/drawing/2014/main" id="{2B7A29E6-7A6F-421E-9F6F-082B884FEB1F}"/>
              </a:ext>
            </a:extLst>
          </p:cNvPr>
          <p:cNvCxnSpPr>
            <a:cxnSpLocks/>
          </p:cNvCxnSpPr>
          <p:nvPr/>
        </p:nvCxnSpPr>
        <p:spPr>
          <a:xfrm>
            <a:off x="6781800" y="1848448"/>
            <a:ext cx="946653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911E9831-7717-492C-B548-BA6A2EEAD329}"/>
              </a:ext>
            </a:extLst>
          </p:cNvPr>
          <p:cNvSpPr txBox="1"/>
          <p:nvPr/>
        </p:nvSpPr>
        <p:spPr>
          <a:xfrm>
            <a:off x="185839" y="4347418"/>
            <a:ext cx="6619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chứa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oam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oăc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</a:p>
        </p:txBody>
      </p:sp>
      <p:cxnSp>
        <p:nvCxnSpPr>
          <p:cNvPr id="18" name="Đường nối Thẳng 17">
            <a:extLst>
              <a:ext uri="{FF2B5EF4-FFF2-40B4-BE49-F238E27FC236}">
                <a16:creationId xmlns:a16="http://schemas.microsoft.com/office/drawing/2014/main" id="{2531E6BA-9DA3-43E9-9648-460904A709DA}"/>
              </a:ext>
            </a:extLst>
          </p:cNvPr>
          <p:cNvCxnSpPr>
            <a:cxnSpLocks/>
          </p:cNvCxnSpPr>
          <p:nvPr/>
        </p:nvCxnSpPr>
        <p:spPr>
          <a:xfrm>
            <a:off x="7255126" y="2256816"/>
            <a:ext cx="150787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5" name="Hình ảnh 4">
            <a:extLst>
              <a:ext uri="{FF2B5EF4-FFF2-40B4-BE49-F238E27FC236}">
                <a16:creationId xmlns:a16="http://schemas.microsoft.com/office/drawing/2014/main" id="{506F3C62-BAD6-4FEA-BFC9-209D3B774C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5080586"/>
            <a:ext cx="5029636" cy="432854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66F86B75-CDC1-4AA0-B102-47BB2D374100}"/>
                  </a:ext>
                </a:extLst>
              </p14:cNvPr>
              <p14:cNvContentPartPr/>
              <p14:nvPr/>
            </p14:nvContentPartPr>
            <p14:xfrm>
              <a:off x="1276920" y="669600"/>
              <a:ext cx="7581960" cy="247392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66F86B75-CDC1-4AA0-B102-47BB2D37410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267560" y="660240"/>
                <a:ext cx="7600680" cy="2492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61272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F542510-387F-4880-A5D7-221CE3DB7FDF}"/>
              </a:ext>
            </a:extLst>
          </p:cNvPr>
          <p:cNvSpPr txBox="1"/>
          <p:nvPr/>
        </p:nvSpPr>
        <p:spPr>
          <a:xfrm>
            <a:off x="7543800" y="0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1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F1C7126E-FCBB-4B1D-8E97-A8A4D6BEE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5" y="0"/>
            <a:ext cx="1276350" cy="619125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E6092D19-BEC0-408A-9A9D-1959BB834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2846" y="3716425"/>
            <a:ext cx="2559523" cy="1032790"/>
          </a:xfrm>
          <a:prstGeom prst="rect">
            <a:avLst/>
          </a:prstGeom>
        </p:spPr>
      </p:pic>
      <p:grpSp>
        <p:nvGrpSpPr>
          <p:cNvPr id="2" name="Nhóm 1">
            <a:extLst>
              <a:ext uri="{FF2B5EF4-FFF2-40B4-BE49-F238E27FC236}">
                <a16:creationId xmlns:a16="http://schemas.microsoft.com/office/drawing/2014/main" id="{32CA417E-5DD6-4DA4-8D7F-85E66142B8FD}"/>
              </a:ext>
            </a:extLst>
          </p:cNvPr>
          <p:cNvGrpSpPr/>
          <p:nvPr/>
        </p:nvGrpSpPr>
        <p:grpSpPr>
          <a:xfrm>
            <a:off x="564204" y="78074"/>
            <a:ext cx="8353425" cy="3626542"/>
            <a:chOff x="564204" y="78074"/>
            <a:chExt cx="8353425" cy="3626542"/>
          </a:xfrm>
        </p:grpSpPr>
        <p:pic>
          <p:nvPicPr>
            <p:cNvPr id="3" name="Hình ảnh 2">
              <a:extLst>
                <a:ext uri="{FF2B5EF4-FFF2-40B4-BE49-F238E27FC236}">
                  <a16:creationId xmlns:a16="http://schemas.microsoft.com/office/drawing/2014/main" id="{E69C6AC5-2834-41C7-BAF2-0488EB367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63972" y="78074"/>
              <a:ext cx="3305175" cy="428625"/>
            </a:xfrm>
            <a:prstGeom prst="rect">
              <a:avLst/>
            </a:prstGeom>
          </p:spPr>
        </p:pic>
        <p:pic>
          <p:nvPicPr>
            <p:cNvPr id="9" name="Hình ảnh 8">
              <a:extLst>
                <a:ext uri="{FF2B5EF4-FFF2-40B4-BE49-F238E27FC236}">
                  <a16:creationId xmlns:a16="http://schemas.microsoft.com/office/drawing/2014/main" id="{23A2D70A-94AC-4257-9CB5-89038D80B9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4204" y="620128"/>
              <a:ext cx="8277225" cy="857250"/>
            </a:xfrm>
            <a:prstGeom prst="rect">
              <a:avLst/>
            </a:prstGeom>
          </p:spPr>
        </p:pic>
        <p:pic>
          <p:nvPicPr>
            <p:cNvPr id="12" name="Hình ảnh 11">
              <a:extLst>
                <a:ext uri="{FF2B5EF4-FFF2-40B4-BE49-F238E27FC236}">
                  <a16:creationId xmlns:a16="http://schemas.microsoft.com/office/drawing/2014/main" id="{CE2DC1F5-193A-4943-B146-3C95296EA1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64204" y="1428141"/>
              <a:ext cx="8353425" cy="2276475"/>
            </a:xfrm>
            <a:prstGeom prst="rect">
              <a:avLst/>
            </a:prstGeom>
          </p:spPr>
        </p:pic>
      </p:grpSp>
      <p:pic>
        <p:nvPicPr>
          <p:cNvPr id="16" name="Hình ảnh 15">
            <a:extLst>
              <a:ext uri="{FF2B5EF4-FFF2-40B4-BE49-F238E27FC236}">
                <a16:creationId xmlns:a16="http://schemas.microsoft.com/office/drawing/2014/main" id="{58E93E44-2084-4F14-BD62-4401BB69BA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82368" y="5429858"/>
            <a:ext cx="2461632" cy="1428141"/>
          </a:xfrm>
          <a:prstGeom prst="rect">
            <a:avLst/>
          </a:prstGeom>
        </p:spPr>
      </p:pic>
      <p:cxnSp>
        <p:nvCxnSpPr>
          <p:cNvPr id="17" name="Đường nối Thẳng 16">
            <a:extLst>
              <a:ext uri="{FF2B5EF4-FFF2-40B4-BE49-F238E27FC236}">
                <a16:creationId xmlns:a16="http://schemas.microsoft.com/office/drawing/2014/main" id="{2B7A29E6-7A6F-421E-9F6F-082B884FEB1F}"/>
              </a:ext>
            </a:extLst>
          </p:cNvPr>
          <p:cNvCxnSpPr>
            <a:cxnSpLocks/>
          </p:cNvCxnSpPr>
          <p:nvPr/>
        </p:nvCxnSpPr>
        <p:spPr>
          <a:xfrm>
            <a:off x="6781800" y="1848448"/>
            <a:ext cx="946653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911E9831-7717-492C-B548-BA6A2EEAD329}"/>
              </a:ext>
            </a:extLst>
          </p:cNvPr>
          <p:cNvSpPr txBox="1"/>
          <p:nvPr/>
        </p:nvSpPr>
        <p:spPr>
          <a:xfrm>
            <a:off x="51145" y="4440994"/>
            <a:ext cx="6619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chứa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oam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oăc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</a:p>
        </p:txBody>
      </p:sp>
      <p:cxnSp>
        <p:nvCxnSpPr>
          <p:cNvPr id="18" name="Đường nối Thẳng 17">
            <a:extLst>
              <a:ext uri="{FF2B5EF4-FFF2-40B4-BE49-F238E27FC236}">
                <a16:creationId xmlns:a16="http://schemas.microsoft.com/office/drawing/2014/main" id="{F33EADE8-36D8-4452-A25F-1F9FE72155F5}"/>
              </a:ext>
            </a:extLst>
          </p:cNvPr>
          <p:cNvCxnSpPr>
            <a:cxnSpLocks/>
          </p:cNvCxnSpPr>
          <p:nvPr/>
        </p:nvCxnSpPr>
        <p:spPr>
          <a:xfrm>
            <a:off x="7255126" y="2242924"/>
            <a:ext cx="143167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Đường nối Thẳng 18">
            <a:extLst>
              <a:ext uri="{FF2B5EF4-FFF2-40B4-BE49-F238E27FC236}">
                <a16:creationId xmlns:a16="http://schemas.microsoft.com/office/drawing/2014/main" id="{E8BF5895-5DC7-4006-B187-C64BFE157498}"/>
              </a:ext>
            </a:extLst>
          </p:cNvPr>
          <p:cNvCxnSpPr>
            <a:cxnSpLocks/>
          </p:cNvCxnSpPr>
          <p:nvPr/>
        </p:nvCxnSpPr>
        <p:spPr>
          <a:xfrm>
            <a:off x="1905000" y="2590800"/>
            <a:ext cx="13716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20" name="Nhóm 19">
            <a:extLst>
              <a:ext uri="{FF2B5EF4-FFF2-40B4-BE49-F238E27FC236}">
                <a16:creationId xmlns:a16="http://schemas.microsoft.com/office/drawing/2014/main" id="{EF6E28E5-83D1-456F-B246-F05E3060A3C3}"/>
              </a:ext>
            </a:extLst>
          </p:cNvPr>
          <p:cNvGrpSpPr/>
          <p:nvPr/>
        </p:nvGrpSpPr>
        <p:grpSpPr>
          <a:xfrm>
            <a:off x="228600" y="5027589"/>
            <a:ext cx="5257801" cy="402981"/>
            <a:chOff x="304800" y="5998878"/>
            <a:chExt cx="5257801" cy="402981"/>
          </a:xfrm>
        </p:grpSpPr>
        <p:pic>
          <p:nvPicPr>
            <p:cNvPr id="21" name="Hình ảnh 20">
              <a:extLst>
                <a:ext uri="{FF2B5EF4-FFF2-40B4-BE49-F238E27FC236}">
                  <a16:creationId xmlns:a16="http://schemas.microsoft.com/office/drawing/2014/main" id="{279B0E2C-B001-47F4-ACC9-AD6ED143277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04800" y="5998878"/>
              <a:ext cx="3810000" cy="402981"/>
            </a:xfrm>
            <a:prstGeom prst="rect">
              <a:avLst/>
            </a:prstGeom>
          </p:spPr>
        </p:pic>
        <p:pic>
          <p:nvPicPr>
            <p:cNvPr id="22" name="Hình ảnh 21">
              <a:extLst>
                <a:ext uri="{FF2B5EF4-FFF2-40B4-BE49-F238E27FC236}">
                  <a16:creationId xmlns:a16="http://schemas.microsoft.com/office/drawing/2014/main" id="{1831DEDC-2E2A-4FA9-9CA4-A8E41E35CE4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191000" y="6027615"/>
              <a:ext cx="1371601" cy="350580"/>
            </a:xfrm>
            <a:prstGeom prst="rect">
              <a:avLst/>
            </a:prstGeom>
          </p:spPr>
        </p:pic>
      </p:grpSp>
      <p:pic>
        <p:nvPicPr>
          <p:cNvPr id="13" name="Hình ảnh 12">
            <a:extLst>
              <a:ext uri="{FF2B5EF4-FFF2-40B4-BE49-F238E27FC236}">
                <a16:creationId xmlns:a16="http://schemas.microsoft.com/office/drawing/2014/main" id="{176FAD12-EF8A-4854-A460-552A3C1846A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89107" y="3810001"/>
            <a:ext cx="2667000" cy="3083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98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F542510-387F-4880-A5D7-221CE3DB7FDF}"/>
              </a:ext>
            </a:extLst>
          </p:cNvPr>
          <p:cNvSpPr txBox="1"/>
          <p:nvPr/>
        </p:nvSpPr>
        <p:spPr>
          <a:xfrm>
            <a:off x="7543800" y="0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1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F1C7126E-FCBB-4B1D-8E97-A8A4D6BEE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5" y="0"/>
            <a:ext cx="1276350" cy="619125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E6092D19-BEC0-408A-9A9D-1959BB834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2846" y="3716425"/>
            <a:ext cx="2559523" cy="1032790"/>
          </a:xfrm>
          <a:prstGeom prst="rect">
            <a:avLst/>
          </a:prstGeom>
        </p:spPr>
      </p:pic>
      <p:grpSp>
        <p:nvGrpSpPr>
          <p:cNvPr id="2" name="Nhóm 1">
            <a:extLst>
              <a:ext uri="{FF2B5EF4-FFF2-40B4-BE49-F238E27FC236}">
                <a16:creationId xmlns:a16="http://schemas.microsoft.com/office/drawing/2014/main" id="{32CA417E-5DD6-4DA4-8D7F-85E66142B8FD}"/>
              </a:ext>
            </a:extLst>
          </p:cNvPr>
          <p:cNvGrpSpPr/>
          <p:nvPr/>
        </p:nvGrpSpPr>
        <p:grpSpPr>
          <a:xfrm>
            <a:off x="564204" y="78074"/>
            <a:ext cx="8353425" cy="3626542"/>
            <a:chOff x="564204" y="78074"/>
            <a:chExt cx="8353425" cy="3626542"/>
          </a:xfrm>
        </p:grpSpPr>
        <p:pic>
          <p:nvPicPr>
            <p:cNvPr id="3" name="Hình ảnh 2">
              <a:extLst>
                <a:ext uri="{FF2B5EF4-FFF2-40B4-BE49-F238E27FC236}">
                  <a16:creationId xmlns:a16="http://schemas.microsoft.com/office/drawing/2014/main" id="{E69C6AC5-2834-41C7-BAF2-0488EB367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63972" y="78074"/>
              <a:ext cx="3305175" cy="428625"/>
            </a:xfrm>
            <a:prstGeom prst="rect">
              <a:avLst/>
            </a:prstGeom>
          </p:spPr>
        </p:pic>
        <p:pic>
          <p:nvPicPr>
            <p:cNvPr id="9" name="Hình ảnh 8">
              <a:extLst>
                <a:ext uri="{FF2B5EF4-FFF2-40B4-BE49-F238E27FC236}">
                  <a16:creationId xmlns:a16="http://schemas.microsoft.com/office/drawing/2014/main" id="{23A2D70A-94AC-4257-9CB5-89038D80B9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4204" y="620128"/>
              <a:ext cx="8277225" cy="857250"/>
            </a:xfrm>
            <a:prstGeom prst="rect">
              <a:avLst/>
            </a:prstGeom>
          </p:spPr>
        </p:pic>
        <p:pic>
          <p:nvPicPr>
            <p:cNvPr id="12" name="Hình ảnh 11">
              <a:extLst>
                <a:ext uri="{FF2B5EF4-FFF2-40B4-BE49-F238E27FC236}">
                  <a16:creationId xmlns:a16="http://schemas.microsoft.com/office/drawing/2014/main" id="{CE2DC1F5-193A-4943-B146-3C95296EA1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64204" y="1428141"/>
              <a:ext cx="8353425" cy="2276475"/>
            </a:xfrm>
            <a:prstGeom prst="rect">
              <a:avLst/>
            </a:prstGeom>
          </p:spPr>
        </p:pic>
      </p:grpSp>
      <p:pic>
        <p:nvPicPr>
          <p:cNvPr id="16" name="Hình ảnh 15">
            <a:extLst>
              <a:ext uri="{FF2B5EF4-FFF2-40B4-BE49-F238E27FC236}">
                <a16:creationId xmlns:a16="http://schemas.microsoft.com/office/drawing/2014/main" id="{58E93E44-2084-4F14-BD62-4401BB69BA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82368" y="5429858"/>
            <a:ext cx="2461632" cy="1428141"/>
          </a:xfrm>
          <a:prstGeom prst="rect">
            <a:avLst/>
          </a:prstGeom>
        </p:spPr>
      </p:pic>
      <p:cxnSp>
        <p:nvCxnSpPr>
          <p:cNvPr id="17" name="Đường nối Thẳng 16">
            <a:extLst>
              <a:ext uri="{FF2B5EF4-FFF2-40B4-BE49-F238E27FC236}">
                <a16:creationId xmlns:a16="http://schemas.microsoft.com/office/drawing/2014/main" id="{2B7A29E6-7A6F-421E-9F6F-082B884FEB1F}"/>
              </a:ext>
            </a:extLst>
          </p:cNvPr>
          <p:cNvCxnSpPr>
            <a:cxnSpLocks/>
          </p:cNvCxnSpPr>
          <p:nvPr/>
        </p:nvCxnSpPr>
        <p:spPr>
          <a:xfrm>
            <a:off x="6781800" y="1848448"/>
            <a:ext cx="946653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911E9831-7717-492C-B548-BA6A2EEAD329}"/>
              </a:ext>
            </a:extLst>
          </p:cNvPr>
          <p:cNvSpPr txBox="1"/>
          <p:nvPr/>
        </p:nvSpPr>
        <p:spPr>
          <a:xfrm>
            <a:off x="158935" y="4413785"/>
            <a:ext cx="6619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chứa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oam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oăc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</a:p>
        </p:txBody>
      </p:sp>
      <p:cxnSp>
        <p:nvCxnSpPr>
          <p:cNvPr id="18" name="Đường nối Thẳng 17">
            <a:extLst>
              <a:ext uri="{FF2B5EF4-FFF2-40B4-BE49-F238E27FC236}">
                <a16:creationId xmlns:a16="http://schemas.microsoft.com/office/drawing/2014/main" id="{F33EADE8-36D8-4452-A25F-1F9FE72155F5}"/>
              </a:ext>
            </a:extLst>
          </p:cNvPr>
          <p:cNvCxnSpPr>
            <a:cxnSpLocks/>
          </p:cNvCxnSpPr>
          <p:nvPr/>
        </p:nvCxnSpPr>
        <p:spPr>
          <a:xfrm>
            <a:off x="7255126" y="2242924"/>
            <a:ext cx="143167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Đường nối Thẳng 18">
            <a:extLst>
              <a:ext uri="{FF2B5EF4-FFF2-40B4-BE49-F238E27FC236}">
                <a16:creationId xmlns:a16="http://schemas.microsoft.com/office/drawing/2014/main" id="{E8BF5895-5DC7-4006-B187-C64BFE157498}"/>
              </a:ext>
            </a:extLst>
          </p:cNvPr>
          <p:cNvCxnSpPr>
            <a:cxnSpLocks/>
          </p:cNvCxnSpPr>
          <p:nvPr/>
        </p:nvCxnSpPr>
        <p:spPr>
          <a:xfrm>
            <a:off x="1905000" y="2590800"/>
            <a:ext cx="13716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Đường nối Thẳng 22">
            <a:extLst>
              <a:ext uri="{FF2B5EF4-FFF2-40B4-BE49-F238E27FC236}">
                <a16:creationId xmlns:a16="http://schemas.microsoft.com/office/drawing/2014/main" id="{A64AB2FF-356E-4975-A9BA-1984B0E1EF68}"/>
              </a:ext>
            </a:extLst>
          </p:cNvPr>
          <p:cNvCxnSpPr>
            <a:cxnSpLocks/>
          </p:cNvCxnSpPr>
          <p:nvPr/>
        </p:nvCxnSpPr>
        <p:spPr>
          <a:xfrm>
            <a:off x="3962400" y="3124200"/>
            <a:ext cx="914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24" name="Nhóm 23">
            <a:extLst>
              <a:ext uri="{FF2B5EF4-FFF2-40B4-BE49-F238E27FC236}">
                <a16:creationId xmlns:a16="http://schemas.microsoft.com/office/drawing/2014/main" id="{9D1785AA-0A8A-4012-AC9E-46C7C8D61A3A}"/>
              </a:ext>
            </a:extLst>
          </p:cNvPr>
          <p:cNvGrpSpPr/>
          <p:nvPr/>
        </p:nvGrpSpPr>
        <p:grpSpPr>
          <a:xfrm>
            <a:off x="228600" y="5114566"/>
            <a:ext cx="6828816" cy="473744"/>
            <a:chOff x="457200" y="6129117"/>
            <a:chExt cx="6828816" cy="473744"/>
          </a:xfrm>
        </p:grpSpPr>
        <p:pic>
          <p:nvPicPr>
            <p:cNvPr id="25" name="Hình ảnh 24">
              <a:extLst>
                <a:ext uri="{FF2B5EF4-FFF2-40B4-BE49-F238E27FC236}">
                  <a16:creationId xmlns:a16="http://schemas.microsoft.com/office/drawing/2014/main" id="{95616FE9-5255-4DB0-9E73-454F9FD30F4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57200" y="6129117"/>
              <a:ext cx="4572000" cy="473744"/>
            </a:xfrm>
            <a:prstGeom prst="rect">
              <a:avLst/>
            </a:prstGeom>
          </p:spPr>
        </p:pic>
        <p:pic>
          <p:nvPicPr>
            <p:cNvPr id="26" name="Hình ảnh 25">
              <a:extLst>
                <a:ext uri="{FF2B5EF4-FFF2-40B4-BE49-F238E27FC236}">
                  <a16:creationId xmlns:a16="http://schemas.microsoft.com/office/drawing/2014/main" id="{FE21EA17-2C96-48B1-9430-002397E2F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076216" y="6156679"/>
              <a:ext cx="2209800" cy="4202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69930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F542510-387F-4880-A5D7-221CE3DB7FDF}"/>
              </a:ext>
            </a:extLst>
          </p:cNvPr>
          <p:cNvSpPr txBox="1"/>
          <p:nvPr/>
        </p:nvSpPr>
        <p:spPr>
          <a:xfrm>
            <a:off x="7543800" y="0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1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F1C7126E-FCBB-4B1D-8E97-A8A4D6BEE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5" y="0"/>
            <a:ext cx="1276350" cy="619125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E6092D19-BEC0-408A-9A9D-1959BB834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2846" y="3716425"/>
            <a:ext cx="2559523" cy="1032790"/>
          </a:xfrm>
          <a:prstGeom prst="rect">
            <a:avLst/>
          </a:prstGeom>
        </p:spPr>
      </p:pic>
      <p:grpSp>
        <p:nvGrpSpPr>
          <p:cNvPr id="2" name="Nhóm 1">
            <a:extLst>
              <a:ext uri="{FF2B5EF4-FFF2-40B4-BE49-F238E27FC236}">
                <a16:creationId xmlns:a16="http://schemas.microsoft.com/office/drawing/2014/main" id="{32CA417E-5DD6-4DA4-8D7F-85E66142B8FD}"/>
              </a:ext>
            </a:extLst>
          </p:cNvPr>
          <p:cNvGrpSpPr/>
          <p:nvPr/>
        </p:nvGrpSpPr>
        <p:grpSpPr>
          <a:xfrm>
            <a:off x="564204" y="78074"/>
            <a:ext cx="8353425" cy="3626542"/>
            <a:chOff x="564204" y="78074"/>
            <a:chExt cx="8353425" cy="3626542"/>
          </a:xfrm>
        </p:grpSpPr>
        <p:pic>
          <p:nvPicPr>
            <p:cNvPr id="3" name="Hình ảnh 2">
              <a:extLst>
                <a:ext uri="{FF2B5EF4-FFF2-40B4-BE49-F238E27FC236}">
                  <a16:creationId xmlns:a16="http://schemas.microsoft.com/office/drawing/2014/main" id="{E69C6AC5-2834-41C7-BAF2-0488EB367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63972" y="78074"/>
              <a:ext cx="3305175" cy="428625"/>
            </a:xfrm>
            <a:prstGeom prst="rect">
              <a:avLst/>
            </a:prstGeom>
          </p:spPr>
        </p:pic>
        <p:pic>
          <p:nvPicPr>
            <p:cNvPr id="9" name="Hình ảnh 8">
              <a:extLst>
                <a:ext uri="{FF2B5EF4-FFF2-40B4-BE49-F238E27FC236}">
                  <a16:creationId xmlns:a16="http://schemas.microsoft.com/office/drawing/2014/main" id="{23A2D70A-94AC-4257-9CB5-89038D80B9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4204" y="620128"/>
              <a:ext cx="8277225" cy="857250"/>
            </a:xfrm>
            <a:prstGeom prst="rect">
              <a:avLst/>
            </a:prstGeom>
          </p:spPr>
        </p:pic>
        <p:pic>
          <p:nvPicPr>
            <p:cNvPr id="12" name="Hình ảnh 11">
              <a:extLst>
                <a:ext uri="{FF2B5EF4-FFF2-40B4-BE49-F238E27FC236}">
                  <a16:creationId xmlns:a16="http://schemas.microsoft.com/office/drawing/2014/main" id="{CE2DC1F5-193A-4943-B146-3C95296EA1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64204" y="1428141"/>
              <a:ext cx="8353425" cy="2276475"/>
            </a:xfrm>
            <a:prstGeom prst="rect">
              <a:avLst/>
            </a:prstGeom>
          </p:spPr>
        </p:pic>
      </p:grpSp>
      <p:pic>
        <p:nvPicPr>
          <p:cNvPr id="16" name="Hình ảnh 15">
            <a:extLst>
              <a:ext uri="{FF2B5EF4-FFF2-40B4-BE49-F238E27FC236}">
                <a16:creationId xmlns:a16="http://schemas.microsoft.com/office/drawing/2014/main" id="{58E93E44-2084-4F14-BD62-4401BB69BA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82368" y="5429858"/>
            <a:ext cx="2461632" cy="1428141"/>
          </a:xfrm>
          <a:prstGeom prst="rect">
            <a:avLst/>
          </a:prstGeom>
        </p:spPr>
      </p:pic>
      <p:cxnSp>
        <p:nvCxnSpPr>
          <p:cNvPr id="17" name="Đường nối Thẳng 16">
            <a:extLst>
              <a:ext uri="{FF2B5EF4-FFF2-40B4-BE49-F238E27FC236}">
                <a16:creationId xmlns:a16="http://schemas.microsoft.com/office/drawing/2014/main" id="{2B7A29E6-7A6F-421E-9F6F-082B884FEB1F}"/>
              </a:ext>
            </a:extLst>
          </p:cNvPr>
          <p:cNvCxnSpPr>
            <a:cxnSpLocks/>
          </p:cNvCxnSpPr>
          <p:nvPr/>
        </p:nvCxnSpPr>
        <p:spPr>
          <a:xfrm>
            <a:off x="6781800" y="1848448"/>
            <a:ext cx="946653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Đường nối Thẳng 17">
            <a:extLst>
              <a:ext uri="{FF2B5EF4-FFF2-40B4-BE49-F238E27FC236}">
                <a16:creationId xmlns:a16="http://schemas.microsoft.com/office/drawing/2014/main" id="{F33EADE8-36D8-4452-A25F-1F9FE72155F5}"/>
              </a:ext>
            </a:extLst>
          </p:cNvPr>
          <p:cNvCxnSpPr>
            <a:cxnSpLocks/>
          </p:cNvCxnSpPr>
          <p:nvPr/>
        </p:nvCxnSpPr>
        <p:spPr>
          <a:xfrm>
            <a:off x="7255126" y="2242924"/>
            <a:ext cx="143167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Đường nối Thẳng 18">
            <a:extLst>
              <a:ext uri="{FF2B5EF4-FFF2-40B4-BE49-F238E27FC236}">
                <a16:creationId xmlns:a16="http://schemas.microsoft.com/office/drawing/2014/main" id="{E8BF5895-5DC7-4006-B187-C64BFE157498}"/>
              </a:ext>
            </a:extLst>
          </p:cNvPr>
          <p:cNvCxnSpPr>
            <a:cxnSpLocks/>
          </p:cNvCxnSpPr>
          <p:nvPr/>
        </p:nvCxnSpPr>
        <p:spPr>
          <a:xfrm>
            <a:off x="1905000" y="2590800"/>
            <a:ext cx="13716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Đường nối Thẳng 22">
            <a:extLst>
              <a:ext uri="{FF2B5EF4-FFF2-40B4-BE49-F238E27FC236}">
                <a16:creationId xmlns:a16="http://schemas.microsoft.com/office/drawing/2014/main" id="{A64AB2FF-356E-4975-A9BA-1984B0E1EF68}"/>
              </a:ext>
            </a:extLst>
          </p:cNvPr>
          <p:cNvCxnSpPr>
            <a:cxnSpLocks/>
          </p:cNvCxnSpPr>
          <p:nvPr/>
        </p:nvCxnSpPr>
        <p:spPr>
          <a:xfrm>
            <a:off x="3962400" y="3124200"/>
            <a:ext cx="914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Đường nối Thẳng 19">
            <a:extLst>
              <a:ext uri="{FF2B5EF4-FFF2-40B4-BE49-F238E27FC236}">
                <a16:creationId xmlns:a16="http://schemas.microsoft.com/office/drawing/2014/main" id="{7F04DD1E-E72D-4AB5-855F-4CB4BCFD5E99}"/>
              </a:ext>
            </a:extLst>
          </p:cNvPr>
          <p:cNvCxnSpPr>
            <a:cxnSpLocks/>
          </p:cNvCxnSpPr>
          <p:nvPr/>
        </p:nvCxnSpPr>
        <p:spPr>
          <a:xfrm>
            <a:off x="6166802" y="2242924"/>
            <a:ext cx="914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21" name="Nhóm 20">
            <a:extLst>
              <a:ext uri="{FF2B5EF4-FFF2-40B4-BE49-F238E27FC236}">
                <a16:creationId xmlns:a16="http://schemas.microsoft.com/office/drawing/2014/main" id="{F3FB9706-B482-4258-8BF1-B010B8DDDD9D}"/>
              </a:ext>
            </a:extLst>
          </p:cNvPr>
          <p:cNvGrpSpPr/>
          <p:nvPr/>
        </p:nvGrpSpPr>
        <p:grpSpPr>
          <a:xfrm>
            <a:off x="157786" y="4749215"/>
            <a:ext cx="8915400" cy="836933"/>
            <a:chOff x="152400" y="2997999"/>
            <a:chExt cx="8915400" cy="836933"/>
          </a:xfrm>
        </p:grpSpPr>
        <p:pic>
          <p:nvPicPr>
            <p:cNvPr id="22" name="Hình ảnh 21">
              <a:extLst>
                <a:ext uri="{FF2B5EF4-FFF2-40B4-BE49-F238E27FC236}">
                  <a16:creationId xmlns:a16="http://schemas.microsoft.com/office/drawing/2014/main" id="{949E48BD-D08F-434F-A172-523E4CC64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52400" y="2997999"/>
              <a:ext cx="8915400" cy="441653"/>
            </a:xfrm>
            <a:prstGeom prst="rect">
              <a:avLst/>
            </a:prstGeom>
          </p:spPr>
        </p:pic>
        <p:pic>
          <p:nvPicPr>
            <p:cNvPr id="27" name="Hình ảnh 26">
              <a:extLst>
                <a:ext uri="{FF2B5EF4-FFF2-40B4-BE49-F238E27FC236}">
                  <a16:creationId xmlns:a16="http://schemas.microsoft.com/office/drawing/2014/main" id="{BB0CF865-9D66-42A9-88A7-5CCFEC58BAB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75098" y="3467024"/>
              <a:ext cx="2357336" cy="3679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57673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3738</TotalTime>
  <Words>249</Words>
  <Application>Microsoft Office PowerPoint</Application>
  <PresentationFormat>On-screen Show (4:3)</PresentationFormat>
  <Paragraphs>47</Paragraphs>
  <Slides>32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Arial</vt:lpstr>
      <vt:lpstr>Calibri</vt:lpstr>
      <vt:lpstr>HP001 4 hàng</vt:lpstr>
      <vt:lpstr>Times New Roman</vt:lpstr>
      <vt:lpstr>Office Theme</vt:lpstr>
      <vt:lpstr>2_Office Theme</vt:lpstr>
      <vt:lpstr>PowerPoint Presentation</vt:lpstr>
      <vt:lpstr>Các con ôn bài Giải thưởng tình bạn và bài hai người bạn.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user</cp:lastModifiedBy>
  <cp:revision>111</cp:revision>
  <dcterms:created xsi:type="dcterms:W3CDTF">2020-05-18T12:48:51Z</dcterms:created>
  <dcterms:modified xsi:type="dcterms:W3CDTF">2022-01-26T14:11:39Z</dcterms:modified>
</cp:coreProperties>
</file>