
<file path=[Content_Types].xml><?xml version="1.0" encoding="utf-8"?>
<Types xmlns="http://schemas.openxmlformats.org/package/2006/content-types">
  <Default Extension="png" ContentType="image/png"/>
  <Default Extension="svg" ContentType="image/svg+xml"/>
  <Default Extension="bin" ContentType="application/vnd.ms-office.activeX"/>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activeX/activeX1.xml" ContentType="application/vnd.ms-office.activeX+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activeX/activeX2.xml" ContentType="application/vnd.ms-office.activeX+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1"/>
  </p:notesMasterIdLst>
  <p:sldIdLst>
    <p:sldId id="282" r:id="rId3"/>
    <p:sldId id="257" r:id="rId4"/>
    <p:sldId id="260" r:id="rId5"/>
    <p:sldId id="262" r:id="rId6"/>
    <p:sldId id="263" r:id="rId7"/>
    <p:sldId id="274" r:id="rId8"/>
    <p:sldId id="286" r:id="rId9"/>
    <p:sldId id="264" r:id="rId10"/>
    <p:sldId id="11693" r:id="rId11"/>
    <p:sldId id="283" r:id="rId12"/>
    <p:sldId id="267" r:id="rId13"/>
    <p:sldId id="268" r:id="rId14"/>
    <p:sldId id="285" r:id="rId15"/>
    <p:sldId id="266" r:id="rId16"/>
    <p:sldId id="284" r:id="rId17"/>
    <p:sldId id="287" r:id="rId18"/>
    <p:sldId id="269" r:id="rId19"/>
    <p:sldId id="270" r:id="rId20"/>
    <p:sldId id="272" r:id="rId21"/>
    <p:sldId id="273" r:id="rId22"/>
    <p:sldId id="288" r:id="rId23"/>
    <p:sldId id="280" r:id="rId24"/>
    <p:sldId id="289" r:id="rId25"/>
    <p:sldId id="11694" r:id="rId26"/>
    <p:sldId id="292" r:id="rId27"/>
    <p:sldId id="293" r:id="rId28"/>
    <p:sldId id="281" r:id="rId29"/>
    <p:sldId id="333" r:id="rId30"/>
  </p:sldIdLst>
  <p:sldSz cx="12192000" cy="6858000"/>
  <p:notesSz cx="6858000" cy="9144000"/>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92" autoAdjust="0"/>
    <p:restoredTop sz="90418" autoAdjust="0"/>
  </p:normalViewPr>
  <p:slideViewPr>
    <p:cSldViewPr snapToGrid="0">
      <p:cViewPr varScale="1">
        <p:scale>
          <a:sx n="64" d="100"/>
          <a:sy n="64" d="100"/>
        </p:scale>
        <p:origin x="496"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C2C50B-8D2B-4F4D-9F6E-08A0FAD73BAD}" type="datetimeFigureOut">
              <a:rPr lang="en-US" smtClean="0"/>
              <a:t>5/30/2024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BDEBCA-E86D-43BE-AC34-39D8BF491433}" type="slidenum">
              <a:rPr lang="en-US" smtClean="0"/>
              <a:t>‹#›</a:t>
            </a:fld>
            <a:endParaRPr lang="en-US"/>
          </a:p>
        </p:txBody>
      </p:sp>
    </p:spTree>
    <p:extLst>
      <p:ext uri="{BB962C8B-B14F-4D97-AF65-F5344CB8AC3E}">
        <p14:creationId xmlns:p14="http://schemas.microsoft.com/office/powerpoint/2010/main" val="2486416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rgbClr val="002060"/>
                </a:solidFill>
                <a:latin typeface="#9Slide03 Arima Madurai Black" panose="00000A00000000000000" pitchFamily="2" charset="0"/>
                <a:cs typeface="#9Slide03 Arima Madurai Black" panose="00000A00000000000000" pitchFamily="2" charset="0"/>
              </a:rPr>
              <a:t>Thiết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kế</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Hương</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Thảo</a:t>
            </a:r>
            <a:r>
              <a:rPr lang="en-US" sz="1200" dirty="0">
                <a:solidFill>
                  <a:srgbClr val="002060"/>
                </a:solidFill>
                <a:latin typeface="#9Slide03 Arima Madurai Black" panose="00000A00000000000000" pitchFamily="2" charset="0"/>
                <a:cs typeface="#9Slide03 Arima Madurai Black" panose="00000A00000000000000" pitchFamily="2" charset="0"/>
              </a:rPr>
              <a:t> – </a:t>
            </a:r>
            <a:r>
              <a:rPr lang="en-US" sz="1200" dirty="0" err="1">
                <a:solidFill>
                  <a:srgbClr val="002060"/>
                </a:solidFill>
                <a:latin typeface="#9Slide03 Arima Madurai Black" panose="00000A00000000000000" pitchFamily="2" charset="0"/>
                <a:cs typeface="#9Slide03 Arima Madurai Black" panose="00000A00000000000000" pitchFamily="2" charset="0"/>
              </a:rPr>
              <a:t>Zalo</a:t>
            </a:r>
            <a:r>
              <a:rPr lang="en-US" sz="1200" dirty="0">
                <a:solidFill>
                  <a:srgbClr val="002060"/>
                </a:solidFill>
                <a:latin typeface="#9Slide03 Arima Madurai Black" panose="00000A00000000000000" pitchFamily="2" charset="0"/>
                <a:cs typeface="#9Slide03 Arima Madurai Black" panose="00000A00000000000000" pitchFamily="2" charset="0"/>
              </a:rPr>
              <a:t> 0972.115.126. </a:t>
            </a:r>
            <a:r>
              <a:rPr lang="en-US" sz="1200" dirty="0" err="1">
                <a:solidFill>
                  <a:srgbClr val="002060"/>
                </a:solidFill>
                <a:latin typeface="#9Slide03 Arima Madurai Black" panose="00000A00000000000000" pitchFamily="2" charset="0"/>
                <a:cs typeface="#9Slide03 Arima Madurai Black" panose="00000A00000000000000" pitchFamily="2" charset="0"/>
              </a:rPr>
              <a:t>Các</a:t>
            </a:r>
            <a:r>
              <a:rPr lang="en-US" sz="1200" dirty="0">
                <a:solidFill>
                  <a:srgbClr val="002060"/>
                </a:solidFill>
                <a:latin typeface="#9Slide03 Arima Madurai Black" panose="00000A00000000000000" pitchFamily="2" charset="0"/>
                <a:cs typeface="#9Slide03 Arima Madurai Black" panose="00000A00000000000000" pitchFamily="2" charset="0"/>
              </a:rPr>
              <a:t> nick </a:t>
            </a:r>
            <a:r>
              <a:rPr lang="en-US" sz="1200" dirty="0" err="1">
                <a:solidFill>
                  <a:srgbClr val="002060"/>
                </a:solidFill>
                <a:latin typeface="#9Slide03 Arima Madurai Black" panose="00000A00000000000000" pitchFamily="2" charset="0"/>
                <a:cs typeface="#9Slide03 Arima Madurai Black" panose="00000A00000000000000" pitchFamily="2" charset="0"/>
              </a:rPr>
              <a:t>khác</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đều</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là</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giả</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mạo</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ăn</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cắp</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chất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xám</a:t>
            </a:r>
            <a:endParaRPr lang="en-US" sz="1200" dirty="0">
              <a:solidFill>
                <a:srgbClr val="002060"/>
              </a:solidFill>
              <a:latin typeface="#9Slide03 Arima Madurai Black" panose="00000A00000000000000" pitchFamily="2" charset="0"/>
              <a:cs typeface="#9Slide03 Arima Madurai Black" panose="00000A00000000000000" pitchFamily="2" charset="0"/>
            </a:endParaRPr>
          </a:p>
        </p:txBody>
      </p:sp>
      <p:sp>
        <p:nvSpPr>
          <p:cNvPr id="4" name="Slide Number Placeholder 3"/>
          <p:cNvSpPr>
            <a:spLocks noGrp="1"/>
          </p:cNvSpPr>
          <p:nvPr>
            <p:ph type="sldNum" sz="quarter" idx="5"/>
          </p:nvPr>
        </p:nvSpPr>
        <p:spPr/>
        <p:txBody>
          <a:bodyPr/>
          <a:lstStyle/>
          <a:p>
            <a:fld id="{73BDEBCA-E86D-43BE-AC34-39D8BF491433}" type="slidenum">
              <a:rPr lang="en-US" smtClean="0"/>
              <a:t>1</a:t>
            </a:fld>
            <a:endParaRPr lang="en-US"/>
          </a:p>
        </p:txBody>
      </p:sp>
    </p:spTree>
    <p:extLst>
      <p:ext uri="{BB962C8B-B14F-4D97-AF65-F5344CB8AC3E}">
        <p14:creationId xmlns:p14="http://schemas.microsoft.com/office/powerpoint/2010/main" val="1791530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mn-lt"/>
              </a:rPr>
              <a:t>HS </a:t>
            </a:r>
            <a:r>
              <a:rPr lang="en-US" sz="1200" b="1" dirty="0" err="1">
                <a:latin typeface="+mn-lt"/>
              </a:rPr>
              <a:t>nêu</a:t>
            </a:r>
            <a:r>
              <a:rPr lang="en-US" sz="1200" b="1" dirty="0">
                <a:latin typeface="+mn-lt"/>
              </a:rPr>
              <a:t> </a:t>
            </a:r>
            <a:r>
              <a:rPr lang="en-US" sz="1200" b="1" dirty="0" err="1">
                <a:latin typeface="+mn-lt"/>
              </a:rPr>
              <a:t>từ</a:t>
            </a:r>
            <a:r>
              <a:rPr lang="en-US" sz="1200" b="1" dirty="0">
                <a:latin typeface="+mn-lt"/>
              </a:rPr>
              <a:t> </a:t>
            </a:r>
            <a:r>
              <a:rPr lang="en-US" sz="1200" b="1" dirty="0" err="1">
                <a:latin typeface="+mn-lt"/>
              </a:rPr>
              <a:t>khó</a:t>
            </a:r>
            <a:r>
              <a:rPr lang="en-US" sz="1200" b="1" dirty="0">
                <a:latin typeface="+mn-lt"/>
              </a:rPr>
              <a:t> GV </a:t>
            </a:r>
            <a:r>
              <a:rPr lang="en-US" sz="1200" b="1" dirty="0" err="1">
                <a:latin typeface="+mn-lt"/>
              </a:rPr>
              <a:t>gõ</a:t>
            </a:r>
            <a:r>
              <a:rPr lang="en-US" sz="1200" b="1" dirty="0">
                <a:latin typeface="+mn-lt"/>
              </a:rPr>
              <a:t> </a:t>
            </a:r>
            <a:r>
              <a:rPr lang="en-US" sz="1200" b="1" dirty="0" err="1">
                <a:latin typeface="+mn-lt"/>
              </a:rPr>
              <a:t>ngay</a:t>
            </a:r>
            <a:r>
              <a:rPr lang="en-US" sz="1200" b="1" dirty="0">
                <a:latin typeface="+mn-lt"/>
              </a:rPr>
              <a:t> </a:t>
            </a:r>
            <a:r>
              <a:rPr lang="en-US" sz="1200" b="1" dirty="0" err="1">
                <a:latin typeface="+mn-lt"/>
              </a:rPr>
              <a:t>từ</a:t>
            </a:r>
            <a:r>
              <a:rPr lang="en-US" sz="1200" b="1" dirty="0">
                <a:latin typeface="+mn-lt"/>
              </a:rPr>
              <a:t> </a:t>
            </a:r>
            <a:r>
              <a:rPr lang="en-US" sz="1200" b="1" dirty="0" err="1">
                <a:latin typeface="+mn-lt"/>
              </a:rPr>
              <a:t>đó</a:t>
            </a:r>
            <a:r>
              <a:rPr lang="en-US" sz="1200" b="1" dirty="0">
                <a:latin typeface="+mn-lt"/>
              </a:rPr>
              <a:t> </a:t>
            </a:r>
            <a:r>
              <a:rPr lang="en-US" sz="1200" b="1" dirty="0" err="1">
                <a:latin typeface="+mn-lt"/>
              </a:rPr>
              <a:t>trên</a:t>
            </a:r>
            <a:r>
              <a:rPr lang="en-US" sz="1200" b="1" dirty="0">
                <a:latin typeface="+mn-lt"/>
              </a:rPr>
              <a:t> BÀI GIẢNG ĐANG TRÌNH CHIẾU </a:t>
            </a:r>
            <a:r>
              <a:rPr lang="en-US" sz="1200" b="1" dirty="0" err="1">
                <a:latin typeface="+mn-lt"/>
              </a:rPr>
              <a:t>luôn</a:t>
            </a:r>
            <a:r>
              <a:rPr lang="en-US" sz="1200" b="1" dirty="0">
                <a:latin typeface="+mn-lt"/>
              </a:rPr>
              <a:t> </a:t>
            </a:r>
            <a:r>
              <a:rPr lang="en-US" sz="1200" b="1" dirty="0" err="1">
                <a:latin typeface="+mn-lt"/>
              </a:rPr>
              <a:t>mà</a:t>
            </a:r>
            <a:r>
              <a:rPr lang="en-US" sz="1200" b="1" dirty="0">
                <a:latin typeface="+mn-lt"/>
              </a:rPr>
              <a:t> </a:t>
            </a:r>
            <a:r>
              <a:rPr lang="en-US" sz="1200" b="1" dirty="0" err="1">
                <a:latin typeface="+mn-lt"/>
              </a:rPr>
              <a:t>không</a:t>
            </a:r>
            <a:r>
              <a:rPr lang="en-US" sz="1200" b="1" dirty="0">
                <a:latin typeface="+mn-lt"/>
              </a:rPr>
              <a:t> </a:t>
            </a:r>
            <a:r>
              <a:rPr lang="en-US" sz="1200" b="1" dirty="0" err="1">
                <a:latin typeface="+mn-lt"/>
              </a:rPr>
              <a:t>cần</a:t>
            </a:r>
            <a:r>
              <a:rPr lang="en-US" sz="1200" b="1" dirty="0">
                <a:latin typeface="+mn-lt"/>
              </a:rPr>
              <a:t> </a:t>
            </a:r>
            <a:r>
              <a:rPr lang="en-US" sz="1200" b="1" dirty="0" err="1">
                <a:latin typeface="+mn-lt"/>
              </a:rPr>
              <a:t>thoát</a:t>
            </a:r>
            <a:r>
              <a:rPr lang="en-US" sz="1200" b="1" dirty="0">
                <a:latin typeface="+mn-lt"/>
              </a:rPr>
              <a:t> </a:t>
            </a:r>
            <a:r>
              <a:rPr lang="en-US" sz="1200" b="1" dirty="0" err="1">
                <a:latin typeface="+mn-lt"/>
              </a:rPr>
              <a:t>ra.</a:t>
            </a:r>
            <a:r>
              <a:rPr lang="en-US" sz="1200" b="1" dirty="0">
                <a:latin typeface="+mn-lt"/>
              </a:rPr>
              <a:t> (CLICK CHUỘT VÀO KHUNG TỪ KHÓ ĐỌC VÀ GÕ)</a:t>
            </a:r>
            <a:endParaRPr lang="en-US" sz="1200" b="1" dirty="0"/>
          </a:p>
          <a:p>
            <a:endParaRPr lang="en-US" dirty="0"/>
          </a:p>
        </p:txBody>
      </p:sp>
      <p:sp>
        <p:nvSpPr>
          <p:cNvPr id="4" name="Slide Number Placeholder 3"/>
          <p:cNvSpPr>
            <a:spLocks noGrp="1"/>
          </p:cNvSpPr>
          <p:nvPr>
            <p:ph type="sldNum" sz="quarter" idx="5"/>
          </p:nvPr>
        </p:nvSpPr>
        <p:spPr/>
        <p:txBody>
          <a:bodyPr/>
          <a:lstStyle/>
          <a:p>
            <a:fld id="{73BDEBCA-E86D-43BE-AC34-39D8BF491433}" type="slidenum">
              <a:rPr lang="en-US" smtClean="0"/>
              <a:t>10</a:t>
            </a:fld>
            <a:endParaRPr lang="en-US"/>
          </a:p>
        </p:txBody>
      </p:sp>
    </p:spTree>
    <p:extLst>
      <p:ext uri="{BB962C8B-B14F-4D97-AF65-F5344CB8AC3E}">
        <p14:creationId xmlns:p14="http://schemas.microsoft.com/office/powerpoint/2010/main" val="29893712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BDEBCA-E86D-43BE-AC34-39D8BF491433}" type="slidenum">
              <a:rPr lang="en-US" smtClean="0"/>
              <a:t>11</a:t>
            </a:fld>
            <a:endParaRPr lang="en-US"/>
          </a:p>
        </p:txBody>
      </p:sp>
    </p:spTree>
    <p:extLst>
      <p:ext uri="{BB962C8B-B14F-4D97-AF65-F5344CB8AC3E}">
        <p14:creationId xmlns:p14="http://schemas.microsoft.com/office/powerpoint/2010/main" val="36985433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sz="1000" b="1" dirty="0"/>
          </a:p>
        </p:txBody>
      </p:sp>
      <p:sp>
        <p:nvSpPr>
          <p:cNvPr id="4" name="Slide Number Placeholder 3"/>
          <p:cNvSpPr>
            <a:spLocks noGrp="1"/>
          </p:cNvSpPr>
          <p:nvPr>
            <p:ph type="sldNum" sz="quarter" idx="5"/>
          </p:nvPr>
        </p:nvSpPr>
        <p:spPr/>
        <p:txBody>
          <a:bodyPr/>
          <a:lstStyle/>
          <a:p>
            <a:fld id="{73BDEBCA-E86D-43BE-AC34-39D8BF491433}" type="slidenum">
              <a:rPr lang="en-US" smtClean="0"/>
              <a:t>12</a:t>
            </a:fld>
            <a:endParaRPr lang="en-US"/>
          </a:p>
        </p:txBody>
      </p:sp>
    </p:spTree>
    <p:extLst>
      <p:ext uri="{BB962C8B-B14F-4D97-AF65-F5344CB8AC3E}">
        <p14:creationId xmlns:p14="http://schemas.microsoft.com/office/powerpoint/2010/main" val="40972556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Nhấn</a:t>
            </a:r>
            <a:r>
              <a:rPr lang="en-US" dirty="0"/>
              <a:t> </a:t>
            </a:r>
            <a:r>
              <a:rPr lang="en-US" dirty="0" err="1"/>
              <a:t>giọng</a:t>
            </a:r>
            <a:r>
              <a:rPr lang="en-US" dirty="0"/>
              <a:t> </a:t>
            </a:r>
            <a:r>
              <a:rPr lang="en-US" dirty="0" err="1"/>
              <a:t>những</a:t>
            </a:r>
            <a:r>
              <a:rPr lang="en-US" dirty="0"/>
              <a:t> </a:t>
            </a:r>
            <a:r>
              <a:rPr lang="en-US" dirty="0" err="1"/>
              <a:t>từ</a:t>
            </a:r>
            <a:r>
              <a:rPr lang="en-US" dirty="0"/>
              <a:t> </a:t>
            </a:r>
            <a:r>
              <a:rPr lang="en-US" dirty="0" err="1"/>
              <a:t>gạch</a:t>
            </a:r>
            <a:r>
              <a:rPr lang="en-US" dirty="0"/>
              <a:t> </a:t>
            </a:r>
            <a:r>
              <a:rPr lang="en-US" dirty="0" err="1"/>
              <a:t>chân</a:t>
            </a:r>
            <a:endParaRPr lang="en-US" dirty="0"/>
          </a:p>
        </p:txBody>
      </p:sp>
      <p:sp>
        <p:nvSpPr>
          <p:cNvPr id="4" name="Slide Number Placeholder 3"/>
          <p:cNvSpPr>
            <a:spLocks noGrp="1"/>
          </p:cNvSpPr>
          <p:nvPr>
            <p:ph type="sldNum" sz="quarter" idx="5"/>
          </p:nvPr>
        </p:nvSpPr>
        <p:spPr/>
        <p:txBody>
          <a:bodyPr/>
          <a:lstStyle/>
          <a:p>
            <a:fld id="{73BDEBCA-E86D-43BE-AC34-39D8BF491433}" type="slidenum">
              <a:rPr lang="en-US" smtClean="0"/>
              <a:t>13</a:t>
            </a:fld>
            <a:endParaRPr lang="en-US"/>
          </a:p>
        </p:txBody>
      </p:sp>
    </p:spTree>
    <p:extLst>
      <p:ext uri="{BB962C8B-B14F-4D97-AF65-F5344CB8AC3E}">
        <p14:creationId xmlns:p14="http://schemas.microsoft.com/office/powerpoint/2010/main" val="5620237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BDEBCA-E86D-43BE-AC34-39D8BF491433}" type="slidenum">
              <a:rPr lang="en-US" smtClean="0"/>
              <a:t>14</a:t>
            </a:fld>
            <a:endParaRPr lang="en-US"/>
          </a:p>
        </p:txBody>
      </p:sp>
    </p:spTree>
    <p:extLst>
      <p:ext uri="{BB962C8B-B14F-4D97-AF65-F5344CB8AC3E}">
        <p14:creationId xmlns:p14="http://schemas.microsoft.com/office/powerpoint/2010/main" val="29545021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BDEBCA-E86D-43BE-AC34-39D8BF491433}" type="slidenum">
              <a:rPr lang="en-US" smtClean="0"/>
              <a:t>15</a:t>
            </a:fld>
            <a:endParaRPr lang="en-US"/>
          </a:p>
        </p:txBody>
      </p:sp>
    </p:spTree>
    <p:extLst>
      <p:ext uri="{BB962C8B-B14F-4D97-AF65-F5344CB8AC3E}">
        <p14:creationId xmlns:p14="http://schemas.microsoft.com/office/powerpoint/2010/main" val="23511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BDEBCA-E86D-43BE-AC34-39D8BF491433}" type="slidenum">
              <a:rPr lang="en-US" smtClean="0"/>
              <a:t>16</a:t>
            </a:fld>
            <a:endParaRPr lang="en-US"/>
          </a:p>
        </p:txBody>
      </p:sp>
    </p:spTree>
    <p:extLst>
      <p:ext uri="{BB962C8B-B14F-4D97-AF65-F5344CB8AC3E}">
        <p14:creationId xmlns:p14="http://schemas.microsoft.com/office/powerpoint/2010/main" val="25491013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rgbClr val="002060"/>
                </a:solidFill>
                <a:latin typeface="#9Slide03 Arima Madurai Black" panose="00000A00000000000000" pitchFamily="2" charset="0"/>
                <a:cs typeface="#9Slide03 Arima Madurai Black" panose="00000A00000000000000" pitchFamily="2" charset="0"/>
              </a:rPr>
              <a:t>Thiết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kế</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Hương</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Thảo</a:t>
            </a:r>
            <a:r>
              <a:rPr lang="en-US" sz="1200" dirty="0">
                <a:solidFill>
                  <a:srgbClr val="002060"/>
                </a:solidFill>
                <a:latin typeface="#9Slide03 Arima Madurai Black" panose="00000A00000000000000" pitchFamily="2" charset="0"/>
                <a:cs typeface="#9Slide03 Arima Madurai Black" panose="00000A00000000000000" pitchFamily="2" charset="0"/>
              </a:rPr>
              <a:t> – </a:t>
            </a:r>
            <a:r>
              <a:rPr lang="en-US" sz="1200" dirty="0" err="1">
                <a:solidFill>
                  <a:srgbClr val="002060"/>
                </a:solidFill>
                <a:latin typeface="#9Slide03 Arima Madurai Black" panose="00000A00000000000000" pitchFamily="2" charset="0"/>
                <a:cs typeface="#9Slide03 Arima Madurai Black" panose="00000A00000000000000" pitchFamily="2" charset="0"/>
              </a:rPr>
              <a:t>Zalo</a:t>
            </a:r>
            <a:r>
              <a:rPr lang="en-US" sz="1200" dirty="0">
                <a:solidFill>
                  <a:srgbClr val="002060"/>
                </a:solidFill>
                <a:latin typeface="#9Slide03 Arima Madurai Black" panose="00000A00000000000000" pitchFamily="2" charset="0"/>
                <a:cs typeface="#9Slide03 Arima Madurai Black" panose="00000A00000000000000" pitchFamily="2" charset="0"/>
              </a:rPr>
              <a:t> 0972.115.126. </a:t>
            </a:r>
            <a:r>
              <a:rPr lang="en-US" sz="1200" dirty="0" err="1">
                <a:solidFill>
                  <a:srgbClr val="002060"/>
                </a:solidFill>
                <a:latin typeface="#9Slide03 Arima Madurai Black" panose="00000A00000000000000" pitchFamily="2" charset="0"/>
                <a:cs typeface="#9Slide03 Arima Madurai Black" panose="00000A00000000000000" pitchFamily="2" charset="0"/>
              </a:rPr>
              <a:t>Các</a:t>
            </a:r>
            <a:r>
              <a:rPr lang="en-US" sz="1200" dirty="0">
                <a:solidFill>
                  <a:srgbClr val="002060"/>
                </a:solidFill>
                <a:latin typeface="#9Slide03 Arima Madurai Black" panose="00000A00000000000000" pitchFamily="2" charset="0"/>
                <a:cs typeface="#9Slide03 Arima Madurai Black" panose="00000A00000000000000" pitchFamily="2" charset="0"/>
              </a:rPr>
              <a:t> nick </a:t>
            </a:r>
            <a:r>
              <a:rPr lang="en-US" sz="1200" dirty="0" err="1">
                <a:solidFill>
                  <a:srgbClr val="002060"/>
                </a:solidFill>
                <a:latin typeface="#9Slide03 Arima Madurai Black" panose="00000A00000000000000" pitchFamily="2" charset="0"/>
                <a:cs typeface="#9Slide03 Arima Madurai Black" panose="00000A00000000000000" pitchFamily="2" charset="0"/>
              </a:rPr>
              <a:t>khác</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đều</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là</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giả</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mạo</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ăn</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cắp</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chất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xám</a:t>
            </a:r>
            <a:endParaRPr lang="en-US" sz="1200" dirty="0">
              <a:solidFill>
                <a:srgbClr val="002060"/>
              </a:solidFill>
              <a:latin typeface="#9Slide03 Arima Madurai Black" panose="00000A00000000000000" pitchFamily="2" charset="0"/>
              <a:cs typeface="#9Slide03 Arima Madurai Black" panose="00000A00000000000000" pitchFamily="2" charset="0"/>
            </a:endParaRPr>
          </a:p>
        </p:txBody>
      </p:sp>
      <p:sp>
        <p:nvSpPr>
          <p:cNvPr id="4" name="Slide Number Placeholder 3"/>
          <p:cNvSpPr>
            <a:spLocks noGrp="1"/>
          </p:cNvSpPr>
          <p:nvPr>
            <p:ph type="sldNum" sz="quarter" idx="5"/>
          </p:nvPr>
        </p:nvSpPr>
        <p:spPr/>
        <p:txBody>
          <a:bodyPr/>
          <a:lstStyle/>
          <a:p>
            <a:fld id="{73BDEBCA-E86D-43BE-AC34-39D8BF491433}" type="slidenum">
              <a:rPr lang="en-US" smtClean="0"/>
              <a:t>17</a:t>
            </a:fld>
            <a:endParaRPr lang="en-US"/>
          </a:p>
        </p:txBody>
      </p:sp>
    </p:spTree>
    <p:extLst>
      <p:ext uri="{BB962C8B-B14F-4D97-AF65-F5344CB8AC3E}">
        <p14:creationId xmlns:p14="http://schemas.microsoft.com/office/powerpoint/2010/main" val="28939121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BDEBCA-E86D-43BE-AC34-39D8BF491433}" type="slidenum">
              <a:rPr lang="en-US" smtClean="0"/>
              <a:t>18</a:t>
            </a:fld>
            <a:endParaRPr lang="en-US"/>
          </a:p>
        </p:txBody>
      </p:sp>
    </p:spTree>
    <p:extLst>
      <p:ext uri="{BB962C8B-B14F-4D97-AF65-F5344CB8AC3E}">
        <p14:creationId xmlns:p14="http://schemas.microsoft.com/office/powerpoint/2010/main" val="19502564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BDEBCA-E86D-43BE-AC34-39D8BF491433}" type="slidenum">
              <a:rPr lang="en-US" smtClean="0"/>
              <a:t>19</a:t>
            </a:fld>
            <a:endParaRPr lang="en-US"/>
          </a:p>
        </p:txBody>
      </p:sp>
    </p:spTree>
    <p:extLst>
      <p:ext uri="{BB962C8B-B14F-4D97-AF65-F5344CB8AC3E}">
        <p14:creationId xmlns:p14="http://schemas.microsoft.com/office/powerpoint/2010/main" val="1029455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rgbClr val="002060"/>
                </a:solidFill>
                <a:latin typeface="#9Slide03 Arima Madurai Black" panose="00000A00000000000000" pitchFamily="2" charset="0"/>
                <a:cs typeface="#9Slide03 Arima Madurai Black" panose="00000A00000000000000" pitchFamily="2" charset="0"/>
              </a:rPr>
              <a:t>Thiết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kế</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Hương</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Thảo</a:t>
            </a:r>
            <a:r>
              <a:rPr lang="en-US" sz="1200" dirty="0">
                <a:solidFill>
                  <a:srgbClr val="002060"/>
                </a:solidFill>
                <a:latin typeface="#9Slide03 Arima Madurai Black" panose="00000A00000000000000" pitchFamily="2" charset="0"/>
                <a:cs typeface="#9Slide03 Arima Madurai Black" panose="00000A00000000000000" pitchFamily="2" charset="0"/>
              </a:rPr>
              <a:t> – </a:t>
            </a:r>
            <a:r>
              <a:rPr lang="en-US" sz="1200" dirty="0" err="1">
                <a:solidFill>
                  <a:srgbClr val="002060"/>
                </a:solidFill>
                <a:latin typeface="#9Slide03 Arima Madurai Black" panose="00000A00000000000000" pitchFamily="2" charset="0"/>
                <a:cs typeface="#9Slide03 Arima Madurai Black" panose="00000A00000000000000" pitchFamily="2" charset="0"/>
              </a:rPr>
              <a:t>Zalo</a:t>
            </a:r>
            <a:r>
              <a:rPr lang="en-US" sz="1200" dirty="0">
                <a:solidFill>
                  <a:srgbClr val="002060"/>
                </a:solidFill>
                <a:latin typeface="#9Slide03 Arima Madurai Black" panose="00000A00000000000000" pitchFamily="2" charset="0"/>
                <a:cs typeface="#9Slide03 Arima Madurai Black" panose="00000A00000000000000" pitchFamily="2" charset="0"/>
              </a:rPr>
              <a:t> 0972.115.126. </a:t>
            </a:r>
            <a:r>
              <a:rPr lang="en-US" sz="1200" dirty="0" err="1">
                <a:solidFill>
                  <a:srgbClr val="002060"/>
                </a:solidFill>
                <a:latin typeface="#9Slide03 Arima Madurai Black" panose="00000A00000000000000" pitchFamily="2" charset="0"/>
                <a:cs typeface="#9Slide03 Arima Madurai Black" panose="00000A00000000000000" pitchFamily="2" charset="0"/>
              </a:rPr>
              <a:t>Các</a:t>
            </a:r>
            <a:r>
              <a:rPr lang="en-US" sz="1200" dirty="0">
                <a:solidFill>
                  <a:srgbClr val="002060"/>
                </a:solidFill>
                <a:latin typeface="#9Slide03 Arima Madurai Black" panose="00000A00000000000000" pitchFamily="2" charset="0"/>
                <a:cs typeface="#9Slide03 Arima Madurai Black" panose="00000A00000000000000" pitchFamily="2" charset="0"/>
              </a:rPr>
              <a:t> nick </a:t>
            </a:r>
            <a:r>
              <a:rPr lang="en-US" sz="1200" dirty="0" err="1">
                <a:solidFill>
                  <a:srgbClr val="002060"/>
                </a:solidFill>
                <a:latin typeface="#9Slide03 Arima Madurai Black" panose="00000A00000000000000" pitchFamily="2" charset="0"/>
                <a:cs typeface="#9Slide03 Arima Madurai Black" panose="00000A00000000000000" pitchFamily="2" charset="0"/>
              </a:rPr>
              <a:t>khác</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đều</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là</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giả</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mạo</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ăn</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cắp</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chất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xám</a:t>
            </a:r>
            <a:endParaRPr lang="en-US" sz="1200" dirty="0">
              <a:solidFill>
                <a:srgbClr val="002060"/>
              </a:solidFill>
              <a:latin typeface="#9Slide03 Arima Madurai Black" panose="00000A00000000000000" pitchFamily="2" charset="0"/>
              <a:cs typeface="#9Slide03 Arima Madurai Black" panose="00000A00000000000000" pitchFamily="2" charset="0"/>
            </a:endParaRPr>
          </a:p>
        </p:txBody>
      </p:sp>
      <p:sp>
        <p:nvSpPr>
          <p:cNvPr id="4" name="Slide Number Placeholder 3"/>
          <p:cNvSpPr>
            <a:spLocks noGrp="1"/>
          </p:cNvSpPr>
          <p:nvPr>
            <p:ph type="sldNum" sz="quarter" idx="5"/>
          </p:nvPr>
        </p:nvSpPr>
        <p:spPr/>
        <p:txBody>
          <a:bodyPr/>
          <a:lstStyle/>
          <a:p>
            <a:fld id="{73BDEBCA-E86D-43BE-AC34-39D8BF491433}" type="slidenum">
              <a:rPr lang="en-US" smtClean="0"/>
              <a:t>2</a:t>
            </a:fld>
            <a:endParaRPr lang="en-US"/>
          </a:p>
        </p:txBody>
      </p:sp>
    </p:spTree>
    <p:extLst>
      <p:ext uri="{BB962C8B-B14F-4D97-AF65-F5344CB8AC3E}">
        <p14:creationId xmlns:p14="http://schemas.microsoft.com/office/powerpoint/2010/main" val="28449954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BDEBCA-E86D-43BE-AC34-39D8BF491433}" type="slidenum">
              <a:rPr lang="en-US" smtClean="0"/>
              <a:t>20</a:t>
            </a:fld>
            <a:endParaRPr lang="en-US"/>
          </a:p>
        </p:txBody>
      </p:sp>
    </p:spTree>
    <p:extLst>
      <p:ext uri="{BB962C8B-B14F-4D97-AF65-F5344CB8AC3E}">
        <p14:creationId xmlns:p14="http://schemas.microsoft.com/office/powerpoint/2010/main" val="37791438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rgbClr val="002060"/>
                </a:solidFill>
                <a:latin typeface="#9Slide03 Arima Madurai Black" panose="00000A00000000000000" pitchFamily="2" charset="0"/>
                <a:cs typeface="#9Slide03 Arima Madurai Black" panose="00000A00000000000000" pitchFamily="2" charset="0"/>
              </a:rPr>
              <a:t>Thiết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kế</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Hương</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Thảo</a:t>
            </a:r>
            <a:r>
              <a:rPr lang="en-US" sz="1200" dirty="0">
                <a:solidFill>
                  <a:srgbClr val="002060"/>
                </a:solidFill>
                <a:latin typeface="#9Slide03 Arima Madurai Black" panose="00000A00000000000000" pitchFamily="2" charset="0"/>
                <a:cs typeface="#9Slide03 Arima Madurai Black" panose="00000A00000000000000" pitchFamily="2" charset="0"/>
              </a:rPr>
              <a:t> – </a:t>
            </a:r>
            <a:r>
              <a:rPr lang="en-US" sz="1200" dirty="0" err="1">
                <a:solidFill>
                  <a:srgbClr val="002060"/>
                </a:solidFill>
                <a:latin typeface="#9Slide03 Arima Madurai Black" panose="00000A00000000000000" pitchFamily="2" charset="0"/>
                <a:cs typeface="#9Slide03 Arima Madurai Black" panose="00000A00000000000000" pitchFamily="2" charset="0"/>
              </a:rPr>
              <a:t>Zalo</a:t>
            </a:r>
            <a:r>
              <a:rPr lang="en-US" sz="1200" dirty="0">
                <a:solidFill>
                  <a:srgbClr val="002060"/>
                </a:solidFill>
                <a:latin typeface="#9Slide03 Arima Madurai Black" panose="00000A00000000000000" pitchFamily="2" charset="0"/>
                <a:cs typeface="#9Slide03 Arima Madurai Black" panose="00000A00000000000000" pitchFamily="2" charset="0"/>
              </a:rPr>
              <a:t> 0972.115.126. </a:t>
            </a:r>
            <a:r>
              <a:rPr lang="en-US" sz="1200" dirty="0" err="1">
                <a:solidFill>
                  <a:srgbClr val="002060"/>
                </a:solidFill>
                <a:latin typeface="#9Slide03 Arima Madurai Black" panose="00000A00000000000000" pitchFamily="2" charset="0"/>
                <a:cs typeface="#9Slide03 Arima Madurai Black" panose="00000A00000000000000" pitchFamily="2" charset="0"/>
              </a:rPr>
              <a:t>Các</a:t>
            </a:r>
            <a:r>
              <a:rPr lang="en-US" sz="1200" dirty="0">
                <a:solidFill>
                  <a:srgbClr val="002060"/>
                </a:solidFill>
                <a:latin typeface="#9Slide03 Arima Madurai Black" panose="00000A00000000000000" pitchFamily="2" charset="0"/>
                <a:cs typeface="#9Slide03 Arima Madurai Black" panose="00000A00000000000000" pitchFamily="2" charset="0"/>
              </a:rPr>
              <a:t> nick </a:t>
            </a:r>
            <a:r>
              <a:rPr lang="en-US" sz="1200" dirty="0" err="1">
                <a:solidFill>
                  <a:srgbClr val="002060"/>
                </a:solidFill>
                <a:latin typeface="#9Slide03 Arima Madurai Black" panose="00000A00000000000000" pitchFamily="2" charset="0"/>
                <a:cs typeface="#9Slide03 Arima Madurai Black" panose="00000A00000000000000" pitchFamily="2" charset="0"/>
              </a:rPr>
              <a:t>khác</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đều</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là</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giả</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mạo</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ăn</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cắp</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chất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xám</a:t>
            </a:r>
            <a:endParaRPr lang="en-US" sz="1200" dirty="0">
              <a:solidFill>
                <a:srgbClr val="002060"/>
              </a:solidFill>
              <a:latin typeface="#9Slide03 Arima Madurai Black" panose="00000A00000000000000" pitchFamily="2" charset="0"/>
              <a:cs typeface="#9Slide03 Arima Madurai Black" panose="00000A00000000000000" pitchFamily="2" charset="0"/>
            </a:endParaRPr>
          </a:p>
        </p:txBody>
      </p:sp>
      <p:sp>
        <p:nvSpPr>
          <p:cNvPr id="4" name="Slide Number Placeholder 3"/>
          <p:cNvSpPr>
            <a:spLocks noGrp="1"/>
          </p:cNvSpPr>
          <p:nvPr>
            <p:ph type="sldNum" sz="quarter" idx="5"/>
          </p:nvPr>
        </p:nvSpPr>
        <p:spPr/>
        <p:txBody>
          <a:bodyPr/>
          <a:lstStyle/>
          <a:p>
            <a:fld id="{73BDEBCA-E86D-43BE-AC34-39D8BF491433}" type="slidenum">
              <a:rPr lang="en-US" smtClean="0"/>
              <a:t>21</a:t>
            </a:fld>
            <a:endParaRPr lang="en-US"/>
          </a:p>
        </p:txBody>
      </p:sp>
    </p:spTree>
    <p:extLst>
      <p:ext uri="{BB962C8B-B14F-4D97-AF65-F5344CB8AC3E}">
        <p14:creationId xmlns:p14="http://schemas.microsoft.com/office/powerpoint/2010/main" val="21181672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BDEBCA-E86D-43BE-AC34-39D8BF491433}" type="slidenum">
              <a:rPr lang="en-US" smtClean="0"/>
              <a:t>22</a:t>
            </a:fld>
            <a:endParaRPr lang="en-US"/>
          </a:p>
        </p:txBody>
      </p:sp>
    </p:spTree>
    <p:extLst>
      <p:ext uri="{BB962C8B-B14F-4D97-AF65-F5344CB8AC3E}">
        <p14:creationId xmlns:p14="http://schemas.microsoft.com/office/powerpoint/2010/main" val="2913242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BDEBCA-E86D-43BE-AC34-39D8BF491433}" type="slidenum">
              <a:rPr lang="en-US" smtClean="0"/>
              <a:t>23</a:t>
            </a:fld>
            <a:endParaRPr lang="en-US"/>
          </a:p>
        </p:txBody>
      </p:sp>
    </p:spTree>
    <p:extLst>
      <p:ext uri="{BB962C8B-B14F-4D97-AF65-F5344CB8AC3E}">
        <p14:creationId xmlns:p14="http://schemas.microsoft.com/office/powerpoint/2010/main" val="6465264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BDEBCA-E86D-43BE-AC34-39D8BF491433}" type="slidenum">
              <a:rPr lang="en-US" smtClean="0"/>
              <a:t>24</a:t>
            </a:fld>
            <a:endParaRPr lang="en-US"/>
          </a:p>
        </p:txBody>
      </p:sp>
    </p:spTree>
    <p:extLst>
      <p:ext uri="{BB962C8B-B14F-4D97-AF65-F5344CB8AC3E}">
        <p14:creationId xmlns:p14="http://schemas.microsoft.com/office/powerpoint/2010/main" val="14715510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rgbClr val="002060"/>
                </a:solidFill>
                <a:latin typeface="#9Slide03 Arima Madurai Black" panose="00000A00000000000000" pitchFamily="2" charset="0"/>
                <a:cs typeface="#9Slide03 Arima Madurai Black" panose="00000A00000000000000" pitchFamily="2" charset="0"/>
              </a:rPr>
              <a:t>Thiết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kế</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Hương</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Thảo</a:t>
            </a:r>
            <a:r>
              <a:rPr lang="en-US" sz="1200" dirty="0">
                <a:solidFill>
                  <a:srgbClr val="002060"/>
                </a:solidFill>
                <a:latin typeface="#9Slide03 Arima Madurai Black" panose="00000A00000000000000" pitchFamily="2" charset="0"/>
                <a:cs typeface="#9Slide03 Arima Madurai Black" panose="00000A00000000000000" pitchFamily="2" charset="0"/>
              </a:rPr>
              <a:t> – </a:t>
            </a:r>
            <a:r>
              <a:rPr lang="en-US" sz="1200" dirty="0" err="1">
                <a:solidFill>
                  <a:srgbClr val="002060"/>
                </a:solidFill>
                <a:latin typeface="#9Slide03 Arima Madurai Black" panose="00000A00000000000000" pitchFamily="2" charset="0"/>
                <a:cs typeface="#9Slide03 Arima Madurai Black" panose="00000A00000000000000" pitchFamily="2" charset="0"/>
              </a:rPr>
              <a:t>Zalo</a:t>
            </a:r>
            <a:r>
              <a:rPr lang="en-US" sz="1200" dirty="0">
                <a:solidFill>
                  <a:srgbClr val="002060"/>
                </a:solidFill>
                <a:latin typeface="#9Slide03 Arima Madurai Black" panose="00000A00000000000000" pitchFamily="2" charset="0"/>
                <a:cs typeface="#9Slide03 Arima Madurai Black" panose="00000A00000000000000" pitchFamily="2" charset="0"/>
              </a:rPr>
              <a:t> 0972.115.126. </a:t>
            </a:r>
            <a:r>
              <a:rPr lang="en-US" sz="1200" dirty="0" err="1">
                <a:solidFill>
                  <a:srgbClr val="002060"/>
                </a:solidFill>
                <a:latin typeface="#9Slide03 Arima Madurai Black" panose="00000A00000000000000" pitchFamily="2" charset="0"/>
                <a:cs typeface="#9Slide03 Arima Madurai Black" panose="00000A00000000000000" pitchFamily="2" charset="0"/>
              </a:rPr>
              <a:t>Các</a:t>
            </a:r>
            <a:r>
              <a:rPr lang="en-US" sz="1200" dirty="0">
                <a:solidFill>
                  <a:srgbClr val="002060"/>
                </a:solidFill>
                <a:latin typeface="#9Slide03 Arima Madurai Black" panose="00000A00000000000000" pitchFamily="2" charset="0"/>
                <a:cs typeface="#9Slide03 Arima Madurai Black" panose="00000A00000000000000" pitchFamily="2" charset="0"/>
              </a:rPr>
              <a:t> nick </a:t>
            </a:r>
            <a:r>
              <a:rPr lang="en-US" sz="1200" dirty="0" err="1">
                <a:solidFill>
                  <a:srgbClr val="002060"/>
                </a:solidFill>
                <a:latin typeface="#9Slide03 Arima Madurai Black" panose="00000A00000000000000" pitchFamily="2" charset="0"/>
                <a:cs typeface="#9Slide03 Arima Madurai Black" panose="00000A00000000000000" pitchFamily="2" charset="0"/>
              </a:rPr>
              <a:t>khác</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đều</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là</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giả</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mạo</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ăn</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cắp</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chất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xám</a:t>
            </a:r>
            <a:endParaRPr lang="en-US" sz="1200" dirty="0">
              <a:solidFill>
                <a:srgbClr val="002060"/>
              </a:solidFill>
              <a:latin typeface="#9Slide03 Arima Madurai Black" panose="00000A00000000000000" pitchFamily="2" charset="0"/>
              <a:cs typeface="#9Slide03 Arima Madurai Black" panose="00000A00000000000000" pitchFamily="2" charset="0"/>
            </a:endParaRPr>
          </a:p>
        </p:txBody>
      </p:sp>
      <p:sp>
        <p:nvSpPr>
          <p:cNvPr id="4" name="Slide Number Placeholder 3"/>
          <p:cNvSpPr>
            <a:spLocks noGrp="1"/>
          </p:cNvSpPr>
          <p:nvPr>
            <p:ph type="sldNum" sz="quarter" idx="5"/>
          </p:nvPr>
        </p:nvSpPr>
        <p:spPr/>
        <p:txBody>
          <a:bodyPr/>
          <a:lstStyle/>
          <a:p>
            <a:fld id="{73BDEBCA-E86D-43BE-AC34-39D8BF491433}" type="slidenum">
              <a:rPr lang="en-US" smtClean="0"/>
              <a:t>25</a:t>
            </a:fld>
            <a:endParaRPr lang="en-US"/>
          </a:p>
        </p:txBody>
      </p:sp>
    </p:spTree>
    <p:extLst>
      <p:ext uri="{BB962C8B-B14F-4D97-AF65-F5344CB8AC3E}">
        <p14:creationId xmlns:p14="http://schemas.microsoft.com/office/powerpoint/2010/main" val="36000981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BDEBCA-E86D-43BE-AC34-39D8BF491433}" type="slidenum">
              <a:rPr lang="en-US" smtClean="0"/>
              <a:t>26</a:t>
            </a:fld>
            <a:endParaRPr lang="en-US"/>
          </a:p>
        </p:txBody>
      </p:sp>
    </p:spTree>
    <p:extLst>
      <p:ext uri="{BB962C8B-B14F-4D97-AF65-F5344CB8AC3E}">
        <p14:creationId xmlns:p14="http://schemas.microsoft.com/office/powerpoint/2010/main" val="33900338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rgbClr val="002060"/>
                </a:solidFill>
                <a:latin typeface="#9Slide03 Arima Madurai Black" panose="00000A00000000000000" pitchFamily="2" charset="0"/>
                <a:cs typeface="#9Slide03 Arima Madurai Black" panose="00000A00000000000000" pitchFamily="2" charset="0"/>
              </a:rPr>
              <a:t>Thiết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kế</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Hương</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Thảo</a:t>
            </a:r>
            <a:r>
              <a:rPr lang="en-US" sz="1200" dirty="0">
                <a:solidFill>
                  <a:srgbClr val="002060"/>
                </a:solidFill>
                <a:latin typeface="#9Slide03 Arima Madurai Black" panose="00000A00000000000000" pitchFamily="2" charset="0"/>
                <a:cs typeface="#9Slide03 Arima Madurai Black" panose="00000A00000000000000" pitchFamily="2" charset="0"/>
              </a:rPr>
              <a:t> – </a:t>
            </a:r>
            <a:r>
              <a:rPr lang="en-US" sz="1200" dirty="0" err="1">
                <a:solidFill>
                  <a:srgbClr val="002060"/>
                </a:solidFill>
                <a:latin typeface="#9Slide03 Arima Madurai Black" panose="00000A00000000000000" pitchFamily="2" charset="0"/>
                <a:cs typeface="#9Slide03 Arima Madurai Black" panose="00000A00000000000000" pitchFamily="2" charset="0"/>
              </a:rPr>
              <a:t>Zalo</a:t>
            </a:r>
            <a:r>
              <a:rPr lang="en-US" sz="1200" dirty="0">
                <a:solidFill>
                  <a:srgbClr val="002060"/>
                </a:solidFill>
                <a:latin typeface="#9Slide03 Arima Madurai Black" panose="00000A00000000000000" pitchFamily="2" charset="0"/>
                <a:cs typeface="#9Slide03 Arima Madurai Black" panose="00000A00000000000000" pitchFamily="2" charset="0"/>
              </a:rPr>
              <a:t> 0972.115.126. </a:t>
            </a:r>
            <a:r>
              <a:rPr lang="en-US" sz="1200" dirty="0" err="1">
                <a:solidFill>
                  <a:srgbClr val="002060"/>
                </a:solidFill>
                <a:latin typeface="#9Slide03 Arima Madurai Black" panose="00000A00000000000000" pitchFamily="2" charset="0"/>
                <a:cs typeface="#9Slide03 Arima Madurai Black" panose="00000A00000000000000" pitchFamily="2" charset="0"/>
              </a:rPr>
              <a:t>Các</a:t>
            </a:r>
            <a:r>
              <a:rPr lang="en-US" sz="1200" dirty="0">
                <a:solidFill>
                  <a:srgbClr val="002060"/>
                </a:solidFill>
                <a:latin typeface="#9Slide03 Arima Madurai Black" panose="00000A00000000000000" pitchFamily="2" charset="0"/>
                <a:cs typeface="#9Slide03 Arima Madurai Black" panose="00000A00000000000000" pitchFamily="2" charset="0"/>
              </a:rPr>
              <a:t> nick </a:t>
            </a:r>
            <a:r>
              <a:rPr lang="en-US" sz="1200" dirty="0" err="1">
                <a:solidFill>
                  <a:srgbClr val="002060"/>
                </a:solidFill>
                <a:latin typeface="#9Slide03 Arima Madurai Black" panose="00000A00000000000000" pitchFamily="2" charset="0"/>
                <a:cs typeface="#9Slide03 Arima Madurai Black" panose="00000A00000000000000" pitchFamily="2" charset="0"/>
              </a:rPr>
              <a:t>khác</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đều</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là</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giả</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mạo</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ăn</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cắp</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chất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xám</a:t>
            </a:r>
            <a:endParaRPr lang="en-US" sz="1200" dirty="0">
              <a:solidFill>
                <a:srgbClr val="002060"/>
              </a:solidFill>
              <a:latin typeface="#9Slide03 Arima Madurai Black" panose="00000A00000000000000" pitchFamily="2" charset="0"/>
              <a:cs typeface="#9Slide03 Arima Madurai Black" panose="00000A00000000000000" pitchFamily="2" charset="0"/>
            </a:endParaRPr>
          </a:p>
        </p:txBody>
      </p:sp>
      <p:sp>
        <p:nvSpPr>
          <p:cNvPr id="4" name="Slide Number Placeholder 3"/>
          <p:cNvSpPr>
            <a:spLocks noGrp="1"/>
          </p:cNvSpPr>
          <p:nvPr>
            <p:ph type="sldNum" sz="quarter" idx="5"/>
          </p:nvPr>
        </p:nvSpPr>
        <p:spPr/>
        <p:txBody>
          <a:bodyPr/>
          <a:lstStyle/>
          <a:p>
            <a:fld id="{73BDEBCA-E86D-43BE-AC34-39D8BF491433}" type="slidenum">
              <a:rPr lang="en-US" smtClean="0"/>
              <a:t>27</a:t>
            </a:fld>
            <a:endParaRPr lang="en-US"/>
          </a:p>
        </p:txBody>
      </p:sp>
    </p:spTree>
    <p:extLst>
      <p:ext uri="{BB962C8B-B14F-4D97-AF65-F5344CB8AC3E}">
        <p14:creationId xmlns:p14="http://schemas.microsoft.com/office/powerpoint/2010/main" val="3309646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BDEBCA-E86D-43BE-AC34-39D8BF491433}" type="slidenum">
              <a:rPr lang="en-US" smtClean="0"/>
              <a:t>28</a:t>
            </a:fld>
            <a:endParaRPr lang="en-US"/>
          </a:p>
        </p:txBody>
      </p:sp>
    </p:spTree>
    <p:extLst>
      <p:ext uri="{BB962C8B-B14F-4D97-AF65-F5344CB8AC3E}">
        <p14:creationId xmlns:p14="http://schemas.microsoft.com/office/powerpoint/2010/main" val="2045866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BDEBCA-E86D-43BE-AC34-39D8BF491433}" type="slidenum">
              <a:rPr lang="en-US" smtClean="0"/>
              <a:t>3</a:t>
            </a:fld>
            <a:endParaRPr lang="en-US"/>
          </a:p>
        </p:txBody>
      </p:sp>
    </p:spTree>
    <p:extLst>
      <p:ext uri="{BB962C8B-B14F-4D97-AF65-F5344CB8AC3E}">
        <p14:creationId xmlns:p14="http://schemas.microsoft.com/office/powerpoint/2010/main" val="1190021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BDEBCA-E86D-43BE-AC34-39D8BF491433}" type="slidenum">
              <a:rPr lang="en-US" smtClean="0"/>
              <a:t>4</a:t>
            </a:fld>
            <a:endParaRPr lang="en-US"/>
          </a:p>
        </p:txBody>
      </p:sp>
    </p:spTree>
    <p:extLst>
      <p:ext uri="{BB962C8B-B14F-4D97-AF65-F5344CB8AC3E}">
        <p14:creationId xmlns:p14="http://schemas.microsoft.com/office/powerpoint/2010/main" val="3567399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rgbClr val="002060"/>
                </a:solidFill>
                <a:latin typeface="#9Slide03 Arima Madurai Black" panose="00000A00000000000000" pitchFamily="2" charset="0"/>
                <a:cs typeface="#9Slide03 Arima Madurai Black" panose="00000A00000000000000" pitchFamily="2" charset="0"/>
              </a:rPr>
              <a:t>Thiết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kế</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Hương</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Thảo</a:t>
            </a:r>
            <a:r>
              <a:rPr lang="en-US" sz="1200" dirty="0">
                <a:solidFill>
                  <a:srgbClr val="002060"/>
                </a:solidFill>
                <a:latin typeface="#9Slide03 Arima Madurai Black" panose="00000A00000000000000" pitchFamily="2" charset="0"/>
                <a:cs typeface="#9Slide03 Arima Madurai Black" panose="00000A00000000000000" pitchFamily="2" charset="0"/>
              </a:rPr>
              <a:t> – </a:t>
            </a:r>
            <a:r>
              <a:rPr lang="en-US" sz="1200" dirty="0" err="1">
                <a:solidFill>
                  <a:srgbClr val="002060"/>
                </a:solidFill>
                <a:latin typeface="#9Slide03 Arima Madurai Black" panose="00000A00000000000000" pitchFamily="2" charset="0"/>
                <a:cs typeface="#9Slide03 Arima Madurai Black" panose="00000A00000000000000" pitchFamily="2" charset="0"/>
              </a:rPr>
              <a:t>Zalo</a:t>
            </a:r>
            <a:r>
              <a:rPr lang="en-US" sz="1200" dirty="0">
                <a:solidFill>
                  <a:srgbClr val="002060"/>
                </a:solidFill>
                <a:latin typeface="#9Slide03 Arima Madurai Black" panose="00000A00000000000000" pitchFamily="2" charset="0"/>
                <a:cs typeface="#9Slide03 Arima Madurai Black" panose="00000A00000000000000" pitchFamily="2" charset="0"/>
              </a:rPr>
              <a:t> 0972.115.126. </a:t>
            </a:r>
            <a:r>
              <a:rPr lang="en-US" sz="1200" dirty="0" err="1">
                <a:solidFill>
                  <a:srgbClr val="002060"/>
                </a:solidFill>
                <a:latin typeface="#9Slide03 Arima Madurai Black" panose="00000A00000000000000" pitchFamily="2" charset="0"/>
                <a:cs typeface="#9Slide03 Arima Madurai Black" panose="00000A00000000000000" pitchFamily="2" charset="0"/>
              </a:rPr>
              <a:t>Các</a:t>
            </a:r>
            <a:r>
              <a:rPr lang="en-US" sz="1200" dirty="0">
                <a:solidFill>
                  <a:srgbClr val="002060"/>
                </a:solidFill>
                <a:latin typeface="#9Slide03 Arima Madurai Black" panose="00000A00000000000000" pitchFamily="2" charset="0"/>
                <a:cs typeface="#9Slide03 Arima Madurai Black" panose="00000A00000000000000" pitchFamily="2" charset="0"/>
              </a:rPr>
              <a:t> nick </a:t>
            </a:r>
            <a:r>
              <a:rPr lang="en-US" sz="1200" dirty="0" err="1">
                <a:solidFill>
                  <a:srgbClr val="002060"/>
                </a:solidFill>
                <a:latin typeface="#9Slide03 Arima Madurai Black" panose="00000A00000000000000" pitchFamily="2" charset="0"/>
                <a:cs typeface="#9Slide03 Arima Madurai Black" panose="00000A00000000000000" pitchFamily="2" charset="0"/>
              </a:rPr>
              <a:t>khác</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đều</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là</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giả</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mạo</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ăn</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cắp</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chất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xám</a:t>
            </a:r>
            <a:endParaRPr lang="en-US" sz="1200" dirty="0">
              <a:solidFill>
                <a:srgbClr val="002060"/>
              </a:solidFill>
              <a:latin typeface="#9Slide03 Arima Madurai Black" panose="00000A00000000000000" pitchFamily="2" charset="0"/>
              <a:cs typeface="#9Slide03 Arima Madurai Black" panose="00000A00000000000000" pitchFamily="2" charset="0"/>
            </a:endParaRPr>
          </a:p>
        </p:txBody>
      </p:sp>
      <p:sp>
        <p:nvSpPr>
          <p:cNvPr id="4" name="Slide Number Placeholder 3"/>
          <p:cNvSpPr>
            <a:spLocks noGrp="1"/>
          </p:cNvSpPr>
          <p:nvPr>
            <p:ph type="sldNum" sz="quarter" idx="5"/>
          </p:nvPr>
        </p:nvSpPr>
        <p:spPr/>
        <p:txBody>
          <a:bodyPr/>
          <a:lstStyle/>
          <a:p>
            <a:fld id="{73BDEBCA-E86D-43BE-AC34-39D8BF491433}" type="slidenum">
              <a:rPr lang="en-US" smtClean="0"/>
              <a:t>5</a:t>
            </a:fld>
            <a:endParaRPr lang="en-US"/>
          </a:p>
        </p:txBody>
      </p:sp>
    </p:spTree>
    <p:extLst>
      <p:ext uri="{BB962C8B-B14F-4D97-AF65-F5344CB8AC3E}">
        <p14:creationId xmlns:p14="http://schemas.microsoft.com/office/powerpoint/2010/main" val="3359668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BDEBCA-E86D-43BE-AC34-39D8BF491433}" type="slidenum">
              <a:rPr lang="en-US" smtClean="0"/>
              <a:t>6</a:t>
            </a:fld>
            <a:endParaRPr lang="en-US"/>
          </a:p>
        </p:txBody>
      </p:sp>
    </p:spTree>
    <p:extLst>
      <p:ext uri="{BB962C8B-B14F-4D97-AF65-F5344CB8AC3E}">
        <p14:creationId xmlns:p14="http://schemas.microsoft.com/office/powerpoint/2010/main" val="22916915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rgbClr val="002060"/>
                </a:solidFill>
                <a:latin typeface="#9Slide03 Arima Madurai Black" panose="00000A00000000000000" pitchFamily="2" charset="0"/>
                <a:cs typeface="#9Slide03 Arima Madurai Black" panose="00000A00000000000000" pitchFamily="2" charset="0"/>
              </a:rPr>
              <a:t>Thiết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kế</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Hương</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Thảo</a:t>
            </a:r>
            <a:r>
              <a:rPr lang="en-US" sz="1200" dirty="0">
                <a:solidFill>
                  <a:srgbClr val="002060"/>
                </a:solidFill>
                <a:latin typeface="#9Slide03 Arima Madurai Black" panose="00000A00000000000000" pitchFamily="2" charset="0"/>
                <a:cs typeface="#9Slide03 Arima Madurai Black" panose="00000A00000000000000" pitchFamily="2" charset="0"/>
              </a:rPr>
              <a:t> – </a:t>
            </a:r>
            <a:r>
              <a:rPr lang="en-US" sz="1200" dirty="0" err="1">
                <a:solidFill>
                  <a:srgbClr val="002060"/>
                </a:solidFill>
                <a:latin typeface="#9Slide03 Arima Madurai Black" panose="00000A00000000000000" pitchFamily="2" charset="0"/>
                <a:cs typeface="#9Slide03 Arima Madurai Black" panose="00000A00000000000000" pitchFamily="2" charset="0"/>
              </a:rPr>
              <a:t>Zalo</a:t>
            </a:r>
            <a:r>
              <a:rPr lang="en-US" sz="1200" dirty="0">
                <a:solidFill>
                  <a:srgbClr val="002060"/>
                </a:solidFill>
                <a:latin typeface="#9Slide03 Arima Madurai Black" panose="00000A00000000000000" pitchFamily="2" charset="0"/>
                <a:cs typeface="#9Slide03 Arima Madurai Black" panose="00000A00000000000000" pitchFamily="2" charset="0"/>
              </a:rPr>
              <a:t> 0972.115.126. </a:t>
            </a:r>
            <a:r>
              <a:rPr lang="en-US" sz="1200" dirty="0" err="1">
                <a:solidFill>
                  <a:srgbClr val="002060"/>
                </a:solidFill>
                <a:latin typeface="#9Slide03 Arima Madurai Black" panose="00000A00000000000000" pitchFamily="2" charset="0"/>
                <a:cs typeface="#9Slide03 Arima Madurai Black" panose="00000A00000000000000" pitchFamily="2" charset="0"/>
              </a:rPr>
              <a:t>Các</a:t>
            </a:r>
            <a:r>
              <a:rPr lang="en-US" sz="1200" dirty="0">
                <a:solidFill>
                  <a:srgbClr val="002060"/>
                </a:solidFill>
                <a:latin typeface="#9Slide03 Arima Madurai Black" panose="00000A00000000000000" pitchFamily="2" charset="0"/>
                <a:cs typeface="#9Slide03 Arima Madurai Black" panose="00000A00000000000000" pitchFamily="2" charset="0"/>
              </a:rPr>
              <a:t> nick </a:t>
            </a:r>
            <a:r>
              <a:rPr lang="en-US" sz="1200" dirty="0" err="1">
                <a:solidFill>
                  <a:srgbClr val="002060"/>
                </a:solidFill>
                <a:latin typeface="#9Slide03 Arima Madurai Black" panose="00000A00000000000000" pitchFamily="2" charset="0"/>
                <a:cs typeface="#9Slide03 Arima Madurai Black" panose="00000A00000000000000" pitchFamily="2" charset="0"/>
              </a:rPr>
              <a:t>khác</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đều</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là</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giả</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mạo</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ăn</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cắp</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chất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xám</a:t>
            </a:r>
            <a:endParaRPr lang="en-US" sz="1200" dirty="0">
              <a:solidFill>
                <a:srgbClr val="002060"/>
              </a:solidFill>
              <a:latin typeface="#9Slide03 Arima Madurai Black" panose="00000A00000000000000" pitchFamily="2" charset="0"/>
              <a:cs typeface="#9Slide03 Arima Madurai Black" panose="00000A00000000000000" pitchFamily="2" charset="0"/>
            </a:endParaRPr>
          </a:p>
        </p:txBody>
      </p:sp>
      <p:sp>
        <p:nvSpPr>
          <p:cNvPr id="4" name="Slide Number Placeholder 3"/>
          <p:cNvSpPr>
            <a:spLocks noGrp="1"/>
          </p:cNvSpPr>
          <p:nvPr>
            <p:ph type="sldNum" sz="quarter" idx="5"/>
          </p:nvPr>
        </p:nvSpPr>
        <p:spPr/>
        <p:txBody>
          <a:bodyPr/>
          <a:lstStyle/>
          <a:p>
            <a:fld id="{73BDEBCA-E86D-43BE-AC34-39D8BF491433}" type="slidenum">
              <a:rPr lang="en-US" smtClean="0"/>
              <a:t>7</a:t>
            </a:fld>
            <a:endParaRPr lang="en-US"/>
          </a:p>
        </p:txBody>
      </p:sp>
    </p:spTree>
    <p:extLst>
      <p:ext uri="{BB962C8B-B14F-4D97-AF65-F5344CB8AC3E}">
        <p14:creationId xmlns:p14="http://schemas.microsoft.com/office/powerpoint/2010/main" val="3366538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rgbClr val="002060"/>
                </a:solidFill>
                <a:latin typeface="#9Slide03 Arima Madurai Black" panose="00000A00000000000000" pitchFamily="2" charset="0"/>
                <a:cs typeface="#9Slide03 Arima Madurai Black" panose="00000A00000000000000" pitchFamily="2" charset="0"/>
              </a:rPr>
              <a:t>Thiết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kế</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Hương</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Thảo</a:t>
            </a:r>
            <a:r>
              <a:rPr lang="en-US" sz="1200" dirty="0">
                <a:solidFill>
                  <a:srgbClr val="002060"/>
                </a:solidFill>
                <a:latin typeface="#9Slide03 Arima Madurai Black" panose="00000A00000000000000" pitchFamily="2" charset="0"/>
                <a:cs typeface="#9Slide03 Arima Madurai Black" panose="00000A00000000000000" pitchFamily="2" charset="0"/>
              </a:rPr>
              <a:t> – </a:t>
            </a:r>
            <a:r>
              <a:rPr lang="en-US" sz="1200" dirty="0" err="1">
                <a:solidFill>
                  <a:srgbClr val="002060"/>
                </a:solidFill>
                <a:latin typeface="#9Slide03 Arima Madurai Black" panose="00000A00000000000000" pitchFamily="2" charset="0"/>
                <a:cs typeface="#9Slide03 Arima Madurai Black" panose="00000A00000000000000" pitchFamily="2" charset="0"/>
              </a:rPr>
              <a:t>Zalo</a:t>
            </a:r>
            <a:r>
              <a:rPr lang="en-US" sz="1200" dirty="0">
                <a:solidFill>
                  <a:srgbClr val="002060"/>
                </a:solidFill>
                <a:latin typeface="#9Slide03 Arima Madurai Black" panose="00000A00000000000000" pitchFamily="2" charset="0"/>
                <a:cs typeface="#9Slide03 Arima Madurai Black" panose="00000A00000000000000" pitchFamily="2" charset="0"/>
              </a:rPr>
              <a:t> 0972.115.126. </a:t>
            </a:r>
            <a:r>
              <a:rPr lang="en-US" sz="1200" dirty="0" err="1">
                <a:solidFill>
                  <a:srgbClr val="002060"/>
                </a:solidFill>
                <a:latin typeface="#9Slide03 Arima Madurai Black" panose="00000A00000000000000" pitchFamily="2" charset="0"/>
                <a:cs typeface="#9Slide03 Arima Madurai Black" panose="00000A00000000000000" pitchFamily="2" charset="0"/>
              </a:rPr>
              <a:t>Các</a:t>
            </a:r>
            <a:r>
              <a:rPr lang="en-US" sz="1200" dirty="0">
                <a:solidFill>
                  <a:srgbClr val="002060"/>
                </a:solidFill>
                <a:latin typeface="#9Slide03 Arima Madurai Black" panose="00000A00000000000000" pitchFamily="2" charset="0"/>
                <a:cs typeface="#9Slide03 Arima Madurai Black" panose="00000A00000000000000" pitchFamily="2" charset="0"/>
              </a:rPr>
              <a:t> nick </a:t>
            </a:r>
            <a:r>
              <a:rPr lang="en-US" sz="1200" dirty="0" err="1">
                <a:solidFill>
                  <a:srgbClr val="002060"/>
                </a:solidFill>
                <a:latin typeface="#9Slide03 Arima Madurai Black" panose="00000A00000000000000" pitchFamily="2" charset="0"/>
                <a:cs typeface="#9Slide03 Arima Madurai Black" panose="00000A00000000000000" pitchFamily="2" charset="0"/>
              </a:rPr>
              <a:t>khác</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đều</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là</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giả</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mạo</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ăn</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cắp</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chất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xám</a:t>
            </a:r>
            <a:endParaRPr lang="en-US" sz="1200" dirty="0">
              <a:solidFill>
                <a:srgbClr val="002060"/>
              </a:solidFill>
              <a:latin typeface="#9Slide03 Arima Madurai Black" panose="00000A00000000000000" pitchFamily="2" charset="0"/>
              <a:cs typeface="#9Slide03 Arima Madurai Black" panose="00000A00000000000000" pitchFamily="2" charset="0"/>
            </a:endParaRPr>
          </a:p>
        </p:txBody>
      </p:sp>
      <p:sp>
        <p:nvSpPr>
          <p:cNvPr id="4" name="Slide Number Placeholder 3"/>
          <p:cNvSpPr>
            <a:spLocks noGrp="1"/>
          </p:cNvSpPr>
          <p:nvPr>
            <p:ph type="sldNum" sz="quarter" idx="5"/>
          </p:nvPr>
        </p:nvSpPr>
        <p:spPr/>
        <p:txBody>
          <a:bodyPr/>
          <a:lstStyle/>
          <a:p>
            <a:fld id="{73BDEBCA-E86D-43BE-AC34-39D8BF491433}" type="slidenum">
              <a:rPr lang="en-US" smtClean="0"/>
              <a:t>8</a:t>
            </a:fld>
            <a:endParaRPr lang="en-US"/>
          </a:p>
        </p:txBody>
      </p:sp>
    </p:spTree>
    <p:extLst>
      <p:ext uri="{BB962C8B-B14F-4D97-AF65-F5344CB8AC3E}">
        <p14:creationId xmlns:p14="http://schemas.microsoft.com/office/powerpoint/2010/main" val="2407602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srgbClr val="002060"/>
                </a:solidFill>
                <a:latin typeface="#9Slide03 Arima Madurai Black" panose="00000A00000000000000" pitchFamily="2" charset="0"/>
                <a:cs typeface="#9Slide03 Arima Madurai Black" panose="00000A00000000000000" pitchFamily="2" charset="0"/>
              </a:rPr>
              <a:t>Thiết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kế</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Hương</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Thảo</a:t>
            </a:r>
            <a:r>
              <a:rPr lang="en-US" sz="1200" dirty="0">
                <a:solidFill>
                  <a:srgbClr val="002060"/>
                </a:solidFill>
                <a:latin typeface="#9Slide03 Arima Madurai Black" panose="00000A00000000000000" pitchFamily="2" charset="0"/>
                <a:cs typeface="#9Slide03 Arima Madurai Black" panose="00000A00000000000000" pitchFamily="2" charset="0"/>
              </a:rPr>
              <a:t> – </a:t>
            </a:r>
            <a:r>
              <a:rPr lang="en-US" sz="1200" dirty="0" err="1">
                <a:solidFill>
                  <a:srgbClr val="002060"/>
                </a:solidFill>
                <a:latin typeface="#9Slide03 Arima Madurai Black" panose="00000A00000000000000" pitchFamily="2" charset="0"/>
                <a:cs typeface="#9Slide03 Arima Madurai Black" panose="00000A00000000000000" pitchFamily="2" charset="0"/>
              </a:rPr>
              <a:t>Zalo</a:t>
            </a:r>
            <a:r>
              <a:rPr lang="en-US" sz="1200" dirty="0">
                <a:solidFill>
                  <a:srgbClr val="002060"/>
                </a:solidFill>
                <a:latin typeface="#9Slide03 Arima Madurai Black" panose="00000A00000000000000" pitchFamily="2" charset="0"/>
                <a:cs typeface="#9Slide03 Arima Madurai Black" panose="00000A00000000000000" pitchFamily="2" charset="0"/>
              </a:rPr>
              <a:t> 0972.115.126. </a:t>
            </a:r>
            <a:r>
              <a:rPr lang="en-US" sz="1200" dirty="0" err="1">
                <a:solidFill>
                  <a:srgbClr val="002060"/>
                </a:solidFill>
                <a:latin typeface="#9Slide03 Arima Madurai Black" panose="00000A00000000000000" pitchFamily="2" charset="0"/>
                <a:cs typeface="#9Slide03 Arima Madurai Black" panose="00000A00000000000000" pitchFamily="2" charset="0"/>
              </a:rPr>
              <a:t>Các</a:t>
            </a:r>
            <a:r>
              <a:rPr lang="en-US" sz="1200" dirty="0">
                <a:solidFill>
                  <a:srgbClr val="002060"/>
                </a:solidFill>
                <a:latin typeface="#9Slide03 Arima Madurai Black" panose="00000A00000000000000" pitchFamily="2" charset="0"/>
                <a:cs typeface="#9Slide03 Arima Madurai Black" panose="00000A00000000000000" pitchFamily="2" charset="0"/>
              </a:rPr>
              <a:t> nick </a:t>
            </a:r>
            <a:r>
              <a:rPr lang="en-US" sz="1200" dirty="0" err="1">
                <a:solidFill>
                  <a:srgbClr val="002060"/>
                </a:solidFill>
                <a:latin typeface="#9Slide03 Arima Madurai Black" panose="00000A00000000000000" pitchFamily="2" charset="0"/>
                <a:cs typeface="#9Slide03 Arima Madurai Black" panose="00000A00000000000000" pitchFamily="2" charset="0"/>
              </a:rPr>
              <a:t>khác</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đều</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là</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giả</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mạo</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ăn</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cắp</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chất</a:t>
            </a:r>
            <a:r>
              <a:rPr lang="en-US" sz="1200" dirty="0">
                <a:solidFill>
                  <a:srgbClr val="002060"/>
                </a:solidFill>
                <a:latin typeface="#9Slide03 Arima Madurai Black" panose="00000A00000000000000" pitchFamily="2" charset="0"/>
                <a:cs typeface="#9Slide03 Arima Madurai Black" panose="00000A00000000000000" pitchFamily="2" charset="0"/>
              </a:rPr>
              <a:t> </a:t>
            </a:r>
            <a:r>
              <a:rPr lang="en-US" sz="1200" dirty="0" err="1">
                <a:solidFill>
                  <a:srgbClr val="002060"/>
                </a:solidFill>
                <a:latin typeface="#9Slide03 Arima Madurai Black" panose="00000A00000000000000" pitchFamily="2" charset="0"/>
                <a:cs typeface="#9Slide03 Arima Madurai Black" panose="00000A00000000000000" pitchFamily="2" charset="0"/>
              </a:rPr>
              <a:t>xám</a:t>
            </a:r>
            <a:endParaRPr lang="en-US" sz="1200" dirty="0">
              <a:solidFill>
                <a:srgbClr val="002060"/>
              </a:solidFill>
              <a:latin typeface="#9Slide03 Arima Madurai Black" panose="00000A00000000000000" pitchFamily="2" charset="0"/>
              <a:cs typeface="#9Slide03 Arima Madurai Black" panose="00000A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BDEBCA-E86D-43BE-AC34-39D8BF4914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1130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7C3EDE-AAFC-44CC-8B06-E3E68B9C8013}"/>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C9F8A2E-FF10-42A3-BDD4-D3A82D8E22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708E962A-E29D-46DA-8A06-BD364CCAD057}"/>
              </a:ext>
            </a:extLst>
          </p:cNvPr>
          <p:cNvSpPr>
            <a:spLocks noGrp="1"/>
          </p:cNvSpPr>
          <p:nvPr>
            <p:ph type="dt" sz="half" idx="10"/>
          </p:nvPr>
        </p:nvSpPr>
        <p:spPr/>
        <p:txBody>
          <a:bodyPr/>
          <a:lstStyle/>
          <a:p>
            <a:fld id="{5021DEEF-2D2B-4BAD-A603-DEE5E36A7C21}" type="datetimeFigureOut">
              <a:rPr lang="zh-CN" altLang="en-US" smtClean="0"/>
              <a:t>2024/5/30</a:t>
            </a:fld>
            <a:endParaRPr lang="zh-CN" altLang="en-US"/>
          </a:p>
        </p:txBody>
      </p:sp>
      <p:sp>
        <p:nvSpPr>
          <p:cNvPr id="5" name="页脚占位符 4">
            <a:extLst>
              <a:ext uri="{FF2B5EF4-FFF2-40B4-BE49-F238E27FC236}">
                <a16:creationId xmlns:a16="http://schemas.microsoft.com/office/drawing/2014/main" id="{842FE4D5-7978-4A0A-B342-958A39105A0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9BAA097-7195-4C23-97FE-640DE07A2661}"/>
              </a:ext>
            </a:extLst>
          </p:cNvPr>
          <p:cNvSpPr>
            <a:spLocks noGrp="1"/>
          </p:cNvSpPr>
          <p:nvPr>
            <p:ph type="sldNum" sz="quarter" idx="12"/>
          </p:nvPr>
        </p:nvSpPr>
        <p:spPr/>
        <p:txBody>
          <a:bodyPr/>
          <a:lstStyle/>
          <a:p>
            <a:fld id="{2E7FF98E-08A0-428D-81CF-C41A1A00A637}" type="slidenum">
              <a:rPr lang="zh-CN" altLang="en-US" smtClean="0"/>
              <a:t>‹#›</a:t>
            </a:fld>
            <a:endParaRPr lang="zh-CN" altLang="en-US"/>
          </a:p>
        </p:txBody>
      </p:sp>
    </p:spTree>
    <p:extLst>
      <p:ext uri="{BB962C8B-B14F-4D97-AF65-F5344CB8AC3E}">
        <p14:creationId xmlns:p14="http://schemas.microsoft.com/office/powerpoint/2010/main" val="38592955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BAE0715-B006-4160-ADCC-4D8499D1374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8E6ECF5-F428-4751-B8B1-503ED79DCBBC}"/>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76A3683-9DF8-4926-863B-E9527C8B3E72}"/>
              </a:ext>
            </a:extLst>
          </p:cNvPr>
          <p:cNvSpPr>
            <a:spLocks noGrp="1"/>
          </p:cNvSpPr>
          <p:nvPr>
            <p:ph type="dt" sz="half" idx="10"/>
          </p:nvPr>
        </p:nvSpPr>
        <p:spPr/>
        <p:txBody>
          <a:bodyPr/>
          <a:lstStyle/>
          <a:p>
            <a:fld id="{5021DEEF-2D2B-4BAD-A603-DEE5E36A7C21}" type="datetimeFigureOut">
              <a:rPr lang="zh-CN" altLang="en-US" smtClean="0"/>
              <a:t>2024/5/30</a:t>
            </a:fld>
            <a:endParaRPr lang="zh-CN" altLang="en-US"/>
          </a:p>
        </p:txBody>
      </p:sp>
      <p:sp>
        <p:nvSpPr>
          <p:cNvPr id="5" name="页脚占位符 4">
            <a:extLst>
              <a:ext uri="{FF2B5EF4-FFF2-40B4-BE49-F238E27FC236}">
                <a16:creationId xmlns:a16="http://schemas.microsoft.com/office/drawing/2014/main" id="{22A9850D-BB6A-449C-9502-10FB7C7C549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B0AAB76-EFB2-47BE-8FC8-AF43334A0B67}"/>
              </a:ext>
            </a:extLst>
          </p:cNvPr>
          <p:cNvSpPr>
            <a:spLocks noGrp="1"/>
          </p:cNvSpPr>
          <p:nvPr>
            <p:ph type="sldNum" sz="quarter" idx="12"/>
          </p:nvPr>
        </p:nvSpPr>
        <p:spPr/>
        <p:txBody>
          <a:bodyPr/>
          <a:lstStyle/>
          <a:p>
            <a:fld id="{2E7FF98E-08A0-428D-81CF-C41A1A00A637}" type="slidenum">
              <a:rPr lang="zh-CN" altLang="en-US" smtClean="0"/>
              <a:t>‹#›</a:t>
            </a:fld>
            <a:endParaRPr lang="zh-CN" altLang="en-US"/>
          </a:p>
        </p:txBody>
      </p:sp>
    </p:spTree>
    <p:extLst>
      <p:ext uri="{BB962C8B-B14F-4D97-AF65-F5344CB8AC3E}">
        <p14:creationId xmlns:p14="http://schemas.microsoft.com/office/powerpoint/2010/main" val="16352432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879E6A7-8899-4269-9F72-511A661FC0F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01B22F11-10C8-42B5-8D52-D6E1769C77A5}"/>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CE6DCE9-7349-49AC-977B-76763B536CF1}"/>
              </a:ext>
            </a:extLst>
          </p:cNvPr>
          <p:cNvSpPr>
            <a:spLocks noGrp="1"/>
          </p:cNvSpPr>
          <p:nvPr>
            <p:ph type="dt" sz="half" idx="10"/>
          </p:nvPr>
        </p:nvSpPr>
        <p:spPr/>
        <p:txBody>
          <a:bodyPr/>
          <a:lstStyle/>
          <a:p>
            <a:fld id="{5021DEEF-2D2B-4BAD-A603-DEE5E36A7C21}" type="datetimeFigureOut">
              <a:rPr lang="zh-CN" altLang="en-US" smtClean="0"/>
              <a:t>2024/5/30</a:t>
            </a:fld>
            <a:endParaRPr lang="zh-CN" altLang="en-US"/>
          </a:p>
        </p:txBody>
      </p:sp>
      <p:sp>
        <p:nvSpPr>
          <p:cNvPr id="5" name="页脚占位符 4">
            <a:extLst>
              <a:ext uri="{FF2B5EF4-FFF2-40B4-BE49-F238E27FC236}">
                <a16:creationId xmlns:a16="http://schemas.microsoft.com/office/drawing/2014/main" id="{CB6F952C-2402-4019-B4AA-59FF6BF91CF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2EDFD32-717A-44B9-87E6-9830E27891A8}"/>
              </a:ext>
            </a:extLst>
          </p:cNvPr>
          <p:cNvSpPr>
            <a:spLocks noGrp="1"/>
          </p:cNvSpPr>
          <p:nvPr>
            <p:ph type="sldNum" sz="quarter" idx="12"/>
          </p:nvPr>
        </p:nvSpPr>
        <p:spPr/>
        <p:txBody>
          <a:bodyPr/>
          <a:lstStyle/>
          <a:p>
            <a:fld id="{2E7FF98E-08A0-428D-81CF-C41A1A00A637}" type="slidenum">
              <a:rPr lang="zh-CN" altLang="en-US" smtClean="0"/>
              <a:t>‹#›</a:t>
            </a:fld>
            <a:endParaRPr lang="zh-CN" altLang="en-US"/>
          </a:p>
        </p:txBody>
      </p:sp>
    </p:spTree>
    <p:extLst>
      <p:ext uri="{BB962C8B-B14F-4D97-AF65-F5344CB8AC3E}">
        <p14:creationId xmlns:p14="http://schemas.microsoft.com/office/powerpoint/2010/main" val="19730282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067A4B-FB63-4564-94FF-53393D218CC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3E2021C-9415-4AE4-BCA2-4D8BD4A345B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EBDDEDF-69BE-498D-ADB5-434255D3D4AC}"/>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2024/5/30</a:t>
            </a:fld>
            <a:endParaRPr lang="zh-CN" altLang="en-US"/>
          </a:p>
        </p:txBody>
      </p:sp>
      <p:sp>
        <p:nvSpPr>
          <p:cNvPr id="5" name="页脚占位符 4">
            <a:extLst>
              <a:ext uri="{FF2B5EF4-FFF2-40B4-BE49-F238E27FC236}">
                <a16:creationId xmlns:a16="http://schemas.microsoft.com/office/drawing/2014/main" id="{C6AB3B06-8838-4A20-AE55-5B66918024B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C8EA1E7-E425-4010-894A-81FE61947AAD}"/>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7" name="图片 6">
            <a:extLst>
              <a:ext uri="{FF2B5EF4-FFF2-40B4-BE49-F238E27FC236}">
                <a16:creationId xmlns:a16="http://schemas.microsoft.com/office/drawing/2014/main" id="{FE2E1AF1-1CD9-4A1A-B8FA-C1819FF6ADF8}"/>
              </a:ext>
            </a:extLst>
          </p:cNvPr>
          <p:cNvPicPr>
            <a:picLocks noChangeAspect="1"/>
          </p:cNvPicPr>
          <p:nvPr userDrawn="1"/>
        </p:nvPicPr>
        <p:blipFill>
          <a:blip r:embed="rId2"/>
          <a:stretch>
            <a:fillRect/>
          </a:stretch>
        </p:blipFill>
        <p:spPr>
          <a:xfrm>
            <a:off x="2838449" y="6927702"/>
            <a:ext cx="1704978" cy="1142354"/>
          </a:xfrm>
          <a:prstGeom prst="rect">
            <a:avLst/>
          </a:prstGeom>
        </p:spPr>
      </p:pic>
      <p:pic>
        <p:nvPicPr>
          <p:cNvPr id="8" name="图片 7">
            <a:extLst>
              <a:ext uri="{FF2B5EF4-FFF2-40B4-BE49-F238E27FC236}">
                <a16:creationId xmlns:a16="http://schemas.microsoft.com/office/drawing/2014/main" id="{AD32E2E4-34B2-4B9B-BB39-2A5B3473B982}"/>
              </a:ext>
            </a:extLst>
          </p:cNvPr>
          <p:cNvPicPr>
            <a:picLocks noChangeAspect="1"/>
          </p:cNvPicPr>
          <p:nvPr userDrawn="1"/>
        </p:nvPicPr>
        <p:blipFill>
          <a:blip r:embed="rId3"/>
          <a:stretch>
            <a:fillRect/>
          </a:stretch>
        </p:blipFill>
        <p:spPr>
          <a:xfrm>
            <a:off x="671512" y="7142162"/>
            <a:ext cx="1704975" cy="962025"/>
          </a:xfrm>
          <a:prstGeom prst="rect">
            <a:avLst/>
          </a:prstGeom>
        </p:spPr>
      </p:pic>
    </p:spTree>
    <p:extLst>
      <p:ext uri="{BB962C8B-B14F-4D97-AF65-F5344CB8AC3E}">
        <p14:creationId xmlns:p14="http://schemas.microsoft.com/office/powerpoint/2010/main" val="24278413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6A9068-8A13-445F-A459-9A7599124F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1BD5EB7-1C46-4881-839D-2E2220EEEE0D}"/>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6F10D5A-E412-4DF6-AF76-D90AA72BA60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2024/5/30</a:t>
            </a:fld>
            <a:endParaRPr lang="zh-CN" altLang="en-US"/>
          </a:p>
        </p:txBody>
      </p:sp>
      <p:sp>
        <p:nvSpPr>
          <p:cNvPr id="5" name="页脚占位符 4">
            <a:extLst>
              <a:ext uri="{FF2B5EF4-FFF2-40B4-BE49-F238E27FC236}">
                <a16:creationId xmlns:a16="http://schemas.microsoft.com/office/drawing/2014/main" id="{1857F38D-2CD9-482F-91B0-99619C53BD5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57AE71-9808-4F62-BF57-6D185F10D2B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0352461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59F824-59C4-45F6-97F2-0B0CDB6FC70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31912AE-27AF-4D03-B4DE-6392976DEB9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937FA12-4947-4E96-9012-5A12C6C42B42}"/>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2024/5/30</a:t>
            </a:fld>
            <a:endParaRPr lang="zh-CN" altLang="en-US"/>
          </a:p>
        </p:txBody>
      </p:sp>
      <p:sp>
        <p:nvSpPr>
          <p:cNvPr id="5" name="页脚占位符 4">
            <a:extLst>
              <a:ext uri="{FF2B5EF4-FFF2-40B4-BE49-F238E27FC236}">
                <a16:creationId xmlns:a16="http://schemas.microsoft.com/office/drawing/2014/main" id="{04E1C117-BDB8-4AE6-91D1-03EF59320D9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1BE8E53-F8C5-4839-B73B-88E68AE64631}"/>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2716042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22701B-35A9-4382-B815-73A09261EE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6392FD1-3DC1-49E9-BA04-ADCBDB3C19DE}"/>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A23616E-D514-4842-9D58-09A231A18A01}"/>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5F485753-3C6B-4D75-809B-23D4CC973A1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2024/5/30</a:t>
            </a:fld>
            <a:endParaRPr lang="zh-CN" altLang="en-US"/>
          </a:p>
        </p:txBody>
      </p:sp>
      <p:sp>
        <p:nvSpPr>
          <p:cNvPr id="6" name="页脚占位符 5">
            <a:extLst>
              <a:ext uri="{FF2B5EF4-FFF2-40B4-BE49-F238E27FC236}">
                <a16:creationId xmlns:a16="http://schemas.microsoft.com/office/drawing/2014/main" id="{96BEA1CF-238C-405A-BA65-F599EA7AE37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C9E07343-30F9-437D-9ADE-1A8500D00ED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847057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86FFF-FF48-4773-9B85-72FB18A4B45E}"/>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0CE6FD1-6E57-4710-A0B9-938370148CF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9EC2E8B-51AC-437E-B13F-B9764AFF297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7B29CC7-713C-4DBE-A0C8-0A55627EBBE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C12B61D-3095-4C70-90D3-DAA8A77D947D}"/>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90E0715-5D50-4819-B800-92BE11E4E17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2024/5/30</a:t>
            </a:fld>
            <a:endParaRPr lang="zh-CN" altLang="en-US"/>
          </a:p>
        </p:txBody>
      </p:sp>
      <p:sp>
        <p:nvSpPr>
          <p:cNvPr id="8" name="页脚占位符 7">
            <a:extLst>
              <a:ext uri="{FF2B5EF4-FFF2-40B4-BE49-F238E27FC236}">
                <a16:creationId xmlns:a16="http://schemas.microsoft.com/office/drawing/2014/main" id="{68C2DD70-FFF3-4855-9B88-A337F2AA997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7D59AB0-E120-4141-A85F-1D0C2803D465}"/>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9015941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559538-FD8A-4AB6-B0C6-9D755A6CDC6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C5BF5B4-3BD8-41D7-AB15-4B88A7625B0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2024/5/30</a:t>
            </a:fld>
            <a:endParaRPr lang="zh-CN" altLang="en-US"/>
          </a:p>
        </p:txBody>
      </p:sp>
      <p:sp>
        <p:nvSpPr>
          <p:cNvPr id="4" name="页脚占位符 3">
            <a:extLst>
              <a:ext uri="{FF2B5EF4-FFF2-40B4-BE49-F238E27FC236}">
                <a16:creationId xmlns:a16="http://schemas.microsoft.com/office/drawing/2014/main" id="{8EB5A0AF-3063-4123-A2DE-B137464AF8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0FF6EFED-3870-46FE-ABD5-831FAD0907B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188464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51D8152-B902-466F-98EC-96188B0CEEB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2024/5/30</a:t>
            </a:fld>
            <a:endParaRPr lang="zh-CN" altLang="en-US"/>
          </a:p>
        </p:txBody>
      </p:sp>
      <p:sp>
        <p:nvSpPr>
          <p:cNvPr id="3" name="页脚占位符 2">
            <a:extLst>
              <a:ext uri="{FF2B5EF4-FFF2-40B4-BE49-F238E27FC236}">
                <a16:creationId xmlns:a16="http://schemas.microsoft.com/office/drawing/2014/main" id="{7623F889-136D-4532-A243-4873474ABAA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12C72751-5C54-4FA9-BAE2-DBFCBFD74F78}"/>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5" name="Picture 4">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20304" y="-199175"/>
            <a:ext cx="1217422" cy="1217422"/>
          </a:xfrm>
          <a:prstGeom prst="ellipse">
            <a:avLst/>
          </a:prstGeom>
          <a:ln>
            <a:noFill/>
          </a:ln>
          <a:effectLst>
            <a:softEdge rad="112500"/>
          </a:effectLst>
        </p:spPr>
      </p:pic>
      <p:pic>
        <p:nvPicPr>
          <p:cNvPr id="7" name="Picture 6">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7978" y="1410066"/>
            <a:ext cx="1217422" cy="1217422"/>
          </a:xfrm>
          <a:prstGeom prst="ellipse">
            <a:avLst/>
          </a:prstGeom>
          <a:ln>
            <a:noFill/>
          </a:ln>
          <a:effectLst>
            <a:softEdge rad="1270000"/>
          </a:effectLst>
        </p:spPr>
      </p:pic>
    </p:spTree>
    <p:extLst>
      <p:ext uri="{BB962C8B-B14F-4D97-AF65-F5344CB8AC3E}">
        <p14:creationId xmlns:p14="http://schemas.microsoft.com/office/powerpoint/2010/main" val="15637134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9626ED-DA7D-4F1A-A2BC-29B7530DA1F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0F9F46B-9FBC-4441-AB77-4DF9DB7001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27F03E8-6802-4F2C-B57F-4E3A00056F7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D1032E2-E302-461E-8F05-8C04929B7D44}"/>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2024/5/30</a:t>
            </a:fld>
            <a:endParaRPr lang="zh-CN" altLang="en-US"/>
          </a:p>
        </p:txBody>
      </p:sp>
      <p:sp>
        <p:nvSpPr>
          <p:cNvPr id="6" name="页脚占位符 5">
            <a:extLst>
              <a:ext uri="{FF2B5EF4-FFF2-40B4-BE49-F238E27FC236}">
                <a16:creationId xmlns:a16="http://schemas.microsoft.com/office/drawing/2014/main" id="{241890BC-B3B0-403A-A06E-08711262AF2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8B825C1-68E6-4CDA-9C3C-4DAC5E8168D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686208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D88E32-3163-4F3B-9936-9A4B4B25FCA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72DE3CE-CC89-48FC-AEF6-198D23EED2B8}"/>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5262FD3-4410-4D5D-988D-B76E69E11077}"/>
              </a:ext>
            </a:extLst>
          </p:cNvPr>
          <p:cNvSpPr>
            <a:spLocks noGrp="1"/>
          </p:cNvSpPr>
          <p:nvPr>
            <p:ph type="dt" sz="half" idx="10"/>
          </p:nvPr>
        </p:nvSpPr>
        <p:spPr/>
        <p:txBody>
          <a:bodyPr/>
          <a:lstStyle/>
          <a:p>
            <a:fld id="{5021DEEF-2D2B-4BAD-A603-DEE5E36A7C21}" type="datetimeFigureOut">
              <a:rPr lang="zh-CN" altLang="en-US" smtClean="0"/>
              <a:t>2024/5/30</a:t>
            </a:fld>
            <a:endParaRPr lang="zh-CN" altLang="en-US"/>
          </a:p>
        </p:txBody>
      </p:sp>
      <p:sp>
        <p:nvSpPr>
          <p:cNvPr id="5" name="页脚占位符 4">
            <a:extLst>
              <a:ext uri="{FF2B5EF4-FFF2-40B4-BE49-F238E27FC236}">
                <a16:creationId xmlns:a16="http://schemas.microsoft.com/office/drawing/2014/main" id="{BAD7992F-B23F-4FCF-BC24-C30A02CF81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C147DC8-EC4A-47B0-9394-C41AC3B5CC3F}"/>
              </a:ext>
            </a:extLst>
          </p:cNvPr>
          <p:cNvSpPr>
            <a:spLocks noGrp="1"/>
          </p:cNvSpPr>
          <p:nvPr>
            <p:ph type="sldNum" sz="quarter" idx="12"/>
          </p:nvPr>
        </p:nvSpPr>
        <p:spPr/>
        <p:txBody>
          <a:bodyPr/>
          <a:lstStyle/>
          <a:p>
            <a:fld id="{2E7FF98E-08A0-428D-81CF-C41A1A00A637}" type="slidenum">
              <a:rPr lang="zh-CN" altLang="en-US" smtClean="0"/>
              <a:t>‹#›</a:t>
            </a:fld>
            <a:endParaRPr lang="zh-CN" altLang="en-US"/>
          </a:p>
        </p:txBody>
      </p:sp>
    </p:spTree>
    <p:extLst>
      <p:ext uri="{BB962C8B-B14F-4D97-AF65-F5344CB8AC3E}">
        <p14:creationId xmlns:p14="http://schemas.microsoft.com/office/powerpoint/2010/main" val="2460120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E75FFF-3604-48DD-B97A-C900972A679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B70F097-94D8-45C7-B51D-1289E32B75F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0CE3A73-90A3-427C-B658-15A890CED71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58279FB-02E9-4A20-90A1-1C16F532F39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2024/5/30</a:t>
            </a:fld>
            <a:endParaRPr lang="zh-CN" altLang="en-US"/>
          </a:p>
        </p:txBody>
      </p:sp>
      <p:sp>
        <p:nvSpPr>
          <p:cNvPr id="6" name="页脚占位符 5">
            <a:extLst>
              <a:ext uri="{FF2B5EF4-FFF2-40B4-BE49-F238E27FC236}">
                <a16:creationId xmlns:a16="http://schemas.microsoft.com/office/drawing/2014/main" id="{881DCBAB-5C75-4FBB-9DA0-3971E9BD336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28B057C-9DC1-46C3-9AB0-7D034573D6F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9796709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7360B4-481C-4A5E-94F4-5C82769BE48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19D5CA3-57C5-4B7B-B9A1-ECEB8ECFC36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FE053AF-82DC-4CF9-963C-92C79EB394E3}"/>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2024/5/30</a:t>
            </a:fld>
            <a:endParaRPr lang="zh-CN" altLang="en-US"/>
          </a:p>
        </p:txBody>
      </p:sp>
      <p:sp>
        <p:nvSpPr>
          <p:cNvPr id="5" name="页脚占位符 4">
            <a:extLst>
              <a:ext uri="{FF2B5EF4-FFF2-40B4-BE49-F238E27FC236}">
                <a16:creationId xmlns:a16="http://schemas.microsoft.com/office/drawing/2014/main" id="{E81592EA-1992-40C2-B4E7-5EEFAC43808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503BFFA-6A8F-4E02-B27C-6DA1167856B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3337172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5D1B118-97B1-4167-8ACA-512D03559D45}"/>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D7EB8F5-F623-4FF9-88E3-B0B12AA7018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DCD126-62C0-458B-9103-B786229F2750}"/>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2024/5/30</a:t>
            </a:fld>
            <a:endParaRPr lang="zh-CN" altLang="en-US"/>
          </a:p>
        </p:txBody>
      </p:sp>
      <p:sp>
        <p:nvSpPr>
          <p:cNvPr id="5" name="页脚占位符 4">
            <a:extLst>
              <a:ext uri="{FF2B5EF4-FFF2-40B4-BE49-F238E27FC236}">
                <a16:creationId xmlns:a16="http://schemas.microsoft.com/office/drawing/2014/main" id="{C220C6DC-C6B5-4E38-978B-AC1B62B95CD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DC95F6F-01EE-474B-ABD8-63DA7264D6D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7746720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over slide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27658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Section Break Slide layout">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61689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Agenda slide layout">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83122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892743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9A1BE71-B92B-4423-A676-2B64281BF23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E52FA31A-1195-49E8-A376-8485E7A0B5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8FC48E58-FB2B-4832-BB4F-86D9ACFC70DF}"/>
              </a:ext>
            </a:extLst>
          </p:cNvPr>
          <p:cNvSpPr>
            <a:spLocks noGrp="1"/>
          </p:cNvSpPr>
          <p:nvPr>
            <p:ph type="dt" sz="half" idx="10"/>
          </p:nvPr>
        </p:nvSpPr>
        <p:spPr/>
        <p:txBody>
          <a:bodyPr/>
          <a:lstStyle/>
          <a:p>
            <a:fld id="{5021DEEF-2D2B-4BAD-A603-DEE5E36A7C21}" type="datetimeFigureOut">
              <a:rPr lang="zh-CN" altLang="en-US" smtClean="0"/>
              <a:t>2024/5/30</a:t>
            </a:fld>
            <a:endParaRPr lang="zh-CN" altLang="en-US"/>
          </a:p>
        </p:txBody>
      </p:sp>
      <p:sp>
        <p:nvSpPr>
          <p:cNvPr id="5" name="页脚占位符 4">
            <a:extLst>
              <a:ext uri="{FF2B5EF4-FFF2-40B4-BE49-F238E27FC236}">
                <a16:creationId xmlns:a16="http://schemas.microsoft.com/office/drawing/2014/main" id="{86A7FD54-6287-4E99-A461-6585E656E53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3A700E1-3703-4CA2-961E-F822402328DD}"/>
              </a:ext>
            </a:extLst>
          </p:cNvPr>
          <p:cNvSpPr>
            <a:spLocks noGrp="1"/>
          </p:cNvSpPr>
          <p:nvPr>
            <p:ph type="sldNum" sz="quarter" idx="12"/>
          </p:nvPr>
        </p:nvSpPr>
        <p:spPr/>
        <p:txBody>
          <a:bodyPr/>
          <a:lstStyle/>
          <a:p>
            <a:fld id="{2E7FF98E-08A0-428D-81CF-C41A1A00A637}" type="slidenum">
              <a:rPr lang="zh-CN" altLang="en-US" smtClean="0"/>
              <a:t>‹#›</a:t>
            </a:fld>
            <a:endParaRPr lang="zh-CN" altLang="en-US"/>
          </a:p>
        </p:txBody>
      </p:sp>
    </p:spTree>
    <p:extLst>
      <p:ext uri="{BB962C8B-B14F-4D97-AF65-F5344CB8AC3E}">
        <p14:creationId xmlns:p14="http://schemas.microsoft.com/office/powerpoint/2010/main" val="21040234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D1B6B8-3656-431D-99E4-B5F99579ACC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294148E-BBF2-41E0-8FC5-7E272803EE89}"/>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7999181-ADB6-4D69-99B6-A6787FC989AB}"/>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2B9742DD-2D93-4A45-9A03-B7140E8E63DC}"/>
              </a:ext>
            </a:extLst>
          </p:cNvPr>
          <p:cNvSpPr>
            <a:spLocks noGrp="1"/>
          </p:cNvSpPr>
          <p:nvPr>
            <p:ph type="dt" sz="half" idx="10"/>
          </p:nvPr>
        </p:nvSpPr>
        <p:spPr/>
        <p:txBody>
          <a:bodyPr/>
          <a:lstStyle/>
          <a:p>
            <a:fld id="{5021DEEF-2D2B-4BAD-A603-DEE5E36A7C21}" type="datetimeFigureOut">
              <a:rPr lang="zh-CN" altLang="en-US" smtClean="0"/>
              <a:t>2024/5/30</a:t>
            </a:fld>
            <a:endParaRPr lang="zh-CN" altLang="en-US"/>
          </a:p>
        </p:txBody>
      </p:sp>
      <p:sp>
        <p:nvSpPr>
          <p:cNvPr id="6" name="页脚占位符 5">
            <a:extLst>
              <a:ext uri="{FF2B5EF4-FFF2-40B4-BE49-F238E27FC236}">
                <a16:creationId xmlns:a16="http://schemas.microsoft.com/office/drawing/2014/main" id="{9E4B2BEF-4E4C-40CE-939C-DA1224A7CAF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5B14F77-0D1B-43D8-9292-831A4EDE7C98}"/>
              </a:ext>
            </a:extLst>
          </p:cNvPr>
          <p:cNvSpPr>
            <a:spLocks noGrp="1"/>
          </p:cNvSpPr>
          <p:nvPr>
            <p:ph type="sldNum" sz="quarter" idx="12"/>
          </p:nvPr>
        </p:nvSpPr>
        <p:spPr/>
        <p:txBody>
          <a:bodyPr/>
          <a:lstStyle/>
          <a:p>
            <a:fld id="{2E7FF98E-08A0-428D-81CF-C41A1A00A637}" type="slidenum">
              <a:rPr lang="zh-CN" altLang="en-US" smtClean="0"/>
              <a:t>‹#›</a:t>
            </a:fld>
            <a:endParaRPr lang="zh-CN" altLang="en-US"/>
          </a:p>
        </p:txBody>
      </p:sp>
    </p:spTree>
    <p:extLst>
      <p:ext uri="{BB962C8B-B14F-4D97-AF65-F5344CB8AC3E}">
        <p14:creationId xmlns:p14="http://schemas.microsoft.com/office/powerpoint/2010/main" val="4845848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131E7D6-BA7D-4BC5-ADB2-F5FE2526001C}"/>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AA0AC2C-0807-457A-B0BB-138B0B4146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066502A3-4ACE-4AD6-9066-293ED64F00DF}"/>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D1CB0532-3D2C-4E91-A037-163F665BF4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869941D3-C0A7-476F-A401-AD392EEB9044}"/>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250BCFC-9676-45FD-BBA0-5BAA6D6EE8C7}"/>
              </a:ext>
            </a:extLst>
          </p:cNvPr>
          <p:cNvSpPr>
            <a:spLocks noGrp="1"/>
          </p:cNvSpPr>
          <p:nvPr>
            <p:ph type="dt" sz="half" idx="10"/>
          </p:nvPr>
        </p:nvSpPr>
        <p:spPr/>
        <p:txBody>
          <a:bodyPr/>
          <a:lstStyle/>
          <a:p>
            <a:fld id="{5021DEEF-2D2B-4BAD-A603-DEE5E36A7C21}" type="datetimeFigureOut">
              <a:rPr lang="zh-CN" altLang="en-US" smtClean="0"/>
              <a:t>2024/5/30</a:t>
            </a:fld>
            <a:endParaRPr lang="zh-CN" altLang="en-US"/>
          </a:p>
        </p:txBody>
      </p:sp>
      <p:sp>
        <p:nvSpPr>
          <p:cNvPr id="8" name="页脚占位符 7">
            <a:extLst>
              <a:ext uri="{FF2B5EF4-FFF2-40B4-BE49-F238E27FC236}">
                <a16:creationId xmlns:a16="http://schemas.microsoft.com/office/drawing/2014/main" id="{A9F946A5-EBEA-463E-B3B7-F18793FB4B93}"/>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582C4E2F-610E-48FA-9A80-E6F8AAFD1637}"/>
              </a:ext>
            </a:extLst>
          </p:cNvPr>
          <p:cNvSpPr>
            <a:spLocks noGrp="1"/>
          </p:cNvSpPr>
          <p:nvPr>
            <p:ph type="sldNum" sz="quarter" idx="12"/>
          </p:nvPr>
        </p:nvSpPr>
        <p:spPr/>
        <p:txBody>
          <a:bodyPr/>
          <a:lstStyle/>
          <a:p>
            <a:fld id="{2E7FF98E-08A0-428D-81CF-C41A1A00A637}" type="slidenum">
              <a:rPr lang="zh-CN" altLang="en-US" smtClean="0"/>
              <a:t>‹#›</a:t>
            </a:fld>
            <a:endParaRPr lang="zh-CN" altLang="en-US"/>
          </a:p>
        </p:txBody>
      </p:sp>
    </p:spTree>
    <p:extLst>
      <p:ext uri="{BB962C8B-B14F-4D97-AF65-F5344CB8AC3E}">
        <p14:creationId xmlns:p14="http://schemas.microsoft.com/office/powerpoint/2010/main" val="11727484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D3B2346-EB28-437F-AE7A-8CE26E09343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A131E82-DCAF-4D80-B333-387749428B87}"/>
              </a:ext>
            </a:extLst>
          </p:cNvPr>
          <p:cNvSpPr>
            <a:spLocks noGrp="1"/>
          </p:cNvSpPr>
          <p:nvPr>
            <p:ph type="dt" sz="half" idx="10"/>
          </p:nvPr>
        </p:nvSpPr>
        <p:spPr/>
        <p:txBody>
          <a:bodyPr/>
          <a:lstStyle/>
          <a:p>
            <a:fld id="{5021DEEF-2D2B-4BAD-A603-DEE5E36A7C21}" type="datetimeFigureOut">
              <a:rPr lang="zh-CN" altLang="en-US" smtClean="0"/>
              <a:t>2024/5/30</a:t>
            </a:fld>
            <a:endParaRPr lang="zh-CN" altLang="en-US"/>
          </a:p>
        </p:txBody>
      </p:sp>
      <p:sp>
        <p:nvSpPr>
          <p:cNvPr id="4" name="页脚占位符 3">
            <a:extLst>
              <a:ext uri="{FF2B5EF4-FFF2-40B4-BE49-F238E27FC236}">
                <a16:creationId xmlns:a16="http://schemas.microsoft.com/office/drawing/2014/main" id="{1A5CF801-F89D-4A85-A8F1-7754407ACAD9}"/>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5D870131-1EA9-46F6-812D-AEFEF28BFBFF}"/>
              </a:ext>
            </a:extLst>
          </p:cNvPr>
          <p:cNvSpPr>
            <a:spLocks noGrp="1"/>
          </p:cNvSpPr>
          <p:nvPr>
            <p:ph type="sldNum" sz="quarter" idx="12"/>
          </p:nvPr>
        </p:nvSpPr>
        <p:spPr/>
        <p:txBody>
          <a:bodyPr/>
          <a:lstStyle/>
          <a:p>
            <a:fld id="{2E7FF98E-08A0-428D-81CF-C41A1A00A637}" type="slidenum">
              <a:rPr lang="zh-CN" altLang="en-US" smtClean="0"/>
              <a:t>‹#›</a:t>
            </a:fld>
            <a:endParaRPr lang="zh-CN" altLang="en-US"/>
          </a:p>
        </p:txBody>
      </p:sp>
    </p:spTree>
    <p:extLst>
      <p:ext uri="{BB962C8B-B14F-4D97-AF65-F5344CB8AC3E}">
        <p14:creationId xmlns:p14="http://schemas.microsoft.com/office/powerpoint/2010/main" val="21696784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4160BFB-8225-408D-AB1F-C6F008506851}"/>
              </a:ext>
            </a:extLst>
          </p:cNvPr>
          <p:cNvSpPr>
            <a:spLocks noGrp="1"/>
          </p:cNvSpPr>
          <p:nvPr>
            <p:ph type="dt" sz="half" idx="10"/>
          </p:nvPr>
        </p:nvSpPr>
        <p:spPr/>
        <p:txBody>
          <a:bodyPr/>
          <a:lstStyle/>
          <a:p>
            <a:fld id="{5021DEEF-2D2B-4BAD-A603-DEE5E36A7C21}" type="datetimeFigureOut">
              <a:rPr lang="zh-CN" altLang="en-US" smtClean="0"/>
              <a:t>2024/5/30</a:t>
            </a:fld>
            <a:endParaRPr lang="zh-CN" altLang="en-US"/>
          </a:p>
        </p:txBody>
      </p:sp>
      <p:sp>
        <p:nvSpPr>
          <p:cNvPr id="3" name="页脚占位符 2">
            <a:extLst>
              <a:ext uri="{FF2B5EF4-FFF2-40B4-BE49-F238E27FC236}">
                <a16:creationId xmlns:a16="http://schemas.microsoft.com/office/drawing/2014/main" id="{A5A3C61D-913A-44B8-B3DF-FE30C12D991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8F5329C9-AD70-4994-AA25-C173A8CB3257}"/>
              </a:ext>
            </a:extLst>
          </p:cNvPr>
          <p:cNvSpPr>
            <a:spLocks noGrp="1"/>
          </p:cNvSpPr>
          <p:nvPr>
            <p:ph type="sldNum" sz="quarter" idx="12"/>
          </p:nvPr>
        </p:nvSpPr>
        <p:spPr/>
        <p:txBody>
          <a:bodyPr/>
          <a:lstStyle/>
          <a:p>
            <a:fld id="{2E7FF98E-08A0-428D-81CF-C41A1A00A637}" type="slidenum">
              <a:rPr lang="zh-CN" altLang="en-US" smtClean="0"/>
              <a:t>‹#›</a:t>
            </a:fld>
            <a:endParaRPr lang="zh-CN" altLang="en-US"/>
          </a:p>
        </p:txBody>
      </p:sp>
    </p:spTree>
    <p:extLst>
      <p:ext uri="{BB962C8B-B14F-4D97-AF65-F5344CB8AC3E}">
        <p14:creationId xmlns:p14="http://schemas.microsoft.com/office/powerpoint/2010/main" val="22646076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66A795F-0B31-43A0-B2FA-6565B36D733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86B1E5D-ABE4-4EBE-AFC3-45283EE7D9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1B624EF4-E0DA-47C9-8FDA-521D24ACD6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49F214F-0207-4451-857F-A0F742C73F7C}"/>
              </a:ext>
            </a:extLst>
          </p:cNvPr>
          <p:cNvSpPr>
            <a:spLocks noGrp="1"/>
          </p:cNvSpPr>
          <p:nvPr>
            <p:ph type="dt" sz="half" idx="10"/>
          </p:nvPr>
        </p:nvSpPr>
        <p:spPr/>
        <p:txBody>
          <a:bodyPr/>
          <a:lstStyle/>
          <a:p>
            <a:fld id="{5021DEEF-2D2B-4BAD-A603-DEE5E36A7C21}" type="datetimeFigureOut">
              <a:rPr lang="zh-CN" altLang="en-US" smtClean="0"/>
              <a:t>2024/5/30</a:t>
            </a:fld>
            <a:endParaRPr lang="zh-CN" altLang="en-US"/>
          </a:p>
        </p:txBody>
      </p:sp>
      <p:sp>
        <p:nvSpPr>
          <p:cNvPr id="6" name="页脚占位符 5">
            <a:extLst>
              <a:ext uri="{FF2B5EF4-FFF2-40B4-BE49-F238E27FC236}">
                <a16:creationId xmlns:a16="http://schemas.microsoft.com/office/drawing/2014/main" id="{CB451EB3-08B3-4E7C-B266-19E1A664D13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67A5D68-23BD-4483-8285-7C0A269622BF}"/>
              </a:ext>
            </a:extLst>
          </p:cNvPr>
          <p:cNvSpPr>
            <a:spLocks noGrp="1"/>
          </p:cNvSpPr>
          <p:nvPr>
            <p:ph type="sldNum" sz="quarter" idx="12"/>
          </p:nvPr>
        </p:nvSpPr>
        <p:spPr/>
        <p:txBody>
          <a:bodyPr/>
          <a:lstStyle/>
          <a:p>
            <a:fld id="{2E7FF98E-08A0-428D-81CF-C41A1A00A637}" type="slidenum">
              <a:rPr lang="zh-CN" altLang="en-US" smtClean="0"/>
              <a:t>‹#›</a:t>
            </a:fld>
            <a:endParaRPr lang="zh-CN" altLang="en-US"/>
          </a:p>
        </p:txBody>
      </p:sp>
    </p:spTree>
    <p:extLst>
      <p:ext uri="{BB962C8B-B14F-4D97-AF65-F5344CB8AC3E}">
        <p14:creationId xmlns:p14="http://schemas.microsoft.com/office/powerpoint/2010/main" val="32698694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E80E268-FDBE-4A8C-9E12-FEEED2BE2C5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A0DB3CE-9C70-4826-B659-97AB434C40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FCF1F78D-5824-48B4-B008-BCD4DB4028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EEF401C-6856-4A8F-A419-C08718069DD4}"/>
              </a:ext>
            </a:extLst>
          </p:cNvPr>
          <p:cNvSpPr>
            <a:spLocks noGrp="1"/>
          </p:cNvSpPr>
          <p:nvPr>
            <p:ph type="dt" sz="half" idx="10"/>
          </p:nvPr>
        </p:nvSpPr>
        <p:spPr/>
        <p:txBody>
          <a:bodyPr/>
          <a:lstStyle/>
          <a:p>
            <a:fld id="{5021DEEF-2D2B-4BAD-A603-DEE5E36A7C21}" type="datetimeFigureOut">
              <a:rPr lang="zh-CN" altLang="en-US" smtClean="0"/>
              <a:t>2024/5/30</a:t>
            </a:fld>
            <a:endParaRPr lang="zh-CN" altLang="en-US"/>
          </a:p>
        </p:txBody>
      </p:sp>
      <p:sp>
        <p:nvSpPr>
          <p:cNvPr id="6" name="页脚占位符 5">
            <a:extLst>
              <a:ext uri="{FF2B5EF4-FFF2-40B4-BE49-F238E27FC236}">
                <a16:creationId xmlns:a16="http://schemas.microsoft.com/office/drawing/2014/main" id="{243C507F-C6FA-4D6A-8E70-647386F1544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F8E9FAA-E60D-4786-B25C-72129E8321C7}"/>
              </a:ext>
            </a:extLst>
          </p:cNvPr>
          <p:cNvSpPr>
            <a:spLocks noGrp="1"/>
          </p:cNvSpPr>
          <p:nvPr>
            <p:ph type="sldNum" sz="quarter" idx="12"/>
          </p:nvPr>
        </p:nvSpPr>
        <p:spPr/>
        <p:txBody>
          <a:bodyPr/>
          <a:lstStyle/>
          <a:p>
            <a:fld id="{2E7FF98E-08A0-428D-81CF-C41A1A00A637}" type="slidenum">
              <a:rPr lang="zh-CN" altLang="en-US" smtClean="0"/>
              <a:t>‹#›</a:t>
            </a:fld>
            <a:endParaRPr lang="zh-CN" altLang="en-US"/>
          </a:p>
        </p:txBody>
      </p:sp>
    </p:spTree>
    <p:extLst>
      <p:ext uri="{BB962C8B-B14F-4D97-AF65-F5344CB8AC3E}">
        <p14:creationId xmlns:p14="http://schemas.microsoft.com/office/powerpoint/2010/main" val="31590571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4.jpeg"/><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96DAC541-7B7A-43D3-8B79-37D633B846F1}">
                <asvg:svgBlip xmlns:asvg="http://schemas.microsoft.com/office/drawing/2016/SVG/main" r:embed="rId14"/>
              </a:ext>
            </a:extLst>
          </a:blip>
          <a:srcRect/>
          <a:stretch>
            <a:fillRect/>
          </a:stretch>
        </a:blip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59904CD8-A804-47A9-B3C3-1271C3A114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4764AC8-D726-4B38-BEA1-B40038028D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0B2B112-041E-4126-8BE9-8C681CD8D8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21DEEF-2D2B-4BAD-A603-DEE5E36A7C21}" type="datetimeFigureOut">
              <a:rPr lang="zh-CN" altLang="en-US" smtClean="0"/>
              <a:t>2024/5/30</a:t>
            </a:fld>
            <a:endParaRPr lang="zh-CN" altLang="en-US"/>
          </a:p>
        </p:txBody>
      </p:sp>
      <p:sp>
        <p:nvSpPr>
          <p:cNvPr id="5" name="页脚占位符 4">
            <a:extLst>
              <a:ext uri="{FF2B5EF4-FFF2-40B4-BE49-F238E27FC236}">
                <a16:creationId xmlns:a16="http://schemas.microsoft.com/office/drawing/2014/main" id="{8CD24EA5-E634-40B0-80E3-8FD54592CB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3FDB9F90-0048-46C3-964C-DE2DE82AC5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7FF98E-08A0-428D-81CF-C41A1A00A637}" type="slidenum">
              <a:rPr lang="zh-CN" altLang="en-US" smtClean="0"/>
              <a:t>‹#›</a:t>
            </a:fld>
            <a:endParaRPr lang="zh-CN" altLang="en-US"/>
          </a:p>
        </p:txBody>
      </p:sp>
      <p:pic>
        <p:nvPicPr>
          <p:cNvPr id="11" name="Picture 10" descr="A white circle with leaves and blue text&#10;&#10;Description automatically generated">
            <a:extLst>
              <a:ext uri="{FF2B5EF4-FFF2-40B4-BE49-F238E27FC236}">
                <a16:creationId xmlns:a16="http://schemas.microsoft.com/office/drawing/2014/main" id="{57915E7E-B988-53C6-DED8-668D5D898D3B}"/>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2663376" y="422108"/>
            <a:ext cx="1382536" cy="1382536"/>
          </a:xfrm>
          <a:prstGeom prst="rect">
            <a:avLst/>
          </a:prstGeom>
        </p:spPr>
      </p:pic>
      <p:pic>
        <p:nvPicPr>
          <p:cNvPr id="12" name="Picture 11" descr="A white circle with leaves and blue text&#10;&#10;Description automatically generated">
            <a:extLst>
              <a:ext uri="{FF2B5EF4-FFF2-40B4-BE49-F238E27FC236}">
                <a16:creationId xmlns:a16="http://schemas.microsoft.com/office/drawing/2014/main" id="{9CEA62B6-972D-A2EA-D909-A2F4A5937E33}"/>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043863" y="8395034"/>
            <a:ext cx="1647324" cy="1647324"/>
          </a:xfrm>
          <a:prstGeom prst="rect">
            <a:avLst/>
          </a:prstGeom>
        </p:spPr>
      </p:pic>
    </p:spTree>
    <p:extLst>
      <p:ext uri="{BB962C8B-B14F-4D97-AF65-F5344CB8AC3E}">
        <p14:creationId xmlns:p14="http://schemas.microsoft.com/office/powerpoint/2010/main" val="19000114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5C8D88"/>
        </a:solidFill>
        <a:effectLst/>
      </p:bgPr>
    </p:bg>
    <p:spTree>
      <p:nvGrpSpPr>
        <p:cNvPr id="1" name=""/>
        <p:cNvGrpSpPr/>
        <p:nvPr/>
      </p:nvGrpSpPr>
      <p:grpSpPr>
        <a:xfrm>
          <a:off x="0" y="0"/>
          <a:ext cx="0" cy="0"/>
          <a:chOff x="0" y="0"/>
          <a:chExt cx="0" cy="0"/>
        </a:xfrm>
      </p:grpSpPr>
      <p:pic>
        <p:nvPicPr>
          <p:cNvPr id="3" name="Content Placeholder 12" descr="cdc42615100be655bf1a"/>
          <p:cNvPicPr>
            <a:picLocks noChangeAspect="1"/>
          </p:cNvPicPr>
          <p:nvPr userDrawn="1"/>
        </p:nvPicPr>
        <p:blipFill>
          <a:blip r:embed="rId17">
            <a:clrChange>
              <a:clrFrom>
                <a:srgbClr val="FFE1E3">
                  <a:alpha val="100000"/>
                </a:srgbClr>
              </a:clrFrom>
              <a:clrTo>
                <a:srgbClr val="FFE1E3">
                  <a:alpha val="100000"/>
                  <a:alpha val="0"/>
                </a:srgbClr>
              </a:clrTo>
            </a:clrChange>
          </a:blip>
          <a:stretch>
            <a:fillRect/>
          </a:stretch>
        </p:blipFill>
        <p:spPr>
          <a:xfrm>
            <a:off x="-2061813" y="1541857"/>
            <a:ext cx="1600518" cy="1600518"/>
          </a:xfrm>
          <a:prstGeom prst="rect">
            <a:avLst/>
          </a:prstGeom>
          <a:effectLst>
            <a:softEdge rad="1270000"/>
          </a:effectLst>
        </p:spPr>
      </p:pic>
    </p:spTree>
    <p:extLst>
      <p:ext uri="{BB962C8B-B14F-4D97-AF65-F5344CB8AC3E}">
        <p14:creationId xmlns:p14="http://schemas.microsoft.com/office/powerpoint/2010/main" val="18687539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1.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36.wmf"/><Relationship Id="rId3" Type="http://schemas.openxmlformats.org/officeDocument/2006/relationships/control" Target="../activeX/activeX1.xml"/><Relationship Id="rId7" Type="http://schemas.openxmlformats.org/officeDocument/2006/relationships/image" Target="../media/image34.png"/><Relationship Id="rId2" Type="http://schemas.openxmlformats.org/officeDocument/2006/relationships/tags" Target="../tags/tag11.xml"/><Relationship Id="rId1" Type="http://schemas.openxmlformats.org/officeDocument/2006/relationships/vmlDrawing" Target="../drawings/vmlDrawing1.vml"/><Relationship Id="rId6" Type="http://schemas.openxmlformats.org/officeDocument/2006/relationships/image" Target="../media/image33.png"/><Relationship Id="rId5" Type="http://schemas.openxmlformats.org/officeDocument/2006/relationships/notesSlide" Target="../notesSlides/notesSlide10.xml"/><Relationship Id="rId4"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3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3.xml"/><Relationship Id="rId5" Type="http://schemas.openxmlformats.org/officeDocument/2006/relationships/image" Target="../media/image39.jpe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6.xml"/><Relationship Id="rId5" Type="http://schemas.openxmlformats.org/officeDocument/2006/relationships/image" Target="../media/image43.pn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44.png"/><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8.xml"/><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19.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2.xml"/><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23.xml"/><Relationship Id="rId6" Type="http://schemas.microsoft.com/office/2007/relationships/hdphoto" Target="../media/hdphoto1.wdp"/><Relationship Id="rId5" Type="http://schemas.openxmlformats.org/officeDocument/2006/relationships/image" Target="../media/image47.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24.xml"/><Relationship Id="rId5" Type="http://schemas.openxmlformats.org/officeDocument/2006/relationships/image" Target="../media/image49.pn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25.xml"/><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26.xml"/><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control" Target="../activeX/activeX2.xml"/><Relationship Id="rId7" Type="http://schemas.microsoft.com/office/2007/relationships/hdphoto" Target="../media/hdphoto2.wdp"/><Relationship Id="rId2" Type="http://schemas.openxmlformats.org/officeDocument/2006/relationships/tags" Target="../tags/tag27.xml"/><Relationship Id="rId1" Type="http://schemas.openxmlformats.org/officeDocument/2006/relationships/vmlDrawing" Target="../drawings/vmlDrawing2.vml"/><Relationship Id="rId6" Type="http://schemas.openxmlformats.org/officeDocument/2006/relationships/image" Target="../media/image52.png"/><Relationship Id="rId5" Type="http://schemas.openxmlformats.org/officeDocument/2006/relationships/notesSlide" Target="../notesSlides/notesSlide26.xml"/><Relationship Id="rId4" Type="http://schemas.openxmlformats.org/officeDocument/2006/relationships/slideLayout" Target="../slideLayouts/slideLayout7.xml"/><Relationship Id="rId9" Type="http://schemas.openxmlformats.org/officeDocument/2006/relationships/image" Target="../media/image51.wmf"/></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tags" Target="../tags/tag28.xml"/><Relationship Id="rId5" Type="http://schemas.openxmlformats.org/officeDocument/2006/relationships/image" Target="../media/image54.png"/><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29.xml"/><Relationship Id="rId6" Type="http://schemas.openxmlformats.org/officeDocument/2006/relationships/image" Target="../media/image56.png"/><Relationship Id="rId5" Type="http://schemas.openxmlformats.org/officeDocument/2006/relationships/hyperlink" Target="https://www.facebook.com/huongthaoGADT" TargetMode="External"/><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notesSlide" Target="../notesSlides/notesSlide3.xml"/><Relationship Id="rId7" Type="http://schemas.openxmlformats.org/officeDocument/2006/relationships/image" Target="../media/image21.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5.xml"/><Relationship Id="rId6" Type="http://schemas.openxmlformats.org/officeDocument/2006/relationships/image" Target="../media/image24.png"/><Relationship Id="rId5" Type="http://schemas.openxmlformats.org/officeDocument/2006/relationships/notesSlide" Target="../notesSlides/notesSlide4.xml"/><Relationship Id="rId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9.xml"/><Relationship Id="rId5" Type="http://schemas.openxmlformats.org/officeDocument/2006/relationships/image" Target="../media/image34.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AD85F5-2C23-4EB5-7FC2-6D6BD817BFB9}"/>
              </a:ext>
            </a:extLst>
          </p:cNvPr>
          <p:cNvPicPr>
            <a:picLocks noChangeAspect="1"/>
          </p:cNvPicPr>
          <p:nvPr/>
        </p:nvPicPr>
        <p:blipFill>
          <a:blip r:embed="rId4"/>
          <a:stretch>
            <a:fillRect/>
          </a:stretch>
        </p:blipFill>
        <p:spPr>
          <a:xfrm>
            <a:off x="0" y="1"/>
            <a:ext cx="4917440" cy="6858000"/>
          </a:xfrm>
          <a:prstGeom prst="rect">
            <a:avLst/>
          </a:prstGeom>
        </p:spPr>
      </p:pic>
      <p:pic>
        <p:nvPicPr>
          <p:cNvPr id="7" name="Picture 5">
            <a:extLst>
              <a:ext uri="{FF2B5EF4-FFF2-40B4-BE49-F238E27FC236}">
                <a16:creationId xmlns:a16="http://schemas.microsoft.com/office/drawing/2014/main" id="{C48EE4B1-03E6-DE7F-0E5D-135D2480011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45655" y="215971"/>
            <a:ext cx="6146345" cy="3964157"/>
          </a:xfrm>
          <a:prstGeom prst="rect">
            <a:avLst/>
          </a:prstGeom>
        </p:spPr>
      </p:pic>
      <p:pic>
        <p:nvPicPr>
          <p:cNvPr id="8" name="Picture 10">
            <a:extLst>
              <a:ext uri="{FF2B5EF4-FFF2-40B4-BE49-F238E27FC236}">
                <a16:creationId xmlns:a16="http://schemas.microsoft.com/office/drawing/2014/main" id="{5897DD48-3BE1-8BDC-1C33-7F07ED41F61D}"/>
              </a:ext>
            </a:extLst>
          </p:cNvPr>
          <p:cNvPicPr>
            <a:picLocks noChangeAspect="1"/>
          </p:cNvPicPr>
          <p:nvPr/>
        </p:nvPicPr>
        <p:blipFill>
          <a:blip r:embed="rId7"/>
          <a:srcRect/>
          <a:stretch>
            <a:fillRect/>
          </a:stretch>
        </p:blipFill>
        <p:spPr>
          <a:xfrm>
            <a:off x="6381837" y="3711063"/>
            <a:ext cx="4717944" cy="3013587"/>
          </a:xfrm>
          <a:prstGeom prst="rect">
            <a:avLst/>
          </a:prstGeom>
        </p:spPr>
      </p:pic>
      <p:pic>
        <p:nvPicPr>
          <p:cNvPr id="9" name="Picture 8">
            <a:extLst>
              <a:ext uri="{FF2B5EF4-FFF2-40B4-BE49-F238E27FC236}">
                <a16:creationId xmlns:a16="http://schemas.microsoft.com/office/drawing/2014/main" id="{516745E7-1725-C192-6D44-918CA6BC9743}"/>
              </a:ext>
            </a:extLst>
          </p:cNvPr>
          <p:cNvPicPr>
            <a:picLocks noChangeAspect="1"/>
          </p:cNvPicPr>
          <p:nvPr/>
        </p:nvPicPr>
        <p:blipFill>
          <a:blip r:embed="rId8"/>
          <a:stretch>
            <a:fillRect/>
          </a:stretch>
        </p:blipFill>
        <p:spPr>
          <a:xfrm>
            <a:off x="6634225" y="1318920"/>
            <a:ext cx="4962574" cy="2353260"/>
          </a:xfrm>
          <a:prstGeom prst="rect">
            <a:avLst/>
          </a:prstGeom>
        </p:spPr>
      </p:pic>
    </p:spTree>
    <p:custDataLst>
      <p:tags r:id="rId1"/>
    </p:custDataLst>
    <p:extLst>
      <p:ext uri="{BB962C8B-B14F-4D97-AF65-F5344CB8AC3E}">
        <p14:creationId xmlns:p14="http://schemas.microsoft.com/office/powerpoint/2010/main" val="22557687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4A7FF52-5DCC-B451-6CAD-1635DEDF2B25}"/>
              </a:ext>
            </a:extLst>
          </p:cNvPr>
          <p:cNvSpPr txBox="1"/>
          <p:nvPr/>
        </p:nvSpPr>
        <p:spPr>
          <a:xfrm>
            <a:off x="733425" y="1104900"/>
            <a:ext cx="5372100" cy="526297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Màu đỏ cánh hoa hồng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Nhuộm bừng cho đôi má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Còn màu xanh chiếc lá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Làm mát những rặng cây.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Bình minh treo trên mây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Thả nắng vàng xuống đất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Gió mang theo hương ngát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Cho ong giỏ mật đầy.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Còn chiếc áo tím này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Tặng hoàng hôn sắm tối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Những đôi mắt biết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Vẽ màu biển biếc trong</a:t>
            </a:r>
          </a:p>
        </p:txBody>
      </p:sp>
      <p:pic>
        <p:nvPicPr>
          <p:cNvPr id="5" name="Picture 4">
            <a:extLst>
              <a:ext uri="{FF2B5EF4-FFF2-40B4-BE49-F238E27FC236}">
                <a16:creationId xmlns:a16="http://schemas.microsoft.com/office/drawing/2014/main" id="{1499FBBE-7BFB-B879-9C34-E2F8E807A039}"/>
              </a:ext>
            </a:extLst>
          </p:cNvPr>
          <p:cNvPicPr>
            <a:picLocks noChangeAspect="1"/>
          </p:cNvPicPr>
          <p:nvPr/>
        </p:nvPicPr>
        <p:blipFill>
          <a:blip r:embed="rId6"/>
          <a:stretch>
            <a:fillRect/>
          </a:stretch>
        </p:blipFill>
        <p:spPr>
          <a:xfrm>
            <a:off x="4592865" y="337524"/>
            <a:ext cx="2072820" cy="963251"/>
          </a:xfrm>
          <a:prstGeom prst="rect">
            <a:avLst/>
          </a:prstGeom>
        </p:spPr>
      </p:pic>
      <p:pic>
        <p:nvPicPr>
          <p:cNvPr id="11" name="Picture 10">
            <a:extLst>
              <a:ext uri="{FF2B5EF4-FFF2-40B4-BE49-F238E27FC236}">
                <a16:creationId xmlns:a16="http://schemas.microsoft.com/office/drawing/2014/main" id="{235DD13F-36C8-EC42-9817-3DEEE67FB0EE}"/>
              </a:ext>
            </a:extLst>
          </p:cNvPr>
          <p:cNvPicPr>
            <a:picLocks noChangeAspect="1"/>
          </p:cNvPicPr>
          <p:nvPr/>
        </p:nvPicPr>
        <p:blipFill>
          <a:blip r:embed="rId7"/>
          <a:stretch>
            <a:fillRect/>
          </a:stretch>
        </p:blipFill>
        <p:spPr>
          <a:xfrm>
            <a:off x="5334000" y="4176712"/>
            <a:ext cx="6438900" cy="2276475"/>
          </a:xfrm>
          <a:prstGeom prst="rect">
            <a:avLst/>
          </a:prstGeom>
        </p:spPr>
      </p:pic>
      <p:sp>
        <p:nvSpPr>
          <p:cNvPr id="12" name="TextBox 11">
            <a:extLst>
              <a:ext uri="{FF2B5EF4-FFF2-40B4-BE49-F238E27FC236}">
                <a16:creationId xmlns:a16="http://schemas.microsoft.com/office/drawing/2014/main" id="{8F5D4AE7-73BC-1FD5-314F-26058D0A9573}"/>
              </a:ext>
            </a:extLst>
          </p:cNvPr>
          <p:cNvSpPr txBox="1"/>
          <p:nvPr/>
        </p:nvSpPr>
        <p:spPr>
          <a:xfrm>
            <a:off x="5182349" y="1052245"/>
            <a:ext cx="5372100"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Màu nâu này biết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Từ đại ngàn xa thẳm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Riêng đêm như màu mực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Để thắp sao lên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Mắt nhìn khắp muôn nơi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Sắc màu không kể hết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Em tô thêm màu trắng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Trên tóc mẹ sương hơn...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(Bảo Ngọc)</a:t>
            </a:r>
          </a:p>
        </p:txBody>
      </p:sp>
      <p:cxnSp>
        <p:nvCxnSpPr>
          <p:cNvPr id="4" name="Đường nối Thẳng 46">
            <a:extLst>
              <a:ext uri="{FF2B5EF4-FFF2-40B4-BE49-F238E27FC236}">
                <a16:creationId xmlns:a16="http://schemas.microsoft.com/office/drawing/2014/main" id="{19FD77C9-677B-BFB3-B25C-9AF0472F0145}"/>
              </a:ext>
            </a:extLst>
          </p:cNvPr>
          <p:cNvCxnSpPr>
            <a:cxnSpLocks/>
          </p:cNvCxnSpPr>
          <p:nvPr/>
        </p:nvCxnSpPr>
        <p:spPr>
          <a:xfrm flipH="1">
            <a:off x="1792987" y="1109731"/>
            <a:ext cx="137454" cy="3763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Đường nối Thẳng 46">
            <a:extLst>
              <a:ext uri="{FF2B5EF4-FFF2-40B4-BE49-F238E27FC236}">
                <a16:creationId xmlns:a16="http://schemas.microsoft.com/office/drawing/2014/main" id="{14433C27-DBA7-CA80-1E2F-B3E211D15C63}"/>
              </a:ext>
            </a:extLst>
          </p:cNvPr>
          <p:cNvCxnSpPr>
            <a:cxnSpLocks/>
          </p:cNvCxnSpPr>
          <p:nvPr/>
        </p:nvCxnSpPr>
        <p:spPr>
          <a:xfrm flipH="1">
            <a:off x="3652610" y="1140553"/>
            <a:ext cx="137454" cy="3763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Đường nối Thẳng 46">
            <a:extLst>
              <a:ext uri="{FF2B5EF4-FFF2-40B4-BE49-F238E27FC236}">
                <a16:creationId xmlns:a16="http://schemas.microsoft.com/office/drawing/2014/main" id="{C59566EB-0360-70D4-812B-DA2A4990965E}"/>
              </a:ext>
            </a:extLst>
          </p:cNvPr>
          <p:cNvCxnSpPr>
            <a:cxnSpLocks/>
          </p:cNvCxnSpPr>
          <p:nvPr/>
        </p:nvCxnSpPr>
        <p:spPr>
          <a:xfrm flipH="1">
            <a:off x="2450534" y="1489874"/>
            <a:ext cx="137454" cy="3763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Đường nối Thẳng 46">
            <a:extLst>
              <a:ext uri="{FF2B5EF4-FFF2-40B4-BE49-F238E27FC236}">
                <a16:creationId xmlns:a16="http://schemas.microsoft.com/office/drawing/2014/main" id="{A50D4417-5299-66B8-86AC-464D4CF3AE61}"/>
              </a:ext>
            </a:extLst>
          </p:cNvPr>
          <p:cNvCxnSpPr>
            <a:cxnSpLocks/>
          </p:cNvCxnSpPr>
          <p:nvPr/>
        </p:nvCxnSpPr>
        <p:spPr>
          <a:xfrm flipH="1">
            <a:off x="3919739" y="1500148"/>
            <a:ext cx="137454" cy="3763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Đường nối Thẳng 46">
            <a:extLst>
              <a:ext uri="{FF2B5EF4-FFF2-40B4-BE49-F238E27FC236}">
                <a16:creationId xmlns:a16="http://schemas.microsoft.com/office/drawing/2014/main" id="{EE4942C3-90EA-0039-819D-EA902B757718}"/>
              </a:ext>
            </a:extLst>
          </p:cNvPr>
          <p:cNvCxnSpPr>
            <a:cxnSpLocks/>
          </p:cNvCxnSpPr>
          <p:nvPr/>
        </p:nvCxnSpPr>
        <p:spPr>
          <a:xfrm flipH="1">
            <a:off x="2512180" y="1859743"/>
            <a:ext cx="137454" cy="3763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Đường nối Thẳng 46">
            <a:extLst>
              <a:ext uri="{FF2B5EF4-FFF2-40B4-BE49-F238E27FC236}">
                <a16:creationId xmlns:a16="http://schemas.microsoft.com/office/drawing/2014/main" id="{0D4C34E2-A2CB-8693-0BDA-48665530CC33}"/>
              </a:ext>
            </a:extLst>
          </p:cNvPr>
          <p:cNvCxnSpPr>
            <a:cxnSpLocks/>
          </p:cNvCxnSpPr>
          <p:nvPr/>
        </p:nvCxnSpPr>
        <p:spPr>
          <a:xfrm flipH="1">
            <a:off x="3580692" y="1839194"/>
            <a:ext cx="137454" cy="3763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Đường nối Thẳng 46">
            <a:extLst>
              <a:ext uri="{FF2B5EF4-FFF2-40B4-BE49-F238E27FC236}">
                <a16:creationId xmlns:a16="http://schemas.microsoft.com/office/drawing/2014/main" id="{F598D7D0-6C2E-17F7-78F6-F7B6A39980D1}"/>
              </a:ext>
            </a:extLst>
          </p:cNvPr>
          <p:cNvCxnSpPr>
            <a:cxnSpLocks/>
          </p:cNvCxnSpPr>
          <p:nvPr/>
        </p:nvCxnSpPr>
        <p:spPr>
          <a:xfrm flipH="1">
            <a:off x="1885456" y="2198790"/>
            <a:ext cx="137454" cy="3763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Đường nối Thẳng 46">
            <a:extLst>
              <a:ext uri="{FF2B5EF4-FFF2-40B4-BE49-F238E27FC236}">
                <a16:creationId xmlns:a16="http://schemas.microsoft.com/office/drawing/2014/main" id="{6426190E-CD12-5C1B-C89E-62B8DAE291BF}"/>
              </a:ext>
            </a:extLst>
          </p:cNvPr>
          <p:cNvCxnSpPr>
            <a:cxnSpLocks/>
          </p:cNvCxnSpPr>
          <p:nvPr/>
        </p:nvCxnSpPr>
        <p:spPr>
          <a:xfrm flipH="1">
            <a:off x="3837546" y="2198790"/>
            <a:ext cx="137454" cy="3763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Đường nối Thẳng 46">
            <a:extLst>
              <a:ext uri="{FF2B5EF4-FFF2-40B4-BE49-F238E27FC236}">
                <a16:creationId xmlns:a16="http://schemas.microsoft.com/office/drawing/2014/main" id="{D396EA0A-9FFD-418B-4150-E2A6B2DCB990}"/>
              </a:ext>
            </a:extLst>
          </p:cNvPr>
          <p:cNvCxnSpPr>
            <a:cxnSpLocks/>
          </p:cNvCxnSpPr>
          <p:nvPr/>
        </p:nvCxnSpPr>
        <p:spPr>
          <a:xfrm flipH="1">
            <a:off x="3930014" y="2209064"/>
            <a:ext cx="137454" cy="3763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2"/>
    </p:custDataLst>
    <p:controls>
      <mc:AlternateContent xmlns:mc="http://schemas.openxmlformats.org/markup-compatibility/2006">
        <mc:Choice xmlns:v="urn:schemas-microsoft-com:vml" Requires="v">
          <p:control spid="1028" name="TextBox1" r:id="rId3" imgW="3378240" imgH="1498680"/>
        </mc:Choice>
        <mc:Fallback>
          <p:control name="TextBox1" r:id="rId3" imgW="3378240" imgH="1498680">
            <p:pic>
              <p:nvPicPr>
                <p:cNvPr id="3" name="TextBox1">
                  <a:extLst>
                    <a:ext uri="{FF2B5EF4-FFF2-40B4-BE49-F238E27FC236}">
                      <a16:creationId xmlns:a16="http://schemas.microsoft.com/office/drawing/2014/main" id="{81514527-F5BF-E6C6-8497-3CA1A03D7F14}"/>
                    </a:ext>
                  </a:extLst>
                </p:cNvPr>
                <p:cNvPicPr>
                  <a:picLocks/>
                </p:cNvPicPr>
                <p:nvPr/>
              </p:nvPicPr>
              <p:blipFill>
                <a:blip r:embed="rId8"/>
                <a:stretch>
                  <a:fillRect/>
                </a:stretch>
              </p:blipFill>
              <p:spPr>
                <a:xfrm>
                  <a:off x="8700703" y="257155"/>
                  <a:ext cx="3377598" cy="1499951"/>
                </a:xfrm>
                <a:prstGeom prst="rect">
                  <a:avLst/>
                </a:prstGeom>
              </p:spPr>
            </p:pic>
          </p:control>
        </mc:Fallback>
      </mc:AlternateContent>
    </p:controls>
    <p:extLst>
      <p:ext uri="{BB962C8B-B14F-4D97-AF65-F5344CB8AC3E}">
        <p14:creationId xmlns:p14="http://schemas.microsoft.com/office/powerpoint/2010/main" val="15453565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ình chữ nhật 12">
            <a:extLst>
              <a:ext uri="{FF2B5EF4-FFF2-40B4-BE49-F238E27FC236}">
                <a16:creationId xmlns:a16="http://schemas.microsoft.com/office/drawing/2014/main" id="{DF16FE32-6845-7867-44EE-0326CCE1A782}"/>
              </a:ext>
            </a:extLst>
          </p:cNvPr>
          <p:cNvSpPr/>
          <p:nvPr/>
        </p:nvSpPr>
        <p:spPr>
          <a:xfrm>
            <a:off x="8916427" y="5067759"/>
            <a:ext cx="1703941" cy="653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sym typeface="Arial"/>
            </a:endParaRPr>
          </a:p>
        </p:txBody>
      </p:sp>
      <p:grpSp>
        <p:nvGrpSpPr>
          <p:cNvPr id="3" name="Nhóm 6">
            <a:extLst>
              <a:ext uri="{FF2B5EF4-FFF2-40B4-BE49-F238E27FC236}">
                <a16:creationId xmlns:a16="http://schemas.microsoft.com/office/drawing/2014/main" id="{4110AE66-02DF-F989-F885-759D27D6869F}"/>
              </a:ext>
            </a:extLst>
          </p:cNvPr>
          <p:cNvGrpSpPr/>
          <p:nvPr/>
        </p:nvGrpSpPr>
        <p:grpSpPr>
          <a:xfrm>
            <a:off x="8187246" y="2845521"/>
            <a:ext cx="3619503" cy="3619503"/>
            <a:chOff x="5438349" y="1420589"/>
            <a:chExt cx="2714627" cy="2714627"/>
          </a:xfrm>
        </p:grpSpPr>
        <p:sp>
          <p:nvSpPr>
            <p:cNvPr id="4" name="Hình Bầu dục 4">
              <a:extLst>
                <a:ext uri="{FF2B5EF4-FFF2-40B4-BE49-F238E27FC236}">
                  <a16:creationId xmlns:a16="http://schemas.microsoft.com/office/drawing/2014/main" id="{CB738005-FF66-1CCB-7151-681324BD2166}"/>
                </a:ext>
              </a:extLst>
            </p:cNvPr>
            <p:cNvSpPr/>
            <p:nvPr/>
          </p:nvSpPr>
          <p:spPr>
            <a:xfrm>
              <a:off x="6103345" y="3701667"/>
              <a:ext cx="1277956" cy="361481"/>
            </a:xfrm>
            <a:prstGeom prst="ellipse">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sym typeface="Arial"/>
              </a:endParaRPr>
            </a:p>
          </p:txBody>
        </p:sp>
        <p:pic>
          <p:nvPicPr>
            <p:cNvPr id="5" name="Hình ảnh 3" descr="Ảnh có chứa đồ chơi, búp bê, đồ họa véc-tơ&#10;&#10;Mô tả được tạo tự động">
              <a:extLst>
                <a:ext uri="{FF2B5EF4-FFF2-40B4-BE49-F238E27FC236}">
                  <a16:creationId xmlns:a16="http://schemas.microsoft.com/office/drawing/2014/main" id="{6A36F5B5-EC3D-6115-FA57-ECDDEA6DC30E}"/>
                </a:ext>
              </a:extLst>
            </p:cNvPr>
            <p:cNvPicPr>
              <a:picLocks noChangeAspect="1"/>
            </p:cNvPicPr>
            <p:nvPr/>
          </p:nvPicPr>
          <p:blipFill>
            <a:blip r:embed="rId4"/>
            <a:stretch>
              <a:fillRect/>
            </a:stretch>
          </p:blipFill>
          <p:spPr>
            <a:xfrm>
              <a:off x="5438349" y="1420589"/>
              <a:ext cx="2714627" cy="2714627"/>
            </a:xfrm>
            <a:prstGeom prst="rect">
              <a:avLst/>
            </a:prstGeom>
          </p:spPr>
        </p:pic>
      </p:grpSp>
      <p:grpSp>
        <p:nvGrpSpPr>
          <p:cNvPr id="6" name="Nhóm 8">
            <a:extLst>
              <a:ext uri="{FF2B5EF4-FFF2-40B4-BE49-F238E27FC236}">
                <a16:creationId xmlns:a16="http://schemas.microsoft.com/office/drawing/2014/main" id="{15762B5D-A4BD-79A2-2F56-79FAAC1CC1E5}"/>
              </a:ext>
            </a:extLst>
          </p:cNvPr>
          <p:cNvGrpSpPr/>
          <p:nvPr/>
        </p:nvGrpSpPr>
        <p:grpSpPr>
          <a:xfrm flipH="1">
            <a:off x="7104003" y="605564"/>
            <a:ext cx="3890567" cy="2364954"/>
            <a:chOff x="2899853" y="512793"/>
            <a:chExt cx="3530845" cy="2058957"/>
          </a:xfrm>
        </p:grpSpPr>
        <p:sp>
          <p:nvSpPr>
            <p:cNvPr id="11" name="Bong bóng Lời nói: Hình bầu dục 7">
              <a:extLst>
                <a:ext uri="{FF2B5EF4-FFF2-40B4-BE49-F238E27FC236}">
                  <a16:creationId xmlns:a16="http://schemas.microsoft.com/office/drawing/2014/main" id="{478AA2B5-4E9A-3CEF-D24E-A241B4378806}"/>
                </a:ext>
              </a:extLst>
            </p:cNvPr>
            <p:cNvSpPr/>
            <p:nvPr/>
          </p:nvSpPr>
          <p:spPr>
            <a:xfrm>
              <a:off x="2937430" y="512793"/>
              <a:ext cx="3493268" cy="2058957"/>
            </a:xfrm>
            <a:prstGeom prst="wedgeEllipseCallout">
              <a:avLst>
                <a:gd name="adj1" fmla="val -8896"/>
                <a:gd name="adj2" fmla="val 63631"/>
              </a:avLst>
            </a:prstGeom>
            <a:solidFill>
              <a:schemeClr val="accent6">
                <a:lumMod val="20000"/>
                <a:lumOff val="80000"/>
              </a:schemeClr>
            </a:solidFill>
          </p:spPr>
          <p:style>
            <a:lnRef idx="1">
              <a:schemeClr val="dk1"/>
            </a:lnRef>
            <a:fillRef idx="2">
              <a:schemeClr val="dk1"/>
            </a:fillRef>
            <a:effectRef idx="1">
              <a:schemeClr val="dk1"/>
            </a:effectRef>
            <a:fontRef idx="minor">
              <a:schemeClr val="dk1"/>
            </a:fontRef>
          </p:style>
          <p:txBody>
            <a:bodyPr rtlCol="0" anchor="ctr"/>
            <a:lstStyle/>
            <a:p>
              <a:pPr algn="ctr" defTabSz="1219170">
                <a:buClr>
                  <a:srgbClr val="000000"/>
                </a:buClr>
              </a:pPr>
              <a:endParaRPr lang="en-US" sz="1867" kern="0">
                <a:solidFill>
                  <a:srgbClr val="000000"/>
                </a:solidFill>
                <a:sym typeface="Arial"/>
              </a:endParaRPr>
            </a:p>
          </p:txBody>
        </p:sp>
        <p:sp>
          <p:nvSpPr>
            <p:cNvPr id="12" name="Hộp Văn bản 1">
              <a:extLst>
                <a:ext uri="{FF2B5EF4-FFF2-40B4-BE49-F238E27FC236}">
                  <a16:creationId xmlns:a16="http://schemas.microsoft.com/office/drawing/2014/main" id="{9F9FDB7A-724F-9E27-8220-F073ABA0F0B3}"/>
                </a:ext>
              </a:extLst>
            </p:cNvPr>
            <p:cNvSpPr txBox="1"/>
            <p:nvPr/>
          </p:nvSpPr>
          <p:spPr>
            <a:xfrm>
              <a:off x="2899853" y="844491"/>
              <a:ext cx="3493267" cy="1366565"/>
            </a:xfrm>
            <a:prstGeom prst="rect">
              <a:avLst/>
            </a:prstGeom>
            <a:noFill/>
            <a:ln>
              <a:noFill/>
            </a:ln>
          </p:spPr>
          <p:style>
            <a:lnRef idx="1">
              <a:schemeClr val="dk1"/>
            </a:lnRef>
            <a:fillRef idx="2">
              <a:schemeClr val="dk1"/>
            </a:fillRef>
            <a:effectRef idx="1">
              <a:schemeClr val="dk1"/>
            </a:effectRef>
            <a:fontRef idx="minor">
              <a:schemeClr val="dk1"/>
            </a:fontRef>
          </p:style>
          <p:txBody>
            <a:bodyPr wrap="square" rtlCol="0">
              <a:spAutoFit/>
            </a:bodyPr>
            <a:lstStyle/>
            <a:p>
              <a:pPr algn="ctr" defTabSz="1219170">
                <a:buClr>
                  <a:srgbClr val="000000"/>
                </a:buClr>
              </a:pPr>
              <a:r>
                <a:rPr lang="vi-VN" sz="3200" kern="0" dirty="0">
                  <a:solidFill>
                    <a:srgbClr val="000000"/>
                  </a:solidFill>
                  <a:latin typeface="Calibri" panose="020F0502020204030204" pitchFamily="34" charset="0"/>
                  <a:cs typeface="Calibri" panose="020F0502020204030204" pitchFamily="34" charset="0"/>
                  <a:sym typeface="Arial"/>
                </a:rPr>
                <a:t>Trong </a:t>
              </a:r>
              <a:r>
                <a:rPr lang="vi-VN" sz="3200" kern="0" dirty="0" err="1">
                  <a:solidFill>
                    <a:srgbClr val="000000"/>
                  </a:solidFill>
                  <a:latin typeface="Calibri" panose="020F0502020204030204" pitchFamily="34" charset="0"/>
                  <a:cs typeface="Calibri" panose="020F0502020204030204" pitchFamily="34" charset="0"/>
                  <a:sym typeface="Arial"/>
                </a:rPr>
                <a:t>bài</a:t>
              </a:r>
              <a:r>
                <a:rPr lang="vi-VN" sz="3200" kern="0" dirty="0">
                  <a:solidFill>
                    <a:srgbClr val="000000"/>
                  </a:solidFill>
                  <a:latin typeface="Calibri" panose="020F0502020204030204" pitchFamily="34" charset="0"/>
                  <a:cs typeface="Calibri" panose="020F0502020204030204" pitchFamily="34" charset="0"/>
                  <a:sym typeface="Arial"/>
                </a:rPr>
                <a:t> </a:t>
              </a:r>
              <a:r>
                <a:rPr lang="vi-VN" sz="3200" kern="0" dirty="0" err="1">
                  <a:solidFill>
                    <a:srgbClr val="000000"/>
                  </a:solidFill>
                  <a:latin typeface="Calibri" panose="020F0502020204030204" pitchFamily="34" charset="0"/>
                  <a:cs typeface="Calibri" panose="020F0502020204030204" pitchFamily="34" charset="0"/>
                  <a:sym typeface="Arial"/>
                </a:rPr>
                <a:t>đọc</a:t>
              </a:r>
              <a:r>
                <a:rPr lang="vi-VN" sz="3200" kern="0" dirty="0">
                  <a:solidFill>
                    <a:srgbClr val="000000"/>
                  </a:solidFill>
                  <a:latin typeface="Calibri" panose="020F0502020204030204" pitchFamily="34" charset="0"/>
                  <a:cs typeface="Calibri" panose="020F0502020204030204" pitchFamily="34" charset="0"/>
                  <a:sym typeface="Arial"/>
                </a:rPr>
                <a:t>, </a:t>
              </a:r>
            </a:p>
            <a:p>
              <a:pPr algn="ctr" defTabSz="1219170">
                <a:buClr>
                  <a:srgbClr val="000000"/>
                </a:buClr>
              </a:pPr>
              <a:r>
                <a:rPr lang="vi-VN" sz="3200" kern="0" dirty="0">
                  <a:solidFill>
                    <a:srgbClr val="000000"/>
                  </a:solidFill>
                  <a:latin typeface="Calibri" panose="020F0502020204030204" pitchFamily="34" charset="0"/>
                  <a:cs typeface="Calibri" panose="020F0502020204030204" pitchFamily="34" charset="0"/>
                  <a:sym typeface="Arial"/>
                </a:rPr>
                <a:t>có từ nào </a:t>
              </a:r>
              <a:r>
                <a:rPr lang="en-US" sz="3200" kern="0" dirty="0" err="1">
                  <a:solidFill>
                    <a:srgbClr val="000000"/>
                  </a:solidFill>
                  <a:latin typeface="Calibri" panose="020F0502020204030204" pitchFamily="34" charset="0"/>
                  <a:cs typeface="Calibri" panose="020F0502020204030204" pitchFamily="34" charset="0"/>
                  <a:sym typeface="Arial"/>
                </a:rPr>
                <a:t>em</a:t>
              </a:r>
              <a:r>
                <a:rPr lang="vi-VN" sz="3200" kern="0" dirty="0">
                  <a:solidFill>
                    <a:srgbClr val="000000"/>
                  </a:solidFill>
                  <a:latin typeface="Calibri" panose="020F0502020204030204" pitchFamily="34" charset="0"/>
                  <a:cs typeface="Calibri" panose="020F0502020204030204" pitchFamily="34" charset="0"/>
                  <a:sym typeface="Arial"/>
                </a:rPr>
                <a:t> chưa </a:t>
              </a:r>
            </a:p>
            <a:p>
              <a:pPr algn="ctr" defTabSz="1219170">
                <a:buClr>
                  <a:srgbClr val="000000"/>
                </a:buClr>
              </a:pPr>
              <a:r>
                <a:rPr lang="vi-VN" sz="3200" kern="0" dirty="0" err="1">
                  <a:solidFill>
                    <a:srgbClr val="000000"/>
                  </a:solidFill>
                  <a:latin typeface="Calibri" panose="020F0502020204030204" pitchFamily="34" charset="0"/>
                  <a:cs typeface="Calibri" panose="020F0502020204030204" pitchFamily="34" charset="0"/>
                  <a:sym typeface="Arial"/>
                </a:rPr>
                <a:t>hiểu</a:t>
              </a:r>
              <a:r>
                <a:rPr lang="vi-VN" sz="3200" kern="0" dirty="0">
                  <a:solidFill>
                    <a:srgbClr val="000000"/>
                  </a:solidFill>
                  <a:latin typeface="Calibri" panose="020F0502020204030204" pitchFamily="34" charset="0"/>
                  <a:cs typeface="Calibri" panose="020F0502020204030204" pitchFamily="34" charset="0"/>
                  <a:sym typeface="Arial"/>
                </a:rPr>
                <a:t> </a:t>
              </a:r>
              <a:r>
                <a:rPr lang="vi-VN" sz="3200" kern="0" dirty="0" err="1">
                  <a:solidFill>
                    <a:srgbClr val="000000"/>
                  </a:solidFill>
                  <a:latin typeface="Calibri" panose="020F0502020204030204" pitchFamily="34" charset="0"/>
                  <a:cs typeface="Calibri" panose="020F0502020204030204" pitchFamily="34" charset="0"/>
                  <a:sym typeface="Arial"/>
                </a:rPr>
                <a:t>nghĩa</a:t>
              </a:r>
              <a:r>
                <a:rPr lang="vi-VN" sz="3200" kern="0" dirty="0">
                  <a:solidFill>
                    <a:srgbClr val="000000"/>
                  </a:solidFill>
                  <a:latin typeface="Calibri" panose="020F0502020204030204" pitchFamily="34" charset="0"/>
                  <a:cs typeface="Calibri" panose="020F0502020204030204" pitchFamily="34" charset="0"/>
                  <a:sym typeface="Arial"/>
                </a:rPr>
                <a:t>?</a:t>
              </a:r>
              <a:endParaRPr lang="en-US" sz="3200" kern="0" dirty="0">
                <a:solidFill>
                  <a:srgbClr val="000000"/>
                </a:solidFill>
                <a:latin typeface="Calibri" panose="020F0502020204030204" pitchFamily="34" charset="0"/>
                <a:cs typeface="Calibri" panose="020F0502020204030204" pitchFamily="34" charset="0"/>
                <a:sym typeface="Arial"/>
              </a:endParaRPr>
            </a:p>
          </p:txBody>
        </p:sp>
      </p:grpSp>
      <p:sp>
        <p:nvSpPr>
          <p:cNvPr id="17" name="Google Shape;1768;p26">
            <a:extLst>
              <a:ext uri="{FF2B5EF4-FFF2-40B4-BE49-F238E27FC236}">
                <a16:creationId xmlns:a16="http://schemas.microsoft.com/office/drawing/2014/main" id="{212B8B0A-5300-8EB4-6816-A726B06B6B24}"/>
              </a:ext>
            </a:extLst>
          </p:cNvPr>
          <p:cNvSpPr txBox="1">
            <a:spLocks/>
          </p:cNvSpPr>
          <p:nvPr/>
        </p:nvSpPr>
        <p:spPr>
          <a:xfrm>
            <a:off x="807597" y="389396"/>
            <a:ext cx="6399548" cy="1326419"/>
          </a:xfrm>
          <a:prstGeom prst="rect">
            <a:avLst/>
          </a:prstGeom>
        </p:spPr>
        <p:txBody>
          <a:bodyPr spcFirstLastPara="1" vert="horz" wrap="square" lIns="121900" tIns="121900" rIns="121900" bIns="121900"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vi-VN" dirty="0">
                <a:solidFill>
                  <a:srgbClr val="002060"/>
                </a:solidFill>
                <a:latin typeface="Calibri" panose="020F0502020204030204" pitchFamily="34" charset="0"/>
                <a:cs typeface="Calibri" panose="020F0502020204030204" pitchFamily="34" charset="0"/>
              </a:rPr>
              <a:t>Giải nghĩa từ khó</a:t>
            </a:r>
          </a:p>
        </p:txBody>
      </p:sp>
      <p:pic>
        <p:nvPicPr>
          <p:cNvPr id="20" name="Picture 19">
            <a:extLst>
              <a:ext uri="{FF2B5EF4-FFF2-40B4-BE49-F238E27FC236}">
                <a16:creationId xmlns:a16="http://schemas.microsoft.com/office/drawing/2014/main" id="{3913FD87-0C2C-9412-66AB-CF0BD56B1FEF}"/>
              </a:ext>
            </a:extLst>
          </p:cNvPr>
          <p:cNvPicPr>
            <a:picLocks noChangeAspect="1"/>
          </p:cNvPicPr>
          <p:nvPr/>
        </p:nvPicPr>
        <p:blipFill>
          <a:blip r:embed="rId5"/>
          <a:stretch>
            <a:fillRect/>
          </a:stretch>
        </p:blipFill>
        <p:spPr>
          <a:xfrm>
            <a:off x="1181528" y="1211473"/>
            <a:ext cx="5424755" cy="5163321"/>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custDataLst>
      <p:tags r:id="rId1"/>
    </p:custDataLst>
    <p:extLst>
      <p:ext uri="{BB962C8B-B14F-4D97-AF65-F5344CB8AC3E}">
        <p14:creationId xmlns:p14="http://schemas.microsoft.com/office/powerpoint/2010/main" val="9526486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750"/>
                                        <p:tgtEl>
                                          <p:spTgt spid="3"/>
                                        </p:tgtEl>
                                      </p:cBhvr>
                                    </p:animEffect>
                                    <p:anim calcmode="lin" valueType="num">
                                      <p:cBhvr>
                                        <p:cTn id="13" dur="750" fill="hold"/>
                                        <p:tgtEl>
                                          <p:spTgt spid="3"/>
                                        </p:tgtEl>
                                        <p:attrNameLst>
                                          <p:attrName>ppt_x</p:attrName>
                                        </p:attrNameLst>
                                      </p:cBhvr>
                                      <p:tavLst>
                                        <p:tav tm="0">
                                          <p:val>
                                            <p:strVal val="#ppt_x"/>
                                          </p:val>
                                        </p:tav>
                                        <p:tav tm="100000">
                                          <p:val>
                                            <p:strVal val="#ppt_x"/>
                                          </p:val>
                                        </p:tav>
                                      </p:tavLst>
                                    </p:anim>
                                    <p:anim calcmode="lin" valueType="num">
                                      <p:cBhvr>
                                        <p:cTn id="14" dur="75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4"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ình chữ nhật 2">
            <a:extLst>
              <a:ext uri="{FF2B5EF4-FFF2-40B4-BE49-F238E27FC236}">
                <a16:creationId xmlns:a16="http://schemas.microsoft.com/office/drawing/2014/main" id="{B63E8124-ADDE-777F-C94E-28E9A71E32D6}"/>
              </a:ext>
            </a:extLst>
          </p:cNvPr>
          <p:cNvSpPr/>
          <p:nvPr/>
        </p:nvSpPr>
        <p:spPr>
          <a:xfrm>
            <a:off x="9691370" y="5023693"/>
            <a:ext cx="855445" cy="770756"/>
          </a:xfrm>
          <a:prstGeom prst="rect">
            <a:avLst/>
          </a:prstGeom>
          <a:solidFill>
            <a:srgbClr val="FFFFFF"/>
          </a:solidFill>
          <a:ln w="25400" cap="flat" cmpd="sng" algn="ctr">
            <a:no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sym typeface="Arial"/>
            </a:endParaRPr>
          </a:p>
        </p:txBody>
      </p:sp>
      <p:grpSp>
        <p:nvGrpSpPr>
          <p:cNvPr id="3" name="Nhóm 6">
            <a:extLst>
              <a:ext uri="{FF2B5EF4-FFF2-40B4-BE49-F238E27FC236}">
                <a16:creationId xmlns:a16="http://schemas.microsoft.com/office/drawing/2014/main" id="{F2D0CFA8-6F72-4F5C-9DD4-7882DB926F2F}"/>
              </a:ext>
            </a:extLst>
          </p:cNvPr>
          <p:cNvGrpSpPr/>
          <p:nvPr/>
        </p:nvGrpSpPr>
        <p:grpSpPr>
          <a:xfrm>
            <a:off x="7881618" y="2834414"/>
            <a:ext cx="3619503" cy="3619503"/>
            <a:chOff x="5438349" y="1420589"/>
            <a:chExt cx="2714627" cy="2714627"/>
          </a:xfrm>
        </p:grpSpPr>
        <p:sp>
          <p:nvSpPr>
            <p:cNvPr id="4" name="Hình Bầu dục 4">
              <a:extLst>
                <a:ext uri="{FF2B5EF4-FFF2-40B4-BE49-F238E27FC236}">
                  <a16:creationId xmlns:a16="http://schemas.microsoft.com/office/drawing/2014/main" id="{D21187C5-49C5-FD57-AFDC-A2A75538D932}"/>
                </a:ext>
              </a:extLst>
            </p:cNvPr>
            <p:cNvSpPr/>
            <p:nvPr/>
          </p:nvSpPr>
          <p:spPr>
            <a:xfrm>
              <a:off x="6103345" y="3701667"/>
              <a:ext cx="1277956" cy="361481"/>
            </a:xfrm>
            <a:prstGeom prst="ellipse">
              <a:avLst/>
            </a:prstGeom>
            <a:solidFill>
              <a:srgbClr val="E4E4E4"/>
            </a:solidFill>
            <a:ln w="25400" cap="flat" cmpd="sng" algn="ctr">
              <a:no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sym typeface="Arial"/>
              </a:endParaRPr>
            </a:p>
          </p:txBody>
        </p:sp>
        <p:pic>
          <p:nvPicPr>
            <p:cNvPr id="5" name="Hình ảnh 3" descr="Ảnh có chứa đồ chơi, búp bê, đồ họa véc-tơ&#10;&#10;Mô tả được tạo tự động">
              <a:extLst>
                <a:ext uri="{FF2B5EF4-FFF2-40B4-BE49-F238E27FC236}">
                  <a16:creationId xmlns:a16="http://schemas.microsoft.com/office/drawing/2014/main" id="{0789D5B3-3789-ADA4-6644-CEF50A66DAD8}"/>
                </a:ext>
              </a:extLst>
            </p:cNvPr>
            <p:cNvPicPr>
              <a:picLocks noChangeAspect="1"/>
            </p:cNvPicPr>
            <p:nvPr/>
          </p:nvPicPr>
          <p:blipFill>
            <a:blip r:embed="rId4"/>
            <a:stretch>
              <a:fillRect/>
            </a:stretch>
          </p:blipFill>
          <p:spPr>
            <a:xfrm>
              <a:off x="5438349" y="1420589"/>
              <a:ext cx="2714627" cy="2714627"/>
            </a:xfrm>
            <a:prstGeom prst="rect">
              <a:avLst/>
            </a:prstGeom>
          </p:spPr>
        </p:pic>
      </p:grpSp>
      <p:sp>
        <p:nvSpPr>
          <p:cNvPr id="12" name="Google Shape;1768;p26">
            <a:extLst>
              <a:ext uri="{FF2B5EF4-FFF2-40B4-BE49-F238E27FC236}">
                <a16:creationId xmlns:a16="http://schemas.microsoft.com/office/drawing/2014/main" id="{020E1B6E-40ED-F9DC-8B7B-532AB33BCBEF}"/>
              </a:ext>
            </a:extLst>
          </p:cNvPr>
          <p:cNvSpPr txBox="1">
            <a:spLocks/>
          </p:cNvSpPr>
          <p:nvPr/>
        </p:nvSpPr>
        <p:spPr>
          <a:xfrm>
            <a:off x="2754943" y="404084"/>
            <a:ext cx="6399548" cy="132641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6000"/>
              <a:buFont typeface="Jua"/>
              <a:buNone/>
              <a:defRPr sz="7466"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6000"/>
              <a:buFont typeface="Jua"/>
              <a:buNone/>
              <a:defRPr sz="8000" b="1" i="0" u="none" strike="noStrike" cap="none">
                <a:solidFill>
                  <a:schemeClr val="accent6"/>
                </a:solidFill>
                <a:latin typeface="Jua"/>
                <a:ea typeface="Jua"/>
                <a:cs typeface="Jua"/>
                <a:sym typeface="Jua"/>
              </a:defRPr>
            </a:lvl9pPr>
          </a:lstStyle>
          <a:p>
            <a:pPr marL="0" marR="0" lvl="0" indent="0" algn="ctr" defTabSz="914400" rtl="0" eaLnBrk="1" fontAlgn="auto" latinLnBrk="0" hangingPunct="1">
              <a:lnSpc>
                <a:spcPct val="80000"/>
              </a:lnSpc>
              <a:spcBef>
                <a:spcPts val="0"/>
              </a:spcBef>
              <a:spcAft>
                <a:spcPts val="0"/>
              </a:spcAft>
              <a:buClr>
                <a:srgbClr val="85A8CE"/>
              </a:buClr>
              <a:buSzPts val="6000"/>
              <a:buFont typeface="Jua"/>
              <a:buNone/>
              <a:tabLst/>
              <a:defRPr/>
            </a:pPr>
            <a:r>
              <a:rPr kumimoji="0" lang="vi-VN" sz="6000" b="0"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sym typeface="Jua"/>
              </a:rPr>
              <a:t>Giải nghĩa từ khó</a:t>
            </a:r>
          </a:p>
        </p:txBody>
      </p:sp>
      <p:sp>
        <p:nvSpPr>
          <p:cNvPr id="13" name="Hình chữ nhật: Góc Tròn 11">
            <a:extLst>
              <a:ext uri="{FF2B5EF4-FFF2-40B4-BE49-F238E27FC236}">
                <a16:creationId xmlns:a16="http://schemas.microsoft.com/office/drawing/2014/main" id="{DC9831EB-ECB6-3862-7DC3-835CFDEF83CA}"/>
              </a:ext>
            </a:extLst>
          </p:cNvPr>
          <p:cNvSpPr/>
          <p:nvPr/>
        </p:nvSpPr>
        <p:spPr>
          <a:xfrm>
            <a:off x="1386390" y="1811906"/>
            <a:ext cx="7491469" cy="3619503"/>
          </a:xfrm>
          <a:custGeom>
            <a:avLst/>
            <a:gdLst>
              <a:gd name="connsiteX0" fmla="*/ 0 w 7491469"/>
              <a:gd name="connsiteY0" fmla="*/ 603263 h 3619503"/>
              <a:gd name="connsiteX1" fmla="*/ 603263 w 7491469"/>
              <a:gd name="connsiteY1" fmla="*/ 0 h 3619503"/>
              <a:gd name="connsiteX2" fmla="*/ 6888206 w 7491469"/>
              <a:gd name="connsiteY2" fmla="*/ 0 h 3619503"/>
              <a:gd name="connsiteX3" fmla="*/ 7491469 w 7491469"/>
              <a:gd name="connsiteY3" fmla="*/ 603263 h 3619503"/>
              <a:gd name="connsiteX4" fmla="*/ 7491469 w 7491469"/>
              <a:gd name="connsiteY4" fmla="*/ 3016240 h 3619503"/>
              <a:gd name="connsiteX5" fmla="*/ 6888206 w 7491469"/>
              <a:gd name="connsiteY5" fmla="*/ 3619503 h 3619503"/>
              <a:gd name="connsiteX6" fmla="*/ 603263 w 7491469"/>
              <a:gd name="connsiteY6" fmla="*/ 3619503 h 3619503"/>
              <a:gd name="connsiteX7" fmla="*/ 0 w 7491469"/>
              <a:gd name="connsiteY7" fmla="*/ 3016240 h 3619503"/>
              <a:gd name="connsiteX8" fmla="*/ 0 w 7491469"/>
              <a:gd name="connsiteY8" fmla="*/ 603263 h 361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1469" h="3619503" fill="none" extrusionOk="0">
                <a:moveTo>
                  <a:pt x="0" y="603263"/>
                </a:moveTo>
                <a:cubicBezTo>
                  <a:pt x="40055" y="240629"/>
                  <a:pt x="291916" y="44414"/>
                  <a:pt x="603263" y="0"/>
                </a:cubicBezTo>
                <a:cubicBezTo>
                  <a:pt x="3237460" y="-106144"/>
                  <a:pt x="5015333" y="-57456"/>
                  <a:pt x="6888206" y="0"/>
                </a:cubicBezTo>
                <a:cubicBezTo>
                  <a:pt x="7257767" y="19186"/>
                  <a:pt x="7496295" y="270113"/>
                  <a:pt x="7491469" y="603263"/>
                </a:cubicBezTo>
                <a:cubicBezTo>
                  <a:pt x="7346913" y="1098123"/>
                  <a:pt x="7382788" y="2130486"/>
                  <a:pt x="7491469" y="3016240"/>
                </a:cubicBezTo>
                <a:cubicBezTo>
                  <a:pt x="7493857" y="3352800"/>
                  <a:pt x="7224118" y="3610918"/>
                  <a:pt x="6888206" y="3619503"/>
                </a:cubicBezTo>
                <a:cubicBezTo>
                  <a:pt x="3866228" y="3590506"/>
                  <a:pt x="1986890" y="3546139"/>
                  <a:pt x="603263" y="3619503"/>
                </a:cubicBezTo>
                <a:cubicBezTo>
                  <a:pt x="289004" y="3588096"/>
                  <a:pt x="2010" y="3341156"/>
                  <a:pt x="0" y="3016240"/>
                </a:cubicBezTo>
                <a:cubicBezTo>
                  <a:pt x="-124905" y="1832385"/>
                  <a:pt x="-168306" y="1601415"/>
                  <a:pt x="0" y="603263"/>
                </a:cubicBezTo>
                <a:close/>
              </a:path>
              <a:path w="7491469" h="3619503" stroke="0" extrusionOk="0">
                <a:moveTo>
                  <a:pt x="0" y="603263"/>
                </a:moveTo>
                <a:cubicBezTo>
                  <a:pt x="46482" y="254306"/>
                  <a:pt x="250936" y="47971"/>
                  <a:pt x="603263" y="0"/>
                </a:cubicBezTo>
                <a:cubicBezTo>
                  <a:pt x="3120221" y="-6525"/>
                  <a:pt x="6176751" y="152743"/>
                  <a:pt x="6888206" y="0"/>
                </a:cubicBezTo>
                <a:cubicBezTo>
                  <a:pt x="7261447" y="20972"/>
                  <a:pt x="7463168" y="311120"/>
                  <a:pt x="7491469" y="603263"/>
                </a:cubicBezTo>
                <a:cubicBezTo>
                  <a:pt x="7479447" y="1522842"/>
                  <a:pt x="7570648" y="2238478"/>
                  <a:pt x="7491469" y="3016240"/>
                </a:cubicBezTo>
                <a:cubicBezTo>
                  <a:pt x="7539085" y="3345256"/>
                  <a:pt x="7180010" y="3666262"/>
                  <a:pt x="6888206" y="3619503"/>
                </a:cubicBezTo>
                <a:cubicBezTo>
                  <a:pt x="5021448" y="3733337"/>
                  <a:pt x="2833052" y="3618857"/>
                  <a:pt x="603263" y="3619503"/>
                </a:cubicBezTo>
                <a:cubicBezTo>
                  <a:pt x="285296" y="3652513"/>
                  <a:pt x="-7303" y="3308519"/>
                  <a:pt x="0" y="3016240"/>
                </a:cubicBezTo>
                <a:cubicBezTo>
                  <a:pt x="-119259" y="2628324"/>
                  <a:pt x="-86911" y="1042311"/>
                  <a:pt x="0" y="603263"/>
                </a:cubicBezTo>
                <a:close/>
              </a:path>
            </a:pathLst>
          </a:custGeom>
          <a:solidFill>
            <a:srgbClr val="FFFFB7"/>
          </a:solidFill>
          <a:ln w="19050" cap="flat" cmpd="sng" algn="ctr">
            <a:solidFill>
              <a:srgbClr val="B6CBE2"/>
            </a:solidFill>
            <a:prstDash val="dash"/>
            <a:extLst>
              <a:ext uri="{C807C97D-BFC1-408E-A445-0C87EB9F89A2}">
                <ask:lineSketchStyleProps xmlns:ask="http://schemas.microsoft.com/office/drawing/2018/sketchyshapes" xmlns="" sd="4134909596">
                  <a:prstGeom prst="roundRect">
                    <a:avLst/>
                  </a:prstGeom>
                  <ask:type>
                    <ask:lineSketchCurved/>
                  </ask:type>
                </ask:lineSketchStyleProps>
              </a:ext>
            </a:extLst>
          </a:ln>
          <a:effectLst/>
        </p:spPr>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sym typeface="Arial"/>
            </a:endParaRPr>
          </a:p>
        </p:txBody>
      </p:sp>
      <p:sp>
        <p:nvSpPr>
          <p:cNvPr id="14" name="Hộp Văn bản 5">
            <a:extLst>
              <a:ext uri="{FF2B5EF4-FFF2-40B4-BE49-F238E27FC236}">
                <a16:creationId xmlns:a16="http://schemas.microsoft.com/office/drawing/2014/main" id="{86C04FCB-6596-6834-503E-74A3266AE9FF}"/>
              </a:ext>
            </a:extLst>
          </p:cNvPr>
          <p:cNvSpPr txBox="1"/>
          <p:nvPr/>
        </p:nvSpPr>
        <p:spPr>
          <a:xfrm>
            <a:off x="3298005" y="1826177"/>
            <a:ext cx="3626778" cy="913007"/>
          </a:xfrm>
          <a:prstGeom prst="rect">
            <a:avLst/>
          </a:prstGeom>
          <a:noFill/>
        </p:spPr>
        <p:txBody>
          <a:bodyPr wrap="square" rtlCol="0">
            <a:spAutoFit/>
          </a:bodyPr>
          <a:lstStyle/>
          <a:p>
            <a:pPr algn="ctr" defTabSz="1219170">
              <a:buClr>
                <a:srgbClr val="000000"/>
              </a:buClr>
            </a:pPr>
            <a:r>
              <a:rPr lang="en-US" sz="5333" b="1" kern="0" dirty="0" err="1">
                <a:solidFill>
                  <a:srgbClr val="FF0000"/>
                </a:solidFill>
                <a:latin typeface="Cambria" panose="02040503050406030204" pitchFamily="18" charset="0"/>
                <a:ea typeface="Cambria" panose="02040503050406030204" pitchFamily="18" charset="0"/>
                <a:cs typeface="Arial"/>
                <a:sym typeface="Arial"/>
              </a:rPr>
              <a:t>Đại</a:t>
            </a:r>
            <a:r>
              <a:rPr lang="en-US" sz="5333" b="1" kern="0" dirty="0">
                <a:solidFill>
                  <a:srgbClr val="FF0000"/>
                </a:solidFill>
                <a:latin typeface="Cambria" panose="02040503050406030204" pitchFamily="18" charset="0"/>
                <a:ea typeface="Cambria" panose="02040503050406030204" pitchFamily="18" charset="0"/>
                <a:cs typeface="Arial"/>
                <a:sym typeface="Arial"/>
              </a:rPr>
              <a:t> </a:t>
            </a:r>
            <a:r>
              <a:rPr lang="en-US" sz="5333" b="1" kern="0" dirty="0" err="1">
                <a:solidFill>
                  <a:srgbClr val="FF0000"/>
                </a:solidFill>
                <a:latin typeface="Cambria" panose="02040503050406030204" pitchFamily="18" charset="0"/>
                <a:ea typeface="Cambria" panose="02040503050406030204" pitchFamily="18" charset="0"/>
                <a:cs typeface="Arial"/>
                <a:sym typeface="Arial"/>
              </a:rPr>
              <a:t>ngàn</a:t>
            </a:r>
            <a:endParaRPr lang="en-US" sz="5333" b="1" kern="0" dirty="0">
              <a:solidFill>
                <a:srgbClr val="FF0000"/>
              </a:solidFill>
              <a:latin typeface="Cambria" panose="02040503050406030204" pitchFamily="18" charset="0"/>
              <a:ea typeface="Cambria" panose="02040503050406030204" pitchFamily="18" charset="0"/>
              <a:cs typeface="Arial"/>
              <a:sym typeface="Arial"/>
            </a:endParaRPr>
          </a:p>
        </p:txBody>
      </p:sp>
      <p:sp>
        <p:nvSpPr>
          <p:cNvPr id="15" name="Hộp Văn bản 12">
            <a:extLst>
              <a:ext uri="{FF2B5EF4-FFF2-40B4-BE49-F238E27FC236}">
                <a16:creationId xmlns:a16="http://schemas.microsoft.com/office/drawing/2014/main" id="{19882C0A-21A7-4F31-1CC9-3B5AFD7A0666}"/>
              </a:ext>
            </a:extLst>
          </p:cNvPr>
          <p:cNvSpPr txBox="1"/>
          <p:nvPr/>
        </p:nvSpPr>
        <p:spPr>
          <a:xfrm>
            <a:off x="1025163" y="2779051"/>
            <a:ext cx="7737838" cy="1754326"/>
          </a:xfrm>
          <a:prstGeom prst="rect">
            <a:avLst/>
          </a:prstGeom>
          <a:noFill/>
        </p:spPr>
        <p:txBody>
          <a:bodyPr wrap="square" rtlCol="0">
            <a:spAutoFit/>
          </a:bodyPr>
          <a:lstStyle/>
          <a:p>
            <a:pPr algn="ctr" defTabSz="1219170">
              <a:buClr>
                <a:srgbClr val="000000"/>
              </a:buClr>
            </a:pPr>
            <a:r>
              <a:rPr lang="en-US" sz="3600" b="1" kern="0" dirty="0" err="1">
                <a:solidFill>
                  <a:srgbClr val="000000"/>
                </a:solidFill>
                <a:latin typeface="Cambria" panose="02040503050406030204" pitchFamily="18" charset="0"/>
                <a:ea typeface="Cambria" panose="02040503050406030204" pitchFamily="18" charset="0"/>
                <a:cs typeface="Arial"/>
                <a:sym typeface="Arial"/>
              </a:rPr>
              <a:t>là</a:t>
            </a:r>
            <a:r>
              <a:rPr lang="en-US" sz="3600" b="1" kern="0" dirty="0">
                <a:solidFill>
                  <a:srgbClr val="000000"/>
                </a:solidFill>
                <a:latin typeface="Cambria" panose="02040503050406030204" pitchFamily="18" charset="0"/>
                <a:ea typeface="Cambria" panose="02040503050406030204" pitchFamily="18" charset="0"/>
                <a:cs typeface="Arial"/>
                <a:sym typeface="Arial"/>
              </a:rPr>
              <a:t> </a:t>
            </a:r>
            <a:r>
              <a:rPr lang="en-US" sz="3600" b="1" kern="0" dirty="0" err="1">
                <a:solidFill>
                  <a:srgbClr val="000000"/>
                </a:solidFill>
                <a:latin typeface="Cambria" panose="02040503050406030204" pitchFamily="18" charset="0"/>
                <a:ea typeface="Cambria" panose="02040503050406030204" pitchFamily="18" charset="0"/>
                <a:cs typeface="Arial"/>
                <a:sym typeface="Arial"/>
              </a:rPr>
              <a:t>từ</a:t>
            </a:r>
            <a:r>
              <a:rPr lang="en-US" sz="3600" b="1" kern="0" dirty="0">
                <a:solidFill>
                  <a:srgbClr val="000000"/>
                </a:solidFill>
                <a:latin typeface="Cambria" panose="02040503050406030204" pitchFamily="18" charset="0"/>
                <a:ea typeface="Cambria" panose="02040503050406030204" pitchFamily="18" charset="0"/>
                <a:cs typeface="Arial"/>
                <a:sym typeface="Arial"/>
              </a:rPr>
              <a:t> </a:t>
            </a:r>
            <a:r>
              <a:rPr lang="en-US" sz="3600" b="1" kern="0" dirty="0" err="1">
                <a:solidFill>
                  <a:srgbClr val="000000"/>
                </a:solidFill>
                <a:latin typeface="Cambria" panose="02040503050406030204" pitchFamily="18" charset="0"/>
                <a:ea typeface="Cambria" panose="02040503050406030204" pitchFamily="18" charset="0"/>
                <a:cs typeface="Arial"/>
                <a:sym typeface="Arial"/>
              </a:rPr>
              <a:t>để</a:t>
            </a:r>
            <a:r>
              <a:rPr lang="en-US" sz="3600" b="1" kern="0" dirty="0">
                <a:solidFill>
                  <a:srgbClr val="000000"/>
                </a:solidFill>
                <a:latin typeface="Cambria" panose="02040503050406030204" pitchFamily="18" charset="0"/>
                <a:ea typeface="Cambria" panose="02040503050406030204" pitchFamily="18" charset="0"/>
                <a:cs typeface="Arial"/>
                <a:sym typeface="Arial"/>
              </a:rPr>
              <a:t> </a:t>
            </a:r>
            <a:r>
              <a:rPr lang="en-US" sz="3600" b="1" kern="0" dirty="0" err="1">
                <a:solidFill>
                  <a:srgbClr val="000000"/>
                </a:solidFill>
                <a:latin typeface="Cambria" panose="02040503050406030204" pitchFamily="18" charset="0"/>
                <a:ea typeface="Cambria" panose="02040503050406030204" pitchFamily="18" charset="0"/>
                <a:cs typeface="Arial"/>
                <a:sym typeface="Arial"/>
              </a:rPr>
              <a:t>gọi</a:t>
            </a:r>
            <a:r>
              <a:rPr lang="en-US" sz="3600" b="1" kern="0" dirty="0">
                <a:solidFill>
                  <a:srgbClr val="000000"/>
                </a:solidFill>
                <a:latin typeface="Cambria" panose="02040503050406030204" pitchFamily="18" charset="0"/>
                <a:ea typeface="Cambria" panose="02040503050406030204" pitchFamily="18" charset="0"/>
                <a:cs typeface="Arial"/>
                <a:sym typeface="Arial"/>
              </a:rPr>
              <a:t> </a:t>
            </a:r>
            <a:r>
              <a:rPr lang="en-US" sz="3600" b="1" kern="0" dirty="0" err="1">
                <a:solidFill>
                  <a:srgbClr val="000000"/>
                </a:solidFill>
                <a:latin typeface="Cambria" panose="02040503050406030204" pitchFamily="18" charset="0"/>
                <a:ea typeface="Cambria" panose="02040503050406030204" pitchFamily="18" charset="0"/>
                <a:cs typeface="Arial"/>
                <a:sym typeface="Arial"/>
              </a:rPr>
              <a:t>những</a:t>
            </a:r>
            <a:r>
              <a:rPr lang="en-US" sz="3600" b="1" kern="0" dirty="0">
                <a:solidFill>
                  <a:srgbClr val="000000"/>
                </a:solidFill>
                <a:latin typeface="Cambria" panose="02040503050406030204" pitchFamily="18" charset="0"/>
                <a:ea typeface="Cambria" panose="02040503050406030204" pitchFamily="18" charset="0"/>
                <a:cs typeface="Arial"/>
                <a:sym typeface="Arial"/>
              </a:rPr>
              <a:t> </a:t>
            </a:r>
            <a:r>
              <a:rPr lang="en-US" sz="3600" b="1" kern="0" dirty="0" err="1">
                <a:solidFill>
                  <a:srgbClr val="000000"/>
                </a:solidFill>
                <a:latin typeface="Cambria" panose="02040503050406030204" pitchFamily="18" charset="0"/>
                <a:ea typeface="Cambria" panose="02040503050406030204" pitchFamily="18" charset="0"/>
                <a:cs typeface="Arial"/>
                <a:sym typeface="Arial"/>
              </a:rPr>
              <a:t>cánh</a:t>
            </a:r>
            <a:r>
              <a:rPr lang="en-US" sz="3600" b="1" kern="0" dirty="0">
                <a:solidFill>
                  <a:srgbClr val="000000"/>
                </a:solidFill>
                <a:latin typeface="Cambria" panose="02040503050406030204" pitchFamily="18" charset="0"/>
                <a:ea typeface="Cambria" panose="02040503050406030204" pitchFamily="18" charset="0"/>
                <a:cs typeface="Arial"/>
                <a:sym typeface="Arial"/>
              </a:rPr>
              <a:t> </a:t>
            </a:r>
            <a:r>
              <a:rPr lang="en-US" sz="3600" b="1" kern="0" dirty="0" err="1">
                <a:solidFill>
                  <a:srgbClr val="000000"/>
                </a:solidFill>
                <a:latin typeface="Cambria" panose="02040503050406030204" pitchFamily="18" charset="0"/>
                <a:ea typeface="Cambria" panose="02040503050406030204" pitchFamily="18" charset="0"/>
                <a:cs typeface="Arial"/>
                <a:sym typeface="Arial"/>
              </a:rPr>
              <a:t>rừng</a:t>
            </a:r>
            <a:r>
              <a:rPr lang="en-US" sz="3600" b="1" kern="0" dirty="0">
                <a:solidFill>
                  <a:srgbClr val="000000"/>
                </a:solidFill>
                <a:latin typeface="Cambria" panose="02040503050406030204" pitchFamily="18" charset="0"/>
                <a:ea typeface="Cambria" panose="02040503050406030204" pitchFamily="18" charset="0"/>
                <a:cs typeface="Arial"/>
                <a:sym typeface="Arial"/>
              </a:rPr>
              <a:t> </a:t>
            </a:r>
            <a:r>
              <a:rPr lang="en-US" sz="3600" b="1" kern="0" dirty="0" err="1">
                <a:solidFill>
                  <a:srgbClr val="000000"/>
                </a:solidFill>
                <a:latin typeface="Cambria" panose="02040503050406030204" pitchFamily="18" charset="0"/>
                <a:ea typeface="Cambria" panose="02040503050406030204" pitchFamily="18" charset="0"/>
                <a:cs typeface="Arial"/>
                <a:sym typeface="Arial"/>
              </a:rPr>
              <a:t>bạt</a:t>
            </a:r>
            <a:r>
              <a:rPr lang="en-US" sz="3600" b="1" kern="0" dirty="0">
                <a:solidFill>
                  <a:srgbClr val="000000"/>
                </a:solidFill>
                <a:latin typeface="Cambria" panose="02040503050406030204" pitchFamily="18" charset="0"/>
                <a:ea typeface="Cambria" panose="02040503050406030204" pitchFamily="18" charset="0"/>
                <a:cs typeface="Arial"/>
                <a:sym typeface="Arial"/>
              </a:rPr>
              <a:t> </a:t>
            </a:r>
            <a:r>
              <a:rPr lang="en-US" sz="3600" b="1" kern="0" dirty="0" err="1">
                <a:solidFill>
                  <a:srgbClr val="000000"/>
                </a:solidFill>
                <a:latin typeface="Cambria" panose="02040503050406030204" pitchFamily="18" charset="0"/>
                <a:ea typeface="Cambria" panose="02040503050406030204" pitchFamily="18" charset="0"/>
                <a:cs typeface="Arial"/>
                <a:sym typeface="Arial"/>
              </a:rPr>
              <a:t>ngàn</a:t>
            </a:r>
            <a:r>
              <a:rPr lang="en-US" sz="3600" b="1" kern="0" dirty="0">
                <a:solidFill>
                  <a:srgbClr val="000000"/>
                </a:solidFill>
                <a:latin typeface="Cambria" panose="02040503050406030204" pitchFamily="18" charset="0"/>
                <a:ea typeface="Cambria" panose="02040503050406030204" pitchFamily="18" charset="0"/>
                <a:cs typeface="Arial"/>
                <a:sym typeface="Arial"/>
              </a:rPr>
              <a:t> </a:t>
            </a:r>
            <a:r>
              <a:rPr lang="en-US" sz="3600" b="1" kern="0" dirty="0" err="1">
                <a:solidFill>
                  <a:srgbClr val="000000"/>
                </a:solidFill>
                <a:latin typeface="Cambria" panose="02040503050406030204" pitchFamily="18" charset="0"/>
                <a:ea typeface="Cambria" panose="02040503050406030204" pitchFamily="18" charset="0"/>
                <a:cs typeface="Arial"/>
                <a:sym typeface="Arial"/>
              </a:rPr>
              <a:t>mênh</a:t>
            </a:r>
            <a:r>
              <a:rPr lang="en-US" sz="3600" b="1" kern="0" dirty="0">
                <a:solidFill>
                  <a:srgbClr val="000000"/>
                </a:solidFill>
                <a:latin typeface="Cambria" panose="02040503050406030204" pitchFamily="18" charset="0"/>
                <a:ea typeface="Cambria" panose="02040503050406030204" pitchFamily="18" charset="0"/>
                <a:cs typeface="Arial"/>
                <a:sym typeface="Arial"/>
              </a:rPr>
              <a:t> </a:t>
            </a:r>
            <a:r>
              <a:rPr lang="en-US" sz="3600" b="1" kern="0" dirty="0" err="1">
                <a:solidFill>
                  <a:srgbClr val="000000"/>
                </a:solidFill>
                <a:latin typeface="Cambria" panose="02040503050406030204" pitchFamily="18" charset="0"/>
                <a:ea typeface="Cambria" panose="02040503050406030204" pitchFamily="18" charset="0"/>
                <a:cs typeface="Arial"/>
                <a:sym typeface="Arial"/>
              </a:rPr>
              <a:t>mông</a:t>
            </a:r>
            <a:r>
              <a:rPr lang="en-US" sz="3600" b="1" kern="0" dirty="0">
                <a:solidFill>
                  <a:srgbClr val="000000"/>
                </a:solidFill>
                <a:latin typeface="Cambria" panose="02040503050406030204" pitchFamily="18" charset="0"/>
                <a:ea typeface="Cambria" panose="02040503050406030204" pitchFamily="18" charset="0"/>
                <a:cs typeface="Arial"/>
                <a:sym typeface="Arial"/>
              </a:rPr>
              <a:t> </a:t>
            </a:r>
            <a:r>
              <a:rPr lang="en-US" sz="3600" b="1" kern="0" dirty="0" err="1">
                <a:solidFill>
                  <a:srgbClr val="000000"/>
                </a:solidFill>
                <a:latin typeface="Cambria" panose="02040503050406030204" pitchFamily="18" charset="0"/>
                <a:ea typeface="Cambria" panose="02040503050406030204" pitchFamily="18" charset="0"/>
                <a:cs typeface="Arial"/>
                <a:sym typeface="Arial"/>
              </a:rPr>
              <a:t>và</a:t>
            </a:r>
            <a:r>
              <a:rPr lang="en-US" sz="3600" b="1" kern="0" dirty="0">
                <a:solidFill>
                  <a:srgbClr val="000000"/>
                </a:solidFill>
                <a:latin typeface="Cambria" panose="02040503050406030204" pitchFamily="18" charset="0"/>
                <a:ea typeface="Cambria" panose="02040503050406030204" pitchFamily="18" charset="0"/>
                <a:cs typeface="Arial"/>
                <a:sym typeface="Arial"/>
              </a:rPr>
              <a:t> </a:t>
            </a:r>
            <a:r>
              <a:rPr lang="en-US" sz="3600" b="1" kern="0" dirty="0" err="1">
                <a:solidFill>
                  <a:srgbClr val="000000"/>
                </a:solidFill>
                <a:latin typeface="Cambria" panose="02040503050406030204" pitchFamily="18" charset="0"/>
                <a:ea typeface="Cambria" panose="02040503050406030204" pitchFamily="18" charset="0"/>
                <a:cs typeface="Arial"/>
                <a:sym typeface="Arial"/>
              </a:rPr>
              <a:t>đã</a:t>
            </a:r>
            <a:r>
              <a:rPr lang="en-US" sz="3600" b="1" kern="0" dirty="0">
                <a:solidFill>
                  <a:srgbClr val="000000"/>
                </a:solidFill>
                <a:latin typeface="Cambria" panose="02040503050406030204" pitchFamily="18" charset="0"/>
                <a:ea typeface="Cambria" panose="02040503050406030204" pitchFamily="18" charset="0"/>
                <a:cs typeface="Arial"/>
                <a:sym typeface="Arial"/>
              </a:rPr>
              <a:t> </a:t>
            </a:r>
            <a:r>
              <a:rPr lang="en-US" sz="3600" b="1" kern="0" dirty="0" err="1">
                <a:solidFill>
                  <a:srgbClr val="000000"/>
                </a:solidFill>
                <a:latin typeface="Cambria" panose="02040503050406030204" pitchFamily="18" charset="0"/>
                <a:ea typeface="Cambria" panose="02040503050406030204" pitchFamily="18" charset="0"/>
                <a:cs typeface="Arial"/>
                <a:sym typeface="Arial"/>
              </a:rPr>
              <a:t>có</a:t>
            </a:r>
            <a:r>
              <a:rPr lang="en-US" sz="3600" b="1" kern="0" dirty="0">
                <a:solidFill>
                  <a:srgbClr val="000000"/>
                </a:solidFill>
                <a:latin typeface="Cambria" panose="02040503050406030204" pitchFamily="18" charset="0"/>
                <a:ea typeface="Cambria" panose="02040503050406030204" pitchFamily="18" charset="0"/>
                <a:cs typeface="Arial"/>
                <a:sym typeface="Arial"/>
              </a:rPr>
              <a:t> </a:t>
            </a:r>
            <a:r>
              <a:rPr lang="en-US" sz="3600" b="1" kern="0" dirty="0" err="1">
                <a:solidFill>
                  <a:srgbClr val="000000"/>
                </a:solidFill>
                <a:latin typeface="Cambria" panose="02040503050406030204" pitchFamily="18" charset="0"/>
                <a:ea typeface="Cambria" panose="02040503050406030204" pitchFamily="18" charset="0"/>
                <a:cs typeface="Arial"/>
                <a:sym typeface="Arial"/>
              </a:rPr>
              <a:t>hàng</a:t>
            </a:r>
            <a:r>
              <a:rPr lang="en-US" sz="3600" b="1" kern="0" dirty="0">
                <a:solidFill>
                  <a:srgbClr val="000000"/>
                </a:solidFill>
                <a:latin typeface="Cambria" panose="02040503050406030204" pitchFamily="18" charset="0"/>
                <a:ea typeface="Cambria" panose="02040503050406030204" pitchFamily="18" charset="0"/>
                <a:cs typeface="Arial"/>
                <a:sym typeface="Arial"/>
              </a:rPr>
              <a:t> </a:t>
            </a:r>
            <a:r>
              <a:rPr lang="en-US" sz="3600" b="1" kern="0" dirty="0" err="1">
                <a:solidFill>
                  <a:srgbClr val="000000"/>
                </a:solidFill>
                <a:latin typeface="Cambria" panose="02040503050406030204" pitchFamily="18" charset="0"/>
                <a:ea typeface="Cambria" panose="02040503050406030204" pitchFamily="18" charset="0"/>
                <a:cs typeface="Arial"/>
                <a:sym typeface="Arial"/>
              </a:rPr>
              <a:t>triệu</a:t>
            </a:r>
            <a:r>
              <a:rPr lang="en-US" sz="3600" b="1" kern="0" dirty="0">
                <a:solidFill>
                  <a:srgbClr val="000000"/>
                </a:solidFill>
                <a:latin typeface="Cambria" panose="02040503050406030204" pitchFamily="18" charset="0"/>
                <a:ea typeface="Cambria" panose="02040503050406030204" pitchFamily="18" charset="0"/>
                <a:cs typeface="Arial"/>
                <a:sym typeface="Arial"/>
              </a:rPr>
              <a:t> </a:t>
            </a:r>
            <a:r>
              <a:rPr lang="en-US" sz="3600" b="1" kern="0" dirty="0" err="1">
                <a:solidFill>
                  <a:srgbClr val="000000"/>
                </a:solidFill>
                <a:latin typeface="Cambria" panose="02040503050406030204" pitchFamily="18" charset="0"/>
                <a:ea typeface="Cambria" panose="02040503050406030204" pitchFamily="18" charset="0"/>
                <a:cs typeface="Arial"/>
                <a:sym typeface="Arial"/>
              </a:rPr>
              <a:t>năm</a:t>
            </a:r>
            <a:r>
              <a:rPr lang="en-US" sz="3600" b="1" kern="0" dirty="0">
                <a:solidFill>
                  <a:srgbClr val="000000"/>
                </a:solidFill>
                <a:latin typeface="Cambria" panose="02040503050406030204" pitchFamily="18" charset="0"/>
                <a:ea typeface="Cambria" panose="02040503050406030204" pitchFamily="18" charset="0"/>
                <a:cs typeface="Arial"/>
                <a:sym typeface="Arial"/>
              </a:rPr>
              <a:t> </a:t>
            </a:r>
            <a:r>
              <a:rPr lang="en-US" sz="3600" b="1" kern="0" dirty="0" err="1">
                <a:solidFill>
                  <a:srgbClr val="000000"/>
                </a:solidFill>
                <a:latin typeface="Cambria" panose="02040503050406030204" pitchFamily="18" charset="0"/>
                <a:ea typeface="Cambria" panose="02040503050406030204" pitchFamily="18" charset="0"/>
                <a:cs typeface="Arial"/>
                <a:sym typeface="Arial"/>
              </a:rPr>
              <a:t>tuổi</a:t>
            </a:r>
            <a:r>
              <a:rPr lang="en-US" sz="3600" b="1" kern="0" dirty="0">
                <a:solidFill>
                  <a:srgbClr val="000000"/>
                </a:solidFill>
                <a:latin typeface="Cambria" panose="02040503050406030204" pitchFamily="18" charset="0"/>
                <a:ea typeface="Cambria" panose="02040503050406030204" pitchFamily="18" charset="0"/>
                <a:cs typeface="Arial"/>
                <a:sym typeface="Arial"/>
              </a:rPr>
              <a:t>. </a:t>
            </a:r>
          </a:p>
        </p:txBody>
      </p:sp>
      <p:pic>
        <p:nvPicPr>
          <p:cNvPr id="1026" name="Picture 2" descr="Vẻ đẹp Tam Đường giữa đại ngàn Tây Bắc | Báo Dân tộc và Phát triển">
            <a:extLst>
              <a:ext uri="{FF2B5EF4-FFF2-40B4-BE49-F238E27FC236}">
                <a16:creationId xmlns:a16="http://schemas.microsoft.com/office/drawing/2014/main" id="{A4C7D929-64B5-3BBA-25E0-137C8E5EE8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6202" y="1615611"/>
            <a:ext cx="6209016" cy="465676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558324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026"/>
                                        </p:tgtEl>
                                        <p:attrNameLst>
                                          <p:attrName>style.visibility</p:attrName>
                                        </p:attrNameLst>
                                      </p:cBhvr>
                                      <p:to>
                                        <p:strVal val="visible"/>
                                      </p:to>
                                    </p:set>
                                    <p:animEffect transition="in" filter="fade">
                                      <p:cBhvr>
                                        <p:cTn id="26"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4A7FF52-5DCC-B451-6CAD-1635DEDF2B25}"/>
              </a:ext>
            </a:extLst>
          </p:cNvPr>
          <p:cNvSpPr txBox="1"/>
          <p:nvPr/>
        </p:nvSpPr>
        <p:spPr>
          <a:xfrm>
            <a:off x="733425" y="1104900"/>
            <a:ext cx="5372100" cy="526297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Màu đỏ cánh hoa hồng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Nhuộm bừng cho đôi má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Còn màu xanh chiếc lá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Làm mát những rặng cây.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Bình minh treo trên mây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Thả nắng vàng xuống đất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Gió mang theo hương ngát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Cho ong giỏ mật đầy.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Còn chiếc áo tím này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Tặng hoàng hôn sắm tối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Những đôi mắt biết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Vẽ màu biển biếc trong</a:t>
            </a:r>
          </a:p>
        </p:txBody>
      </p:sp>
      <p:pic>
        <p:nvPicPr>
          <p:cNvPr id="5" name="Picture 4">
            <a:extLst>
              <a:ext uri="{FF2B5EF4-FFF2-40B4-BE49-F238E27FC236}">
                <a16:creationId xmlns:a16="http://schemas.microsoft.com/office/drawing/2014/main" id="{1499FBBE-7BFB-B879-9C34-E2F8E807A039}"/>
              </a:ext>
            </a:extLst>
          </p:cNvPr>
          <p:cNvPicPr>
            <a:picLocks noChangeAspect="1"/>
          </p:cNvPicPr>
          <p:nvPr/>
        </p:nvPicPr>
        <p:blipFill>
          <a:blip r:embed="rId4"/>
          <a:stretch>
            <a:fillRect/>
          </a:stretch>
        </p:blipFill>
        <p:spPr>
          <a:xfrm>
            <a:off x="4592865" y="337524"/>
            <a:ext cx="2072820" cy="963251"/>
          </a:xfrm>
          <a:prstGeom prst="rect">
            <a:avLst/>
          </a:prstGeom>
        </p:spPr>
      </p:pic>
      <p:pic>
        <p:nvPicPr>
          <p:cNvPr id="11" name="Picture 10">
            <a:extLst>
              <a:ext uri="{FF2B5EF4-FFF2-40B4-BE49-F238E27FC236}">
                <a16:creationId xmlns:a16="http://schemas.microsoft.com/office/drawing/2014/main" id="{235DD13F-36C8-EC42-9817-3DEEE67FB0EE}"/>
              </a:ext>
            </a:extLst>
          </p:cNvPr>
          <p:cNvPicPr>
            <a:picLocks noChangeAspect="1"/>
          </p:cNvPicPr>
          <p:nvPr/>
        </p:nvPicPr>
        <p:blipFill>
          <a:blip r:embed="rId5"/>
          <a:stretch>
            <a:fillRect/>
          </a:stretch>
        </p:blipFill>
        <p:spPr>
          <a:xfrm>
            <a:off x="5334000" y="4176712"/>
            <a:ext cx="6438900" cy="2276475"/>
          </a:xfrm>
          <a:prstGeom prst="rect">
            <a:avLst/>
          </a:prstGeom>
        </p:spPr>
      </p:pic>
      <p:sp>
        <p:nvSpPr>
          <p:cNvPr id="12" name="TextBox 11">
            <a:extLst>
              <a:ext uri="{FF2B5EF4-FFF2-40B4-BE49-F238E27FC236}">
                <a16:creationId xmlns:a16="http://schemas.microsoft.com/office/drawing/2014/main" id="{8F5D4AE7-73BC-1FD5-314F-26058D0A9573}"/>
              </a:ext>
            </a:extLst>
          </p:cNvPr>
          <p:cNvSpPr txBox="1"/>
          <p:nvPr/>
        </p:nvSpPr>
        <p:spPr>
          <a:xfrm>
            <a:off x="6086475" y="990600"/>
            <a:ext cx="5372100"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Màu nâu này biết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Từ đại ngàn xa thẳm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Riêng đêm như màu mực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Để thắp sao lên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Mắt nhìn khắp muôn nơi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Sắc màu không kể hết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Em tô thêm màu trắng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Trên tóc mẹ sương hơn...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(Bảo Ngọc)</a:t>
            </a:r>
          </a:p>
        </p:txBody>
      </p:sp>
      <p:grpSp>
        <p:nvGrpSpPr>
          <p:cNvPr id="3" name="Nhóm 31">
            <a:extLst>
              <a:ext uri="{FF2B5EF4-FFF2-40B4-BE49-F238E27FC236}">
                <a16:creationId xmlns:a16="http://schemas.microsoft.com/office/drawing/2014/main" id="{7828BC0F-BE9A-F1B5-5B09-C6F88EAA4154}"/>
              </a:ext>
            </a:extLst>
          </p:cNvPr>
          <p:cNvGrpSpPr/>
          <p:nvPr/>
        </p:nvGrpSpPr>
        <p:grpSpPr>
          <a:xfrm>
            <a:off x="7849456" y="0"/>
            <a:ext cx="4531801" cy="1014950"/>
            <a:chOff x="5852350" y="981961"/>
            <a:chExt cx="3710136" cy="756643"/>
          </a:xfrm>
          <a:solidFill>
            <a:schemeClr val="accent4">
              <a:lumMod val="20000"/>
              <a:lumOff val="80000"/>
            </a:schemeClr>
          </a:solidFill>
        </p:grpSpPr>
        <p:sp>
          <p:nvSpPr>
            <p:cNvPr id="4" name="Hình tự do: Hình 10">
              <a:extLst>
                <a:ext uri="{FF2B5EF4-FFF2-40B4-BE49-F238E27FC236}">
                  <a16:creationId xmlns:a16="http://schemas.microsoft.com/office/drawing/2014/main" id="{A63F3A37-16BA-3D24-D33B-2B24104E9E46}"/>
                </a:ext>
              </a:extLst>
            </p:cNvPr>
            <p:cNvSpPr/>
            <p:nvPr/>
          </p:nvSpPr>
          <p:spPr>
            <a:xfrm flipH="1">
              <a:off x="6030946" y="1012722"/>
              <a:ext cx="3247745" cy="725882"/>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211"/>
                <a:gd name="connsiteY0" fmla="*/ 0 h 21600"/>
                <a:gd name="connsiteX1" fmla="*/ 18125 w 20211"/>
                <a:gd name="connsiteY1" fmla="*/ 0 h 21600"/>
                <a:gd name="connsiteX2" fmla="*/ 20211 w 20211"/>
                <a:gd name="connsiteY2" fmla="*/ 10510 h 21600"/>
                <a:gd name="connsiteX3" fmla="*/ 18125 w 20211"/>
                <a:gd name="connsiteY3" fmla="*/ 21600 h 21600"/>
                <a:gd name="connsiteX4" fmla="*/ 3475 w 20211"/>
                <a:gd name="connsiteY4" fmla="*/ 21600 h 21600"/>
                <a:gd name="connsiteX5" fmla="*/ 0 w 20211"/>
                <a:gd name="connsiteY5" fmla="*/ 10800 h 21600"/>
                <a:gd name="connsiteX6" fmla="*/ 3475 w 20211"/>
                <a:gd name="connsiteY6" fmla="*/ 0 h 21600"/>
                <a:gd name="connsiteX0" fmla="*/ 2206 w 18942"/>
                <a:gd name="connsiteY0" fmla="*/ 0 h 21600"/>
                <a:gd name="connsiteX1" fmla="*/ 16856 w 18942"/>
                <a:gd name="connsiteY1" fmla="*/ 0 h 21600"/>
                <a:gd name="connsiteX2" fmla="*/ 18942 w 18942"/>
                <a:gd name="connsiteY2" fmla="*/ 10510 h 21600"/>
                <a:gd name="connsiteX3" fmla="*/ 16856 w 18942"/>
                <a:gd name="connsiteY3" fmla="*/ 21600 h 21600"/>
                <a:gd name="connsiteX4" fmla="*/ 2206 w 18942"/>
                <a:gd name="connsiteY4" fmla="*/ 21600 h 21600"/>
                <a:gd name="connsiteX5" fmla="*/ 0 w 18942"/>
                <a:gd name="connsiteY5" fmla="*/ 11958 h 21600"/>
                <a:gd name="connsiteX6" fmla="*/ 2206 w 18942"/>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42" h="21600">
                  <a:moveTo>
                    <a:pt x="2206" y="0"/>
                  </a:moveTo>
                  <a:lnTo>
                    <a:pt x="16856" y="0"/>
                  </a:lnTo>
                  <a:cubicBezTo>
                    <a:pt x="18775" y="0"/>
                    <a:pt x="18942" y="4545"/>
                    <a:pt x="18942" y="10510"/>
                  </a:cubicBezTo>
                  <a:cubicBezTo>
                    <a:pt x="18942" y="16475"/>
                    <a:pt x="18775" y="21600"/>
                    <a:pt x="16856" y="21600"/>
                  </a:cubicBezTo>
                  <a:lnTo>
                    <a:pt x="2206" y="21600"/>
                  </a:lnTo>
                  <a:cubicBezTo>
                    <a:pt x="287" y="21600"/>
                    <a:pt x="0" y="17923"/>
                    <a:pt x="0" y="11958"/>
                  </a:cubicBezTo>
                  <a:cubicBezTo>
                    <a:pt x="0" y="5993"/>
                    <a:pt x="287" y="0"/>
                    <a:pt x="2206" y="0"/>
                  </a:cubicBezTo>
                  <a:close/>
                </a:path>
              </a:pathLst>
            </a:custGeom>
            <a:grpFill/>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defTabSz="1219170">
                <a:buClr>
                  <a:srgbClr val="000000"/>
                </a:buClr>
                <a:defRPr/>
              </a:pPr>
              <a:endParaRPr lang="en-US" sz="1867" kern="0">
                <a:solidFill>
                  <a:srgbClr val="2A153D"/>
                </a:solidFill>
                <a:latin typeface="Calibri"/>
                <a:sym typeface="Arial"/>
              </a:endParaRPr>
            </a:p>
          </p:txBody>
        </p:sp>
        <p:sp>
          <p:nvSpPr>
            <p:cNvPr id="6" name="Hộp Văn bản 33">
              <a:extLst>
                <a:ext uri="{FF2B5EF4-FFF2-40B4-BE49-F238E27FC236}">
                  <a16:creationId xmlns:a16="http://schemas.microsoft.com/office/drawing/2014/main" id="{AC4D0EF4-D1FA-C16F-B4E9-4D889555B39B}"/>
                </a:ext>
              </a:extLst>
            </p:cNvPr>
            <p:cNvSpPr txBox="1"/>
            <p:nvPr/>
          </p:nvSpPr>
          <p:spPr>
            <a:xfrm>
              <a:off x="5852350" y="981961"/>
              <a:ext cx="3710136" cy="685411"/>
            </a:xfrm>
            <a:prstGeom prst="roundRect">
              <a:avLst/>
            </a:prstGeom>
            <a:noFill/>
            <a:ln>
              <a:noFill/>
              <a:headEnd type="none" w="med" len="med"/>
              <a:tailEnd type="none" w="med" len="med"/>
            </a:ln>
          </p:spPr>
          <p:style>
            <a:lnRef idx="3">
              <a:schemeClr val="lt1"/>
            </a:lnRef>
            <a:fillRef idx="1">
              <a:schemeClr val="accent4"/>
            </a:fillRef>
            <a:effectRef idx="1">
              <a:schemeClr val="accent4"/>
            </a:effectRef>
            <a:fontRef idx="minor">
              <a:schemeClr val="lt1"/>
            </a:fontRef>
          </p:style>
          <p:txBody>
            <a:bodyPr wrap="square" rtlCol="0">
              <a:spAutoFit/>
            </a:bodyPr>
            <a:lstStyle/>
            <a:p>
              <a:pPr algn="ctr" defTabSz="1219170">
                <a:buClr>
                  <a:srgbClr val="000000"/>
                </a:buClr>
                <a:defRPr/>
              </a:pPr>
              <a:r>
                <a:rPr lang="en-US" sz="4800" b="1" kern="0" dirty="0" err="1">
                  <a:solidFill>
                    <a:srgbClr val="85A8CE">
                      <a:lumMod val="75000"/>
                    </a:srgbClr>
                  </a:solidFill>
                  <a:latin typeface="Calibri"/>
                  <a:sym typeface="Arial"/>
                </a:rPr>
                <a:t>Đọc</a:t>
              </a:r>
              <a:r>
                <a:rPr lang="en-US" sz="4800" b="1" kern="0" dirty="0">
                  <a:solidFill>
                    <a:srgbClr val="85A8CE">
                      <a:lumMod val="75000"/>
                    </a:srgbClr>
                  </a:solidFill>
                  <a:latin typeface="Calibri"/>
                  <a:sym typeface="Arial"/>
                </a:rPr>
                <a:t> </a:t>
              </a:r>
              <a:r>
                <a:rPr lang="en-US" sz="4800" b="1" kern="0" dirty="0" err="1">
                  <a:solidFill>
                    <a:srgbClr val="85A8CE">
                      <a:lumMod val="75000"/>
                    </a:srgbClr>
                  </a:solidFill>
                  <a:latin typeface="Calibri"/>
                  <a:sym typeface="Arial"/>
                </a:rPr>
                <a:t>diễn</a:t>
              </a:r>
              <a:r>
                <a:rPr lang="en-US" sz="4800" b="1" kern="0" dirty="0">
                  <a:solidFill>
                    <a:srgbClr val="85A8CE">
                      <a:lumMod val="75000"/>
                    </a:srgbClr>
                  </a:solidFill>
                  <a:latin typeface="Calibri"/>
                  <a:sym typeface="Arial"/>
                </a:rPr>
                <a:t> </a:t>
              </a:r>
              <a:r>
                <a:rPr lang="en-US" sz="4800" b="1" kern="0" dirty="0" err="1">
                  <a:solidFill>
                    <a:srgbClr val="85A8CE">
                      <a:lumMod val="75000"/>
                    </a:srgbClr>
                  </a:solidFill>
                  <a:latin typeface="Calibri"/>
                  <a:sym typeface="Arial"/>
                </a:rPr>
                <a:t>cảm</a:t>
              </a:r>
              <a:endParaRPr lang="en-US" sz="4800" b="1" kern="0" dirty="0">
                <a:solidFill>
                  <a:srgbClr val="85A8CE">
                    <a:lumMod val="75000"/>
                  </a:srgbClr>
                </a:solidFill>
                <a:latin typeface="Calibri"/>
                <a:sym typeface="Arial"/>
              </a:endParaRPr>
            </a:p>
          </p:txBody>
        </p:sp>
      </p:grpSp>
      <p:cxnSp>
        <p:nvCxnSpPr>
          <p:cNvPr id="7" name="Đường nối Thẳng 46">
            <a:extLst>
              <a:ext uri="{FF2B5EF4-FFF2-40B4-BE49-F238E27FC236}">
                <a16:creationId xmlns:a16="http://schemas.microsoft.com/office/drawing/2014/main" id="{E63643D6-8BAB-E9C0-85B7-D1401C812D1E}"/>
              </a:ext>
            </a:extLst>
          </p:cNvPr>
          <p:cNvCxnSpPr>
            <a:cxnSpLocks/>
          </p:cNvCxnSpPr>
          <p:nvPr/>
        </p:nvCxnSpPr>
        <p:spPr>
          <a:xfrm flipH="1">
            <a:off x="806668" y="1475808"/>
            <a:ext cx="97076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Đường nối Thẳng 46">
            <a:extLst>
              <a:ext uri="{FF2B5EF4-FFF2-40B4-BE49-F238E27FC236}">
                <a16:creationId xmlns:a16="http://schemas.microsoft.com/office/drawing/2014/main" id="{3895A29B-CA4B-36CC-5155-7BAFEF5BBDAA}"/>
              </a:ext>
            </a:extLst>
          </p:cNvPr>
          <p:cNvCxnSpPr>
            <a:cxnSpLocks/>
          </p:cNvCxnSpPr>
          <p:nvPr/>
        </p:nvCxnSpPr>
        <p:spPr>
          <a:xfrm flipH="1">
            <a:off x="1464214" y="2215547"/>
            <a:ext cx="108377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Đường nối Thẳng 46">
            <a:extLst>
              <a:ext uri="{FF2B5EF4-FFF2-40B4-BE49-F238E27FC236}">
                <a16:creationId xmlns:a16="http://schemas.microsoft.com/office/drawing/2014/main" id="{B3A12622-0110-BCFA-5326-AB6698908416}"/>
              </a:ext>
            </a:extLst>
          </p:cNvPr>
          <p:cNvCxnSpPr>
            <a:cxnSpLocks/>
          </p:cNvCxnSpPr>
          <p:nvPr/>
        </p:nvCxnSpPr>
        <p:spPr>
          <a:xfrm flipH="1">
            <a:off x="1330649" y="3684751"/>
            <a:ext cx="129953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Đường nối Thẳng 46">
            <a:extLst>
              <a:ext uri="{FF2B5EF4-FFF2-40B4-BE49-F238E27FC236}">
                <a16:creationId xmlns:a16="http://schemas.microsoft.com/office/drawing/2014/main" id="{4099C98A-DEF9-DE3D-4DAC-95EA7C1550CF}"/>
              </a:ext>
            </a:extLst>
          </p:cNvPr>
          <p:cNvCxnSpPr>
            <a:cxnSpLocks/>
          </p:cNvCxnSpPr>
          <p:nvPr/>
        </p:nvCxnSpPr>
        <p:spPr>
          <a:xfrm flipH="1">
            <a:off x="2029292" y="5133407"/>
            <a:ext cx="93993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2127661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Nhóm 1">
            <a:extLst>
              <a:ext uri="{FF2B5EF4-FFF2-40B4-BE49-F238E27FC236}">
                <a16:creationId xmlns:a16="http://schemas.microsoft.com/office/drawing/2014/main" id="{A3DF8394-108E-096A-819F-585820A9B4EC}"/>
              </a:ext>
            </a:extLst>
          </p:cNvPr>
          <p:cNvGrpSpPr/>
          <p:nvPr/>
        </p:nvGrpSpPr>
        <p:grpSpPr>
          <a:xfrm>
            <a:off x="7602369" y="400692"/>
            <a:ext cx="3674300" cy="1733443"/>
            <a:chOff x="5502282" y="983017"/>
            <a:chExt cx="4034970" cy="851652"/>
          </a:xfrm>
          <a:noFill/>
        </p:grpSpPr>
        <p:sp>
          <p:nvSpPr>
            <p:cNvPr id="5" name="Hình tự do: Hình 10">
              <a:extLst>
                <a:ext uri="{FF2B5EF4-FFF2-40B4-BE49-F238E27FC236}">
                  <a16:creationId xmlns:a16="http://schemas.microsoft.com/office/drawing/2014/main" id="{561B2132-FBF5-82C8-46BB-6734EAE7FA1C}"/>
                </a:ext>
              </a:extLst>
            </p:cNvPr>
            <p:cNvSpPr/>
            <p:nvPr/>
          </p:nvSpPr>
          <p:spPr>
            <a:xfrm flipH="1">
              <a:off x="5502282" y="991667"/>
              <a:ext cx="4034970" cy="843002"/>
            </a:xfrm>
            <a:prstGeom prst="cloud">
              <a:avLst/>
            </a:prstGeom>
            <a:solidFill>
              <a:schemeClr val="accent5">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defTabSz="1219170">
                <a:buClr>
                  <a:srgbClr val="000000"/>
                </a:buClr>
                <a:defRPr/>
              </a:pPr>
              <a:endParaRPr lang="en-US" sz="1867" kern="0">
                <a:solidFill>
                  <a:srgbClr val="2A153D"/>
                </a:solidFill>
                <a:latin typeface="Calibri"/>
                <a:sym typeface="Arial"/>
              </a:endParaRPr>
            </a:p>
          </p:txBody>
        </p:sp>
        <p:sp>
          <p:nvSpPr>
            <p:cNvPr id="20" name="Hộp Văn bản 3">
              <a:extLst>
                <a:ext uri="{FF2B5EF4-FFF2-40B4-BE49-F238E27FC236}">
                  <a16:creationId xmlns:a16="http://schemas.microsoft.com/office/drawing/2014/main" id="{A65AAF2D-3ED9-2498-9A3E-FDF8533AC019}"/>
                </a:ext>
              </a:extLst>
            </p:cNvPr>
            <p:cNvSpPr txBox="1"/>
            <p:nvPr/>
          </p:nvSpPr>
          <p:spPr>
            <a:xfrm>
              <a:off x="5705596" y="983017"/>
              <a:ext cx="3710136" cy="746402"/>
            </a:xfrm>
            <a:prstGeom prst="roundRect">
              <a:avLst/>
            </a:prstGeom>
            <a:grpFill/>
            <a:ln>
              <a:noFill/>
              <a:headEnd type="none" w="med" len="med"/>
              <a:tailEnd type="none" w="med" len="med"/>
            </a:ln>
          </p:spPr>
          <p:style>
            <a:lnRef idx="3">
              <a:schemeClr val="lt1"/>
            </a:lnRef>
            <a:fillRef idx="1">
              <a:schemeClr val="accent4"/>
            </a:fillRef>
            <a:effectRef idx="1">
              <a:schemeClr val="accent4"/>
            </a:effectRef>
            <a:fontRef idx="minor">
              <a:schemeClr val="lt1"/>
            </a:fontRef>
          </p:style>
          <p:txBody>
            <a:bodyPr wrap="square" rtlCol="0">
              <a:spAutoFit/>
            </a:bodyPr>
            <a:lstStyle/>
            <a:p>
              <a:pPr algn="ctr" defTabSz="1219170">
                <a:buClr>
                  <a:srgbClr val="000000"/>
                </a:buClr>
                <a:defRPr/>
              </a:pPr>
              <a:r>
                <a:rPr lang="en-US" sz="3733" b="1" kern="0" dirty="0" err="1">
                  <a:solidFill>
                    <a:srgbClr val="85A8CE">
                      <a:lumMod val="75000"/>
                    </a:srgbClr>
                  </a:solidFill>
                  <a:latin typeface="Calibri"/>
                  <a:sym typeface="Arial"/>
                </a:rPr>
                <a:t>Luyện</a:t>
              </a:r>
              <a:r>
                <a:rPr lang="en-US" sz="3733" b="1" kern="0" dirty="0">
                  <a:solidFill>
                    <a:srgbClr val="85A8CE">
                      <a:lumMod val="75000"/>
                    </a:srgbClr>
                  </a:solidFill>
                  <a:latin typeface="Calibri"/>
                  <a:sym typeface="Arial"/>
                </a:rPr>
                <a:t> </a:t>
              </a:r>
              <a:r>
                <a:rPr lang="en-US" sz="3733" b="1" kern="0" dirty="0" err="1">
                  <a:solidFill>
                    <a:srgbClr val="85A8CE">
                      <a:lumMod val="75000"/>
                    </a:srgbClr>
                  </a:solidFill>
                  <a:latin typeface="Calibri"/>
                  <a:sym typeface="Arial"/>
                </a:rPr>
                <a:t>đọc</a:t>
              </a:r>
              <a:endParaRPr lang="en-US" sz="3733" b="1" kern="0" dirty="0">
                <a:solidFill>
                  <a:srgbClr val="85A8CE">
                    <a:lumMod val="75000"/>
                  </a:srgbClr>
                </a:solidFill>
                <a:latin typeface="Calibri"/>
                <a:sym typeface="Arial"/>
              </a:endParaRPr>
            </a:p>
            <a:p>
              <a:pPr algn="ctr" defTabSz="1219170">
                <a:buClr>
                  <a:srgbClr val="000000"/>
                </a:buClr>
                <a:defRPr/>
              </a:pPr>
              <a:r>
                <a:rPr lang="en-US" sz="3733" b="1" kern="0" dirty="0">
                  <a:solidFill>
                    <a:srgbClr val="85A8CE">
                      <a:lumMod val="75000"/>
                    </a:srgbClr>
                  </a:solidFill>
                  <a:latin typeface="Calibri"/>
                  <a:sym typeface="Arial"/>
                </a:rPr>
                <a:t> </a:t>
              </a:r>
              <a:r>
                <a:rPr lang="vi-VN" sz="3733" b="1" kern="0" dirty="0">
                  <a:solidFill>
                    <a:srgbClr val="85A8CE">
                      <a:lumMod val="75000"/>
                    </a:srgbClr>
                  </a:solidFill>
                  <a:latin typeface="Calibri"/>
                  <a:sym typeface="Arial"/>
                </a:rPr>
                <a:t>trong </a:t>
              </a:r>
              <a:r>
                <a:rPr lang="vi-VN" sz="3733" b="1" kern="0" dirty="0" err="1">
                  <a:solidFill>
                    <a:srgbClr val="85A8CE">
                      <a:lumMod val="75000"/>
                    </a:srgbClr>
                  </a:solidFill>
                  <a:latin typeface="Calibri"/>
                  <a:sym typeface="Arial"/>
                </a:rPr>
                <a:t>nhóm</a:t>
              </a:r>
              <a:endParaRPr lang="en-US" sz="3733" b="1" kern="0" dirty="0">
                <a:solidFill>
                  <a:srgbClr val="85A8CE">
                    <a:lumMod val="75000"/>
                  </a:srgbClr>
                </a:solidFill>
                <a:latin typeface="Calibri"/>
                <a:sym typeface="Arial"/>
              </a:endParaRPr>
            </a:p>
          </p:txBody>
        </p:sp>
      </p:grpSp>
      <p:pic>
        <p:nvPicPr>
          <p:cNvPr id="21" name="Hình ảnh 4" descr="Ảnh có chứa đồ chơi, búp bê&#10;&#10;Mô tả được tạo tự động">
            <a:extLst>
              <a:ext uri="{FF2B5EF4-FFF2-40B4-BE49-F238E27FC236}">
                <a16:creationId xmlns:a16="http://schemas.microsoft.com/office/drawing/2014/main" id="{DF675F0B-A7BE-ED29-EF2A-DE18BAEB17B7}"/>
              </a:ext>
            </a:extLst>
          </p:cNvPr>
          <p:cNvPicPr>
            <a:picLocks noChangeAspect="1"/>
          </p:cNvPicPr>
          <p:nvPr/>
        </p:nvPicPr>
        <p:blipFill>
          <a:blip r:embed="rId4"/>
          <a:stretch>
            <a:fillRect/>
          </a:stretch>
        </p:blipFill>
        <p:spPr>
          <a:xfrm>
            <a:off x="709491" y="3574417"/>
            <a:ext cx="3380656" cy="1709591"/>
          </a:xfrm>
          <a:prstGeom prst="rect">
            <a:avLst/>
          </a:prstGeom>
          <a:effectLst/>
        </p:spPr>
      </p:pic>
      <p:grpSp>
        <p:nvGrpSpPr>
          <p:cNvPr id="22" name="Nhóm 5">
            <a:extLst>
              <a:ext uri="{FF2B5EF4-FFF2-40B4-BE49-F238E27FC236}">
                <a16:creationId xmlns:a16="http://schemas.microsoft.com/office/drawing/2014/main" id="{ECEACCC0-A486-3271-0A3F-F40082A12D9C}"/>
              </a:ext>
            </a:extLst>
          </p:cNvPr>
          <p:cNvGrpSpPr/>
          <p:nvPr/>
        </p:nvGrpSpPr>
        <p:grpSpPr>
          <a:xfrm>
            <a:off x="3871706" y="2591486"/>
            <a:ext cx="7460323" cy="3533481"/>
            <a:chOff x="3287591" y="2326844"/>
            <a:chExt cx="5595242" cy="2530571"/>
          </a:xfrm>
        </p:grpSpPr>
        <p:grpSp>
          <p:nvGrpSpPr>
            <p:cNvPr id="23" name="Nhóm 6">
              <a:extLst>
                <a:ext uri="{FF2B5EF4-FFF2-40B4-BE49-F238E27FC236}">
                  <a16:creationId xmlns:a16="http://schemas.microsoft.com/office/drawing/2014/main" id="{969AA4CE-E2A7-6FFB-823B-0CC5BD1D60A9}"/>
                </a:ext>
              </a:extLst>
            </p:cNvPr>
            <p:cNvGrpSpPr/>
            <p:nvPr/>
          </p:nvGrpSpPr>
          <p:grpSpPr>
            <a:xfrm flipH="1">
              <a:off x="3287591" y="2326844"/>
              <a:ext cx="5595242" cy="2530571"/>
              <a:chOff x="549669" y="1441977"/>
              <a:chExt cx="4699756" cy="2155028"/>
            </a:xfrm>
          </p:grpSpPr>
          <p:grpSp>
            <p:nvGrpSpPr>
              <p:cNvPr id="34" name="Nhóm 17">
                <a:extLst>
                  <a:ext uri="{FF2B5EF4-FFF2-40B4-BE49-F238E27FC236}">
                    <a16:creationId xmlns:a16="http://schemas.microsoft.com/office/drawing/2014/main" id="{DDDBA0E0-C953-1208-587B-EBE6B767553C}"/>
                  </a:ext>
                </a:extLst>
              </p:cNvPr>
              <p:cNvGrpSpPr/>
              <p:nvPr/>
            </p:nvGrpSpPr>
            <p:grpSpPr>
              <a:xfrm>
                <a:off x="712687" y="1805790"/>
                <a:ext cx="4536738" cy="1791215"/>
                <a:chOff x="871014" y="3415425"/>
                <a:chExt cx="4017971" cy="1791215"/>
              </a:xfrm>
            </p:grpSpPr>
            <p:grpSp>
              <p:nvGrpSpPr>
                <p:cNvPr id="36" name="Nhóm 19">
                  <a:extLst>
                    <a:ext uri="{FF2B5EF4-FFF2-40B4-BE49-F238E27FC236}">
                      <a16:creationId xmlns:a16="http://schemas.microsoft.com/office/drawing/2014/main" id="{FDF8F510-94C7-9D3D-4719-9D779E253A56}"/>
                    </a:ext>
                  </a:extLst>
                </p:cNvPr>
                <p:cNvGrpSpPr/>
                <p:nvPr/>
              </p:nvGrpSpPr>
              <p:grpSpPr>
                <a:xfrm>
                  <a:off x="878187" y="3415425"/>
                  <a:ext cx="4010798" cy="1791215"/>
                  <a:chOff x="666377" y="1770293"/>
                  <a:chExt cx="4010798" cy="1791215"/>
                </a:xfrm>
              </p:grpSpPr>
              <p:sp>
                <p:nvSpPr>
                  <p:cNvPr id="41" name="Hình chữ nhật: Góc Tròn 12">
                    <a:extLst>
                      <a:ext uri="{FF2B5EF4-FFF2-40B4-BE49-F238E27FC236}">
                        <a16:creationId xmlns:a16="http://schemas.microsoft.com/office/drawing/2014/main" id="{BAC8C8DF-3E96-A3BC-F033-A4BC98EFBEA8}"/>
                      </a:ext>
                    </a:extLst>
                  </p:cNvPr>
                  <p:cNvSpPr/>
                  <p:nvPr/>
                </p:nvSpPr>
                <p:spPr>
                  <a:xfrm flipV="1">
                    <a:off x="666377" y="1770293"/>
                    <a:ext cx="3817522" cy="1710822"/>
                  </a:xfrm>
                  <a:custGeom>
                    <a:avLst/>
                    <a:gdLst>
                      <a:gd name="connsiteX0" fmla="*/ 0 w 3804811"/>
                      <a:gd name="connsiteY0" fmla="*/ 27650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0 w 3804811"/>
                      <a:gd name="connsiteY8" fmla="*/ 27650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327660 w 3804811"/>
                      <a:gd name="connsiteY8" fmla="*/ 817527 h 1659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811" h="1659008">
                        <a:moveTo>
                          <a:pt x="327660" y="817527"/>
                        </a:moveTo>
                        <a:cubicBezTo>
                          <a:pt x="327660" y="664816"/>
                          <a:pt x="123796" y="0"/>
                          <a:pt x="276507" y="0"/>
                        </a:cubicBezTo>
                        <a:lnTo>
                          <a:pt x="3528304" y="0"/>
                        </a:lnTo>
                        <a:cubicBezTo>
                          <a:pt x="3681015" y="0"/>
                          <a:pt x="3804811" y="123796"/>
                          <a:pt x="3804811" y="276507"/>
                        </a:cubicBezTo>
                        <a:lnTo>
                          <a:pt x="3804811" y="1382501"/>
                        </a:lnTo>
                        <a:cubicBezTo>
                          <a:pt x="3804811" y="1535212"/>
                          <a:pt x="3681015" y="1659008"/>
                          <a:pt x="3528304" y="1659008"/>
                        </a:cubicBezTo>
                        <a:lnTo>
                          <a:pt x="276507" y="1659008"/>
                        </a:lnTo>
                        <a:cubicBezTo>
                          <a:pt x="123796" y="1659008"/>
                          <a:pt x="0" y="1535212"/>
                          <a:pt x="0" y="1382501"/>
                        </a:cubicBezTo>
                        <a:cubicBezTo>
                          <a:pt x="0" y="1013836"/>
                          <a:pt x="327660" y="1186192"/>
                          <a:pt x="327660" y="817527"/>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1E0E2F"/>
                      </a:solidFill>
                      <a:latin typeface="Calibri"/>
                      <a:sym typeface="Arial"/>
                    </a:endParaRPr>
                  </a:p>
                </p:txBody>
              </p:sp>
              <p:sp>
                <p:nvSpPr>
                  <p:cNvPr id="42" name="Hình chữ nhật: Góc Tròn 12">
                    <a:extLst>
                      <a:ext uri="{FF2B5EF4-FFF2-40B4-BE49-F238E27FC236}">
                        <a16:creationId xmlns:a16="http://schemas.microsoft.com/office/drawing/2014/main" id="{99FD97DC-8B2C-599A-8342-7024E1FAB50D}"/>
                      </a:ext>
                    </a:extLst>
                  </p:cNvPr>
                  <p:cNvSpPr/>
                  <p:nvPr/>
                </p:nvSpPr>
                <p:spPr>
                  <a:xfrm flipV="1">
                    <a:off x="872364" y="1877942"/>
                    <a:ext cx="3804811" cy="1683566"/>
                  </a:xfrm>
                  <a:custGeom>
                    <a:avLst/>
                    <a:gdLst>
                      <a:gd name="connsiteX0" fmla="*/ 0 w 3804811"/>
                      <a:gd name="connsiteY0" fmla="*/ 27650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0 w 3804811"/>
                      <a:gd name="connsiteY8" fmla="*/ 27650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327660 w 3804811"/>
                      <a:gd name="connsiteY8" fmla="*/ 817527 h 1659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811" h="1659008">
                        <a:moveTo>
                          <a:pt x="327660" y="817527"/>
                        </a:moveTo>
                        <a:cubicBezTo>
                          <a:pt x="327660" y="664816"/>
                          <a:pt x="123796" y="0"/>
                          <a:pt x="276507" y="0"/>
                        </a:cubicBezTo>
                        <a:lnTo>
                          <a:pt x="3528304" y="0"/>
                        </a:lnTo>
                        <a:cubicBezTo>
                          <a:pt x="3681015" y="0"/>
                          <a:pt x="3804811" y="123796"/>
                          <a:pt x="3804811" y="276507"/>
                        </a:cubicBezTo>
                        <a:lnTo>
                          <a:pt x="3804811" y="1382501"/>
                        </a:lnTo>
                        <a:cubicBezTo>
                          <a:pt x="3804811" y="1535212"/>
                          <a:pt x="3681015" y="1659008"/>
                          <a:pt x="3528304" y="1659008"/>
                        </a:cubicBezTo>
                        <a:lnTo>
                          <a:pt x="276507" y="1659008"/>
                        </a:lnTo>
                        <a:cubicBezTo>
                          <a:pt x="123796" y="1659008"/>
                          <a:pt x="0" y="1535212"/>
                          <a:pt x="0" y="1382501"/>
                        </a:cubicBezTo>
                        <a:cubicBezTo>
                          <a:pt x="0" y="1013836"/>
                          <a:pt x="327660" y="1186192"/>
                          <a:pt x="327660" y="817527"/>
                        </a:cubicBezTo>
                        <a:close/>
                      </a:path>
                    </a:pathLst>
                  </a:custGeom>
                  <a:noFill/>
                  <a:ln>
                    <a:solidFill>
                      <a:srgbClr val="E56D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1E0E2F"/>
                      </a:solidFill>
                      <a:latin typeface="Calibri"/>
                      <a:sym typeface="Arial"/>
                    </a:endParaRPr>
                  </a:p>
                </p:txBody>
              </p:sp>
            </p:grpSp>
            <p:grpSp>
              <p:nvGrpSpPr>
                <p:cNvPr id="37" name="Nhóm 20">
                  <a:extLst>
                    <a:ext uri="{FF2B5EF4-FFF2-40B4-BE49-F238E27FC236}">
                      <a16:creationId xmlns:a16="http://schemas.microsoft.com/office/drawing/2014/main" id="{5F0D887B-3914-3185-C175-D5512F2716A2}"/>
                    </a:ext>
                  </a:extLst>
                </p:cNvPr>
                <p:cNvGrpSpPr/>
                <p:nvPr/>
              </p:nvGrpSpPr>
              <p:grpSpPr>
                <a:xfrm>
                  <a:off x="871014" y="3638210"/>
                  <a:ext cx="3689420" cy="1136541"/>
                  <a:chOff x="697485" y="1969559"/>
                  <a:chExt cx="3689420" cy="1136541"/>
                </a:xfrm>
              </p:grpSpPr>
              <p:sp>
                <p:nvSpPr>
                  <p:cNvPr id="38" name="Hộp Văn bản 21">
                    <a:extLst>
                      <a:ext uri="{FF2B5EF4-FFF2-40B4-BE49-F238E27FC236}">
                        <a16:creationId xmlns:a16="http://schemas.microsoft.com/office/drawing/2014/main" id="{8021A577-7E12-69FB-19C6-DD99224B6984}"/>
                      </a:ext>
                    </a:extLst>
                  </p:cNvPr>
                  <p:cNvSpPr txBox="1"/>
                  <p:nvPr/>
                </p:nvSpPr>
                <p:spPr>
                  <a:xfrm>
                    <a:off x="704657" y="1969559"/>
                    <a:ext cx="3682248" cy="356647"/>
                  </a:xfrm>
                  <a:prstGeom prst="rect">
                    <a:avLst/>
                  </a:prstGeom>
                  <a:noFill/>
                </p:spPr>
                <p:txBody>
                  <a:bodyPr wrap="square" rtlCol="0">
                    <a:spAutoFit/>
                  </a:bodyPr>
                  <a:lstStyle/>
                  <a:p>
                    <a:pPr defTabSz="1219170">
                      <a:buClr>
                        <a:srgbClr val="000000"/>
                      </a:buClr>
                      <a:defRPr/>
                    </a:pPr>
                    <a:r>
                      <a:rPr lang="vi-VN" sz="3200" b="1" kern="0" dirty="0">
                        <a:solidFill>
                          <a:srgbClr val="EF8B26"/>
                        </a:solidFill>
                        <a:latin typeface="Calibri"/>
                        <a:cs typeface="Arial"/>
                        <a:sym typeface="Arial"/>
                      </a:rPr>
                      <a:t>1. </a:t>
                    </a:r>
                    <a:r>
                      <a:rPr lang="vi-VN" sz="3200" b="1" kern="0" dirty="0" err="1">
                        <a:solidFill>
                          <a:srgbClr val="EF8B26"/>
                        </a:solidFill>
                        <a:latin typeface="Calibri"/>
                        <a:cs typeface="Arial"/>
                        <a:sym typeface="Arial"/>
                      </a:rPr>
                      <a:t>Đọc</a:t>
                    </a:r>
                    <a:r>
                      <a:rPr lang="vi-VN" sz="3200" b="1" kern="0" dirty="0">
                        <a:solidFill>
                          <a:srgbClr val="EF8B26"/>
                        </a:solidFill>
                        <a:latin typeface="Calibri"/>
                        <a:cs typeface="Arial"/>
                        <a:sym typeface="Arial"/>
                      </a:rPr>
                      <a:t> </a:t>
                    </a:r>
                    <a:r>
                      <a:rPr lang="vi-VN" sz="3200" b="1" kern="0" dirty="0" err="1">
                        <a:solidFill>
                          <a:srgbClr val="EF8B26"/>
                        </a:solidFill>
                        <a:latin typeface="Calibri"/>
                        <a:cs typeface="Arial"/>
                        <a:sym typeface="Arial"/>
                      </a:rPr>
                      <a:t>đúng</a:t>
                    </a:r>
                    <a:endParaRPr lang="en-US" sz="3200" b="1" kern="0" dirty="0">
                      <a:solidFill>
                        <a:srgbClr val="EF8B26"/>
                      </a:solidFill>
                      <a:latin typeface="Calibri"/>
                      <a:cs typeface="Arial"/>
                      <a:sym typeface="Arial"/>
                    </a:endParaRPr>
                  </a:p>
                </p:txBody>
              </p:sp>
              <p:sp>
                <p:nvSpPr>
                  <p:cNvPr id="39" name="Hộp Văn bản 22">
                    <a:extLst>
                      <a:ext uri="{FF2B5EF4-FFF2-40B4-BE49-F238E27FC236}">
                        <a16:creationId xmlns:a16="http://schemas.microsoft.com/office/drawing/2014/main" id="{9E4B6736-702D-740A-46E4-FDB487DE1181}"/>
                      </a:ext>
                    </a:extLst>
                  </p:cNvPr>
                  <p:cNvSpPr txBox="1"/>
                  <p:nvPr/>
                </p:nvSpPr>
                <p:spPr>
                  <a:xfrm>
                    <a:off x="697485" y="2390114"/>
                    <a:ext cx="3682248" cy="356647"/>
                  </a:xfrm>
                  <a:prstGeom prst="rect">
                    <a:avLst/>
                  </a:prstGeom>
                  <a:noFill/>
                </p:spPr>
                <p:txBody>
                  <a:bodyPr wrap="square" rtlCol="0">
                    <a:spAutoFit/>
                  </a:bodyPr>
                  <a:lstStyle/>
                  <a:p>
                    <a:pPr defTabSz="1219170">
                      <a:buClr>
                        <a:srgbClr val="000000"/>
                      </a:buClr>
                      <a:defRPr/>
                    </a:pPr>
                    <a:r>
                      <a:rPr lang="vi-VN" sz="3200" b="1" kern="0" dirty="0">
                        <a:solidFill>
                          <a:srgbClr val="002060"/>
                        </a:solidFill>
                        <a:latin typeface="Calibri"/>
                        <a:cs typeface="Arial"/>
                        <a:sym typeface="Arial"/>
                      </a:rPr>
                      <a:t>2. </a:t>
                    </a:r>
                    <a:r>
                      <a:rPr lang="vi-VN" sz="3200" b="1" kern="0">
                        <a:solidFill>
                          <a:srgbClr val="002060"/>
                        </a:solidFill>
                        <a:latin typeface="Calibri"/>
                        <a:cs typeface="Arial"/>
                        <a:sym typeface="Arial"/>
                      </a:rPr>
                      <a:t>Đọc to, rõ</a:t>
                    </a:r>
                    <a:endParaRPr lang="en-US" sz="3200" b="1" kern="0" dirty="0">
                      <a:solidFill>
                        <a:srgbClr val="002060"/>
                      </a:solidFill>
                      <a:latin typeface="Calibri"/>
                      <a:cs typeface="Arial"/>
                      <a:sym typeface="Arial"/>
                    </a:endParaRPr>
                  </a:p>
                </p:txBody>
              </p:sp>
              <p:sp>
                <p:nvSpPr>
                  <p:cNvPr id="40" name="Hộp Văn bản 23">
                    <a:extLst>
                      <a:ext uri="{FF2B5EF4-FFF2-40B4-BE49-F238E27FC236}">
                        <a16:creationId xmlns:a16="http://schemas.microsoft.com/office/drawing/2014/main" id="{B0A48580-AC93-96B3-FF15-90D5586C25C6}"/>
                      </a:ext>
                    </a:extLst>
                  </p:cNvPr>
                  <p:cNvSpPr txBox="1"/>
                  <p:nvPr/>
                </p:nvSpPr>
                <p:spPr>
                  <a:xfrm>
                    <a:off x="1133284" y="2749453"/>
                    <a:ext cx="3246450" cy="356647"/>
                  </a:xfrm>
                  <a:prstGeom prst="rect">
                    <a:avLst/>
                  </a:prstGeom>
                  <a:noFill/>
                </p:spPr>
                <p:txBody>
                  <a:bodyPr wrap="square" rtlCol="0">
                    <a:spAutoFit/>
                  </a:bodyPr>
                  <a:lstStyle/>
                  <a:p>
                    <a:pPr defTabSz="1219170">
                      <a:buClr>
                        <a:srgbClr val="000000"/>
                      </a:buClr>
                      <a:defRPr/>
                    </a:pPr>
                    <a:r>
                      <a:rPr lang="vi-VN" sz="3200" b="1" kern="0" dirty="0">
                        <a:solidFill>
                          <a:srgbClr val="992E2E">
                            <a:lumMod val="60000"/>
                            <a:lumOff val="40000"/>
                          </a:srgbClr>
                        </a:solidFill>
                        <a:latin typeface="Calibri"/>
                        <a:cs typeface="Arial"/>
                        <a:sym typeface="Arial"/>
                      </a:rPr>
                      <a:t>3. </a:t>
                    </a:r>
                    <a:r>
                      <a:rPr lang="vi-VN" sz="3200" b="1" kern="0" dirty="0" err="1">
                        <a:solidFill>
                          <a:srgbClr val="992E2E">
                            <a:lumMod val="60000"/>
                            <a:lumOff val="40000"/>
                          </a:srgbClr>
                        </a:solidFill>
                        <a:latin typeface="Calibri"/>
                        <a:cs typeface="Arial"/>
                        <a:sym typeface="Arial"/>
                      </a:rPr>
                      <a:t>Đọc</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ngắt</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nghỉ</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đúng</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nhịp</a:t>
                    </a:r>
                    <a:r>
                      <a:rPr lang="vi-VN" sz="3200" b="1" kern="0" dirty="0">
                        <a:solidFill>
                          <a:srgbClr val="992E2E">
                            <a:lumMod val="60000"/>
                            <a:lumOff val="40000"/>
                          </a:srgbClr>
                        </a:solidFill>
                        <a:latin typeface="Calibri"/>
                        <a:cs typeface="Arial"/>
                        <a:sym typeface="Arial"/>
                      </a:rPr>
                      <a:t> thơ</a:t>
                    </a:r>
                    <a:endParaRPr lang="en-US" sz="3200" b="1" kern="0" dirty="0">
                      <a:solidFill>
                        <a:srgbClr val="992E2E">
                          <a:lumMod val="60000"/>
                          <a:lumOff val="40000"/>
                        </a:srgbClr>
                      </a:solidFill>
                      <a:latin typeface="Calibri"/>
                      <a:cs typeface="Arial"/>
                      <a:sym typeface="Arial"/>
                    </a:endParaRPr>
                  </a:p>
                </p:txBody>
              </p:sp>
            </p:grpSp>
          </p:grpSp>
          <p:sp>
            <p:nvSpPr>
              <p:cNvPr id="35" name="Hộp Văn bản 18">
                <a:extLst>
                  <a:ext uri="{FF2B5EF4-FFF2-40B4-BE49-F238E27FC236}">
                    <a16:creationId xmlns:a16="http://schemas.microsoft.com/office/drawing/2014/main" id="{CF9F81F3-91E7-C29E-75E6-9075E41BFA54}"/>
                  </a:ext>
                </a:extLst>
              </p:cNvPr>
              <p:cNvSpPr txBox="1"/>
              <p:nvPr/>
            </p:nvSpPr>
            <p:spPr>
              <a:xfrm>
                <a:off x="549669" y="1441977"/>
                <a:ext cx="3214044" cy="506815"/>
              </a:xfrm>
              <a:prstGeom prst="rect">
                <a:avLst/>
              </a:prstGeom>
              <a:noFill/>
            </p:spPr>
            <p:txBody>
              <a:bodyPr wrap="square" rtlCol="0">
                <a:spAutoFit/>
              </a:bodyPr>
              <a:lstStyle/>
              <a:p>
                <a:pPr marL="0" lvl="1" algn="ctr" defTabSz="1219170">
                  <a:buClr>
                    <a:srgbClr val="000000"/>
                  </a:buClr>
                  <a:defRPr/>
                </a:pPr>
                <a:r>
                  <a:rPr lang="vi-VN" sz="4800" b="1" kern="0" dirty="0">
                    <a:solidFill>
                      <a:srgbClr val="FF0000"/>
                    </a:solidFill>
                    <a:latin typeface="Cambria" panose="02040503050406030204" pitchFamily="18" charset="0"/>
                    <a:ea typeface="Cambria" panose="02040503050406030204" pitchFamily="18" charset="0"/>
                    <a:cs typeface="Arial"/>
                    <a:sym typeface="Arial"/>
                  </a:rPr>
                  <a:t>Tiêu </a:t>
                </a:r>
                <a:r>
                  <a:rPr lang="vi-VN" sz="4800" b="1" kern="0" dirty="0" err="1">
                    <a:solidFill>
                      <a:srgbClr val="FF0000"/>
                    </a:solidFill>
                    <a:latin typeface="Cambria" panose="02040503050406030204" pitchFamily="18" charset="0"/>
                    <a:ea typeface="Cambria" panose="02040503050406030204" pitchFamily="18" charset="0"/>
                    <a:cs typeface="Arial"/>
                    <a:sym typeface="Arial"/>
                  </a:rPr>
                  <a:t>chí</a:t>
                </a:r>
                <a:r>
                  <a:rPr lang="vi-VN" sz="4800" b="1" kern="0" dirty="0">
                    <a:solidFill>
                      <a:srgbClr val="FF0000"/>
                    </a:solidFill>
                    <a:latin typeface="Cambria" panose="02040503050406030204" pitchFamily="18" charset="0"/>
                    <a:ea typeface="Cambria" panose="02040503050406030204" pitchFamily="18" charset="0"/>
                    <a:cs typeface="Arial"/>
                    <a:sym typeface="Arial"/>
                  </a:rPr>
                  <a:t> </a:t>
                </a:r>
                <a:r>
                  <a:rPr lang="vi-VN" sz="4800" b="1" kern="0" dirty="0" err="1">
                    <a:solidFill>
                      <a:srgbClr val="FF0000"/>
                    </a:solidFill>
                    <a:latin typeface="Cambria" panose="02040503050406030204" pitchFamily="18" charset="0"/>
                    <a:ea typeface="Cambria" panose="02040503050406030204" pitchFamily="18" charset="0"/>
                    <a:cs typeface="Arial"/>
                    <a:sym typeface="Arial"/>
                  </a:rPr>
                  <a:t>đánh</a:t>
                </a:r>
                <a:r>
                  <a:rPr lang="vi-VN" sz="4800" b="1" kern="0" dirty="0">
                    <a:solidFill>
                      <a:srgbClr val="FF0000"/>
                    </a:solidFill>
                    <a:latin typeface="Cambria" panose="02040503050406030204" pitchFamily="18" charset="0"/>
                    <a:ea typeface="Cambria" panose="02040503050406030204" pitchFamily="18" charset="0"/>
                    <a:cs typeface="Arial"/>
                    <a:sym typeface="Arial"/>
                  </a:rPr>
                  <a:t> </a:t>
                </a:r>
                <a:r>
                  <a:rPr lang="vi-VN" sz="4800" b="1" kern="0" dirty="0" err="1">
                    <a:solidFill>
                      <a:srgbClr val="FF0000"/>
                    </a:solidFill>
                    <a:latin typeface="Cambria" panose="02040503050406030204" pitchFamily="18" charset="0"/>
                    <a:ea typeface="Cambria" panose="02040503050406030204" pitchFamily="18" charset="0"/>
                    <a:cs typeface="Arial"/>
                    <a:sym typeface="Arial"/>
                  </a:rPr>
                  <a:t>giá</a:t>
                </a:r>
                <a:endParaRPr lang="en-US" sz="4800" b="1" kern="0" dirty="0">
                  <a:solidFill>
                    <a:srgbClr val="FF0000"/>
                  </a:solidFill>
                  <a:latin typeface="Cambria" panose="02040503050406030204" pitchFamily="18" charset="0"/>
                  <a:ea typeface="Cambria" panose="02040503050406030204" pitchFamily="18" charset="0"/>
                  <a:cs typeface="Arial"/>
                  <a:sym typeface="Arial"/>
                </a:endParaRPr>
              </a:p>
            </p:txBody>
          </p:sp>
        </p:grpSp>
        <p:grpSp>
          <p:nvGrpSpPr>
            <p:cNvPr id="24" name="Nhóm 7">
              <a:extLst>
                <a:ext uri="{FF2B5EF4-FFF2-40B4-BE49-F238E27FC236}">
                  <a16:creationId xmlns:a16="http://schemas.microsoft.com/office/drawing/2014/main" id="{5C198B6A-B6D2-D882-39D7-7054446E2A79}"/>
                </a:ext>
              </a:extLst>
            </p:cNvPr>
            <p:cNvGrpSpPr/>
            <p:nvPr/>
          </p:nvGrpSpPr>
          <p:grpSpPr>
            <a:xfrm>
              <a:off x="5475196" y="3044557"/>
              <a:ext cx="1760145" cy="1750423"/>
              <a:chOff x="5475196" y="3044557"/>
              <a:chExt cx="1760145" cy="1750423"/>
            </a:xfrm>
          </p:grpSpPr>
          <p:pic>
            <p:nvPicPr>
              <p:cNvPr id="25" name="Hình ảnh 8">
                <a:extLst>
                  <a:ext uri="{FF2B5EF4-FFF2-40B4-BE49-F238E27FC236}">
                    <a16:creationId xmlns:a16="http://schemas.microsoft.com/office/drawing/2014/main" id="{BE6B88FD-6677-C8AF-AF66-9A38286CB389}"/>
                  </a:ext>
                </a:extLst>
              </p:cNvPr>
              <p:cNvPicPr>
                <a:picLocks noChangeAspect="1"/>
              </p:cNvPicPr>
              <p:nvPr/>
            </p:nvPicPr>
            <p:blipFill rotWithShape="1">
              <a:blip r:embed="rId5"/>
              <a:srcRect l="51268" t="8949" r="19792" b="48444"/>
              <a:stretch/>
            </p:blipFill>
            <p:spPr>
              <a:xfrm rot="20944439">
                <a:off x="5475196" y="3044557"/>
                <a:ext cx="582414" cy="482317"/>
              </a:xfrm>
              <a:prstGeom prst="rect">
                <a:avLst/>
              </a:prstGeom>
            </p:spPr>
          </p:pic>
          <p:pic>
            <p:nvPicPr>
              <p:cNvPr id="26" name="Hình ảnh 9">
                <a:extLst>
                  <a:ext uri="{FF2B5EF4-FFF2-40B4-BE49-F238E27FC236}">
                    <a16:creationId xmlns:a16="http://schemas.microsoft.com/office/drawing/2014/main" id="{2DA56C9D-B69D-7AE0-4D11-F09E8CB4246B}"/>
                  </a:ext>
                </a:extLst>
              </p:cNvPr>
              <p:cNvPicPr>
                <a:picLocks noChangeAspect="1"/>
              </p:cNvPicPr>
              <p:nvPr/>
            </p:nvPicPr>
            <p:blipFill rotWithShape="1">
              <a:blip r:embed="rId5"/>
              <a:srcRect l="51268" t="8949" r="19792" b="48444"/>
              <a:stretch/>
            </p:blipFill>
            <p:spPr>
              <a:xfrm rot="20944439">
                <a:off x="5954688" y="3051130"/>
                <a:ext cx="582414" cy="482317"/>
              </a:xfrm>
              <a:prstGeom prst="rect">
                <a:avLst/>
              </a:prstGeom>
            </p:spPr>
          </p:pic>
          <p:pic>
            <p:nvPicPr>
              <p:cNvPr id="27" name="Hình ảnh 10">
                <a:extLst>
                  <a:ext uri="{FF2B5EF4-FFF2-40B4-BE49-F238E27FC236}">
                    <a16:creationId xmlns:a16="http://schemas.microsoft.com/office/drawing/2014/main" id="{CF45FF00-7079-550F-E2B0-DE14500CA6E6}"/>
                  </a:ext>
                </a:extLst>
              </p:cNvPr>
              <p:cNvPicPr>
                <a:picLocks noChangeAspect="1"/>
              </p:cNvPicPr>
              <p:nvPr/>
            </p:nvPicPr>
            <p:blipFill rotWithShape="1">
              <a:blip r:embed="rId5"/>
              <a:srcRect l="51268" t="8949" r="19792" b="48444"/>
              <a:stretch/>
            </p:blipFill>
            <p:spPr>
              <a:xfrm rot="20944439">
                <a:off x="6434181" y="3065233"/>
                <a:ext cx="582414" cy="482317"/>
              </a:xfrm>
              <a:prstGeom prst="rect">
                <a:avLst/>
              </a:prstGeom>
            </p:spPr>
          </p:pic>
          <p:pic>
            <p:nvPicPr>
              <p:cNvPr id="28" name="Hình ảnh 11">
                <a:extLst>
                  <a:ext uri="{FF2B5EF4-FFF2-40B4-BE49-F238E27FC236}">
                    <a16:creationId xmlns:a16="http://schemas.microsoft.com/office/drawing/2014/main" id="{C1CAE24F-1BFB-0442-2525-C8329FC95FB0}"/>
                  </a:ext>
                </a:extLst>
              </p:cNvPr>
              <p:cNvPicPr>
                <a:picLocks noChangeAspect="1"/>
              </p:cNvPicPr>
              <p:nvPr/>
            </p:nvPicPr>
            <p:blipFill rotWithShape="1">
              <a:blip r:embed="rId5"/>
              <a:srcRect l="51268" t="8949" r="19792" b="48444"/>
              <a:stretch/>
            </p:blipFill>
            <p:spPr>
              <a:xfrm rot="20944439">
                <a:off x="5824570" y="3492234"/>
                <a:ext cx="582414" cy="482317"/>
              </a:xfrm>
              <a:prstGeom prst="rect">
                <a:avLst/>
              </a:prstGeom>
            </p:spPr>
          </p:pic>
          <p:pic>
            <p:nvPicPr>
              <p:cNvPr id="29" name="Hình ảnh 12">
                <a:extLst>
                  <a:ext uri="{FF2B5EF4-FFF2-40B4-BE49-F238E27FC236}">
                    <a16:creationId xmlns:a16="http://schemas.microsoft.com/office/drawing/2014/main" id="{43A5128D-002C-253F-8828-38BB93C884FE}"/>
                  </a:ext>
                </a:extLst>
              </p:cNvPr>
              <p:cNvPicPr>
                <a:picLocks noChangeAspect="1"/>
              </p:cNvPicPr>
              <p:nvPr/>
            </p:nvPicPr>
            <p:blipFill rotWithShape="1">
              <a:blip r:embed="rId5"/>
              <a:srcRect l="51268" t="8949" r="19792" b="48444"/>
              <a:stretch/>
            </p:blipFill>
            <p:spPr>
              <a:xfrm rot="20944439">
                <a:off x="6230583" y="3514399"/>
                <a:ext cx="582414" cy="482317"/>
              </a:xfrm>
              <a:prstGeom prst="rect">
                <a:avLst/>
              </a:prstGeom>
            </p:spPr>
          </p:pic>
          <p:pic>
            <p:nvPicPr>
              <p:cNvPr id="30" name="Hình ảnh 13">
                <a:extLst>
                  <a:ext uri="{FF2B5EF4-FFF2-40B4-BE49-F238E27FC236}">
                    <a16:creationId xmlns:a16="http://schemas.microsoft.com/office/drawing/2014/main" id="{37A5478F-B89E-FF5B-0E82-794CD28F28DB}"/>
                  </a:ext>
                </a:extLst>
              </p:cNvPr>
              <p:cNvPicPr>
                <a:picLocks noChangeAspect="1"/>
              </p:cNvPicPr>
              <p:nvPr/>
            </p:nvPicPr>
            <p:blipFill rotWithShape="1">
              <a:blip r:embed="rId5"/>
              <a:srcRect l="51268" t="8949" r="19792" b="48444"/>
              <a:stretch/>
            </p:blipFill>
            <p:spPr>
              <a:xfrm rot="20944439">
                <a:off x="6652927" y="3528502"/>
                <a:ext cx="582414" cy="482317"/>
              </a:xfrm>
              <a:prstGeom prst="rect">
                <a:avLst/>
              </a:prstGeom>
            </p:spPr>
          </p:pic>
          <p:pic>
            <p:nvPicPr>
              <p:cNvPr id="31" name="Hình ảnh 14">
                <a:extLst>
                  <a:ext uri="{FF2B5EF4-FFF2-40B4-BE49-F238E27FC236}">
                    <a16:creationId xmlns:a16="http://schemas.microsoft.com/office/drawing/2014/main" id="{D68665E0-F6CE-8335-9D86-E552850EE59D}"/>
                  </a:ext>
                </a:extLst>
              </p:cNvPr>
              <p:cNvPicPr>
                <a:picLocks noChangeAspect="1"/>
              </p:cNvPicPr>
              <p:nvPr/>
            </p:nvPicPr>
            <p:blipFill rotWithShape="1">
              <a:blip r:embed="rId5"/>
              <a:srcRect l="51268" t="8949" r="19792" b="48444"/>
              <a:stretch/>
            </p:blipFill>
            <p:spPr>
              <a:xfrm rot="20944439">
                <a:off x="5548246" y="4291989"/>
                <a:ext cx="582414" cy="482317"/>
              </a:xfrm>
              <a:prstGeom prst="rect">
                <a:avLst/>
              </a:prstGeom>
            </p:spPr>
          </p:pic>
          <p:pic>
            <p:nvPicPr>
              <p:cNvPr id="32" name="Hình ảnh 15">
                <a:extLst>
                  <a:ext uri="{FF2B5EF4-FFF2-40B4-BE49-F238E27FC236}">
                    <a16:creationId xmlns:a16="http://schemas.microsoft.com/office/drawing/2014/main" id="{7FEC5D78-BB20-EC4F-F43D-5B045430C6DA}"/>
                  </a:ext>
                </a:extLst>
              </p:cNvPr>
              <p:cNvPicPr>
                <a:picLocks noChangeAspect="1"/>
              </p:cNvPicPr>
              <p:nvPr/>
            </p:nvPicPr>
            <p:blipFill rotWithShape="1">
              <a:blip r:embed="rId5"/>
              <a:srcRect l="51268" t="8949" r="19792" b="48444"/>
              <a:stretch/>
            </p:blipFill>
            <p:spPr>
              <a:xfrm rot="20944439">
                <a:off x="6027738" y="4298561"/>
                <a:ext cx="582414" cy="482317"/>
              </a:xfrm>
              <a:prstGeom prst="rect">
                <a:avLst/>
              </a:prstGeom>
            </p:spPr>
          </p:pic>
          <p:pic>
            <p:nvPicPr>
              <p:cNvPr id="33" name="Hình ảnh 16">
                <a:extLst>
                  <a:ext uri="{FF2B5EF4-FFF2-40B4-BE49-F238E27FC236}">
                    <a16:creationId xmlns:a16="http://schemas.microsoft.com/office/drawing/2014/main" id="{BB932567-B0E6-1387-F4E6-1D6A87FF2002}"/>
                  </a:ext>
                </a:extLst>
              </p:cNvPr>
              <p:cNvPicPr>
                <a:picLocks noChangeAspect="1"/>
              </p:cNvPicPr>
              <p:nvPr/>
            </p:nvPicPr>
            <p:blipFill rotWithShape="1">
              <a:blip r:embed="rId5"/>
              <a:srcRect l="51268" t="8949" r="19792" b="48444"/>
              <a:stretch/>
            </p:blipFill>
            <p:spPr>
              <a:xfrm rot="20944439">
                <a:off x="6507231" y="4312663"/>
                <a:ext cx="582414" cy="482317"/>
              </a:xfrm>
              <a:prstGeom prst="rect">
                <a:avLst/>
              </a:prstGeom>
            </p:spPr>
          </p:pic>
        </p:grpSp>
      </p:grpSp>
      <p:grpSp>
        <p:nvGrpSpPr>
          <p:cNvPr id="43" name="Nhóm 26">
            <a:extLst>
              <a:ext uri="{FF2B5EF4-FFF2-40B4-BE49-F238E27FC236}">
                <a16:creationId xmlns:a16="http://schemas.microsoft.com/office/drawing/2014/main" id="{CAEF4A54-3E4D-FFAB-E37E-173A1257BA0E}"/>
              </a:ext>
            </a:extLst>
          </p:cNvPr>
          <p:cNvGrpSpPr/>
          <p:nvPr/>
        </p:nvGrpSpPr>
        <p:grpSpPr>
          <a:xfrm>
            <a:off x="915332" y="369052"/>
            <a:ext cx="7220405" cy="2805141"/>
            <a:chOff x="716691" y="229309"/>
            <a:chExt cx="5676051" cy="2188967"/>
          </a:xfrm>
        </p:grpSpPr>
        <p:grpSp>
          <p:nvGrpSpPr>
            <p:cNvPr id="44" name="Nhóm 27">
              <a:extLst>
                <a:ext uri="{FF2B5EF4-FFF2-40B4-BE49-F238E27FC236}">
                  <a16:creationId xmlns:a16="http://schemas.microsoft.com/office/drawing/2014/main" id="{DA3D3B66-E2EA-3ADE-BD36-118297263A4A}"/>
                </a:ext>
              </a:extLst>
            </p:cNvPr>
            <p:cNvGrpSpPr/>
            <p:nvPr/>
          </p:nvGrpSpPr>
          <p:grpSpPr>
            <a:xfrm>
              <a:off x="716691" y="229309"/>
              <a:ext cx="5676051" cy="2188967"/>
              <a:chOff x="734678" y="1497298"/>
              <a:chExt cx="5288217" cy="2188967"/>
            </a:xfrm>
          </p:grpSpPr>
          <p:grpSp>
            <p:nvGrpSpPr>
              <p:cNvPr id="66" name="Nhóm 49">
                <a:extLst>
                  <a:ext uri="{FF2B5EF4-FFF2-40B4-BE49-F238E27FC236}">
                    <a16:creationId xmlns:a16="http://schemas.microsoft.com/office/drawing/2014/main" id="{89323C80-1C20-97ED-1F60-7DC8DE916A9E}"/>
                  </a:ext>
                </a:extLst>
              </p:cNvPr>
              <p:cNvGrpSpPr/>
              <p:nvPr/>
            </p:nvGrpSpPr>
            <p:grpSpPr>
              <a:xfrm>
                <a:off x="734678" y="1913416"/>
                <a:ext cx="5288217" cy="1772849"/>
                <a:chOff x="890490" y="3523051"/>
                <a:chExt cx="4683520" cy="1772849"/>
              </a:xfrm>
            </p:grpSpPr>
            <p:sp>
              <p:nvSpPr>
                <p:cNvPr id="68" name="Hình chữ nhật: Góc Tròn 12">
                  <a:extLst>
                    <a:ext uri="{FF2B5EF4-FFF2-40B4-BE49-F238E27FC236}">
                      <a16:creationId xmlns:a16="http://schemas.microsoft.com/office/drawing/2014/main" id="{87824B27-F38E-1D52-B917-2628BA2C986D}"/>
                    </a:ext>
                  </a:extLst>
                </p:cNvPr>
                <p:cNvSpPr/>
                <p:nvPr/>
              </p:nvSpPr>
              <p:spPr>
                <a:xfrm>
                  <a:off x="890490" y="3523051"/>
                  <a:ext cx="4030718" cy="1659008"/>
                </a:xfrm>
                <a:custGeom>
                  <a:avLst/>
                  <a:gdLst>
                    <a:gd name="connsiteX0" fmla="*/ 0 w 3804811"/>
                    <a:gd name="connsiteY0" fmla="*/ 27650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0 w 3804811"/>
                    <a:gd name="connsiteY8" fmla="*/ 27650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327660 w 3804811"/>
                    <a:gd name="connsiteY8" fmla="*/ 81752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89811 w 3804811"/>
                    <a:gd name="connsiteY5" fmla="*/ 1300193 h 1659008"/>
                    <a:gd name="connsiteX6" fmla="*/ 276507 w 3804811"/>
                    <a:gd name="connsiteY6" fmla="*/ 1659008 h 1659008"/>
                    <a:gd name="connsiteX7" fmla="*/ 0 w 3804811"/>
                    <a:gd name="connsiteY7" fmla="*/ 1382501 h 1659008"/>
                    <a:gd name="connsiteX8" fmla="*/ 327660 w 3804811"/>
                    <a:gd name="connsiteY8" fmla="*/ 81752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2705736 w 3804811"/>
                    <a:gd name="connsiteY5" fmla="*/ 1391633 h 1659008"/>
                    <a:gd name="connsiteX6" fmla="*/ 276507 w 3804811"/>
                    <a:gd name="connsiteY6" fmla="*/ 1659008 h 1659008"/>
                    <a:gd name="connsiteX7" fmla="*/ 0 w 3804811"/>
                    <a:gd name="connsiteY7" fmla="*/ 1382501 h 1659008"/>
                    <a:gd name="connsiteX8" fmla="*/ 327660 w 3804811"/>
                    <a:gd name="connsiteY8" fmla="*/ 81752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575356 w 3804811"/>
                    <a:gd name="connsiteY4" fmla="*/ 1214861 h 1659008"/>
                    <a:gd name="connsiteX5" fmla="*/ 2705736 w 3804811"/>
                    <a:gd name="connsiteY5" fmla="*/ 1391633 h 1659008"/>
                    <a:gd name="connsiteX6" fmla="*/ 276507 w 3804811"/>
                    <a:gd name="connsiteY6" fmla="*/ 1659008 h 1659008"/>
                    <a:gd name="connsiteX7" fmla="*/ 0 w 3804811"/>
                    <a:gd name="connsiteY7" fmla="*/ 1382501 h 1659008"/>
                    <a:gd name="connsiteX8" fmla="*/ 327660 w 3804811"/>
                    <a:gd name="connsiteY8" fmla="*/ 817527 h 1659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811" h="1659008">
                      <a:moveTo>
                        <a:pt x="327660" y="817527"/>
                      </a:moveTo>
                      <a:cubicBezTo>
                        <a:pt x="327660" y="664816"/>
                        <a:pt x="123796" y="0"/>
                        <a:pt x="276507" y="0"/>
                      </a:cubicBezTo>
                      <a:lnTo>
                        <a:pt x="3528304" y="0"/>
                      </a:lnTo>
                      <a:cubicBezTo>
                        <a:pt x="3681015" y="0"/>
                        <a:pt x="3804811" y="123796"/>
                        <a:pt x="3804811" y="276507"/>
                      </a:cubicBezTo>
                      <a:lnTo>
                        <a:pt x="3575356" y="1214861"/>
                      </a:lnTo>
                      <a:cubicBezTo>
                        <a:pt x="3575356" y="1367572"/>
                        <a:pt x="2858447" y="1391633"/>
                        <a:pt x="2705736" y="1391633"/>
                      </a:cubicBezTo>
                      <a:lnTo>
                        <a:pt x="276507" y="1659008"/>
                      </a:lnTo>
                      <a:cubicBezTo>
                        <a:pt x="123796" y="1659008"/>
                        <a:pt x="0" y="1535212"/>
                        <a:pt x="0" y="1382501"/>
                      </a:cubicBezTo>
                      <a:cubicBezTo>
                        <a:pt x="0" y="1013836"/>
                        <a:pt x="327660" y="1186192"/>
                        <a:pt x="327660" y="817527"/>
                      </a:cubicBezTo>
                      <a:close/>
                    </a:path>
                  </a:pathLst>
                </a:custGeom>
                <a:solidFill>
                  <a:srgbClr val="FCF5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1E0E2F"/>
                    </a:solidFill>
                    <a:latin typeface="Calibri"/>
                    <a:sym typeface="Arial"/>
                  </a:endParaRPr>
                </a:p>
              </p:txBody>
            </p:sp>
            <p:sp>
              <p:nvSpPr>
                <p:cNvPr id="69" name="Hình chữ nhật: Góc Tròn 12">
                  <a:extLst>
                    <a:ext uri="{FF2B5EF4-FFF2-40B4-BE49-F238E27FC236}">
                      <a16:creationId xmlns:a16="http://schemas.microsoft.com/office/drawing/2014/main" id="{25FB2ED0-1835-B75F-C844-04560AF0397F}"/>
                    </a:ext>
                  </a:extLst>
                </p:cNvPr>
                <p:cNvSpPr/>
                <p:nvPr/>
              </p:nvSpPr>
              <p:spPr>
                <a:xfrm>
                  <a:off x="1079210" y="3636892"/>
                  <a:ext cx="4030718" cy="1659008"/>
                </a:xfrm>
                <a:custGeom>
                  <a:avLst/>
                  <a:gdLst>
                    <a:gd name="connsiteX0" fmla="*/ 0 w 3804811"/>
                    <a:gd name="connsiteY0" fmla="*/ 27650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0 w 3804811"/>
                    <a:gd name="connsiteY8" fmla="*/ 27650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327660 w 3804811"/>
                    <a:gd name="connsiteY8" fmla="*/ 81752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89811 w 3804811"/>
                    <a:gd name="connsiteY5" fmla="*/ 1300193 h 1659008"/>
                    <a:gd name="connsiteX6" fmla="*/ 276507 w 3804811"/>
                    <a:gd name="connsiteY6" fmla="*/ 1659008 h 1659008"/>
                    <a:gd name="connsiteX7" fmla="*/ 0 w 3804811"/>
                    <a:gd name="connsiteY7" fmla="*/ 1382501 h 1659008"/>
                    <a:gd name="connsiteX8" fmla="*/ 327660 w 3804811"/>
                    <a:gd name="connsiteY8" fmla="*/ 81752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2705736 w 3804811"/>
                    <a:gd name="connsiteY5" fmla="*/ 1391633 h 1659008"/>
                    <a:gd name="connsiteX6" fmla="*/ 276507 w 3804811"/>
                    <a:gd name="connsiteY6" fmla="*/ 1659008 h 1659008"/>
                    <a:gd name="connsiteX7" fmla="*/ 0 w 3804811"/>
                    <a:gd name="connsiteY7" fmla="*/ 1382501 h 1659008"/>
                    <a:gd name="connsiteX8" fmla="*/ 327660 w 3804811"/>
                    <a:gd name="connsiteY8" fmla="*/ 81752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575356 w 3804811"/>
                    <a:gd name="connsiteY4" fmla="*/ 1214861 h 1659008"/>
                    <a:gd name="connsiteX5" fmla="*/ 2705736 w 3804811"/>
                    <a:gd name="connsiteY5" fmla="*/ 1391633 h 1659008"/>
                    <a:gd name="connsiteX6" fmla="*/ 276507 w 3804811"/>
                    <a:gd name="connsiteY6" fmla="*/ 1659008 h 1659008"/>
                    <a:gd name="connsiteX7" fmla="*/ 0 w 3804811"/>
                    <a:gd name="connsiteY7" fmla="*/ 1382501 h 1659008"/>
                    <a:gd name="connsiteX8" fmla="*/ 327660 w 3804811"/>
                    <a:gd name="connsiteY8" fmla="*/ 817527 h 1659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811" h="1659008">
                      <a:moveTo>
                        <a:pt x="327660" y="817527"/>
                      </a:moveTo>
                      <a:cubicBezTo>
                        <a:pt x="327660" y="664816"/>
                        <a:pt x="123796" y="0"/>
                        <a:pt x="276507" y="0"/>
                      </a:cubicBezTo>
                      <a:lnTo>
                        <a:pt x="3528304" y="0"/>
                      </a:lnTo>
                      <a:cubicBezTo>
                        <a:pt x="3681015" y="0"/>
                        <a:pt x="3804811" y="123796"/>
                        <a:pt x="3804811" y="276507"/>
                      </a:cubicBezTo>
                      <a:lnTo>
                        <a:pt x="3575356" y="1214861"/>
                      </a:lnTo>
                      <a:cubicBezTo>
                        <a:pt x="3575356" y="1367572"/>
                        <a:pt x="2858447" y="1391633"/>
                        <a:pt x="2705736" y="1391633"/>
                      </a:cubicBezTo>
                      <a:lnTo>
                        <a:pt x="276507" y="1659008"/>
                      </a:lnTo>
                      <a:cubicBezTo>
                        <a:pt x="123796" y="1659008"/>
                        <a:pt x="0" y="1535212"/>
                        <a:pt x="0" y="1382501"/>
                      </a:cubicBezTo>
                      <a:cubicBezTo>
                        <a:pt x="0" y="1013836"/>
                        <a:pt x="327660" y="1186192"/>
                        <a:pt x="327660" y="817527"/>
                      </a:cubicBezTo>
                      <a:close/>
                    </a:path>
                  </a:pathLst>
                </a:custGeom>
                <a:noFill/>
                <a:ln>
                  <a:solidFill>
                    <a:srgbClr val="E56D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1E0E2F"/>
                    </a:solidFill>
                    <a:latin typeface="Calibri"/>
                    <a:sym typeface="Arial"/>
                  </a:endParaRPr>
                </a:p>
              </p:txBody>
            </p:sp>
            <p:grpSp>
              <p:nvGrpSpPr>
                <p:cNvPr id="70" name="Nhóm 53">
                  <a:extLst>
                    <a:ext uri="{FF2B5EF4-FFF2-40B4-BE49-F238E27FC236}">
                      <a16:creationId xmlns:a16="http://schemas.microsoft.com/office/drawing/2014/main" id="{039A9FEC-2D00-00B5-5006-3F90F2BBE0A4}"/>
                    </a:ext>
                  </a:extLst>
                </p:cNvPr>
                <p:cNvGrpSpPr/>
                <p:nvPr/>
              </p:nvGrpSpPr>
              <p:grpSpPr>
                <a:xfrm>
                  <a:off x="1871779" y="3690935"/>
                  <a:ext cx="3702231" cy="1252129"/>
                  <a:chOff x="1698250" y="2022284"/>
                  <a:chExt cx="3702231" cy="1252129"/>
                </a:xfrm>
              </p:grpSpPr>
              <p:sp>
                <p:nvSpPr>
                  <p:cNvPr id="71" name="Hộp Văn bản 54">
                    <a:extLst>
                      <a:ext uri="{FF2B5EF4-FFF2-40B4-BE49-F238E27FC236}">
                        <a16:creationId xmlns:a16="http://schemas.microsoft.com/office/drawing/2014/main" id="{DECA681A-6E30-E29B-32F5-939BBE44C835}"/>
                      </a:ext>
                    </a:extLst>
                  </p:cNvPr>
                  <p:cNvSpPr txBox="1"/>
                  <p:nvPr/>
                </p:nvSpPr>
                <p:spPr>
                  <a:xfrm>
                    <a:off x="1702638" y="2022284"/>
                    <a:ext cx="3682248" cy="456324"/>
                  </a:xfrm>
                  <a:prstGeom prst="rect">
                    <a:avLst/>
                  </a:prstGeom>
                  <a:noFill/>
                </p:spPr>
                <p:txBody>
                  <a:bodyPr wrap="square" rtlCol="0">
                    <a:spAutoFit/>
                  </a:bodyPr>
                  <a:lstStyle/>
                  <a:p>
                    <a:pPr defTabSz="1219170">
                      <a:buClr>
                        <a:srgbClr val="000000"/>
                      </a:buClr>
                      <a:defRPr/>
                    </a:pPr>
                    <a:r>
                      <a:rPr lang="vi-VN" sz="3200" b="1" kern="0" dirty="0">
                        <a:solidFill>
                          <a:srgbClr val="EF8B26"/>
                        </a:solidFill>
                        <a:latin typeface="Calibri"/>
                        <a:cs typeface="Arial"/>
                        <a:sym typeface="Arial"/>
                      </a:rPr>
                      <a:t>Phân công </a:t>
                    </a:r>
                    <a:r>
                      <a:rPr lang="vi-VN" sz="3200" b="1" kern="0" dirty="0" err="1">
                        <a:solidFill>
                          <a:srgbClr val="EF8B26"/>
                        </a:solidFill>
                        <a:latin typeface="Calibri"/>
                        <a:cs typeface="Arial"/>
                        <a:sym typeface="Arial"/>
                      </a:rPr>
                      <a:t>đọc</a:t>
                    </a:r>
                    <a:r>
                      <a:rPr lang="vi-VN" sz="3200" b="1" kern="0" dirty="0">
                        <a:solidFill>
                          <a:srgbClr val="EF8B26"/>
                        </a:solidFill>
                        <a:latin typeface="Calibri"/>
                        <a:cs typeface="Arial"/>
                        <a:sym typeface="Arial"/>
                      </a:rPr>
                      <a:t> theo </a:t>
                    </a:r>
                    <a:r>
                      <a:rPr lang="vi-VN" sz="3200" b="1" kern="0" dirty="0" err="1">
                        <a:solidFill>
                          <a:srgbClr val="EF8B26"/>
                        </a:solidFill>
                        <a:latin typeface="Calibri"/>
                        <a:cs typeface="Arial"/>
                        <a:sym typeface="Arial"/>
                      </a:rPr>
                      <a:t>đoạn</a:t>
                    </a:r>
                    <a:endParaRPr lang="en-US" sz="3200" b="1" kern="0" dirty="0">
                      <a:solidFill>
                        <a:srgbClr val="EF8B26"/>
                      </a:solidFill>
                      <a:latin typeface="Calibri"/>
                      <a:cs typeface="Arial"/>
                      <a:sym typeface="Arial"/>
                    </a:endParaRPr>
                  </a:p>
                </p:txBody>
              </p:sp>
              <p:sp>
                <p:nvSpPr>
                  <p:cNvPr id="72" name="Hộp Văn bản 55">
                    <a:extLst>
                      <a:ext uri="{FF2B5EF4-FFF2-40B4-BE49-F238E27FC236}">
                        <a16:creationId xmlns:a16="http://schemas.microsoft.com/office/drawing/2014/main" id="{2E96B53F-0196-5A7A-7DB9-B8242F81FBA4}"/>
                      </a:ext>
                    </a:extLst>
                  </p:cNvPr>
                  <p:cNvSpPr txBox="1"/>
                  <p:nvPr/>
                </p:nvSpPr>
                <p:spPr>
                  <a:xfrm>
                    <a:off x="1718233" y="2415036"/>
                    <a:ext cx="3682248" cy="456324"/>
                  </a:xfrm>
                  <a:prstGeom prst="rect">
                    <a:avLst/>
                  </a:prstGeom>
                  <a:noFill/>
                </p:spPr>
                <p:txBody>
                  <a:bodyPr wrap="square" rtlCol="0">
                    <a:spAutoFit/>
                  </a:bodyPr>
                  <a:lstStyle/>
                  <a:p>
                    <a:pPr defTabSz="1219170">
                      <a:buClr>
                        <a:srgbClr val="000000"/>
                      </a:buClr>
                      <a:defRPr/>
                    </a:pPr>
                    <a:r>
                      <a:rPr lang="vi-VN" sz="3200" b="1" kern="0" dirty="0">
                        <a:solidFill>
                          <a:srgbClr val="9BCA40"/>
                        </a:solidFill>
                        <a:latin typeface="Calibri"/>
                        <a:cs typeface="Arial"/>
                        <a:sym typeface="Arial"/>
                      </a:rPr>
                      <a:t>Tất cả th</a:t>
                    </a:r>
                    <a:r>
                      <a:rPr lang="en-US" sz="3200" b="1" kern="0" dirty="0">
                        <a:solidFill>
                          <a:srgbClr val="9BCA40"/>
                        </a:solidFill>
                        <a:latin typeface="Calibri"/>
                        <a:cs typeface="Arial"/>
                        <a:sym typeface="Arial"/>
                      </a:rPr>
                      <a:t>à</a:t>
                    </a:r>
                    <a:r>
                      <a:rPr lang="vi-VN" sz="3200" b="1" kern="0" dirty="0">
                        <a:solidFill>
                          <a:srgbClr val="9BCA40"/>
                        </a:solidFill>
                        <a:latin typeface="Calibri"/>
                        <a:cs typeface="Arial"/>
                        <a:sym typeface="Arial"/>
                      </a:rPr>
                      <a:t>nh viên đều đọc</a:t>
                    </a:r>
                    <a:endParaRPr lang="en-US" sz="3200" b="1" kern="0" dirty="0">
                      <a:solidFill>
                        <a:srgbClr val="9BCA40"/>
                      </a:solidFill>
                      <a:latin typeface="Calibri"/>
                      <a:cs typeface="Arial"/>
                      <a:sym typeface="Arial"/>
                    </a:endParaRPr>
                  </a:p>
                </p:txBody>
              </p:sp>
              <p:sp>
                <p:nvSpPr>
                  <p:cNvPr id="73" name="Hộp Văn bản 56">
                    <a:extLst>
                      <a:ext uri="{FF2B5EF4-FFF2-40B4-BE49-F238E27FC236}">
                        <a16:creationId xmlns:a16="http://schemas.microsoft.com/office/drawing/2014/main" id="{899137C8-1521-46B7-DAA9-BAACA474D06E}"/>
                      </a:ext>
                    </a:extLst>
                  </p:cNvPr>
                  <p:cNvSpPr txBox="1"/>
                  <p:nvPr/>
                </p:nvSpPr>
                <p:spPr>
                  <a:xfrm>
                    <a:off x="1698250" y="2818089"/>
                    <a:ext cx="3682248" cy="456324"/>
                  </a:xfrm>
                  <a:prstGeom prst="rect">
                    <a:avLst/>
                  </a:prstGeom>
                  <a:noFill/>
                </p:spPr>
                <p:txBody>
                  <a:bodyPr wrap="square" rtlCol="0">
                    <a:spAutoFit/>
                  </a:bodyPr>
                  <a:lstStyle/>
                  <a:p>
                    <a:pPr defTabSz="1219170">
                      <a:buClr>
                        <a:srgbClr val="000000"/>
                      </a:buClr>
                      <a:defRPr/>
                    </a:pPr>
                    <a:r>
                      <a:rPr lang="vi-VN" sz="3200" b="1" kern="0" dirty="0" err="1">
                        <a:solidFill>
                          <a:srgbClr val="992E2E">
                            <a:lumMod val="60000"/>
                            <a:lumOff val="40000"/>
                          </a:srgbClr>
                        </a:solidFill>
                        <a:latin typeface="Calibri"/>
                        <a:cs typeface="Arial"/>
                        <a:sym typeface="Arial"/>
                      </a:rPr>
                      <a:t>Giải</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nghĩa</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từ</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cùng</a:t>
                    </a:r>
                    <a:r>
                      <a:rPr lang="vi-VN" sz="3200" b="1" kern="0" dirty="0">
                        <a:solidFill>
                          <a:srgbClr val="992E2E">
                            <a:lumMod val="60000"/>
                            <a:lumOff val="40000"/>
                          </a:srgbClr>
                        </a:solidFill>
                        <a:latin typeface="Calibri"/>
                        <a:cs typeface="Arial"/>
                        <a:sym typeface="Arial"/>
                      </a:rPr>
                      <a:t> nhau</a:t>
                    </a:r>
                    <a:endParaRPr lang="en-US" sz="3200" b="1" kern="0" dirty="0">
                      <a:solidFill>
                        <a:srgbClr val="992E2E">
                          <a:lumMod val="60000"/>
                          <a:lumOff val="40000"/>
                        </a:srgbClr>
                      </a:solidFill>
                      <a:latin typeface="Calibri"/>
                      <a:cs typeface="Arial"/>
                      <a:sym typeface="Arial"/>
                    </a:endParaRPr>
                  </a:p>
                </p:txBody>
              </p:sp>
            </p:grpSp>
          </p:grpSp>
          <p:sp>
            <p:nvSpPr>
              <p:cNvPr id="67" name="Hộp Văn bản 50">
                <a:extLst>
                  <a:ext uri="{FF2B5EF4-FFF2-40B4-BE49-F238E27FC236}">
                    <a16:creationId xmlns:a16="http://schemas.microsoft.com/office/drawing/2014/main" id="{37383F88-00E8-8EA9-E810-0F5CCFDD07D5}"/>
                  </a:ext>
                </a:extLst>
              </p:cNvPr>
              <p:cNvSpPr txBox="1"/>
              <p:nvPr/>
            </p:nvSpPr>
            <p:spPr>
              <a:xfrm>
                <a:off x="1456818" y="1497298"/>
                <a:ext cx="2092339" cy="648461"/>
              </a:xfrm>
              <a:prstGeom prst="rect">
                <a:avLst/>
              </a:prstGeom>
              <a:noFill/>
            </p:spPr>
            <p:txBody>
              <a:bodyPr wrap="square" rtlCol="0">
                <a:spAutoFit/>
              </a:bodyPr>
              <a:lstStyle/>
              <a:p>
                <a:pPr algn="ctr" defTabSz="1219170">
                  <a:buClr>
                    <a:srgbClr val="000000"/>
                  </a:buClr>
                  <a:defRPr/>
                </a:pPr>
                <a:r>
                  <a:rPr lang="vi-VN" sz="4800" b="1" kern="0" dirty="0">
                    <a:solidFill>
                      <a:srgbClr val="FF0000"/>
                    </a:solidFill>
                    <a:latin typeface="Cambria" panose="02040503050406030204" pitchFamily="18" charset="0"/>
                    <a:ea typeface="Cambria" panose="02040503050406030204" pitchFamily="18" charset="0"/>
                    <a:cs typeface="Arial"/>
                    <a:sym typeface="Arial"/>
                  </a:rPr>
                  <a:t>Yêu </a:t>
                </a:r>
                <a:r>
                  <a:rPr lang="vi-VN" sz="4800" b="1" kern="0" dirty="0" err="1">
                    <a:solidFill>
                      <a:srgbClr val="FF0000"/>
                    </a:solidFill>
                    <a:latin typeface="Cambria" panose="02040503050406030204" pitchFamily="18" charset="0"/>
                    <a:ea typeface="Cambria" panose="02040503050406030204" pitchFamily="18" charset="0"/>
                    <a:cs typeface="Arial"/>
                    <a:sym typeface="Arial"/>
                  </a:rPr>
                  <a:t>cầu</a:t>
                </a:r>
                <a:endParaRPr lang="en-US" sz="4800" b="1" kern="0" dirty="0">
                  <a:solidFill>
                    <a:srgbClr val="FF0000"/>
                  </a:solidFill>
                  <a:latin typeface="Cambria" panose="02040503050406030204" pitchFamily="18" charset="0"/>
                  <a:ea typeface="Cambria" panose="02040503050406030204" pitchFamily="18" charset="0"/>
                  <a:cs typeface="Arial"/>
                  <a:sym typeface="Arial"/>
                </a:endParaRPr>
              </a:p>
            </p:txBody>
          </p:sp>
        </p:grpSp>
        <p:grpSp>
          <p:nvGrpSpPr>
            <p:cNvPr id="45" name="Nhóm 28">
              <a:extLst>
                <a:ext uri="{FF2B5EF4-FFF2-40B4-BE49-F238E27FC236}">
                  <a16:creationId xmlns:a16="http://schemas.microsoft.com/office/drawing/2014/main" id="{37D6BDDE-694F-7CDE-0243-15D3E7C8A858}"/>
                </a:ext>
              </a:extLst>
            </p:cNvPr>
            <p:cNvGrpSpPr/>
            <p:nvPr/>
          </p:nvGrpSpPr>
          <p:grpSpPr>
            <a:xfrm>
              <a:off x="1451675" y="780445"/>
              <a:ext cx="495116" cy="556163"/>
              <a:chOff x="1357497" y="832266"/>
              <a:chExt cx="656208" cy="847339"/>
            </a:xfrm>
          </p:grpSpPr>
          <p:grpSp>
            <p:nvGrpSpPr>
              <p:cNvPr id="60" name="Nhóm 43">
                <a:extLst>
                  <a:ext uri="{FF2B5EF4-FFF2-40B4-BE49-F238E27FC236}">
                    <a16:creationId xmlns:a16="http://schemas.microsoft.com/office/drawing/2014/main" id="{0E675BD9-1358-7665-5092-3E9A1B7292A3}"/>
                  </a:ext>
                </a:extLst>
              </p:cNvPr>
              <p:cNvGrpSpPr/>
              <p:nvPr/>
            </p:nvGrpSpPr>
            <p:grpSpPr>
              <a:xfrm>
                <a:off x="1357497" y="916633"/>
                <a:ext cx="607120" cy="762972"/>
                <a:chOff x="4234875" y="1979179"/>
                <a:chExt cx="607120" cy="762972"/>
              </a:xfrm>
            </p:grpSpPr>
            <p:grpSp>
              <p:nvGrpSpPr>
                <p:cNvPr id="62" name="Nhóm 45">
                  <a:extLst>
                    <a:ext uri="{FF2B5EF4-FFF2-40B4-BE49-F238E27FC236}">
                      <a16:creationId xmlns:a16="http://schemas.microsoft.com/office/drawing/2014/main" id="{95A75087-B3F3-F2A8-6176-23A3A7DD68FB}"/>
                    </a:ext>
                  </a:extLst>
                </p:cNvPr>
                <p:cNvGrpSpPr/>
                <p:nvPr/>
              </p:nvGrpSpPr>
              <p:grpSpPr>
                <a:xfrm>
                  <a:off x="4234875" y="1979179"/>
                  <a:ext cx="607120" cy="577549"/>
                  <a:chOff x="4297137" y="1963045"/>
                  <a:chExt cx="607120" cy="577549"/>
                </a:xfrm>
              </p:grpSpPr>
              <p:sp>
                <p:nvSpPr>
                  <p:cNvPr id="64" name="Hình Bầu dục 47">
                    <a:extLst>
                      <a:ext uri="{FF2B5EF4-FFF2-40B4-BE49-F238E27FC236}">
                        <a16:creationId xmlns:a16="http://schemas.microsoft.com/office/drawing/2014/main" id="{1AF9C82A-85E3-352A-0269-B02D078CF790}"/>
                      </a:ext>
                    </a:extLst>
                  </p:cNvPr>
                  <p:cNvSpPr/>
                  <p:nvPr/>
                </p:nvSpPr>
                <p:spPr>
                  <a:xfrm>
                    <a:off x="4297137" y="1982649"/>
                    <a:ext cx="549726" cy="557945"/>
                  </a:xfrm>
                  <a:prstGeom prst="ellipse">
                    <a:avLst/>
                  </a:prstGeom>
                  <a:solidFill>
                    <a:srgbClr val="FFFFFF"/>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a:sym typeface="Arial"/>
                    </a:endParaRPr>
                  </a:p>
                </p:txBody>
              </p:sp>
              <p:sp>
                <p:nvSpPr>
                  <p:cNvPr id="65" name="Hình Bầu dục 48">
                    <a:extLst>
                      <a:ext uri="{FF2B5EF4-FFF2-40B4-BE49-F238E27FC236}">
                        <a16:creationId xmlns:a16="http://schemas.microsoft.com/office/drawing/2014/main" id="{DD44DE32-BC4D-33B8-8111-571011FB24CD}"/>
                      </a:ext>
                    </a:extLst>
                  </p:cNvPr>
                  <p:cNvSpPr/>
                  <p:nvPr/>
                </p:nvSpPr>
                <p:spPr>
                  <a:xfrm>
                    <a:off x="4354531" y="1963045"/>
                    <a:ext cx="549726" cy="557945"/>
                  </a:xfrm>
                  <a:prstGeom prst="ellipse">
                    <a:avLst/>
                  </a:prstGeom>
                  <a:noFill/>
                  <a:ln>
                    <a:solidFill>
                      <a:srgbClr val="221F1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a:sym typeface="Arial"/>
                    </a:endParaRPr>
                  </a:p>
                </p:txBody>
              </p:sp>
            </p:grpSp>
            <p:sp>
              <p:nvSpPr>
                <p:cNvPr id="63" name="Hộp Văn bản 46">
                  <a:extLst>
                    <a:ext uri="{FF2B5EF4-FFF2-40B4-BE49-F238E27FC236}">
                      <a16:creationId xmlns:a16="http://schemas.microsoft.com/office/drawing/2014/main" id="{DBC33D0D-BFD8-7A8E-5A18-E86C159013D1}"/>
                    </a:ext>
                  </a:extLst>
                </p:cNvPr>
                <p:cNvSpPr txBox="1"/>
                <p:nvPr/>
              </p:nvSpPr>
              <p:spPr>
                <a:xfrm flipH="1">
                  <a:off x="4452344" y="2046922"/>
                  <a:ext cx="57394" cy="695229"/>
                </a:xfrm>
                <a:prstGeom prst="rect">
                  <a:avLst/>
                </a:prstGeom>
                <a:noFill/>
              </p:spPr>
              <p:txBody>
                <a:bodyPr wrap="square" rtlCol="0">
                  <a:spAutoFit/>
                </a:bodyPr>
                <a:lstStyle/>
                <a:p>
                  <a:pPr defTabSz="1219170">
                    <a:buClr>
                      <a:srgbClr val="000000"/>
                    </a:buClr>
                    <a:defRPr/>
                  </a:pPr>
                  <a:endParaRPr lang="en-US" sz="3200" kern="0" dirty="0">
                    <a:solidFill>
                      <a:srgbClr val="000000"/>
                    </a:solidFill>
                    <a:latin typeface="Coiny"/>
                    <a:cs typeface="Arial"/>
                    <a:sym typeface="Arial"/>
                  </a:endParaRPr>
                </a:p>
              </p:txBody>
            </p:sp>
          </p:grpSp>
          <p:pic>
            <p:nvPicPr>
              <p:cNvPr id="61" name="Hình ảnh 44" descr="Ảnh có chứa đồng hồ, tối&#10;&#10;Mô tả được tạo tự động">
                <a:extLst>
                  <a:ext uri="{FF2B5EF4-FFF2-40B4-BE49-F238E27FC236}">
                    <a16:creationId xmlns:a16="http://schemas.microsoft.com/office/drawing/2014/main" id="{DED40227-711A-0E1A-0F08-45252D26F569}"/>
                  </a:ext>
                </a:extLst>
              </p:cNvPr>
              <p:cNvPicPr>
                <a:picLocks noChangeAspect="1"/>
              </p:cNvPicPr>
              <p:nvPr/>
            </p:nvPicPr>
            <p:blipFill rotWithShape="1">
              <a:blip r:embed="rId6"/>
              <a:srcRect t="27390" r="49735" b="25821"/>
              <a:stretch/>
            </p:blipFill>
            <p:spPr>
              <a:xfrm>
                <a:off x="1393119" y="832266"/>
                <a:ext cx="620586" cy="577676"/>
              </a:xfrm>
              <a:prstGeom prst="rect">
                <a:avLst/>
              </a:prstGeom>
            </p:spPr>
          </p:pic>
        </p:grpSp>
        <p:grpSp>
          <p:nvGrpSpPr>
            <p:cNvPr id="46" name="Nhóm 29">
              <a:extLst>
                <a:ext uri="{FF2B5EF4-FFF2-40B4-BE49-F238E27FC236}">
                  <a16:creationId xmlns:a16="http://schemas.microsoft.com/office/drawing/2014/main" id="{1D4032E5-8DC0-A057-CD2F-D583C04D5235}"/>
                </a:ext>
              </a:extLst>
            </p:cNvPr>
            <p:cNvGrpSpPr/>
            <p:nvPr/>
          </p:nvGrpSpPr>
          <p:grpSpPr>
            <a:xfrm>
              <a:off x="1425586" y="1227510"/>
              <a:ext cx="495116" cy="556163"/>
              <a:chOff x="1357497" y="832266"/>
              <a:chExt cx="656208" cy="847339"/>
            </a:xfrm>
          </p:grpSpPr>
          <p:grpSp>
            <p:nvGrpSpPr>
              <p:cNvPr id="54" name="Nhóm 37">
                <a:extLst>
                  <a:ext uri="{FF2B5EF4-FFF2-40B4-BE49-F238E27FC236}">
                    <a16:creationId xmlns:a16="http://schemas.microsoft.com/office/drawing/2014/main" id="{83B777E1-B852-F72D-3A57-2E575BD4518A}"/>
                  </a:ext>
                </a:extLst>
              </p:cNvPr>
              <p:cNvGrpSpPr/>
              <p:nvPr/>
            </p:nvGrpSpPr>
            <p:grpSpPr>
              <a:xfrm>
                <a:off x="1357497" y="916633"/>
                <a:ext cx="607120" cy="762972"/>
                <a:chOff x="4234875" y="1979179"/>
                <a:chExt cx="607120" cy="762972"/>
              </a:xfrm>
            </p:grpSpPr>
            <p:grpSp>
              <p:nvGrpSpPr>
                <p:cNvPr id="56" name="Nhóm 39">
                  <a:extLst>
                    <a:ext uri="{FF2B5EF4-FFF2-40B4-BE49-F238E27FC236}">
                      <a16:creationId xmlns:a16="http://schemas.microsoft.com/office/drawing/2014/main" id="{270722DF-031E-E9F4-463B-D3CCB36308F1}"/>
                    </a:ext>
                  </a:extLst>
                </p:cNvPr>
                <p:cNvGrpSpPr/>
                <p:nvPr/>
              </p:nvGrpSpPr>
              <p:grpSpPr>
                <a:xfrm>
                  <a:off x="4234875" y="1979179"/>
                  <a:ext cx="607120" cy="577549"/>
                  <a:chOff x="4297137" y="1963045"/>
                  <a:chExt cx="607120" cy="577549"/>
                </a:xfrm>
              </p:grpSpPr>
              <p:sp>
                <p:nvSpPr>
                  <p:cNvPr id="58" name="Hình Bầu dục 41">
                    <a:extLst>
                      <a:ext uri="{FF2B5EF4-FFF2-40B4-BE49-F238E27FC236}">
                        <a16:creationId xmlns:a16="http://schemas.microsoft.com/office/drawing/2014/main" id="{D717F559-62AA-59D2-1401-A389AFA19F46}"/>
                      </a:ext>
                    </a:extLst>
                  </p:cNvPr>
                  <p:cNvSpPr/>
                  <p:nvPr/>
                </p:nvSpPr>
                <p:spPr>
                  <a:xfrm>
                    <a:off x="4297137" y="1982649"/>
                    <a:ext cx="549726" cy="557945"/>
                  </a:xfrm>
                  <a:prstGeom prst="ellipse">
                    <a:avLst/>
                  </a:prstGeom>
                  <a:solidFill>
                    <a:srgbClr val="FFFFFF"/>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a:sym typeface="Arial"/>
                    </a:endParaRPr>
                  </a:p>
                </p:txBody>
              </p:sp>
              <p:sp>
                <p:nvSpPr>
                  <p:cNvPr id="59" name="Hình Bầu dục 42">
                    <a:extLst>
                      <a:ext uri="{FF2B5EF4-FFF2-40B4-BE49-F238E27FC236}">
                        <a16:creationId xmlns:a16="http://schemas.microsoft.com/office/drawing/2014/main" id="{C4F7B34A-E848-B13F-E8F3-5A4C6AE1C4BD}"/>
                      </a:ext>
                    </a:extLst>
                  </p:cNvPr>
                  <p:cNvSpPr/>
                  <p:nvPr/>
                </p:nvSpPr>
                <p:spPr>
                  <a:xfrm>
                    <a:off x="4354531" y="1963045"/>
                    <a:ext cx="549726" cy="557945"/>
                  </a:xfrm>
                  <a:prstGeom prst="ellipse">
                    <a:avLst/>
                  </a:prstGeom>
                  <a:noFill/>
                  <a:ln>
                    <a:solidFill>
                      <a:srgbClr val="221F1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a:sym typeface="Arial"/>
                    </a:endParaRPr>
                  </a:p>
                </p:txBody>
              </p:sp>
            </p:grpSp>
            <p:sp>
              <p:nvSpPr>
                <p:cNvPr id="57" name="Hộp Văn bản 40">
                  <a:extLst>
                    <a:ext uri="{FF2B5EF4-FFF2-40B4-BE49-F238E27FC236}">
                      <a16:creationId xmlns:a16="http://schemas.microsoft.com/office/drawing/2014/main" id="{3CB0E321-10E0-78F2-D6E8-F6B114D1AA5A}"/>
                    </a:ext>
                  </a:extLst>
                </p:cNvPr>
                <p:cNvSpPr txBox="1"/>
                <p:nvPr/>
              </p:nvSpPr>
              <p:spPr>
                <a:xfrm flipH="1">
                  <a:off x="4452344" y="2046922"/>
                  <a:ext cx="57394" cy="695229"/>
                </a:xfrm>
                <a:prstGeom prst="rect">
                  <a:avLst/>
                </a:prstGeom>
                <a:noFill/>
              </p:spPr>
              <p:txBody>
                <a:bodyPr wrap="square" rtlCol="0">
                  <a:spAutoFit/>
                </a:bodyPr>
                <a:lstStyle/>
                <a:p>
                  <a:pPr defTabSz="1219170">
                    <a:buClr>
                      <a:srgbClr val="000000"/>
                    </a:buClr>
                    <a:defRPr/>
                  </a:pPr>
                  <a:endParaRPr lang="en-US" sz="3200" kern="0" dirty="0">
                    <a:solidFill>
                      <a:srgbClr val="000000"/>
                    </a:solidFill>
                    <a:latin typeface="Coiny"/>
                    <a:cs typeface="Arial"/>
                    <a:sym typeface="Arial"/>
                  </a:endParaRPr>
                </a:p>
              </p:txBody>
            </p:sp>
          </p:grpSp>
          <p:pic>
            <p:nvPicPr>
              <p:cNvPr id="55" name="Hình ảnh 38" descr="Ảnh có chứa đồng hồ, tối&#10;&#10;Mô tả được tạo tự động">
                <a:extLst>
                  <a:ext uri="{FF2B5EF4-FFF2-40B4-BE49-F238E27FC236}">
                    <a16:creationId xmlns:a16="http://schemas.microsoft.com/office/drawing/2014/main" id="{4FC4C172-899F-B205-A14B-59358C3676C2}"/>
                  </a:ext>
                </a:extLst>
              </p:cNvPr>
              <p:cNvPicPr>
                <a:picLocks noChangeAspect="1"/>
              </p:cNvPicPr>
              <p:nvPr/>
            </p:nvPicPr>
            <p:blipFill rotWithShape="1">
              <a:blip r:embed="rId6"/>
              <a:srcRect t="27390" r="49735" b="25821"/>
              <a:stretch/>
            </p:blipFill>
            <p:spPr>
              <a:xfrm>
                <a:off x="1393119" y="832266"/>
                <a:ext cx="620586" cy="577676"/>
              </a:xfrm>
              <a:prstGeom prst="rect">
                <a:avLst/>
              </a:prstGeom>
            </p:spPr>
          </p:pic>
        </p:grpSp>
        <p:grpSp>
          <p:nvGrpSpPr>
            <p:cNvPr id="47" name="Nhóm 30">
              <a:extLst>
                <a:ext uri="{FF2B5EF4-FFF2-40B4-BE49-F238E27FC236}">
                  <a16:creationId xmlns:a16="http://schemas.microsoft.com/office/drawing/2014/main" id="{7561F817-DD80-1F25-5955-BCAD0EF4526F}"/>
                </a:ext>
              </a:extLst>
            </p:cNvPr>
            <p:cNvGrpSpPr/>
            <p:nvPr/>
          </p:nvGrpSpPr>
          <p:grpSpPr>
            <a:xfrm>
              <a:off x="1411504" y="1707605"/>
              <a:ext cx="495116" cy="556163"/>
              <a:chOff x="1357497" y="832266"/>
              <a:chExt cx="656208" cy="847339"/>
            </a:xfrm>
          </p:grpSpPr>
          <p:grpSp>
            <p:nvGrpSpPr>
              <p:cNvPr id="48" name="Nhóm 31">
                <a:extLst>
                  <a:ext uri="{FF2B5EF4-FFF2-40B4-BE49-F238E27FC236}">
                    <a16:creationId xmlns:a16="http://schemas.microsoft.com/office/drawing/2014/main" id="{07FD846E-FF2D-10EE-738E-2BB6C610FAAE}"/>
                  </a:ext>
                </a:extLst>
              </p:cNvPr>
              <p:cNvGrpSpPr/>
              <p:nvPr/>
            </p:nvGrpSpPr>
            <p:grpSpPr>
              <a:xfrm>
                <a:off x="1357497" y="916633"/>
                <a:ext cx="607120" cy="762972"/>
                <a:chOff x="4234875" y="1979179"/>
                <a:chExt cx="607120" cy="762972"/>
              </a:xfrm>
            </p:grpSpPr>
            <p:grpSp>
              <p:nvGrpSpPr>
                <p:cNvPr id="50" name="Nhóm 33">
                  <a:extLst>
                    <a:ext uri="{FF2B5EF4-FFF2-40B4-BE49-F238E27FC236}">
                      <a16:creationId xmlns:a16="http://schemas.microsoft.com/office/drawing/2014/main" id="{0AEF5969-5053-F0B7-88A1-6EF5EF433571}"/>
                    </a:ext>
                  </a:extLst>
                </p:cNvPr>
                <p:cNvGrpSpPr/>
                <p:nvPr/>
              </p:nvGrpSpPr>
              <p:grpSpPr>
                <a:xfrm>
                  <a:off x="4234875" y="1979179"/>
                  <a:ext cx="607120" cy="577549"/>
                  <a:chOff x="4297137" y="1963045"/>
                  <a:chExt cx="607120" cy="577549"/>
                </a:xfrm>
              </p:grpSpPr>
              <p:sp>
                <p:nvSpPr>
                  <p:cNvPr id="52" name="Hình Bầu dục 35">
                    <a:extLst>
                      <a:ext uri="{FF2B5EF4-FFF2-40B4-BE49-F238E27FC236}">
                        <a16:creationId xmlns:a16="http://schemas.microsoft.com/office/drawing/2014/main" id="{1CDC968B-FFE7-F46B-BCEE-2627527B887B}"/>
                      </a:ext>
                    </a:extLst>
                  </p:cNvPr>
                  <p:cNvSpPr/>
                  <p:nvPr/>
                </p:nvSpPr>
                <p:spPr>
                  <a:xfrm>
                    <a:off x="4297137" y="1982649"/>
                    <a:ext cx="549726" cy="557945"/>
                  </a:xfrm>
                  <a:prstGeom prst="ellipse">
                    <a:avLst/>
                  </a:prstGeom>
                  <a:solidFill>
                    <a:srgbClr val="FFFFFF"/>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a:sym typeface="Arial"/>
                    </a:endParaRPr>
                  </a:p>
                </p:txBody>
              </p:sp>
              <p:sp>
                <p:nvSpPr>
                  <p:cNvPr id="53" name="Hình Bầu dục 36">
                    <a:extLst>
                      <a:ext uri="{FF2B5EF4-FFF2-40B4-BE49-F238E27FC236}">
                        <a16:creationId xmlns:a16="http://schemas.microsoft.com/office/drawing/2014/main" id="{64F5E138-2F44-6654-7E4F-E334036EAB2F}"/>
                      </a:ext>
                    </a:extLst>
                  </p:cNvPr>
                  <p:cNvSpPr/>
                  <p:nvPr/>
                </p:nvSpPr>
                <p:spPr>
                  <a:xfrm>
                    <a:off x="4354531" y="1963045"/>
                    <a:ext cx="549726" cy="557945"/>
                  </a:xfrm>
                  <a:prstGeom prst="ellipse">
                    <a:avLst/>
                  </a:prstGeom>
                  <a:noFill/>
                  <a:ln>
                    <a:solidFill>
                      <a:srgbClr val="221F1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a:sym typeface="Arial"/>
                    </a:endParaRPr>
                  </a:p>
                </p:txBody>
              </p:sp>
            </p:grpSp>
            <p:sp>
              <p:nvSpPr>
                <p:cNvPr id="51" name="Hộp Văn bản 34">
                  <a:extLst>
                    <a:ext uri="{FF2B5EF4-FFF2-40B4-BE49-F238E27FC236}">
                      <a16:creationId xmlns:a16="http://schemas.microsoft.com/office/drawing/2014/main" id="{E0CDDFB4-BFD6-9620-316A-65EC315FEBDB}"/>
                    </a:ext>
                  </a:extLst>
                </p:cNvPr>
                <p:cNvSpPr txBox="1"/>
                <p:nvPr/>
              </p:nvSpPr>
              <p:spPr>
                <a:xfrm flipH="1">
                  <a:off x="4452344" y="2046922"/>
                  <a:ext cx="57394" cy="695229"/>
                </a:xfrm>
                <a:prstGeom prst="rect">
                  <a:avLst/>
                </a:prstGeom>
                <a:noFill/>
              </p:spPr>
              <p:txBody>
                <a:bodyPr wrap="square" rtlCol="0">
                  <a:spAutoFit/>
                </a:bodyPr>
                <a:lstStyle/>
                <a:p>
                  <a:pPr defTabSz="1219170">
                    <a:buClr>
                      <a:srgbClr val="000000"/>
                    </a:buClr>
                    <a:defRPr/>
                  </a:pPr>
                  <a:endParaRPr lang="en-US" sz="3200" kern="0" dirty="0">
                    <a:solidFill>
                      <a:srgbClr val="000000"/>
                    </a:solidFill>
                    <a:latin typeface="Coiny"/>
                    <a:cs typeface="Arial"/>
                    <a:sym typeface="Arial"/>
                  </a:endParaRPr>
                </a:p>
              </p:txBody>
            </p:sp>
          </p:grpSp>
          <p:pic>
            <p:nvPicPr>
              <p:cNvPr id="49" name="Hình ảnh 32" descr="Ảnh có chứa đồng hồ, tối&#10;&#10;Mô tả được tạo tự động">
                <a:extLst>
                  <a:ext uri="{FF2B5EF4-FFF2-40B4-BE49-F238E27FC236}">
                    <a16:creationId xmlns:a16="http://schemas.microsoft.com/office/drawing/2014/main" id="{30EEDAEC-DC64-CDBB-02ED-783E020B4433}"/>
                  </a:ext>
                </a:extLst>
              </p:cNvPr>
              <p:cNvPicPr>
                <a:picLocks noChangeAspect="1"/>
              </p:cNvPicPr>
              <p:nvPr/>
            </p:nvPicPr>
            <p:blipFill rotWithShape="1">
              <a:blip r:embed="rId6"/>
              <a:srcRect t="27390" r="49735" b="25821"/>
              <a:stretch/>
            </p:blipFill>
            <p:spPr>
              <a:xfrm>
                <a:off x="1393119" y="832266"/>
                <a:ext cx="620586" cy="577676"/>
              </a:xfrm>
              <a:prstGeom prst="rect">
                <a:avLst/>
              </a:prstGeom>
            </p:spPr>
          </p:pic>
        </p:grpSp>
      </p:grpSp>
    </p:spTree>
    <p:custDataLst>
      <p:tags r:id="rId1"/>
    </p:custDataLst>
    <p:extLst>
      <p:ext uri="{BB962C8B-B14F-4D97-AF65-F5344CB8AC3E}">
        <p14:creationId xmlns:p14="http://schemas.microsoft.com/office/powerpoint/2010/main" val="36287586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0-#ppt_w/2"/>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9"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500" fill="hold"/>
                                        <p:tgtEl>
                                          <p:spTgt spid="43"/>
                                        </p:tgtEl>
                                        <p:attrNameLst>
                                          <p:attrName>ppt_x</p:attrName>
                                        </p:attrNameLst>
                                      </p:cBhvr>
                                      <p:tavLst>
                                        <p:tav tm="0">
                                          <p:val>
                                            <p:strVal val="0-#ppt_w/2"/>
                                          </p:val>
                                        </p:tav>
                                        <p:tav tm="100000">
                                          <p:val>
                                            <p:strVal val="#ppt_x"/>
                                          </p:val>
                                        </p:tav>
                                      </p:tavLst>
                                    </p:anim>
                                    <p:anim calcmode="lin" valueType="num">
                                      <p:cBhvr additive="base">
                                        <p:cTn id="16" dur="500" fill="hold"/>
                                        <p:tgtEl>
                                          <p:spTgt spid="43"/>
                                        </p:tgtEl>
                                        <p:attrNameLst>
                                          <p:attrName>ppt_y</p:attrName>
                                        </p:attrNameLst>
                                      </p:cBhvr>
                                      <p:tavLst>
                                        <p:tav tm="0">
                                          <p:val>
                                            <p:strVal val="0-#ppt_h/2"/>
                                          </p:val>
                                        </p:tav>
                                        <p:tav tm="100000">
                                          <p:val>
                                            <p:strVal val="#ppt_y"/>
                                          </p:val>
                                        </p:tav>
                                      </p:tavLst>
                                    </p:anim>
                                  </p:childTnLst>
                                </p:cTn>
                              </p:par>
                              <p:par>
                                <p:cTn id="17" presetID="2" presetClass="entr" presetSubtype="6"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1+#ppt_w/2"/>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Nhóm 6">
            <a:extLst>
              <a:ext uri="{FF2B5EF4-FFF2-40B4-BE49-F238E27FC236}">
                <a16:creationId xmlns:a16="http://schemas.microsoft.com/office/drawing/2014/main" id="{B52B7957-F007-8CB3-C825-EEE8B7F1D1E5}"/>
              </a:ext>
            </a:extLst>
          </p:cNvPr>
          <p:cNvGrpSpPr/>
          <p:nvPr/>
        </p:nvGrpSpPr>
        <p:grpSpPr>
          <a:xfrm>
            <a:off x="1240969" y="2047622"/>
            <a:ext cx="7540883" cy="3711007"/>
            <a:chOff x="3172847" y="2326844"/>
            <a:chExt cx="5592087" cy="2530571"/>
          </a:xfrm>
        </p:grpSpPr>
        <p:grpSp>
          <p:nvGrpSpPr>
            <p:cNvPr id="5" name="Nhóm 7">
              <a:extLst>
                <a:ext uri="{FF2B5EF4-FFF2-40B4-BE49-F238E27FC236}">
                  <a16:creationId xmlns:a16="http://schemas.microsoft.com/office/drawing/2014/main" id="{8AEF3C0B-9A1F-D1E3-48A1-D4589BF97143}"/>
                </a:ext>
              </a:extLst>
            </p:cNvPr>
            <p:cNvGrpSpPr/>
            <p:nvPr/>
          </p:nvGrpSpPr>
          <p:grpSpPr>
            <a:xfrm flipH="1">
              <a:off x="3172847" y="2326844"/>
              <a:ext cx="5592087" cy="2530571"/>
              <a:chOff x="648699" y="1441977"/>
              <a:chExt cx="4697106" cy="2155028"/>
            </a:xfrm>
          </p:grpSpPr>
          <p:grpSp>
            <p:nvGrpSpPr>
              <p:cNvPr id="16" name="Nhóm 18">
                <a:extLst>
                  <a:ext uri="{FF2B5EF4-FFF2-40B4-BE49-F238E27FC236}">
                    <a16:creationId xmlns:a16="http://schemas.microsoft.com/office/drawing/2014/main" id="{9C7ADE99-6265-E46B-ECC2-1E0AFDDDFC13}"/>
                  </a:ext>
                </a:extLst>
              </p:cNvPr>
              <p:cNvGrpSpPr/>
              <p:nvPr/>
            </p:nvGrpSpPr>
            <p:grpSpPr>
              <a:xfrm>
                <a:off x="712687" y="1805790"/>
                <a:ext cx="4633118" cy="1791215"/>
                <a:chOff x="871014" y="3415425"/>
                <a:chExt cx="4103330" cy="1791215"/>
              </a:xfrm>
            </p:grpSpPr>
            <p:grpSp>
              <p:nvGrpSpPr>
                <p:cNvPr id="18" name="Nhóm 20">
                  <a:extLst>
                    <a:ext uri="{FF2B5EF4-FFF2-40B4-BE49-F238E27FC236}">
                      <a16:creationId xmlns:a16="http://schemas.microsoft.com/office/drawing/2014/main" id="{EAAB5FBD-03D8-2783-6254-E93044FB606E}"/>
                    </a:ext>
                  </a:extLst>
                </p:cNvPr>
                <p:cNvGrpSpPr/>
                <p:nvPr/>
              </p:nvGrpSpPr>
              <p:grpSpPr>
                <a:xfrm>
                  <a:off x="878188" y="3415425"/>
                  <a:ext cx="4096156" cy="1791215"/>
                  <a:chOff x="666378" y="1770293"/>
                  <a:chExt cx="4096156" cy="1791215"/>
                </a:xfrm>
              </p:grpSpPr>
              <p:sp>
                <p:nvSpPr>
                  <p:cNvPr id="23" name="Hình chữ nhật: Góc Tròn 12">
                    <a:extLst>
                      <a:ext uri="{FF2B5EF4-FFF2-40B4-BE49-F238E27FC236}">
                        <a16:creationId xmlns:a16="http://schemas.microsoft.com/office/drawing/2014/main" id="{40D80395-C428-75B9-F07C-DF87C10B7033}"/>
                      </a:ext>
                    </a:extLst>
                  </p:cNvPr>
                  <p:cNvSpPr/>
                  <p:nvPr/>
                </p:nvSpPr>
                <p:spPr>
                  <a:xfrm flipV="1">
                    <a:off x="666378" y="1770293"/>
                    <a:ext cx="4096156" cy="1710822"/>
                  </a:xfrm>
                  <a:custGeom>
                    <a:avLst/>
                    <a:gdLst>
                      <a:gd name="connsiteX0" fmla="*/ 0 w 3804811"/>
                      <a:gd name="connsiteY0" fmla="*/ 27650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0 w 3804811"/>
                      <a:gd name="connsiteY8" fmla="*/ 27650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327660 w 3804811"/>
                      <a:gd name="connsiteY8" fmla="*/ 817527 h 1659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811" h="1659008">
                        <a:moveTo>
                          <a:pt x="327660" y="817527"/>
                        </a:moveTo>
                        <a:cubicBezTo>
                          <a:pt x="327660" y="664816"/>
                          <a:pt x="123796" y="0"/>
                          <a:pt x="276507" y="0"/>
                        </a:cubicBezTo>
                        <a:lnTo>
                          <a:pt x="3528304" y="0"/>
                        </a:lnTo>
                        <a:cubicBezTo>
                          <a:pt x="3681015" y="0"/>
                          <a:pt x="3804811" y="123796"/>
                          <a:pt x="3804811" y="276507"/>
                        </a:cubicBezTo>
                        <a:lnTo>
                          <a:pt x="3804811" y="1382501"/>
                        </a:lnTo>
                        <a:cubicBezTo>
                          <a:pt x="3804811" y="1535212"/>
                          <a:pt x="3681015" y="1659008"/>
                          <a:pt x="3528304" y="1659008"/>
                        </a:cubicBezTo>
                        <a:lnTo>
                          <a:pt x="276507" y="1659008"/>
                        </a:lnTo>
                        <a:cubicBezTo>
                          <a:pt x="123796" y="1659008"/>
                          <a:pt x="0" y="1535212"/>
                          <a:pt x="0" y="1382501"/>
                        </a:cubicBezTo>
                        <a:cubicBezTo>
                          <a:pt x="0" y="1013836"/>
                          <a:pt x="327660" y="1186192"/>
                          <a:pt x="327660" y="817527"/>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1E0E2F"/>
                      </a:solidFill>
                      <a:latin typeface="Calibri"/>
                      <a:sym typeface="Arial"/>
                    </a:endParaRPr>
                  </a:p>
                </p:txBody>
              </p:sp>
              <p:sp>
                <p:nvSpPr>
                  <p:cNvPr id="24" name="Hình chữ nhật: Góc Tròn 12">
                    <a:extLst>
                      <a:ext uri="{FF2B5EF4-FFF2-40B4-BE49-F238E27FC236}">
                        <a16:creationId xmlns:a16="http://schemas.microsoft.com/office/drawing/2014/main" id="{9484EB21-6683-AF1C-878E-801453C47A8F}"/>
                      </a:ext>
                    </a:extLst>
                  </p:cNvPr>
                  <p:cNvSpPr/>
                  <p:nvPr/>
                </p:nvSpPr>
                <p:spPr>
                  <a:xfrm flipV="1">
                    <a:off x="872364" y="1877942"/>
                    <a:ext cx="3804811" cy="1683566"/>
                  </a:xfrm>
                  <a:custGeom>
                    <a:avLst/>
                    <a:gdLst>
                      <a:gd name="connsiteX0" fmla="*/ 0 w 3804811"/>
                      <a:gd name="connsiteY0" fmla="*/ 27650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0 w 3804811"/>
                      <a:gd name="connsiteY8" fmla="*/ 27650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327660 w 3804811"/>
                      <a:gd name="connsiteY8" fmla="*/ 817527 h 1659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811" h="1659008">
                        <a:moveTo>
                          <a:pt x="327660" y="817527"/>
                        </a:moveTo>
                        <a:cubicBezTo>
                          <a:pt x="327660" y="664816"/>
                          <a:pt x="123796" y="0"/>
                          <a:pt x="276507" y="0"/>
                        </a:cubicBezTo>
                        <a:lnTo>
                          <a:pt x="3528304" y="0"/>
                        </a:lnTo>
                        <a:cubicBezTo>
                          <a:pt x="3681015" y="0"/>
                          <a:pt x="3804811" y="123796"/>
                          <a:pt x="3804811" y="276507"/>
                        </a:cubicBezTo>
                        <a:lnTo>
                          <a:pt x="3804811" y="1382501"/>
                        </a:lnTo>
                        <a:cubicBezTo>
                          <a:pt x="3804811" y="1535212"/>
                          <a:pt x="3681015" y="1659008"/>
                          <a:pt x="3528304" y="1659008"/>
                        </a:cubicBezTo>
                        <a:lnTo>
                          <a:pt x="276507" y="1659008"/>
                        </a:lnTo>
                        <a:cubicBezTo>
                          <a:pt x="123796" y="1659008"/>
                          <a:pt x="0" y="1535212"/>
                          <a:pt x="0" y="1382501"/>
                        </a:cubicBezTo>
                        <a:cubicBezTo>
                          <a:pt x="0" y="1013836"/>
                          <a:pt x="327660" y="1186192"/>
                          <a:pt x="327660" y="817527"/>
                        </a:cubicBezTo>
                        <a:close/>
                      </a:path>
                    </a:pathLst>
                  </a:custGeom>
                  <a:noFill/>
                  <a:ln>
                    <a:solidFill>
                      <a:srgbClr val="E56D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1E0E2F"/>
                      </a:solidFill>
                      <a:latin typeface="Calibri"/>
                      <a:sym typeface="Arial"/>
                    </a:endParaRPr>
                  </a:p>
                </p:txBody>
              </p:sp>
            </p:grpSp>
            <p:grpSp>
              <p:nvGrpSpPr>
                <p:cNvPr id="19" name="Nhóm 21">
                  <a:extLst>
                    <a:ext uri="{FF2B5EF4-FFF2-40B4-BE49-F238E27FC236}">
                      <a16:creationId xmlns:a16="http://schemas.microsoft.com/office/drawing/2014/main" id="{563EB973-D2D4-E6A5-DEDE-5446A5EDB9DF}"/>
                    </a:ext>
                  </a:extLst>
                </p:cNvPr>
                <p:cNvGrpSpPr/>
                <p:nvPr/>
              </p:nvGrpSpPr>
              <p:grpSpPr>
                <a:xfrm>
                  <a:off x="871014" y="3638210"/>
                  <a:ext cx="3689420" cy="1119480"/>
                  <a:chOff x="697485" y="1969559"/>
                  <a:chExt cx="3689420" cy="1119480"/>
                </a:xfrm>
              </p:grpSpPr>
              <p:sp>
                <p:nvSpPr>
                  <p:cNvPr id="20" name="Hộp Văn bản 22">
                    <a:extLst>
                      <a:ext uri="{FF2B5EF4-FFF2-40B4-BE49-F238E27FC236}">
                        <a16:creationId xmlns:a16="http://schemas.microsoft.com/office/drawing/2014/main" id="{DD980886-029E-EC6B-D925-A0E0CCD767AE}"/>
                      </a:ext>
                    </a:extLst>
                  </p:cNvPr>
                  <p:cNvSpPr txBox="1"/>
                  <p:nvPr/>
                </p:nvSpPr>
                <p:spPr>
                  <a:xfrm>
                    <a:off x="704657" y="1969559"/>
                    <a:ext cx="3682248" cy="339586"/>
                  </a:xfrm>
                  <a:prstGeom prst="rect">
                    <a:avLst/>
                  </a:prstGeom>
                  <a:noFill/>
                </p:spPr>
                <p:txBody>
                  <a:bodyPr wrap="square" rtlCol="0">
                    <a:spAutoFit/>
                  </a:bodyPr>
                  <a:lstStyle/>
                  <a:p>
                    <a:pPr defTabSz="1219170">
                      <a:buClr>
                        <a:srgbClr val="000000"/>
                      </a:buClr>
                      <a:defRPr/>
                    </a:pPr>
                    <a:r>
                      <a:rPr lang="vi-VN" sz="3200" b="1" kern="0" dirty="0">
                        <a:solidFill>
                          <a:srgbClr val="EF8B26"/>
                        </a:solidFill>
                        <a:latin typeface="Calibri"/>
                        <a:cs typeface="Arial"/>
                        <a:sym typeface="Arial"/>
                      </a:rPr>
                      <a:t>1. </a:t>
                    </a:r>
                    <a:r>
                      <a:rPr lang="vi-VN" sz="3200" b="1" kern="0" dirty="0" err="1">
                        <a:solidFill>
                          <a:srgbClr val="EF8B26"/>
                        </a:solidFill>
                        <a:latin typeface="Calibri"/>
                        <a:cs typeface="Arial"/>
                        <a:sym typeface="Arial"/>
                      </a:rPr>
                      <a:t>Đọc</a:t>
                    </a:r>
                    <a:r>
                      <a:rPr lang="vi-VN" sz="3200" b="1" kern="0" dirty="0">
                        <a:solidFill>
                          <a:srgbClr val="EF8B26"/>
                        </a:solidFill>
                        <a:latin typeface="Calibri"/>
                        <a:cs typeface="Arial"/>
                        <a:sym typeface="Arial"/>
                      </a:rPr>
                      <a:t> </a:t>
                    </a:r>
                    <a:r>
                      <a:rPr lang="vi-VN" sz="3200" b="1" kern="0" dirty="0" err="1">
                        <a:solidFill>
                          <a:srgbClr val="EF8B26"/>
                        </a:solidFill>
                        <a:latin typeface="Calibri"/>
                        <a:cs typeface="Arial"/>
                        <a:sym typeface="Arial"/>
                      </a:rPr>
                      <a:t>đúng</a:t>
                    </a:r>
                    <a:endParaRPr lang="en-US" sz="3200" b="1" kern="0" dirty="0">
                      <a:solidFill>
                        <a:srgbClr val="EF8B26"/>
                      </a:solidFill>
                      <a:latin typeface="Calibri"/>
                      <a:cs typeface="Arial"/>
                      <a:sym typeface="Arial"/>
                    </a:endParaRPr>
                  </a:p>
                </p:txBody>
              </p:sp>
              <p:sp>
                <p:nvSpPr>
                  <p:cNvPr id="21" name="Hộp Văn bản 23">
                    <a:extLst>
                      <a:ext uri="{FF2B5EF4-FFF2-40B4-BE49-F238E27FC236}">
                        <a16:creationId xmlns:a16="http://schemas.microsoft.com/office/drawing/2014/main" id="{0EB82A96-2C57-9CB7-FC2C-4EE5E49F45B8}"/>
                      </a:ext>
                    </a:extLst>
                  </p:cNvPr>
                  <p:cNvSpPr txBox="1"/>
                  <p:nvPr/>
                </p:nvSpPr>
                <p:spPr>
                  <a:xfrm>
                    <a:off x="697485" y="2390114"/>
                    <a:ext cx="3682248" cy="339586"/>
                  </a:xfrm>
                  <a:prstGeom prst="rect">
                    <a:avLst/>
                  </a:prstGeom>
                  <a:noFill/>
                </p:spPr>
                <p:txBody>
                  <a:bodyPr wrap="square" rtlCol="0">
                    <a:spAutoFit/>
                  </a:bodyPr>
                  <a:lstStyle/>
                  <a:p>
                    <a:pPr defTabSz="1219170">
                      <a:buClr>
                        <a:srgbClr val="000000"/>
                      </a:buClr>
                      <a:defRPr/>
                    </a:pPr>
                    <a:r>
                      <a:rPr lang="vi-VN" sz="3200" b="1" kern="0" dirty="0">
                        <a:solidFill>
                          <a:srgbClr val="9BCA40"/>
                        </a:solidFill>
                        <a:latin typeface="Calibri"/>
                        <a:cs typeface="Arial"/>
                        <a:sym typeface="Arial"/>
                      </a:rPr>
                      <a:t>2. </a:t>
                    </a:r>
                    <a:r>
                      <a:rPr lang="en-US" sz="3200" b="1" kern="0" dirty="0" err="1">
                        <a:solidFill>
                          <a:srgbClr val="9BCA40"/>
                        </a:solidFill>
                        <a:latin typeface="Calibri"/>
                        <a:cs typeface="Arial"/>
                        <a:sym typeface="Arial"/>
                      </a:rPr>
                      <a:t>Đọc</a:t>
                    </a:r>
                    <a:r>
                      <a:rPr lang="en-US" sz="3200" b="1" kern="0" dirty="0">
                        <a:solidFill>
                          <a:srgbClr val="9BCA40"/>
                        </a:solidFill>
                        <a:latin typeface="Calibri"/>
                        <a:cs typeface="Arial"/>
                        <a:sym typeface="Arial"/>
                      </a:rPr>
                      <a:t> to, </a:t>
                    </a:r>
                    <a:r>
                      <a:rPr lang="en-US" sz="3200" b="1" kern="0" dirty="0" err="1">
                        <a:solidFill>
                          <a:srgbClr val="9BCA40"/>
                        </a:solidFill>
                        <a:latin typeface="Calibri"/>
                        <a:cs typeface="Arial"/>
                        <a:sym typeface="Arial"/>
                      </a:rPr>
                      <a:t>rõ</a:t>
                    </a:r>
                    <a:endParaRPr lang="en-US" sz="3200" b="1" kern="0" dirty="0">
                      <a:solidFill>
                        <a:srgbClr val="9BCA40"/>
                      </a:solidFill>
                      <a:latin typeface="Calibri"/>
                      <a:cs typeface="Arial"/>
                      <a:sym typeface="Arial"/>
                    </a:endParaRPr>
                  </a:p>
                </p:txBody>
              </p:sp>
              <p:sp>
                <p:nvSpPr>
                  <p:cNvPr id="22" name="Hộp Văn bản 24">
                    <a:extLst>
                      <a:ext uri="{FF2B5EF4-FFF2-40B4-BE49-F238E27FC236}">
                        <a16:creationId xmlns:a16="http://schemas.microsoft.com/office/drawing/2014/main" id="{95C92668-E97A-AACE-A454-E256F036E4C7}"/>
                      </a:ext>
                    </a:extLst>
                  </p:cNvPr>
                  <p:cNvSpPr txBox="1"/>
                  <p:nvPr/>
                </p:nvSpPr>
                <p:spPr>
                  <a:xfrm>
                    <a:off x="1133284" y="2749453"/>
                    <a:ext cx="3246450" cy="339586"/>
                  </a:xfrm>
                  <a:prstGeom prst="rect">
                    <a:avLst/>
                  </a:prstGeom>
                  <a:noFill/>
                </p:spPr>
                <p:txBody>
                  <a:bodyPr wrap="square" rtlCol="0">
                    <a:spAutoFit/>
                  </a:bodyPr>
                  <a:lstStyle/>
                  <a:p>
                    <a:pPr defTabSz="1219170">
                      <a:buClr>
                        <a:srgbClr val="000000"/>
                      </a:buClr>
                      <a:defRPr/>
                    </a:pPr>
                    <a:r>
                      <a:rPr lang="vi-VN" sz="3200" b="1" kern="0" dirty="0">
                        <a:solidFill>
                          <a:srgbClr val="992E2E">
                            <a:lumMod val="60000"/>
                            <a:lumOff val="40000"/>
                          </a:srgbClr>
                        </a:solidFill>
                        <a:latin typeface="Calibri"/>
                        <a:cs typeface="Arial"/>
                        <a:sym typeface="Arial"/>
                      </a:rPr>
                      <a:t>3. </a:t>
                    </a:r>
                    <a:r>
                      <a:rPr lang="vi-VN" sz="3200" b="1" kern="0" dirty="0" err="1">
                        <a:solidFill>
                          <a:srgbClr val="992E2E">
                            <a:lumMod val="60000"/>
                            <a:lumOff val="40000"/>
                          </a:srgbClr>
                        </a:solidFill>
                        <a:latin typeface="Calibri"/>
                        <a:cs typeface="Arial"/>
                        <a:sym typeface="Arial"/>
                      </a:rPr>
                      <a:t>Đọc</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ngắt</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nghỉ</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đúng</a:t>
                    </a:r>
                    <a:r>
                      <a:rPr lang="vi-VN" sz="3200" b="1" kern="0" dirty="0">
                        <a:solidFill>
                          <a:srgbClr val="992E2E">
                            <a:lumMod val="60000"/>
                            <a:lumOff val="40000"/>
                          </a:srgbClr>
                        </a:solidFill>
                        <a:latin typeface="Calibri"/>
                        <a:cs typeface="Arial"/>
                        <a:sym typeface="Arial"/>
                      </a:rPr>
                      <a:t> </a:t>
                    </a:r>
                    <a:r>
                      <a:rPr lang="vi-VN" sz="3200" b="1" kern="0" dirty="0" err="1">
                        <a:solidFill>
                          <a:srgbClr val="992E2E">
                            <a:lumMod val="60000"/>
                            <a:lumOff val="40000"/>
                          </a:srgbClr>
                        </a:solidFill>
                        <a:latin typeface="Calibri"/>
                        <a:cs typeface="Arial"/>
                        <a:sym typeface="Arial"/>
                      </a:rPr>
                      <a:t>nhịp</a:t>
                    </a:r>
                    <a:r>
                      <a:rPr lang="vi-VN" sz="3200" b="1" kern="0" dirty="0">
                        <a:solidFill>
                          <a:srgbClr val="992E2E">
                            <a:lumMod val="60000"/>
                            <a:lumOff val="40000"/>
                          </a:srgbClr>
                        </a:solidFill>
                        <a:latin typeface="Calibri"/>
                        <a:cs typeface="Arial"/>
                        <a:sym typeface="Arial"/>
                      </a:rPr>
                      <a:t> thơ</a:t>
                    </a:r>
                    <a:endParaRPr lang="en-US" sz="3200" b="1" kern="0" dirty="0">
                      <a:solidFill>
                        <a:srgbClr val="992E2E">
                          <a:lumMod val="60000"/>
                          <a:lumOff val="40000"/>
                        </a:srgbClr>
                      </a:solidFill>
                      <a:latin typeface="Calibri"/>
                      <a:cs typeface="Arial"/>
                      <a:sym typeface="Arial"/>
                    </a:endParaRPr>
                  </a:p>
                </p:txBody>
              </p:sp>
            </p:grpSp>
          </p:grpSp>
          <p:sp>
            <p:nvSpPr>
              <p:cNvPr id="17" name="Hộp Văn bản 19">
                <a:extLst>
                  <a:ext uri="{FF2B5EF4-FFF2-40B4-BE49-F238E27FC236}">
                    <a16:creationId xmlns:a16="http://schemas.microsoft.com/office/drawing/2014/main" id="{E852F943-EEC3-2B0F-B679-0EFB099E8897}"/>
                  </a:ext>
                </a:extLst>
              </p:cNvPr>
              <p:cNvSpPr txBox="1"/>
              <p:nvPr/>
            </p:nvSpPr>
            <p:spPr>
              <a:xfrm>
                <a:off x="648699" y="1441977"/>
                <a:ext cx="3115014" cy="482570"/>
              </a:xfrm>
              <a:prstGeom prst="rect">
                <a:avLst/>
              </a:prstGeom>
              <a:noFill/>
            </p:spPr>
            <p:txBody>
              <a:bodyPr wrap="square" rtlCol="0">
                <a:spAutoFit/>
              </a:bodyPr>
              <a:lstStyle/>
              <a:p>
                <a:pPr marL="0" lvl="1" algn="ctr" defTabSz="1219170">
                  <a:buClr>
                    <a:srgbClr val="000000"/>
                  </a:buClr>
                  <a:defRPr/>
                </a:pPr>
                <a:r>
                  <a:rPr lang="vi-VN" sz="4800" b="1" kern="0" dirty="0">
                    <a:solidFill>
                      <a:srgbClr val="FF0000"/>
                    </a:solidFill>
                    <a:latin typeface="Cambria" panose="02040503050406030204" pitchFamily="18" charset="0"/>
                    <a:ea typeface="Cambria" panose="02040503050406030204" pitchFamily="18" charset="0"/>
                    <a:cs typeface="Arial"/>
                    <a:sym typeface="Arial"/>
                  </a:rPr>
                  <a:t>Tiêu </a:t>
                </a:r>
                <a:r>
                  <a:rPr lang="vi-VN" sz="4800" b="1" kern="0" dirty="0" err="1">
                    <a:solidFill>
                      <a:srgbClr val="FF0000"/>
                    </a:solidFill>
                    <a:latin typeface="Cambria" panose="02040503050406030204" pitchFamily="18" charset="0"/>
                    <a:ea typeface="Cambria" panose="02040503050406030204" pitchFamily="18" charset="0"/>
                    <a:cs typeface="Arial"/>
                    <a:sym typeface="Arial"/>
                  </a:rPr>
                  <a:t>chí</a:t>
                </a:r>
                <a:r>
                  <a:rPr lang="vi-VN" sz="4800" b="1" kern="0" dirty="0">
                    <a:solidFill>
                      <a:srgbClr val="FF0000"/>
                    </a:solidFill>
                    <a:latin typeface="Cambria" panose="02040503050406030204" pitchFamily="18" charset="0"/>
                    <a:ea typeface="Cambria" panose="02040503050406030204" pitchFamily="18" charset="0"/>
                    <a:cs typeface="Arial"/>
                    <a:sym typeface="Arial"/>
                  </a:rPr>
                  <a:t> </a:t>
                </a:r>
                <a:r>
                  <a:rPr lang="vi-VN" sz="4800" b="1" kern="0" dirty="0" err="1">
                    <a:solidFill>
                      <a:srgbClr val="FF0000"/>
                    </a:solidFill>
                    <a:latin typeface="Cambria" panose="02040503050406030204" pitchFamily="18" charset="0"/>
                    <a:ea typeface="Cambria" panose="02040503050406030204" pitchFamily="18" charset="0"/>
                    <a:cs typeface="Arial"/>
                    <a:sym typeface="Arial"/>
                  </a:rPr>
                  <a:t>đánh</a:t>
                </a:r>
                <a:r>
                  <a:rPr lang="vi-VN" sz="4800" b="1" kern="0" dirty="0">
                    <a:solidFill>
                      <a:srgbClr val="FF0000"/>
                    </a:solidFill>
                    <a:latin typeface="Cambria" panose="02040503050406030204" pitchFamily="18" charset="0"/>
                    <a:ea typeface="Cambria" panose="02040503050406030204" pitchFamily="18" charset="0"/>
                    <a:cs typeface="Arial"/>
                    <a:sym typeface="Arial"/>
                  </a:rPr>
                  <a:t> </a:t>
                </a:r>
                <a:r>
                  <a:rPr lang="vi-VN" sz="4800" b="1" kern="0" dirty="0" err="1">
                    <a:solidFill>
                      <a:srgbClr val="FF0000"/>
                    </a:solidFill>
                    <a:latin typeface="Cambria" panose="02040503050406030204" pitchFamily="18" charset="0"/>
                    <a:ea typeface="Cambria" panose="02040503050406030204" pitchFamily="18" charset="0"/>
                    <a:cs typeface="Arial"/>
                    <a:sym typeface="Arial"/>
                  </a:rPr>
                  <a:t>giá</a:t>
                </a:r>
                <a:endParaRPr lang="en-US" sz="4800" b="1" kern="0" dirty="0">
                  <a:solidFill>
                    <a:srgbClr val="FF0000"/>
                  </a:solidFill>
                  <a:latin typeface="Cambria" panose="02040503050406030204" pitchFamily="18" charset="0"/>
                  <a:ea typeface="Cambria" panose="02040503050406030204" pitchFamily="18" charset="0"/>
                  <a:cs typeface="Arial"/>
                  <a:sym typeface="Arial"/>
                </a:endParaRPr>
              </a:p>
            </p:txBody>
          </p:sp>
        </p:grpSp>
        <p:grpSp>
          <p:nvGrpSpPr>
            <p:cNvPr id="6" name="Nhóm 8">
              <a:extLst>
                <a:ext uri="{FF2B5EF4-FFF2-40B4-BE49-F238E27FC236}">
                  <a16:creationId xmlns:a16="http://schemas.microsoft.com/office/drawing/2014/main" id="{E4839BEF-D0D1-F9C1-A985-8A7131DAB829}"/>
                </a:ext>
              </a:extLst>
            </p:cNvPr>
            <p:cNvGrpSpPr/>
            <p:nvPr/>
          </p:nvGrpSpPr>
          <p:grpSpPr>
            <a:xfrm>
              <a:off x="5475196" y="3044557"/>
              <a:ext cx="1760145" cy="1750423"/>
              <a:chOff x="5475196" y="3044557"/>
              <a:chExt cx="1760145" cy="1750423"/>
            </a:xfrm>
          </p:grpSpPr>
          <p:pic>
            <p:nvPicPr>
              <p:cNvPr id="7" name="Hình ảnh 9">
                <a:extLst>
                  <a:ext uri="{FF2B5EF4-FFF2-40B4-BE49-F238E27FC236}">
                    <a16:creationId xmlns:a16="http://schemas.microsoft.com/office/drawing/2014/main" id="{38B75C73-8302-6E7F-54DB-E22F9F5E8C92}"/>
                  </a:ext>
                </a:extLst>
              </p:cNvPr>
              <p:cNvPicPr>
                <a:picLocks noChangeAspect="1"/>
              </p:cNvPicPr>
              <p:nvPr/>
            </p:nvPicPr>
            <p:blipFill rotWithShape="1">
              <a:blip r:embed="rId4"/>
              <a:srcRect l="51268" t="8949" r="19792" b="48444"/>
              <a:stretch/>
            </p:blipFill>
            <p:spPr>
              <a:xfrm rot="20944439">
                <a:off x="5475196" y="3044557"/>
                <a:ext cx="582414" cy="482317"/>
              </a:xfrm>
              <a:prstGeom prst="rect">
                <a:avLst/>
              </a:prstGeom>
            </p:spPr>
          </p:pic>
          <p:pic>
            <p:nvPicPr>
              <p:cNvPr id="8" name="Hình ảnh 10">
                <a:extLst>
                  <a:ext uri="{FF2B5EF4-FFF2-40B4-BE49-F238E27FC236}">
                    <a16:creationId xmlns:a16="http://schemas.microsoft.com/office/drawing/2014/main" id="{980E4250-4ED6-94D6-880F-C9E277D5B8BC}"/>
                  </a:ext>
                </a:extLst>
              </p:cNvPr>
              <p:cNvPicPr>
                <a:picLocks noChangeAspect="1"/>
              </p:cNvPicPr>
              <p:nvPr/>
            </p:nvPicPr>
            <p:blipFill rotWithShape="1">
              <a:blip r:embed="rId4"/>
              <a:srcRect l="51268" t="8949" r="19792" b="48444"/>
              <a:stretch/>
            </p:blipFill>
            <p:spPr>
              <a:xfrm rot="20944439">
                <a:off x="5954688" y="3051130"/>
                <a:ext cx="582414" cy="482317"/>
              </a:xfrm>
              <a:prstGeom prst="rect">
                <a:avLst/>
              </a:prstGeom>
            </p:spPr>
          </p:pic>
          <p:pic>
            <p:nvPicPr>
              <p:cNvPr id="9" name="Hình ảnh 11">
                <a:extLst>
                  <a:ext uri="{FF2B5EF4-FFF2-40B4-BE49-F238E27FC236}">
                    <a16:creationId xmlns:a16="http://schemas.microsoft.com/office/drawing/2014/main" id="{76D76E53-D90D-6BAD-373A-02B09482272D}"/>
                  </a:ext>
                </a:extLst>
              </p:cNvPr>
              <p:cNvPicPr>
                <a:picLocks noChangeAspect="1"/>
              </p:cNvPicPr>
              <p:nvPr/>
            </p:nvPicPr>
            <p:blipFill rotWithShape="1">
              <a:blip r:embed="rId4"/>
              <a:srcRect l="51268" t="8949" r="19792" b="48444"/>
              <a:stretch/>
            </p:blipFill>
            <p:spPr>
              <a:xfrm rot="20944439">
                <a:off x="6434181" y="3065233"/>
                <a:ext cx="582414" cy="482317"/>
              </a:xfrm>
              <a:prstGeom prst="rect">
                <a:avLst/>
              </a:prstGeom>
            </p:spPr>
          </p:pic>
          <p:pic>
            <p:nvPicPr>
              <p:cNvPr id="10" name="Hình ảnh 12">
                <a:extLst>
                  <a:ext uri="{FF2B5EF4-FFF2-40B4-BE49-F238E27FC236}">
                    <a16:creationId xmlns:a16="http://schemas.microsoft.com/office/drawing/2014/main" id="{8A1AD6FD-6CCC-0C56-DDE9-764EFB7E996F}"/>
                  </a:ext>
                </a:extLst>
              </p:cNvPr>
              <p:cNvPicPr>
                <a:picLocks noChangeAspect="1"/>
              </p:cNvPicPr>
              <p:nvPr/>
            </p:nvPicPr>
            <p:blipFill rotWithShape="1">
              <a:blip r:embed="rId4"/>
              <a:srcRect l="51268" t="8949" r="19792" b="48444"/>
              <a:stretch/>
            </p:blipFill>
            <p:spPr>
              <a:xfrm rot="20944439">
                <a:off x="5693942" y="3507826"/>
                <a:ext cx="582414" cy="482317"/>
              </a:xfrm>
              <a:prstGeom prst="rect">
                <a:avLst/>
              </a:prstGeom>
            </p:spPr>
          </p:pic>
          <p:pic>
            <p:nvPicPr>
              <p:cNvPr id="11" name="Hình ảnh 13">
                <a:extLst>
                  <a:ext uri="{FF2B5EF4-FFF2-40B4-BE49-F238E27FC236}">
                    <a16:creationId xmlns:a16="http://schemas.microsoft.com/office/drawing/2014/main" id="{335DE259-EF3C-B97D-3857-EBA7E0D62A22}"/>
                  </a:ext>
                </a:extLst>
              </p:cNvPr>
              <p:cNvPicPr>
                <a:picLocks noChangeAspect="1"/>
              </p:cNvPicPr>
              <p:nvPr/>
            </p:nvPicPr>
            <p:blipFill rotWithShape="1">
              <a:blip r:embed="rId4"/>
              <a:srcRect l="51268" t="8949" r="19792" b="48444"/>
              <a:stretch/>
            </p:blipFill>
            <p:spPr>
              <a:xfrm rot="20944439">
                <a:off x="6173434" y="3514399"/>
                <a:ext cx="582414" cy="482317"/>
              </a:xfrm>
              <a:prstGeom prst="rect">
                <a:avLst/>
              </a:prstGeom>
            </p:spPr>
          </p:pic>
          <p:pic>
            <p:nvPicPr>
              <p:cNvPr id="12" name="Hình ảnh 14">
                <a:extLst>
                  <a:ext uri="{FF2B5EF4-FFF2-40B4-BE49-F238E27FC236}">
                    <a16:creationId xmlns:a16="http://schemas.microsoft.com/office/drawing/2014/main" id="{789F8435-3F67-46B1-DE30-A770AFC7A416}"/>
                  </a:ext>
                </a:extLst>
              </p:cNvPr>
              <p:cNvPicPr>
                <a:picLocks noChangeAspect="1"/>
              </p:cNvPicPr>
              <p:nvPr/>
            </p:nvPicPr>
            <p:blipFill rotWithShape="1">
              <a:blip r:embed="rId4"/>
              <a:srcRect l="51268" t="8949" r="19792" b="48444"/>
              <a:stretch/>
            </p:blipFill>
            <p:spPr>
              <a:xfrm rot="20944439">
                <a:off x="6652927" y="3528502"/>
                <a:ext cx="582414" cy="482317"/>
              </a:xfrm>
              <a:prstGeom prst="rect">
                <a:avLst/>
              </a:prstGeom>
            </p:spPr>
          </p:pic>
          <p:pic>
            <p:nvPicPr>
              <p:cNvPr id="13" name="Hình ảnh 15">
                <a:extLst>
                  <a:ext uri="{FF2B5EF4-FFF2-40B4-BE49-F238E27FC236}">
                    <a16:creationId xmlns:a16="http://schemas.microsoft.com/office/drawing/2014/main" id="{E2417618-9F68-11C6-ADC4-912D5AE4AB93}"/>
                  </a:ext>
                </a:extLst>
              </p:cNvPr>
              <p:cNvPicPr>
                <a:picLocks noChangeAspect="1"/>
              </p:cNvPicPr>
              <p:nvPr/>
            </p:nvPicPr>
            <p:blipFill rotWithShape="1">
              <a:blip r:embed="rId4"/>
              <a:srcRect l="51268" t="8949" r="19792" b="48444"/>
              <a:stretch/>
            </p:blipFill>
            <p:spPr>
              <a:xfrm rot="20944439">
                <a:off x="5548246" y="4291989"/>
                <a:ext cx="582414" cy="482317"/>
              </a:xfrm>
              <a:prstGeom prst="rect">
                <a:avLst/>
              </a:prstGeom>
            </p:spPr>
          </p:pic>
          <p:pic>
            <p:nvPicPr>
              <p:cNvPr id="14" name="Hình ảnh 16">
                <a:extLst>
                  <a:ext uri="{FF2B5EF4-FFF2-40B4-BE49-F238E27FC236}">
                    <a16:creationId xmlns:a16="http://schemas.microsoft.com/office/drawing/2014/main" id="{BF367951-5B35-A3C4-6985-654652F9B4B9}"/>
                  </a:ext>
                </a:extLst>
              </p:cNvPr>
              <p:cNvPicPr>
                <a:picLocks noChangeAspect="1"/>
              </p:cNvPicPr>
              <p:nvPr/>
            </p:nvPicPr>
            <p:blipFill rotWithShape="1">
              <a:blip r:embed="rId4"/>
              <a:srcRect l="51268" t="8949" r="19792" b="48444"/>
              <a:stretch/>
            </p:blipFill>
            <p:spPr>
              <a:xfrm rot="20944439">
                <a:off x="6027738" y="4298561"/>
                <a:ext cx="582414" cy="482317"/>
              </a:xfrm>
              <a:prstGeom prst="rect">
                <a:avLst/>
              </a:prstGeom>
            </p:spPr>
          </p:pic>
          <p:pic>
            <p:nvPicPr>
              <p:cNvPr id="15" name="Hình ảnh 17">
                <a:extLst>
                  <a:ext uri="{FF2B5EF4-FFF2-40B4-BE49-F238E27FC236}">
                    <a16:creationId xmlns:a16="http://schemas.microsoft.com/office/drawing/2014/main" id="{2D421095-5D05-171D-F1B8-C9582FCD08ED}"/>
                  </a:ext>
                </a:extLst>
              </p:cNvPr>
              <p:cNvPicPr>
                <a:picLocks noChangeAspect="1"/>
              </p:cNvPicPr>
              <p:nvPr/>
            </p:nvPicPr>
            <p:blipFill rotWithShape="1">
              <a:blip r:embed="rId4"/>
              <a:srcRect l="51268" t="8949" r="19792" b="48444"/>
              <a:stretch/>
            </p:blipFill>
            <p:spPr>
              <a:xfrm rot="20944439">
                <a:off x="6507231" y="4312663"/>
                <a:ext cx="582414" cy="482317"/>
              </a:xfrm>
              <a:prstGeom prst="rect">
                <a:avLst/>
              </a:prstGeom>
            </p:spPr>
          </p:pic>
        </p:grpSp>
      </p:grpSp>
      <p:pic>
        <p:nvPicPr>
          <p:cNvPr id="25" name="Hình ảnh 27" descr="Ảnh có chứa văn bản, đồ họa véc-tơ&#10;&#10;Mô tả được tạo tự động">
            <a:extLst>
              <a:ext uri="{FF2B5EF4-FFF2-40B4-BE49-F238E27FC236}">
                <a16:creationId xmlns:a16="http://schemas.microsoft.com/office/drawing/2014/main" id="{F530BAFA-4EA4-0F5E-3D65-3034184824F2}"/>
              </a:ext>
            </a:extLst>
          </p:cNvPr>
          <p:cNvPicPr>
            <a:picLocks noChangeAspect="1"/>
          </p:cNvPicPr>
          <p:nvPr/>
        </p:nvPicPr>
        <p:blipFill>
          <a:blip r:embed="rId5"/>
          <a:stretch>
            <a:fillRect/>
          </a:stretch>
        </p:blipFill>
        <p:spPr>
          <a:xfrm>
            <a:off x="7906170" y="3186139"/>
            <a:ext cx="3712909" cy="3359300"/>
          </a:xfrm>
          <a:prstGeom prst="rect">
            <a:avLst/>
          </a:prstGeom>
          <a:effectLst>
            <a:outerShdw blurRad="76200" dir="13500000" sy="23000" kx="1200000" algn="br" rotWithShape="0">
              <a:prstClr val="black">
                <a:alpha val="20000"/>
              </a:prstClr>
            </a:outerShdw>
          </a:effectLst>
        </p:spPr>
      </p:pic>
      <p:grpSp>
        <p:nvGrpSpPr>
          <p:cNvPr id="26" name="Nhóm 31">
            <a:extLst>
              <a:ext uri="{FF2B5EF4-FFF2-40B4-BE49-F238E27FC236}">
                <a16:creationId xmlns:a16="http://schemas.microsoft.com/office/drawing/2014/main" id="{210B7217-380C-CCD6-9046-4C5D9143128E}"/>
              </a:ext>
            </a:extLst>
          </p:cNvPr>
          <p:cNvGrpSpPr/>
          <p:nvPr/>
        </p:nvGrpSpPr>
        <p:grpSpPr>
          <a:xfrm>
            <a:off x="1869897" y="516065"/>
            <a:ext cx="8333239" cy="1443485"/>
            <a:chOff x="5827116" y="1012722"/>
            <a:chExt cx="3710136" cy="725882"/>
          </a:xfrm>
          <a:solidFill>
            <a:schemeClr val="accent4">
              <a:lumMod val="20000"/>
              <a:lumOff val="80000"/>
            </a:schemeClr>
          </a:solidFill>
        </p:grpSpPr>
        <p:sp>
          <p:nvSpPr>
            <p:cNvPr id="27" name="Hình tự do: Hình 10">
              <a:extLst>
                <a:ext uri="{FF2B5EF4-FFF2-40B4-BE49-F238E27FC236}">
                  <a16:creationId xmlns:a16="http://schemas.microsoft.com/office/drawing/2014/main" id="{ED48A51C-80AD-96C0-B596-F3BE8982B7CF}"/>
                </a:ext>
              </a:extLst>
            </p:cNvPr>
            <p:cNvSpPr/>
            <p:nvPr/>
          </p:nvSpPr>
          <p:spPr>
            <a:xfrm flipH="1">
              <a:off x="6030946" y="1012722"/>
              <a:ext cx="3247745" cy="725882"/>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211"/>
                <a:gd name="connsiteY0" fmla="*/ 0 h 21600"/>
                <a:gd name="connsiteX1" fmla="*/ 18125 w 20211"/>
                <a:gd name="connsiteY1" fmla="*/ 0 h 21600"/>
                <a:gd name="connsiteX2" fmla="*/ 20211 w 20211"/>
                <a:gd name="connsiteY2" fmla="*/ 10510 h 21600"/>
                <a:gd name="connsiteX3" fmla="*/ 18125 w 20211"/>
                <a:gd name="connsiteY3" fmla="*/ 21600 h 21600"/>
                <a:gd name="connsiteX4" fmla="*/ 3475 w 20211"/>
                <a:gd name="connsiteY4" fmla="*/ 21600 h 21600"/>
                <a:gd name="connsiteX5" fmla="*/ 0 w 20211"/>
                <a:gd name="connsiteY5" fmla="*/ 10800 h 21600"/>
                <a:gd name="connsiteX6" fmla="*/ 3475 w 20211"/>
                <a:gd name="connsiteY6" fmla="*/ 0 h 21600"/>
                <a:gd name="connsiteX0" fmla="*/ 2206 w 18942"/>
                <a:gd name="connsiteY0" fmla="*/ 0 h 21600"/>
                <a:gd name="connsiteX1" fmla="*/ 16856 w 18942"/>
                <a:gd name="connsiteY1" fmla="*/ 0 h 21600"/>
                <a:gd name="connsiteX2" fmla="*/ 18942 w 18942"/>
                <a:gd name="connsiteY2" fmla="*/ 10510 h 21600"/>
                <a:gd name="connsiteX3" fmla="*/ 16856 w 18942"/>
                <a:gd name="connsiteY3" fmla="*/ 21600 h 21600"/>
                <a:gd name="connsiteX4" fmla="*/ 2206 w 18942"/>
                <a:gd name="connsiteY4" fmla="*/ 21600 h 21600"/>
                <a:gd name="connsiteX5" fmla="*/ 0 w 18942"/>
                <a:gd name="connsiteY5" fmla="*/ 11958 h 21600"/>
                <a:gd name="connsiteX6" fmla="*/ 2206 w 18942"/>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42" h="21600">
                  <a:moveTo>
                    <a:pt x="2206" y="0"/>
                  </a:moveTo>
                  <a:lnTo>
                    <a:pt x="16856" y="0"/>
                  </a:lnTo>
                  <a:cubicBezTo>
                    <a:pt x="18775" y="0"/>
                    <a:pt x="18942" y="4545"/>
                    <a:pt x="18942" y="10510"/>
                  </a:cubicBezTo>
                  <a:cubicBezTo>
                    <a:pt x="18942" y="16475"/>
                    <a:pt x="18775" y="21600"/>
                    <a:pt x="16856" y="21600"/>
                  </a:cubicBezTo>
                  <a:lnTo>
                    <a:pt x="2206" y="21600"/>
                  </a:lnTo>
                  <a:cubicBezTo>
                    <a:pt x="287" y="21600"/>
                    <a:pt x="0" y="17923"/>
                    <a:pt x="0" y="11958"/>
                  </a:cubicBezTo>
                  <a:cubicBezTo>
                    <a:pt x="0" y="5993"/>
                    <a:pt x="287" y="0"/>
                    <a:pt x="2206" y="0"/>
                  </a:cubicBezTo>
                  <a:close/>
                </a:path>
              </a:pathLst>
            </a:custGeom>
            <a:grpFill/>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defTabSz="1219170">
                <a:buClr>
                  <a:srgbClr val="000000"/>
                </a:buClr>
                <a:defRPr/>
              </a:pPr>
              <a:endParaRPr lang="en-US" sz="1867" kern="0">
                <a:solidFill>
                  <a:srgbClr val="2A153D"/>
                </a:solidFill>
                <a:latin typeface="Calibri"/>
                <a:sym typeface="Arial"/>
              </a:endParaRPr>
            </a:p>
          </p:txBody>
        </p:sp>
        <p:sp>
          <p:nvSpPr>
            <p:cNvPr id="28" name="Hộp Văn bản 33">
              <a:extLst>
                <a:ext uri="{FF2B5EF4-FFF2-40B4-BE49-F238E27FC236}">
                  <a16:creationId xmlns:a16="http://schemas.microsoft.com/office/drawing/2014/main" id="{AE39618B-53B6-F62A-D65E-F7FE434438AA}"/>
                </a:ext>
              </a:extLst>
            </p:cNvPr>
            <p:cNvSpPr txBox="1"/>
            <p:nvPr/>
          </p:nvSpPr>
          <p:spPr>
            <a:xfrm>
              <a:off x="5827116" y="1119830"/>
              <a:ext cx="3710136" cy="462337"/>
            </a:xfrm>
            <a:prstGeom prst="roundRect">
              <a:avLst/>
            </a:prstGeom>
            <a:noFill/>
            <a:ln>
              <a:noFill/>
              <a:headEnd type="none" w="med" len="med"/>
              <a:tailEnd type="none" w="med" len="med"/>
            </a:ln>
          </p:spPr>
          <p:style>
            <a:lnRef idx="3">
              <a:schemeClr val="lt1"/>
            </a:lnRef>
            <a:fillRef idx="1">
              <a:schemeClr val="accent4"/>
            </a:fillRef>
            <a:effectRef idx="1">
              <a:schemeClr val="accent4"/>
            </a:effectRef>
            <a:fontRef idx="minor">
              <a:schemeClr val="lt1"/>
            </a:fontRef>
          </p:style>
          <p:txBody>
            <a:bodyPr wrap="square" rtlCol="0">
              <a:spAutoFit/>
            </a:bodyPr>
            <a:lstStyle/>
            <a:p>
              <a:pPr algn="ctr" defTabSz="1219170">
                <a:buClr>
                  <a:srgbClr val="000000"/>
                </a:buClr>
                <a:defRPr/>
              </a:pPr>
              <a:r>
                <a:rPr lang="en-US" sz="4800" b="1" kern="0" dirty="0" err="1">
                  <a:solidFill>
                    <a:srgbClr val="85A8CE">
                      <a:lumMod val="75000"/>
                    </a:srgbClr>
                  </a:solidFill>
                  <a:latin typeface="Calibri"/>
                  <a:sym typeface="Arial"/>
                </a:rPr>
                <a:t>Thi</a:t>
              </a:r>
              <a:r>
                <a:rPr lang="en-US" sz="4800" b="1" kern="0" dirty="0">
                  <a:solidFill>
                    <a:srgbClr val="85A8CE">
                      <a:lumMod val="75000"/>
                    </a:srgbClr>
                  </a:solidFill>
                  <a:latin typeface="Calibri"/>
                  <a:sym typeface="Arial"/>
                </a:rPr>
                <a:t> </a:t>
              </a:r>
              <a:r>
                <a:rPr lang="en-US" sz="4800" b="1" kern="0" dirty="0" err="1">
                  <a:solidFill>
                    <a:srgbClr val="85A8CE">
                      <a:lumMod val="75000"/>
                    </a:srgbClr>
                  </a:solidFill>
                  <a:latin typeface="Calibri"/>
                  <a:sym typeface="Arial"/>
                </a:rPr>
                <a:t>đọc</a:t>
              </a:r>
              <a:r>
                <a:rPr lang="en-US" sz="4800" b="1" kern="0" dirty="0">
                  <a:solidFill>
                    <a:srgbClr val="85A8CE">
                      <a:lumMod val="75000"/>
                    </a:srgbClr>
                  </a:solidFill>
                  <a:latin typeface="Calibri"/>
                  <a:sym typeface="Arial"/>
                </a:rPr>
                <a:t> </a:t>
              </a:r>
              <a:r>
                <a:rPr lang="en-US" sz="4800" b="1" kern="0" dirty="0" err="1">
                  <a:solidFill>
                    <a:srgbClr val="85A8CE">
                      <a:lumMod val="75000"/>
                    </a:srgbClr>
                  </a:solidFill>
                  <a:latin typeface="Calibri"/>
                  <a:sym typeface="Arial"/>
                </a:rPr>
                <a:t>trước</a:t>
              </a:r>
              <a:r>
                <a:rPr lang="en-US" sz="4800" b="1" kern="0" dirty="0">
                  <a:solidFill>
                    <a:srgbClr val="85A8CE">
                      <a:lumMod val="75000"/>
                    </a:srgbClr>
                  </a:solidFill>
                  <a:latin typeface="Calibri"/>
                  <a:sym typeface="Arial"/>
                </a:rPr>
                <a:t> </a:t>
              </a:r>
              <a:r>
                <a:rPr lang="en-US" sz="4800" b="1" kern="0" dirty="0" err="1">
                  <a:solidFill>
                    <a:srgbClr val="85A8CE">
                      <a:lumMod val="75000"/>
                    </a:srgbClr>
                  </a:solidFill>
                  <a:latin typeface="Calibri"/>
                  <a:sym typeface="Arial"/>
                </a:rPr>
                <a:t>lớp</a:t>
              </a:r>
              <a:endParaRPr lang="en-US" sz="4800" b="1" kern="0" dirty="0">
                <a:solidFill>
                  <a:srgbClr val="85A8CE">
                    <a:lumMod val="75000"/>
                  </a:srgbClr>
                </a:solidFill>
                <a:latin typeface="Calibri"/>
                <a:sym typeface="Arial"/>
              </a:endParaRPr>
            </a:p>
          </p:txBody>
        </p:sp>
      </p:grpSp>
    </p:spTree>
    <p:custDataLst>
      <p:tags r:id="rId1"/>
    </p:custDataLst>
    <p:extLst>
      <p:ext uri="{BB962C8B-B14F-4D97-AF65-F5344CB8AC3E}">
        <p14:creationId xmlns:p14="http://schemas.microsoft.com/office/powerpoint/2010/main" val="8051602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1+#ppt_w/2"/>
                                          </p:val>
                                        </p:tav>
                                        <p:tav tm="100000">
                                          <p:val>
                                            <p:strVal val="#ppt_x"/>
                                          </p:val>
                                        </p:tav>
                                      </p:tavLst>
                                    </p:anim>
                                    <p:anim calcmode="lin" valueType="num">
                                      <p:cBhvr additive="base">
                                        <p:cTn id="8" dur="500" fill="hold"/>
                                        <p:tgtEl>
                                          <p:spTgt spid="26"/>
                                        </p:tgtEl>
                                        <p:attrNameLst>
                                          <p:attrName>ppt_y</p:attrName>
                                        </p:attrNameLst>
                                      </p:cBhvr>
                                      <p:tavLst>
                                        <p:tav tm="0">
                                          <p:val>
                                            <p:strVal val="0-#ppt_h/2"/>
                                          </p:val>
                                        </p:tav>
                                        <p:tav tm="100000">
                                          <p:val>
                                            <p:strVal val="#ppt_y"/>
                                          </p:val>
                                        </p:tav>
                                      </p:tavLst>
                                    </p:anim>
                                  </p:childTnLst>
                                </p:cTn>
                              </p:par>
                              <p:par>
                                <p:cTn id="9" presetID="2" presetClass="entr" presetSubtype="9"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750" fill="hold"/>
                                        <p:tgtEl>
                                          <p:spTgt spid="4"/>
                                        </p:tgtEl>
                                        <p:attrNameLst>
                                          <p:attrName>ppt_x</p:attrName>
                                        </p:attrNameLst>
                                      </p:cBhvr>
                                      <p:tavLst>
                                        <p:tav tm="0">
                                          <p:val>
                                            <p:strVal val="0-#ppt_w/2"/>
                                          </p:val>
                                        </p:tav>
                                        <p:tav tm="100000">
                                          <p:val>
                                            <p:strVal val="#ppt_x"/>
                                          </p:val>
                                        </p:tav>
                                      </p:tavLst>
                                    </p:anim>
                                    <p:anim calcmode="lin" valueType="num">
                                      <p:cBhvr additive="base">
                                        <p:cTn id="12" dur="750" fill="hold"/>
                                        <p:tgtEl>
                                          <p:spTgt spid="4"/>
                                        </p:tgtEl>
                                        <p:attrNameLst>
                                          <p:attrName>ppt_y</p:attrName>
                                        </p:attrNameLst>
                                      </p:cBhvr>
                                      <p:tavLst>
                                        <p:tav tm="0">
                                          <p:val>
                                            <p:strVal val="0-#ppt_h/2"/>
                                          </p:val>
                                        </p:tav>
                                        <p:tav tm="100000">
                                          <p:val>
                                            <p:strVal val="#ppt_y"/>
                                          </p:val>
                                        </p:tav>
                                      </p:tavLst>
                                    </p:anim>
                                  </p:childTnLst>
                                </p:cTn>
                              </p:par>
                              <p:par>
                                <p:cTn id="13" presetID="2" presetClass="entr" presetSubtype="6"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500" fill="hold"/>
                                        <p:tgtEl>
                                          <p:spTgt spid="25"/>
                                        </p:tgtEl>
                                        <p:attrNameLst>
                                          <p:attrName>ppt_x</p:attrName>
                                        </p:attrNameLst>
                                      </p:cBhvr>
                                      <p:tavLst>
                                        <p:tav tm="0">
                                          <p:val>
                                            <p:strVal val="1+#ppt_w/2"/>
                                          </p:val>
                                        </p:tav>
                                        <p:tav tm="100000">
                                          <p:val>
                                            <p:strVal val="#ppt_x"/>
                                          </p:val>
                                        </p:tav>
                                      </p:tavLst>
                                    </p:anim>
                                    <p:anim calcmode="lin" valueType="num">
                                      <p:cBhvr additive="base">
                                        <p:cTn id="1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934E1EAE-ECD2-4795-B1A0-59474A496E71}"/>
              </a:ext>
            </a:extLst>
          </p:cNvPr>
          <p:cNvPicPr>
            <a:picLocks noChangeAspect="1"/>
          </p:cNvPicPr>
          <p:nvPr/>
        </p:nvPicPr>
        <p:blipFill rotWithShape="1">
          <a:blip r:embed="rId4">
            <a:extLst>
              <a:ext uri="{28A0092B-C50C-407E-A947-70E740481C1C}">
                <a14:useLocalDpi xmlns:a14="http://schemas.microsoft.com/office/drawing/2010/main" val="0"/>
              </a:ext>
            </a:extLst>
          </a:blip>
          <a:srcRect l="37750" r="14625"/>
          <a:stretch/>
        </p:blipFill>
        <p:spPr>
          <a:xfrm>
            <a:off x="335359" y="332656"/>
            <a:ext cx="11058681" cy="6456744"/>
          </a:xfrm>
          <a:prstGeom prst="rect">
            <a:avLst/>
          </a:prstGeom>
        </p:spPr>
      </p:pic>
      <p:pic>
        <p:nvPicPr>
          <p:cNvPr id="11" name="图片 10">
            <a:extLst>
              <a:ext uri="{FF2B5EF4-FFF2-40B4-BE49-F238E27FC236}">
                <a16:creationId xmlns:a16="http://schemas.microsoft.com/office/drawing/2014/main" id="{E0FBF53A-FD50-4135-B2EF-3A516E546AD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9765" t="5074" r="12177" b="15106"/>
          <a:stretch/>
        </p:blipFill>
        <p:spPr>
          <a:xfrm>
            <a:off x="7911101" y="2738672"/>
            <a:ext cx="4973493" cy="4119327"/>
          </a:xfrm>
          <a:prstGeom prst="rect">
            <a:avLst/>
          </a:prstGeom>
        </p:spPr>
      </p:pic>
      <p:pic>
        <p:nvPicPr>
          <p:cNvPr id="3" name="Picture 2">
            <a:extLst>
              <a:ext uri="{FF2B5EF4-FFF2-40B4-BE49-F238E27FC236}">
                <a16:creationId xmlns:a16="http://schemas.microsoft.com/office/drawing/2014/main" id="{926CC8D6-BAF9-A965-EFF2-A275A9AACD6B}"/>
              </a:ext>
            </a:extLst>
          </p:cNvPr>
          <p:cNvPicPr>
            <a:picLocks noChangeAspect="1"/>
          </p:cNvPicPr>
          <p:nvPr/>
        </p:nvPicPr>
        <p:blipFill>
          <a:blip r:embed="rId6"/>
          <a:stretch>
            <a:fillRect/>
          </a:stretch>
        </p:blipFill>
        <p:spPr>
          <a:xfrm>
            <a:off x="146365" y="1179106"/>
            <a:ext cx="10022693" cy="2121592"/>
          </a:xfrm>
          <a:prstGeom prst="rect">
            <a:avLst/>
          </a:prstGeom>
        </p:spPr>
      </p:pic>
    </p:spTree>
    <p:custDataLst>
      <p:tags r:id="rId1"/>
    </p:custDataLst>
    <p:extLst>
      <p:ext uri="{BB962C8B-B14F-4D97-AF65-F5344CB8AC3E}">
        <p14:creationId xmlns:p14="http://schemas.microsoft.com/office/powerpoint/2010/main" val="6645873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768;p26">
            <a:extLst>
              <a:ext uri="{FF2B5EF4-FFF2-40B4-BE49-F238E27FC236}">
                <a16:creationId xmlns:a16="http://schemas.microsoft.com/office/drawing/2014/main" id="{6D600531-C213-79B6-FC13-F19B880D7F34}"/>
              </a:ext>
            </a:extLst>
          </p:cNvPr>
          <p:cNvSpPr txBox="1">
            <a:spLocks/>
          </p:cNvSpPr>
          <p:nvPr/>
        </p:nvSpPr>
        <p:spPr>
          <a:xfrm>
            <a:off x="1371650" y="-89742"/>
            <a:ext cx="9562284" cy="1843196"/>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1219170"/>
            <a:r>
              <a:rPr lang="vi-VN" sz="5400" kern="0" dirty="0" err="1">
                <a:solidFill>
                  <a:srgbClr val="002060"/>
                </a:solidFill>
                <a:latin typeface="Calibri" panose="020F0502020204030204" pitchFamily="34" charset="0"/>
                <a:ea typeface="Cambria" panose="02040503050406030204" pitchFamily="18" charset="0"/>
                <a:cs typeface="Calibri" panose="020F0502020204030204" pitchFamily="34" charset="0"/>
              </a:rPr>
              <a:t>Cùng</a:t>
            </a:r>
            <a:r>
              <a:rPr lang="vi-VN" sz="5400" kern="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vi-VN" sz="5400" kern="0" dirty="0" err="1">
                <a:solidFill>
                  <a:srgbClr val="002060"/>
                </a:solidFill>
                <a:latin typeface="Calibri" panose="020F0502020204030204" pitchFamily="34" charset="0"/>
                <a:ea typeface="Cambria" panose="02040503050406030204" pitchFamily="18" charset="0"/>
                <a:cs typeface="Calibri" panose="020F0502020204030204" pitchFamily="34" charset="0"/>
              </a:rPr>
              <a:t>tìm</a:t>
            </a:r>
            <a:r>
              <a:rPr lang="vi-VN" sz="5400" kern="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vi-VN" sz="5400" kern="0" dirty="0" err="1">
                <a:solidFill>
                  <a:srgbClr val="002060"/>
                </a:solidFill>
                <a:latin typeface="Calibri" panose="020F0502020204030204" pitchFamily="34" charset="0"/>
                <a:ea typeface="Cambria" panose="02040503050406030204" pitchFamily="18" charset="0"/>
                <a:cs typeface="Calibri" panose="020F0502020204030204" pitchFamily="34" charset="0"/>
              </a:rPr>
              <a:t>hiểu</a:t>
            </a:r>
            <a:r>
              <a:rPr lang="vi-VN" sz="5400" kern="0" dirty="0">
                <a:solidFill>
                  <a:srgbClr val="002060"/>
                </a:solidFill>
                <a:latin typeface="Calibri" panose="020F0502020204030204" pitchFamily="34" charset="0"/>
                <a:ea typeface="Cambria" panose="02040503050406030204" pitchFamily="18" charset="0"/>
                <a:cs typeface="Calibri" panose="020F0502020204030204" pitchFamily="34" charset="0"/>
              </a:rPr>
              <a:t> </a:t>
            </a:r>
            <a:endParaRPr lang="pt-BR" sz="5400" kern="0"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sp>
        <p:nvSpPr>
          <p:cNvPr id="3" name="Google Shape;2011;p27">
            <a:extLst>
              <a:ext uri="{FF2B5EF4-FFF2-40B4-BE49-F238E27FC236}">
                <a16:creationId xmlns:a16="http://schemas.microsoft.com/office/drawing/2014/main" id="{B068B431-2EDA-0996-6B68-26E0C6D6681C}"/>
              </a:ext>
            </a:extLst>
          </p:cNvPr>
          <p:cNvSpPr/>
          <p:nvPr/>
        </p:nvSpPr>
        <p:spPr>
          <a:xfrm rot="-4965428" flipH="1">
            <a:off x="10748512" y="238687"/>
            <a:ext cx="1014864" cy="876908"/>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667" kern="0">
              <a:solidFill>
                <a:srgbClr val="000000"/>
              </a:solidFill>
              <a:latin typeface="Calibri" panose="020F0502020204030204" pitchFamily="34" charset="0"/>
              <a:ea typeface="Cambria" panose="02040503050406030204" pitchFamily="18" charset="0"/>
              <a:cs typeface="Calibri" panose="020F0502020204030204" pitchFamily="34" charset="0"/>
              <a:sym typeface="Arial"/>
            </a:endParaRPr>
          </a:p>
        </p:txBody>
      </p:sp>
      <p:sp>
        <p:nvSpPr>
          <p:cNvPr id="4" name="Google Shape;2332;p29">
            <a:extLst>
              <a:ext uri="{FF2B5EF4-FFF2-40B4-BE49-F238E27FC236}">
                <a16:creationId xmlns:a16="http://schemas.microsoft.com/office/drawing/2014/main" id="{ACF1036F-22D1-9EF5-868D-60FE34616081}"/>
              </a:ext>
            </a:extLst>
          </p:cNvPr>
          <p:cNvSpPr/>
          <p:nvPr/>
        </p:nvSpPr>
        <p:spPr>
          <a:xfrm rot="4430286">
            <a:off x="878911" y="66398"/>
            <a:ext cx="1153160" cy="99133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667" kern="0">
              <a:solidFill>
                <a:srgbClr val="000000"/>
              </a:solidFill>
              <a:latin typeface="Calibri" panose="020F0502020204030204" pitchFamily="34" charset="0"/>
              <a:ea typeface="Cambria" panose="02040503050406030204" pitchFamily="18" charset="0"/>
              <a:cs typeface="Calibri" panose="020F0502020204030204" pitchFamily="34" charset="0"/>
              <a:sym typeface="Arial"/>
            </a:endParaRPr>
          </a:p>
        </p:txBody>
      </p:sp>
      <p:grpSp>
        <p:nvGrpSpPr>
          <p:cNvPr id="5" name="Nhóm 27">
            <a:extLst>
              <a:ext uri="{FF2B5EF4-FFF2-40B4-BE49-F238E27FC236}">
                <a16:creationId xmlns:a16="http://schemas.microsoft.com/office/drawing/2014/main" id="{03857438-7851-3972-8385-9DA28DBEB54D}"/>
              </a:ext>
            </a:extLst>
          </p:cNvPr>
          <p:cNvGrpSpPr/>
          <p:nvPr/>
        </p:nvGrpSpPr>
        <p:grpSpPr>
          <a:xfrm>
            <a:off x="708749" y="1331806"/>
            <a:ext cx="10671262" cy="1397946"/>
            <a:chOff x="892407" y="3197816"/>
            <a:chExt cx="8003446" cy="1604985"/>
          </a:xfrm>
        </p:grpSpPr>
        <p:grpSp>
          <p:nvGrpSpPr>
            <p:cNvPr id="15" name="Nhóm 50">
              <a:extLst>
                <a:ext uri="{FF2B5EF4-FFF2-40B4-BE49-F238E27FC236}">
                  <a16:creationId xmlns:a16="http://schemas.microsoft.com/office/drawing/2014/main" id="{0B5CF4E1-8767-D9FE-37D6-BA9F3C5DD12C}"/>
                </a:ext>
              </a:extLst>
            </p:cNvPr>
            <p:cNvGrpSpPr/>
            <p:nvPr/>
          </p:nvGrpSpPr>
          <p:grpSpPr>
            <a:xfrm flipH="1">
              <a:off x="892407" y="3197816"/>
              <a:ext cx="8003446" cy="1604985"/>
              <a:chOff x="320222" y="1316901"/>
              <a:chExt cx="7306499" cy="1604985"/>
            </a:xfrm>
          </p:grpSpPr>
          <p:sp>
            <p:nvSpPr>
              <p:cNvPr id="17" name="Hình chữ nhật: Góc Tròn 52">
                <a:extLst>
                  <a:ext uri="{FF2B5EF4-FFF2-40B4-BE49-F238E27FC236}">
                    <a16:creationId xmlns:a16="http://schemas.microsoft.com/office/drawing/2014/main" id="{10831D9B-4DA7-3D0A-0D69-30021CA22A2D}"/>
                  </a:ext>
                </a:extLst>
              </p:cNvPr>
              <p:cNvSpPr/>
              <p:nvPr/>
            </p:nvSpPr>
            <p:spPr>
              <a:xfrm>
                <a:off x="320222" y="1447275"/>
                <a:ext cx="7111050" cy="1313114"/>
              </a:xfrm>
              <a:prstGeom prst="roundRect">
                <a:avLst/>
              </a:prstGeom>
              <a:solidFill>
                <a:srgbClr val="FFD661"/>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panose="020F0502020204030204" pitchFamily="34" charset="0"/>
                  <a:ea typeface="Cambria" panose="02040503050406030204" pitchFamily="18" charset="0"/>
                  <a:cs typeface="Calibri" panose="020F0502020204030204" pitchFamily="34" charset="0"/>
                  <a:sym typeface="Arial"/>
                </a:endParaRPr>
              </a:p>
            </p:txBody>
          </p:sp>
          <p:sp>
            <p:nvSpPr>
              <p:cNvPr id="18" name="Hình chữ nhật: Góc Tròn 53">
                <a:extLst>
                  <a:ext uri="{FF2B5EF4-FFF2-40B4-BE49-F238E27FC236}">
                    <a16:creationId xmlns:a16="http://schemas.microsoft.com/office/drawing/2014/main" id="{B0885A91-2DB6-BE1F-CF0D-6295AAAA896A}"/>
                  </a:ext>
                </a:extLst>
              </p:cNvPr>
              <p:cNvSpPr/>
              <p:nvPr/>
            </p:nvSpPr>
            <p:spPr>
              <a:xfrm>
                <a:off x="515671" y="1316901"/>
                <a:ext cx="7111050" cy="1604985"/>
              </a:xfrm>
              <a:prstGeom prst="roundRect">
                <a:avLst/>
              </a:prstGeom>
              <a:noFill/>
              <a:ln w="19050">
                <a:solidFill>
                  <a:srgbClr val="FFD96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panose="020F0502020204030204" pitchFamily="34" charset="0"/>
                  <a:ea typeface="Cambria" panose="02040503050406030204" pitchFamily="18" charset="0"/>
                  <a:cs typeface="Calibri" panose="020F0502020204030204" pitchFamily="34" charset="0"/>
                  <a:sym typeface="Arial"/>
                </a:endParaRPr>
              </a:p>
            </p:txBody>
          </p:sp>
        </p:grpSp>
        <p:sp>
          <p:nvSpPr>
            <p:cNvPr id="16" name="Google Shape;1768;p26">
              <a:extLst>
                <a:ext uri="{FF2B5EF4-FFF2-40B4-BE49-F238E27FC236}">
                  <a16:creationId xmlns:a16="http://schemas.microsoft.com/office/drawing/2014/main" id="{E0172658-8D36-F43D-1315-CA800AC15837}"/>
                </a:ext>
              </a:extLst>
            </p:cNvPr>
            <p:cNvSpPr txBox="1">
              <a:spLocks/>
            </p:cNvSpPr>
            <p:nvPr/>
          </p:nvSpPr>
          <p:spPr>
            <a:xfrm>
              <a:off x="1508401" y="3326798"/>
              <a:ext cx="7171712" cy="1382397"/>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9pPr>
            </a:lstStyle>
            <a:p>
              <a:pPr algn="l" defTabSz="1219170">
                <a:buClr>
                  <a:srgbClr val="85A8CE"/>
                </a:buClr>
              </a:pPr>
              <a:r>
                <a:rPr lang="en-US" sz="3333" kern="0" dirty="0">
                  <a:solidFill>
                    <a:srgbClr val="000000">
                      <a:lumMod val="95000"/>
                      <a:lumOff val="5000"/>
                    </a:srgbClr>
                  </a:solidFill>
                  <a:latin typeface="Calibri" panose="020F0502020204030204" pitchFamily="34" charset="0"/>
                  <a:ea typeface="Cambria" panose="02040503050406030204" pitchFamily="18" charset="0"/>
                  <a:cs typeface="Calibri" panose="020F0502020204030204" pitchFamily="34" charset="0"/>
                </a:rPr>
                <a:t>1. </a:t>
              </a:r>
              <a:r>
                <a:rPr lang="vi-VN" sz="3333" kern="0" dirty="0">
                  <a:solidFill>
                    <a:srgbClr val="000000">
                      <a:lumMod val="95000"/>
                      <a:lumOff val="5000"/>
                    </a:srgbClr>
                  </a:solidFill>
                  <a:latin typeface="Calibri" panose="020F0502020204030204" pitchFamily="34" charset="0"/>
                  <a:ea typeface="Cambria" panose="02040503050406030204" pitchFamily="18" charset="0"/>
                  <a:cs typeface="Calibri" panose="020F0502020204030204" pitchFamily="34" charset="0"/>
                </a:rPr>
                <a:t>Tìm trong bài thơ những từ ngữ chỉ màu sắc của mỗi sự vật dưới đây:</a:t>
              </a:r>
              <a:endParaRPr lang="pt-BR" sz="3333" kern="0" dirty="0">
                <a:solidFill>
                  <a:srgbClr val="000000">
                    <a:lumMod val="95000"/>
                    <a:lumOff val="5000"/>
                  </a:srgbClr>
                </a:solidFill>
                <a:latin typeface="Calibri" panose="020F0502020204030204" pitchFamily="34" charset="0"/>
                <a:ea typeface="Cambria" panose="02040503050406030204" pitchFamily="18" charset="0"/>
                <a:cs typeface="Calibri" panose="020F0502020204030204" pitchFamily="34" charset="0"/>
              </a:endParaRPr>
            </a:p>
          </p:txBody>
        </p:sp>
      </p:grpSp>
      <p:pic>
        <p:nvPicPr>
          <p:cNvPr id="32" name="Picture 31">
            <a:extLst>
              <a:ext uri="{FF2B5EF4-FFF2-40B4-BE49-F238E27FC236}">
                <a16:creationId xmlns:a16="http://schemas.microsoft.com/office/drawing/2014/main" id="{744C7DF4-6D08-238A-9A91-4BBEECCABB9C}"/>
              </a:ext>
            </a:extLst>
          </p:cNvPr>
          <p:cNvPicPr>
            <a:picLocks noChangeAspect="1"/>
          </p:cNvPicPr>
          <p:nvPr/>
        </p:nvPicPr>
        <p:blipFill>
          <a:blip r:embed="rId4"/>
          <a:stretch>
            <a:fillRect/>
          </a:stretch>
        </p:blipFill>
        <p:spPr>
          <a:xfrm>
            <a:off x="1335908" y="3061538"/>
            <a:ext cx="9154007" cy="993561"/>
          </a:xfrm>
          <a:prstGeom prst="rect">
            <a:avLst/>
          </a:prstGeom>
        </p:spPr>
      </p:pic>
    </p:spTree>
    <p:custDataLst>
      <p:tags r:id="rId1"/>
    </p:custDataLst>
    <p:extLst>
      <p:ext uri="{BB962C8B-B14F-4D97-AF65-F5344CB8AC3E}">
        <p14:creationId xmlns:p14="http://schemas.microsoft.com/office/powerpoint/2010/main" val="10122608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CB6F87-585D-4D3E-0BB5-4308537477A8}"/>
              </a:ext>
            </a:extLst>
          </p:cNvPr>
          <p:cNvSpPr txBox="1"/>
          <p:nvPr/>
        </p:nvSpPr>
        <p:spPr>
          <a:xfrm>
            <a:off x="733425" y="1104900"/>
            <a:ext cx="5372100" cy="526297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Màu đỏ cánh hoa hồng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Nhuộm bừng cho đôi má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Còn màu xanh chiếc lá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Làm mát những rặng cây.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Bình minh treo trên mây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Thả nắng vàng xuống đất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Gió mang theo hương ngát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Cho ong giỏ mật đầy.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Còn chiếc áo tím này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Tặng hoàng hôn sắm tối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Những đôi mắt biết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Vẽ màu biển biếc trong</a:t>
            </a:r>
          </a:p>
        </p:txBody>
      </p:sp>
      <p:pic>
        <p:nvPicPr>
          <p:cNvPr id="3" name="Picture 2">
            <a:extLst>
              <a:ext uri="{FF2B5EF4-FFF2-40B4-BE49-F238E27FC236}">
                <a16:creationId xmlns:a16="http://schemas.microsoft.com/office/drawing/2014/main" id="{4CCCF813-A43F-06B3-BA84-A446B98A5B8F}"/>
              </a:ext>
            </a:extLst>
          </p:cNvPr>
          <p:cNvPicPr>
            <a:picLocks noChangeAspect="1"/>
          </p:cNvPicPr>
          <p:nvPr/>
        </p:nvPicPr>
        <p:blipFill>
          <a:blip r:embed="rId4"/>
          <a:stretch>
            <a:fillRect/>
          </a:stretch>
        </p:blipFill>
        <p:spPr>
          <a:xfrm>
            <a:off x="4592865" y="337524"/>
            <a:ext cx="2072820" cy="963251"/>
          </a:xfrm>
          <a:prstGeom prst="rect">
            <a:avLst/>
          </a:prstGeom>
        </p:spPr>
      </p:pic>
      <p:sp>
        <p:nvSpPr>
          <p:cNvPr id="4" name="TextBox 3">
            <a:extLst>
              <a:ext uri="{FF2B5EF4-FFF2-40B4-BE49-F238E27FC236}">
                <a16:creationId xmlns:a16="http://schemas.microsoft.com/office/drawing/2014/main" id="{B18C2356-DB2D-D69F-76F8-C37B404E3462}"/>
              </a:ext>
            </a:extLst>
          </p:cNvPr>
          <p:cNvSpPr txBox="1"/>
          <p:nvPr/>
        </p:nvSpPr>
        <p:spPr>
          <a:xfrm>
            <a:off x="5182349" y="1052245"/>
            <a:ext cx="5372100"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Màu nâu này biết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Từ đại ngàn xa thẳm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Riêng đêm như màu mực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Để thắp sao lên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Mắt nhìn khắp muôn nơi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Sắc màu không kể hết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Em tô thêm màu trắng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Trên tóc mẹ sương hơn...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(Bảo Ngọc)</a:t>
            </a:r>
          </a:p>
        </p:txBody>
      </p:sp>
      <p:cxnSp>
        <p:nvCxnSpPr>
          <p:cNvPr id="19" name="Straight Connector 18">
            <a:extLst>
              <a:ext uri="{FF2B5EF4-FFF2-40B4-BE49-F238E27FC236}">
                <a16:creationId xmlns:a16="http://schemas.microsoft.com/office/drawing/2014/main" id="{357D5CCA-C06F-5919-88F9-80435EBF4243}"/>
              </a:ext>
            </a:extLst>
          </p:cNvPr>
          <p:cNvCxnSpPr/>
          <p:nvPr/>
        </p:nvCxnSpPr>
        <p:spPr>
          <a:xfrm>
            <a:off x="2547991" y="1500026"/>
            <a:ext cx="115070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CD32D1D-BC8C-1366-062F-B443D6C6E3E3}"/>
              </a:ext>
            </a:extLst>
          </p:cNvPr>
          <p:cNvCxnSpPr>
            <a:cxnSpLocks/>
          </p:cNvCxnSpPr>
          <p:nvPr/>
        </p:nvCxnSpPr>
        <p:spPr>
          <a:xfrm>
            <a:off x="791110" y="1510301"/>
            <a:ext cx="109933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9779737-0834-C6AA-F588-E7EAA2243EE9}"/>
              </a:ext>
            </a:extLst>
          </p:cNvPr>
          <p:cNvCxnSpPr>
            <a:cxnSpLocks/>
          </p:cNvCxnSpPr>
          <p:nvPr/>
        </p:nvCxnSpPr>
        <p:spPr>
          <a:xfrm>
            <a:off x="2640459" y="2239765"/>
            <a:ext cx="91439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26734A7-1215-7A01-ED14-A5E29DE0CE63}"/>
              </a:ext>
            </a:extLst>
          </p:cNvPr>
          <p:cNvCxnSpPr/>
          <p:nvPr/>
        </p:nvCxnSpPr>
        <p:spPr>
          <a:xfrm>
            <a:off x="1407560" y="2208943"/>
            <a:ext cx="115070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60E038A-7609-B284-27DF-12F761D09A02}"/>
              </a:ext>
            </a:extLst>
          </p:cNvPr>
          <p:cNvCxnSpPr>
            <a:cxnSpLocks/>
          </p:cNvCxnSpPr>
          <p:nvPr/>
        </p:nvCxnSpPr>
        <p:spPr>
          <a:xfrm>
            <a:off x="1304818" y="3688421"/>
            <a:ext cx="6061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70EAA43-F20E-4AC8-E004-301243D3536C}"/>
              </a:ext>
            </a:extLst>
          </p:cNvPr>
          <p:cNvCxnSpPr>
            <a:cxnSpLocks/>
          </p:cNvCxnSpPr>
          <p:nvPr/>
        </p:nvCxnSpPr>
        <p:spPr>
          <a:xfrm>
            <a:off x="1993187" y="3678147"/>
            <a:ext cx="6061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9AE0A31-90C1-43B7-B7B1-5909A33A14C6}"/>
              </a:ext>
            </a:extLst>
          </p:cNvPr>
          <p:cNvCxnSpPr>
            <a:cxnSpLocks/>
          </p:cNvCxnSpPr>
          <p:nvPr/>
        </p:nvCxnSpPr>
        <p:spPr>
          <a:xfrm>
            <a:off x="1438383" y="5496673"/>
            <a:ext cx="126372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2AD2CC3-7EAA-BAE8-EFDC-960BBA305AC0}"/>
              </a:ext>
            </a:extLst>
          </p:cNvPr>
          <p:cNvCxnSpPr>
            <a:cxnSpLocks/>
          </p:cNvCxnSpPr>
          <p:nvPr/>
        </p:nvCxnSpPr>
        <p:spPr>
          <a:xfrm>
            <a:off x="2434976" y="5147352"/>
            <a:ext cx="44178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85287D1-1A75-00E1-BEA5-A5796381CDEF}"/>
              </a:ext>
            </a:extLst>
          </p:cNvPr>
          <p:cNvCxnSpPr>
            <a:cxnSpLocks/>
          </p:cNvCxnSpPr>
          <p:nvPr/>
        </p:nvCxnSpPr>
        <p:spPr>
          <a:xfrm>
            <a:off x="5609691" y="1777428"/>
            <a:ext cx="113015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6358B57-4C4D-24AB-EF0D-275DE9E4FC8F}"/>
              </a:ext>
            </a:extLst>
          </p:cNvPr>
          <p:cNvCxnSpPr>
            <a:cxnSpLocks/>
          </p:cNvCxnSpPr>
          <p:nvPr/>
        </p:nvCxnSpPr>
        <p:spPr>
          <a:xfrm>
            <a:off x="5270644" y="1438381"/>
            <a:ext cx="113015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DF76DC8-49BF-93CA-4FB2-486E028BF868}"/>
              </a:ext>
            </a:extLst>
          </p:cNvPr>
          <p:cNvCxnSpPr>
            <a:cxnSpLocks/>
          </p:cNvCxnSpPr>
          <p:nvPr/>
        </p:nvCxnSpPr>
        <p:spPr>
          <a:xfrm>
            <a:off x="6030931" y="2167846"/>
            <a:ext cx="57941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014FF560-D2E2-855C-698E-F85ACA72F6CB}"/>
              </a:ext>
            </a:extLst>
          </p:cNvPr>
          <p:cNvCxnSpPr>
            <a:cxnSpLocks/>
          </p:cNvCxnSpPr>
          <p:nvPr/>
        </p:nvCxnSpPr>
        <p:spPr>
          <a:xfrm>
            <a:off x="7284378" y="2157571"/>
            <a:ext cx="116097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2187508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down)">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down)">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down)">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down)">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down)">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down)">
                                      <p:cBhvr>
                                        <p:cTn id="42" dur="500"/>
                                        <p:tgtEl>
                                          <p:spTgt spid="3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wipe(down)">
                                      <p:cBhvr>
                                        <p:cTn id="47" dur="500"/>
                                        <p:tgtEl>
                                          <p:spTgt spid="3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wipe(down)">
                                      <p:cBhvr>
                                        <p:cTn id="52" dur="500"/>
                                        <p:tgtEl>
                                          <p:spTgt spid="3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wipe(down)">
                                      <p:cBhvr>
                                        <p:cTn id="57" dur="500"/>
                                        <p:tgtEl>
                                          <p:spTgt spid="3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40"/>
                                        </p:tgtEl>
                                        <p:attrNameLst>
                                          <p:attrName>style.visibility</p:attrName>
                                        </p:attrNameLst>
                                      </p:cBhvr>
                                      <p:to>
                                        <p:strVal val="visible"/>
                                      </p:to>
                                    </p:set>
                                    <p:animEffect transition="in" filter="wipe(down)">
                                      <p:cBhvr>
                                        <p:cTn id="6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768;p26">
            <a:extLst>
              <a:ext uri="{FF2B5EF4-FFF2-40B4-BE49-F238E27FC236}">
                <a16:creationId xmlns:a16="http://schemas.microsoft.com/office/drawing/2014/main" id="{4A578381-0B60-4350-8E21-6E32DE1AEF3F}"/>
              </a:ext>
            </a:extLst>
          </p:cNvPr>
          <p:cNvSpPr txBox="1">
            <a:spLocks/>
          </p:cNvSpPr>
          <p:nvPr/>
        </p:nvSpPr>
        <p:spPr>
          <a:xfrm>
            <a:off x="1371650" y="-89742"/>
            <a:ext cx="9562284" cy="1843196"/>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1219170"/>
            <a:r>
              <a:rPr lang="vi-VN" sz="5400" kern="0" dirty="0" err="1">
                <a:solidFill>
                  <a:srgbClr val="002060"/>
                </a:solidFill>
                <a:latin typeface="Calibri" panose="020F0502020204030204" pitchFamily="34" charset="0"/>
                <a:ea typeface="Cambria" panose="02040503050406030204" pitchFamily="18" charset="0"/>
                <a:cs typeface="Calibri" panose="020F0502020204030204" pitchFamily="34" charset="0"/>
              </a:rPr>
              <a:t>Cùng</a:t>
            </a:r>
            <a:r>
              <a:rPr lang="vi-VN" sz="5400" kern="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vi-VN" sz="5400" kern="0" dirty="0" err="1">
                <a:solidFill>
                  <a:srgbClr val="002060"/>
                </a:solidFill>
                <a:latin typeface="Calibri" panose="020F0502020204030204" pitchFamily="34" charset="0"/>
                <a:ea typeface="Cambria" panose="02040503050406030204" pitchFamily="18" charset="0"/>
                <a:cs typeface="Calibri" panose="020F0502020204030204" pitchFamily="34" charset="0"/>
              </a:rPr>
              <a:t>tìm</a:t>
            </a:r>
            <a:r>
              <a:rPr lang="vi-VN" sz="5400" kern="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vi-VN" sz="5400" kern="0" dirty="0" err="1">
                <a:solidFill>
                  <a:srgbClr val="002060"/>
                </a:solidFill>
                <a:latin typeface="Calibri" panose="020F0502020204030204" pitchFamily="34" charset="0"/>
                <a:ea typeface="Cambria" panose="02040503050406030204" pitchFamily="18" charset="0"/>
                <a:cs typeface="Calibri" panose="020F0502020204030204" pitchFamily="34" charset="0"/>
              </a:rPr>
              <a:t>hiểu</a:t>
            </a:r>
            <a:r>
              <a:rPr lang="vi-VN" sz="5400" kern="0" dirty="0">
                <a:solidFill>
                  <a:srgbClr val="002060"/>
                </a:solidFill>
                <a:latin typeface="Calibri" panose="020F0502020204030204" pitchFamily="34" charset="0"/>
                <a:ea typeface="Cambria" panose="02040503050406030204" pitchFamily="18" charset="0"/>
                <a:cs typeface="Calibri" panose="020F0502020204030204" pitchFamily="34" charset="0"/>
              </a:rPr>
              <a:t> </a:t>
            </a:r>
            <a:endParaRPr lang="pt-BR" sz="5400" kern="0"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sp>
        <p:nvSpPr>
          <p:cNvPr id="3" name="Google Shape;2011;p27">
            <a:extLst>
              <a:ext uri="{FF2B5EF4-FFF2-40B4-BE49-F238E27FC236}">
                <a16:creationId xmlns:a16="http://schemas.microsoft.com/office/drawing/2014/main" id="{76A4511A-4FBF-B479-6F21-5CD58991004B}"/>
              </a:ext>
            </a:extLst>
          </p:cNvPr>
          <p:cNvSpPr/>
          <p:nvPr/>
        </p:nvSpPr>
        <p:spPr>
          <a:xfrm rot="-4965428" flipH="1">
            <a:off x="10748512" y="238687"/>
            <a:ext cx="1014864" cy="876908"/>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667" kern="0">
              <a:solidFill>
                <a:srgbClr val="000000"/>
              </a:solidFill>
              <a:latin typeface="Calibri" panose="020F0502020204030204" pitchFamily="34" charset="0"/>
              <a:ea typeface="Cambria" panose="02040503050406030204" pitchFamily="18" charset="0"/>
              <a:cs typeface="Calibri" panose="020F0502020204030204" pitchFamily="34" charset="0"/>
              <a:sym typeface="Arial"/>
            </a:endParaRPr>
          </a:p>
        </p:txBody>
      </p:sp>
      <p:sp>
        <p:nvSpPr>
          <p:cNvPr id="4" name="Google Shape;2332;p29">
            <a:extLst>
              <a:ext uri="{FF2B5EF4-FFF2-40B4-BE49-F238E27FC236}">
                <a16:creationId xmlns:a16="http://schemas.microsoft.com/office/drawing/2014/main" id="{A700FCA6-97D9-17C9-AE12-34DEEC39FABD}"/>
              </a:ext>
            </a:extLst>
          </p:cNvPr>
          <p:cNvSpPr/>
          <p:nvPr/>
        </p:nvSpPr>
        <p:spPr>
          <a:xfrm rot="4430286">
            <a:off x="878911" y="66398"/>
            <a:ext cx="1153160" cy="99133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667" kern="0">
              <a:solidFill>
                <a:srgbClr val="000000"/>
              </a:solidFill>
              <a:latin typeface="Calibri" panose="020F0502020204030204" pitchFamily="34" charset="0"/>
              <a:ea typeface="Cambria" panose="02040503050406030204" pitchFamily="18" charset="0"/>
              <a:cs typeface="Calibri" panose="020F0502020204030204" pitchFamily="34" charset="0"/>
              <a:sym typeface="Arial"/>
            </a:endParaRPr>
          </a:p>
        </p:txBody>
      </p:sp>
      <p:grpSp>
        <p:nvGrpSpPr>
          <p:cNvPr id="5" name="Nhóm 27">
            <a:extLst>
              <a:ext uri="{FF2B5EF4-FFF2-40B4-BE49-F238E27FC236}">
                <a16:creationId xmlns:a16="http://schemas.microsoft.com/office/drawing/2014/main" id="{F89BDAFC-06ED-405E-D948-E31BF7C4AFDD}"/>
              </a:ext>
            </a:extLst>
          </p:cNvPr>
          <p:cNvGrpSpPr/>
          <p:nvPr/>
        </p:nvGrpSpPr>
        <p:grpSpPr>
          <a:xfrm>
            <a:off x="708749" y="1331806"/>
            <a:ext cx="10671262" cy="1397946"/>
            <a:chOff x="892407" y="3197816"/>
            <a:chExt cx="8003446" cy="1604985"/>
          </a:xfrm>
        </p:grpSpPr>
        <p:grpSp>
          <p:nvGrpSpPr>
            <p:cNvPr id="14" name="Nhóm 50">
              <a:extLst>
                <a:ext uri="{FF2B5EF4-FFF2-40B4-BE49-F238E27FC236}">
                  <a16:creationId xmlns:a16="http://schemas.microsoft.com/office/drawing/2014/main" id="{68B9428A-5D7A-3938-2657-08D507B85000}"/>
                </a:ext>
              </a:extLst>
            </p:cNvPr>
            <p:cNvGrpSpPr/>
            <p:nvPr/>
          </p:nvGrpSpPr>
          <p:grpSpPr>
            <a:xfrm flipH="1">
              <a:off x="892407" y="3197816"/>
              <a:ext cx="8003446" cy="1604985"/>
              <a:chOff x="320222" y="1316901"/>
              <a:chExt cx="7306499" cy="1604985"/>
            </a:xfrm>
          </p:grpSpPr>
          <p:sp>
            <p:nvSpPr>
              <p:cNvPr id="16" name="Hình chữ nhật: Góc Tròn 52">
                <a:extLst>
                  <a:ext uri="{FF2B5EF4-FFF2-40B4-BE49-F238E27FC236}">
                    <a16:creationId xmlns:a16="http://schemas.microsoft.com/office/drawing/2014/main" id="{121A1619-F5D6-879E-540A-0FB0C6A6C4E7}"/>
                  </a:ext>
                </a:extLst>
              </p:cNvPr>
              <p:cNvSpPr/>
              <p:nvPr/>
            </p:nvSpPr>
            <p:spPr>
              <a:xfrm>
                <a:off x="320222" y="1447275"/>
                <a:ext cx="7111050" cy="1313114"/>
              </a:xfrm>
              <a:prstGeom prst="roundRect">
                <a:avLst/>
              </a:prstGeom>
              <a:solidFill>
                <a:srgbClr val="FFD661"/>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panose="020F0502020204030204" pitchFamily="34" charset="0"/>
                  <a:ea typeface="Cambria" panose="02040503050406030204" pitchFamily="18" charset="0"/>
                  <a:cs typeface="Calibri" panose="020F0502020204030204" pitchFamily="34" charset="0"/>
                  <a:sym typeface="Arial"/>
                </a:endParaRPr>
              </a:p>
            </p:txBody>
          </p:sp>
          <p:sp>
            <p:nvSpPr>
              <p:cNvPr id="17" name="Hình chữ nhật: Góc Tròn 53">
                <a:extLst>
                  <a:ext uri="{FF2B5EF4-FFF2-40B4-BE49-F238E27FC236}">
                    <a16:creationId xmlns:a16="http://schemas.microsoft.com/office/drawing/2014/main" id="{978AD2E8-E375-5640-B3EF-D82CE92CD039}"/>
                  </a:ext>
                </a:extLst>
              </p:cNvPr>
              <p:cNvSpPr/>
              <p:nvPr/>
            </p:nvSpPr>
            <p:spPr>
              <a:xfrm>
                <a:off x="515671" y="1316901"/>
                <a:ext cx="7111050" cy="1604985"/>
              </a:xfrm>
              <a:prstGeom prst="roundRect">
                <a:avLst/>
              </a:prstGeom>
              <a:noFill/>
              <a:ln w="19050">
                <a:solidFill>
                  <a:srgbClr val="FFD96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panose="020F0502020204030204" pitchFamily="34" charset="0"/>
                  <a:ea typeface="Cambria" panose="02040503050406030204" pitchFamily="18" charset="0"/>
                  <a:cs typeface="Calibri" panose="020F0502020204030204" pitchFamily="34" charset="0"/>
                  <a:sym typeface="Arial"/>
                </a:endParaRPr>
              </a:p>
            </p:txBody>
          </p:sp>
        </p:grpSp>
        <p:sp>
          <p:nvSpPr>
            <p:cNvPr id="15" name="Google Shape;1768;p26">
              <a:extLst>
                <a:ext uri="{FF2B5EF4-FFF2-40B4-BE49-F238E27FC236}">
                  <a16:creationId xmlns:a16="http://schemas.microsoft.com/office/drawing/2014/main" id="{D618804F-0577-4AE5-7AB8-3829DAB26273}"/>
                </a:ext>
              </a:extLst>
            </p:cNvPr>
            <p:cNvSpPr txBox="1">
              <a:spLocks/>
            </p:cNvSpPr>
            <p:nvPr/>
          </p:nvSpPr>
          <p:spPr>
            <a:xfrm>
              <a:off x="1239286" y="3326798"/>
              <a:ext cx="7440827" cy="1382397"/>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9pPr>
            </a:lstStyle>
            <a:p>
              <a:pPr algn="l" defTabSz="1219170">
                <a:buClr>
                  <a:srgbClr val="85A8CE"/>
                </a:buClr>
              </a:pPr>
              <a:r>
                <a:rPr lang="en-US" sz="3333" kern="0" dirty="0">
                  <a:solidFill>
                    <a:srgbClr val="000000">
                      <a:lumMod val="95000"/>
                      <a:lumOff val="5000"/>
                    </a:srgbClr>
                  </a:solidFill>
                  <a:latin typeface="Calibri" panose="020F0502020204030204" pitchFamily="34" charset="0"/>
                  <a:ea typeface="Cambria" panose="02040503050406030204" pitchFamily="18" charset="0"/>
                  <a:cs typeface="Calibri" panose="020F0502020204030204" pitchFamily="34" charset="0"/>
                </a:rPr>
                <a:t>2. </a:t>
              </a:r>
              <a:r>
                <a:rPr lang="vi-VN" sz="3333" kern="0" dirty="0">
                  <a:solidFill>
                    <a:srgbClr val="000000">
                      <a:lumMod val="95000"/>
                      <a:lumOff val="5000"/>
                    </a:srgbClr>
                  </a:solidFill>
                  <a:latin typeface="Calibri" panose="020F0502020204030204" pitchFamily="34" charset="0"/>
                  <a:ea typeface="Cambria" panose="02040503050406030204" pitchFamily="18" charset="0"/>
                  <a:cs typeface="Calibri" panose="020F0502020204030204" pitchFamily="34" charset="0"/>
                </a:rPr>
                <a:t>Các khổ thơ 2,3,4 nói về màu sắc của các cảnh vật ở những thời điểm nào?</a:t>
              </a:r>
              <a:endParaRPr lang="pt-BR" sz="3333" kern="0" dirty="0">
                <a:solidFill>
                  <a:srgbClr val="000000">
                    <a:lumMod val="95000"/>
                    <a:lumOff val="5000"/>
                  </a:srgbClr>
                </a:solidFill>
                <a:latin typeface="Calibri" panose="020F0502020204030204" pitchFamily="34" charset="0"/>
                <a:ea typeface="Cambria" panose="02040503050406030204" pitchFamily="18" charset="0"/>
                <a:cs typeface="Calibri" panose="020F0502020204030204" pitchFamily="34" charset="0"/>
              </a:endParaRPr>
            </a:p>
          </p:txBody>
        </p:sp>
      </p:grpSp>
      <p:sp>
        <p:nvSpPr>
          <p:cNvPr id="20" name="TextBox 19">
            <a:extLst>
              <a:ext uri="{FF2B5EF4-FFF2-40B4-BE49-F238E27FC236}">
                <a16:creationId xmlns:a16="http://schemas.microsoft.com/office/drawing/2014/main" id="{701C5ABF-3F7F-4DE5-21CE-43073A7CB721}"/>
              </a:ext>
            </a:extLst>
          </p:cNvPr>
          <p:cNvSpPr txBox="1"/>
          <p:nvPr/>
        </p:nvSpPr>
        <p:spPr>
          <a:xfrm>
            <a:off x="860461" y="2924881"/>
            <a:ext cx="6097712" cy="34163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Bình minh treo trên mây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Thả nắng vàng xuống đất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Gió mang theo hương ngát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Cho ong giỏ mật đầy.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Còn chiếc áo tím này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Tặng hoàng hôn sắm tối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Những đôi mắt biết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Vẽ màu biển biếc trong</a:t>
            </a:r>
            <a:endParaRPr lang="en-US" sz="2400" dirty="0"/>
          </a:p>
        </p:txBody>
      </p:sp>
      <p:sp>
        <p:nvSpPr>
          <p:cNvPr id="21" name="TextBox 20">
            <a:extLst>
              <a:ext uri="{FF2B5EF4-FFF2-40B4-BE49-F238E27FC236}">
                <a16:creationId xmlns:a16="http://schemas.microsoft.com/office/drawing/2014/main" id="{F986A51C-4D31-B25E-EA2C-6335B3FAF060}"/>
              </a:ext>
            </a:extLst>
          </p:cNvPr>
          <p:cNvSpPr txBox="1"/>
          <p:nvPr/>
        </p:nvSpPr>
        <p:spPr>
          <a:xfrm>
            <a:off x="6624263" y="2873510"/>
            <a:ext cx="6097712"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Màu nâu này biết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Từ đại ngàn xa thẳm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Riêng đêm như màu mực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Để thắp sao lên trời.</a:t>
            </a:r>
          </a:p>
        </p:txBody>
      </p:sp>
      <p:cxnSp>
        <p:nvCxnSpPr>
          <p:cNvPr id="22" name="Straight Connector 21">
            <a:extLst>
              <a:ext uri="{FF2B5EF4-FFF2-40B4-BE49-F238E27FC236}">
                <a16:creationId xmlns:a16="http://schemas.microsoft.com/office/drawing/2014/main" id="{E76892E4-51F4-B477-C9C3-5DCD95CD8CFF}"/>
              </a:ext>
            </a:extLst>
          </p:cNvPr>
          <p:cNvCxnSpPr>
            <a:cxnSpLocks/>
          </p:cNvCxnSpPr>
          <p:nvPr/>
        </p:nvCxnSpPr>
        <p:spPr>
          <a:xfrm>
            <a:off x="976044" y="3318553"/>
            <a:ext cx="120207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id="{8E83A00F-0EC2-3F60-CB44-5DEE6A84564D}"/>
              </a:ext>
            </a:extLst>
          </p:cNvPr>
          <p:cNvSpPr/>
          <p:nvPr/>
        </p:nvSpPr>
        <p:spPr>
          <a:xfrm>
            <a:off x="4397339" y="3082247"/>
            <a:ext cx="1818526" cy="770562"/>
          </a:xfrm>
          <a:prstGeom prst="roundRect">
            <a:avLst/>
          </a:prstGeom>
          <a:solidFill>
            <a:schemeClr val="accent4">
              <a:lumMod val="20000"/>
              <a:lumOff val="80000"/>
            </a:schemeClr>
          </a:solidFill>
          <a:ln w="57150">
            <a:solidFill>
              <a:srgbClr val="FF00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latin typeface="Calibri" panose="020F0502020204030204" pitchFamily="34" charset="0"/>
                <a:cs typeface="Calibri" panose="020F0502020204030204" pitchFamily="34" charset="0"/>
              </a:rPr>
              <a:t>Buổi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sáng</a:t>
            </a:r>
            <a:endParaRPr lang="en-US" sz="2800" dirty="0">
              <a:latin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80891056-0DD3-8158-B166-6B09040A6BE6}"/>
              </a:ext>
            </a:extLst>
          </p:cNvPr>
          <p:cNvCxnSpPr>
            <a:cxnSpLocks/>
          </p:cNvCxnSpPr>
          <p:nvPr/>
        </p:nvCxnSpPr>
        <p:spPr>
          <a:xfrm>
            <a:off x="1643865" y="5486400"/>
            <a:ext cx="120207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5CEABB3E-08C1-B257-5F62-558C51491B5E}"/>
              </a:ext>
            </a:extLst>
          </p:cNvPr>
          <p:cNvSpPr/>
          <p:nvPr/>
        </p:nvSpPr>
        <p:spPr>
          <a:xfrm>
            <a:off x="4356242" y="5280916"/>
            <a:ext cx="1818526" cy="770562"/>
          </a:xfrm>
          <a:prstGeom prst="roundRect">
            <a:avLst/>
          </a:prstGeom>
          <a:solidFill>
            <a:schemeClr val="accent4">
              <a:lumMod val="20000"/>
              <a:lumOff val="80000"/>
            </a:schemeClr>
          </a:solidFill>
          <a:ln w="57150">
            <a:solidFill>
              <a:srgbClr val="FF00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latin typeface="Calibri" panose="020F0502020204030204" pitchFamily="34" charset="0"/>
                <a:cs typeface="Calibri" panose="020F0502020204030204" pitchFamily="34" charset="0"/>
              </a:rPr>
              <a:t>hoàng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hôn</a:t>
            </a:r>
            <a:endParaRPr lang="en-US" sz="2800" dirty="0">
              <a:latin typeface="Calibri" panose="020F0502020204030204" pitchFamily="34" charset="0"/>
              <a:cs typeface="Calibri" panose="020F0502020204030204" pitchFamily="34" charset="0"/>
            </a:endParaRPr>
          </a:p>
        </p:txBody>
      </p:sp>
      <p:cxnSp>
        <p:nvCxnSpPr>
          <p:cNvPr id="28" name="Straight Connector 27">
            <a:extLst>
              <a:ext uri="{FF2B5EF4-FFF2-40B4-BE49-F238E27FC236}">
                <a16:creationId xmlns:a16="http://schemas.microsoft.com/office/drawing/2014/main" id="{C776E7E9-9758-FC0C-EA98-5B3BDE571F0D}"/>
              </a:ext>
            </a:extLst>
          </p:cNvPr>
          <p:cNvCxnSpPr>
            <a:cxnSpLocks/>
          </p:cNvCxnSpPr>
          <p:nvPr/>
        </p:nvCxnSpPr>
        <p:spPr>
          <a:xfrm>
            <a:off x="7489861" y="3986373"/>
            <a:ext cx="57535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Rectangle: Rounded Corners 29">
            <a:extLst>
              <a:ext uri="{FF2B5EF4-FFF2-40B4-BE49-F238E27FC236}">
                <a16:creationId xmlns:a16="http://schemas.microsoft.com/office/drawing/2014/main" id="{6FCC98E0-8CF3-237F-766C-4EC6C175B036}"/>
              </a:ext>
            </a:extLst>
          </p:cNvPr>
          <p:cNvSpPr/>
          <p:nvPr/>
        </p:nvSpPr>
        <p:spPr>
          <a:xfrm>
            <a:off x="10037851" y="3143892"/>
            <a:ext cx="1808252" cy="770562"/>
          </a:xfrm>
          <a:prstGeom prst="roundRect">
            <a:avLst/>
          </a:prstGeom>
          <a:solidFill>
            <a:schemeClr val="accent4">
              <a:lumMod val="20000"/>
              <a:lumOff val="80000"/>
            </a:schemeClr>
          </a:solidFill>
          <a:ln w="57150">
            <a:solidFill>
              <a:srgbClr val="FF00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latin typeface="Calibri" panose="020F0502020204030204" pitchFamily="34" charset="0"/>
                <a:cs typeface="Calibri" panose="020F0502020204030204" pitchFamily="34" charset="0"/>
              </a:rPr>
              <a:t>Buổi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đêm</a:t>
            </a:r>
            <a:endParaRPr lang="en-US" sz="2800"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9757332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down)">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down)">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down)">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down)">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down)">
                                      <p:cBhvr>
                                        <p:cTn id="35" dur="500"/>
                                        <p:tgtEl>
                                          <p:spTgt spid="2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down)">
                                      <p:cBhvr>
                                        <p:cTn id="4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5" grpId="0" animBg="1"/>
      <p:bldP spid="27" grpId="0" animBg="1"/>
      <p:bldP spid="3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C5014B71-60E5-4F46-AF93-EA57D350E0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9" y="0"/>
            <a:ext cx="12192000" cy="6858000"/>
          </a:xfrm>
          <a:prstGeom prst="rect">
            <a:avLst/>
          </a:prstGeom>
        </p:spPr>
      </p:pic>
      <p:pic>
        <p:nvPicPr>
          <p:cNvPr id="20" name="图片 19">
            <a:extLst>
              <a:ext uri="{FF2B5EF4-FFF2-40B4-BE49-F238E27FC236}">
                <a16:creationId xmlns:a16="http://schemas.microsoft.com/office/drawing/2014/main" id="{26372C14-61A5-427E-8270-E91FD09C12E4}"/>
              </a:ext>
            </a:extLst>
          </p:cNvPr>
          <p:cNvPicPr>
            <a:picLocks noChangeAspect="1"/>
          </p:cNvPicPr>
          <p:nvPr/>
        </p:nvPicPr>
        <p:blipFill rotWithShape="1">
          <a:blip r:embed="rId5">
            <a:extLst>
              <a:ext uri="{28A0092B-C50C-407E-A947-70E740481C1C}">
                <a14:useLocalDpi xmlns:a14="http://schemas.microsoft.com/office/drawing/2010/main" val="0"/>
              </a:ext>
            </a:extLst>
          </a:blip>
          <a:srcRect l="12403" t="40950" r="76375" b="41376"/>
          <a:stretch/>
        </p:blipFill>
        <p:spPr>
          <a:xfrm>
            <a:off x="347092" y="5201994"/>
            <a:ext cx="1560681" cy="1382646"/>
          </a:xfrm>
          <a:prstGeom prst="rect">
            <a:avLst/>
          </a:prstGeom>
        </p:spPr>
      </p:pic>
      <p:pic>
        <p:nvPicPr>
          <p:cNvPr id="21" name="图片 20">
            <a:extLst>
              <a:ext uri="{FF2B5EF4-FFF2-40B4-BE49-F238E27FC236}">
                <a16:creationId xmlns:a16="http://schemas.microsoft.com/office/drawing/2014/main" id="{E3E6BA4F-89E1-4B9D-B42F-527AF1A32106}"/>
              </a:ext>
            </a:extLst>
          </p:cNvPr>
          <p:cNvPicPr>
            <a:picLocks noChangeAspect="1"/>
          </p:cNvPicPr>
          <p:nvPr/>
        </p:nvPicPr>
        <p:blipFill rotWithShape="1">
          <a:blip r:embed="rId5">
            <a:extLst>
              <a:ext uri="{28A0092B-C50C-407E-A947-70E740481C1C}">
                <a14:useLocalDpi xmlns:a14="http://schemas.microsoft.com/office/drawing/2010/main" val="0"/>
              </a:ext>
            </a:extLst>
          </a:blip>
          <a:srcRect l="48921" t="36456" r="39857" b="45870"/>
          <a:stretch/>
        </p:blipFill>
        <p:spPr>
          <a:xfrm>
            <a:off x="278275" y="416000"/>
            <a:ext cx="944674" cy="836910"/>
          </a:xfrm>
          <a:prstGeom prst="rect">
            <a:avLst/>
          </a:prstGeom>
        </p:spPr>
      </p:pic>
      <p:pic>
        <p:nvPicPr>
          <p:cNvPr id="3" name="Picture 2">
            <a:extLst>
              <a:ext uri="{FF2B5EF4-FFF2-40B4-BE49-F238E27FC236}">
                <a16:creationId xmlns:a16="http://schemas.microsoft.com/office/drawing/2014/main" id="{4E38FB8E-2DBD-CFC4-886A-A83046CCE57A}"/>
              </a:ext>
            </a:extLst>
          </p:cNvPr>
          <p:cNvPicPr>
            <a:picLocks noChangeAspect="1"/>
          </p:cNvPicPr>
          <p:nvPr/>
        </p:nvPicPr>
        <p:blipFill>
          <a:blip r:embed="rId6"/>
          <a:stretch>
            <a:fillRect/>
          </a:stretch>
        </p:blipFill>
        <p:spPr>
          <a:xfrm>
            <a:off x="3848728" y="1657677"/>
            <a:ext cx="3084843" cy="1237595"/>
          </a:xfrm>
          <a:prstGeom prst="rect">
            <a:avLst/>
          </a:prstGeom>
        </p:spPr>
      </p:pic>
      <p:sp>
        <p:nvSpPr>
          <p:cNvPr id="4" name="TextBox 3">
            <a:extLst>
              <a:ext uri="{FF2B5EF4-FFF2-40B4-BE49-F238E27FC236}">
                <a16:creationId xmlns:a16="http://schemas.microsoft.com/office/drawing/2014/main" id="{C657E681-00BA-E428-F822-F2A4595B06D1}"/>
              </a:ext>
            </a:extLst>
          </p:cNvPr>
          <p:cNvSpPr txBox="1"/>
          <p:nvPr/>
        </p:nvSpPr>
        <p:spPr>
          <a:xfrm>
            <a:off x="2905125" y="1143000"/>
            <a:ext cx="6096000"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Thứ</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ngày</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tháng</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năm</a:t>
            </a:r>
            <a:r>
              <a:rPr lang="en-US" sz="3200" dirty="0">
                <a:latin typeface="Calibri" panose="020F0502020204030204" pitchFamily="34" charset="0"/>
                <a:cs typeface="Calibri" panose="020F0502020204030204" pitchFamily="34" charset="0"/>
              </a:rPr>
              <a:t>…..</a:t>
            </a:r>
          </a:p>
        </p:txBody>
      </p:sp>
      <p:pic>
        <p:nvPicPr>
          <p:cNvPr id="9" name="Picture 8">
            <a:extLst>
              <a:ext uri="{FF2B5EF4-FFF2-40B4-BE49-F238E27FC236}">
                <a16:creationId xmlns:a16="http://schemas.microsoft.com/office/drawing/2014/main" id="{D4BEAC87-47DC-990B-3A98-20A3495D3A67}"/>
              </a:ext>
            </a:extLst>
          </p:cNvPr>
          <p:cNvPicPr>
            <a:picLocks noChangeAspect="1"/>
          </p:cNvPicPr>
          <p:nvPr/>
        </p:nvPicPr>
        <p:blipFill>
          <a:blip r:embed="rId7"/>
          <a:stretch>
            <a:fillRect/>
          </a:stretch>
        </p:blipFill>
        <p:spPr>
          <a:xfrm>
            <a:off x="2704495" y="3071940"/>
            <a:ext cx="5163760" cy="1457070"/>
          </a:xfrm>
          <a:prstGeom prst="rect">
            <a:avLst/>
          </a:prstGeom>
        </p:spPr>
      </p:pic>
      <p:pic>
        <p:nvPicPr>
          <p:cNvPr id="10" name="Picture 9">
            <a:extLst>
              <a:ext uri="{FF2B5EF4-FFF2-40B4-BE49-F238E27FC236}">
                <a16:creationId xmlns:a16="http://schemas.microsoft.com/office/drawing/2014/main" id="{ECD46416-20F4-F6F0-47CD-987C6BA59EDE}"/>
              </a:ext>
            </a:extLst>
          </p:cNvPr>
          <p:cNvPicPr>
            <a:picLocks noChangeAspect="1"/>
          </p:cNvPicPr>
          <p:nvPr/>
        </p:nvPicPr>
        <p:blipFill>
          <a:blip r:embed="rId8"/>
          <a:stretch>
            <a:fillRect/>
          </a:stretch>
        </p:blipFill>
        <p:spPr>
          <a:xfrm rot="20810701">
            <a:off x="1862544" y="2352895"/>
            <a:ext cx="1639966" cy="969348"/>
          </a:xfrm>
          <a:prstGeom prst="rect">
            <a:avLst/>
          </a:prstGeom>
        </p:spPr>
      </p:pic>
    </p:spTree>
    <p:custDataLst>
      <p:tags r:id="rId1"/>
    </p:custDataLst>
    <p:extLst>
      <p:ext uri="{BB962C8B-B14F-4D97-AF65-F5344CB8AC3E}">
        <p14:creationId xmlns:p14="http://schemas.microsoft.com/office/powerpoint/2010/main" val="37752833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mod="1">
    <p:ext uri="{E180D4A7-C9FB-4DFB-919C-405C955672EB}">
      <p14:showEvtLst xmlns:p14="http://schemas.microsoft.com/office/powerpoint/2010/main">
        <p14:playEvt time="13" objId="24"/>
      </p14:showEvt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768;p26">
            <a:extLst>
              <a:ext uri="{FF2B5EF4-FFF2-40B4-BE49-F238E27FC236}">
                <a16:creationId xmlns:a16="http://schemas.microsoft.com/office/drawing/2014/main" id="{2C4E27B5-1EC1-FC07-6B89-6B252E624400}"/>
              </a:ext>
            </a:extLst>
          </p:cNvPr>
          <p:cNvSpPr txBox="1">
            <a:spLocks/>
          </p:cNvSpPr>
          <p:nvPr/>
        </p:nvSpPr>
        <p:spPr>
          <a:xfrm>
            <a:off x="1371650" y="-89742"/>
            <a:ext cx="9562284" cy="1843196"/>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1219170"/>
            <a:r>
              <a:rPr lang="vi-VN" sz="5400" kern="0" dirty="0" err="1">
                <a:solidFill>
                  <a:srgbClr val="002060"/>
                </a:solidFill>
                <a:latin typeface="Calibri" panose="020F0502020204030204" pitchFamily="34" charset="0"/>
                <a:ea typeface="Cambria" panose="02040503050406030204" pitchFamily="18" charset="0"/>
                <a:cs typeface="Calibri" panose="020F0502020204030204" pitchFamily="34" charset="0"/>
              </a:rPr>
              <a:t>Cùng</a:t>
            </a:r>
            <a:r>
              <a:rPr lang="vi-VN" sz="5400" kern="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vi-VN" sz="5400" kern="0" dirty="0" err="1">
                <a:solidFill>
                  <a:srgbClr val="002060"/>
                </a:solidFill>
                <a:latin typeface="Calibri" panose="020F0502020204030204" pitchFamily="34" charset="0"/>
                <a:ea typeface="Cambria" panose="02040503050406030204" pitchFamily="18" charset="0"/>
                <a:cs typeface="Calibri" panose="020F0502020204030204" pitchFamily="34" charset="0"/>
              </a:rPr>
              <a:t>tìm</a:t>
            </a:r>
            <a:r>
              <a:rPr lang="vi-VN" sz="5400" kern="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vi-VN" sz="5400" kern="0" dirty="0" err="1">
                <a:solidFill>
                  <a:srgbClr val="002060"/>
                </a:solidFill>
                <a:latin typeface="Calibri" panose="020F0502020204030204" pitchFamily="34" charset="0"/>
                <a:ea typeface="Cambria" panose="02040503050406030204" pitchFamily="18" charset="0"/>
                <a:cs typeface="Calibri" panose="020F0502020204030204" pitchFamily="34" charset="0"/>
              </a:rPr>
              <a:t>hiểu</a:t>
            </a:r>
            <a:r>
              <a:rPr lang="vi-VN" sz="5400" kern="0" dirty="0">
                <a:solidFill>
                  <a:srgbClr val="002060"/>
                </a:solidFill>
                <a:latin typeface="Calibri" panose="020F0502020204030204" pitchFamily="34" charset="0"/>
                <a:ea typeface="Cambria" panose="02040503050406030204" pitchFamily="18" charset="0"/>
                <a:cs typeface="Calibri" panose="020F0502020204030204" pitchFamily="34" charset="0"/>
              </a:rPr>
              <a:t> </a:t>
            </a:r>
            <a:endParaRPr lang="pt-BR" sz="5400" kern="0" dirty="0">
              <a:solidFill>
                <a:srgbClr val="002060"/>
              </a:solidFill>
              <a:latin typeface="Calibri" panose="020F0502020204030204" pitchFamily="34" charset="0"/>
              <a:ea typeface="Cambria" panose="02040503050406030204" pitchFamily="18" charset="0"/>
              <a:cs typeface="Calibri" panose="020F0502020204030204" pitchFamily="34" charset="0"/>
            </a:endParaRPr>
          </a:p>
        </p:txBody>
      </p:sp>
      <p:sp>
        <p:nvSpPr>
          <p:cNvPr id="3" name="Google Shape;2011;p27">
            <a:extLst>
              <a:ext uri="{FF2B5EF4-FFF2-40B4-BE49-F238E27FC236}">
                <a16:creationId xmlns:a16="http://schemas.microsoft.com/office/drawing/2014/main" id="{6DD7FFFA-8C5A-1BEA-FAE6-B41D9ACF6380}"/>
              </a:ext>
            </a:extLst>
          </p:cNvPr>
          <p:cNvSpPr/>
          <p:nvPr/>
        </p:nvSpPr>
        <p:spPr>
          <a:xfrm rot="-4965428" flipH="1">
            <a:off x="10748512" y="238687"/>
            <a:ext cx="1014864" cy="876908"/>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667" kern="0">
              <a:solidFill>
                <a:srgbClr val="000000"/>
              </a:solidFill>
              <a:latin typeface="Calibri" panose="020F0502020204030204" pitchFamily="34" charset="0"/>
              <a:ea typeface="Cambria" panose="02040503050406030204" pitchFamily="18" charset="0"/>
              <a:cs typeface="Calibri" panose="020F0502020204030204" pitchFamily="34" charset="0"/>
              <a:sym typeface="Arial"/>
            </a:endParaRPr>
          </a:p>
        </p:txBody>
      </p:sp>
      <p:sp>
        <p:nvSpPr>
          <p:cNvPr id="4" name="Google Shape;2332;p29">
            <a:extLst>
              <a:ext uri="{FF2B5EF4-FFF2-40B4-BE49-F238E27FC236}">
                <a16:creationId xmlns:a16="http://schemas.microsoft.com/office/drawing/2014/main" id="{6FFC8D85-DDF4-02B9-8E4E-ECF912DE91B6}"/>
              </a:ext>
            </a:extLst>
          </p:cNvPr>
          <p:cNvSpPr/>
          <p:nvPr/>
        </p:nvSpPr>
        <p:spPr>
          <a:xfrm rot="4430286">
            <a:off x="878911" y="66398"/>
            <a:ext cx="1153160" cy="99133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667" kern="0">
              <a:solidFill>
                <a:srgbClr val="000000"/>
              </a:solidFill>
              <a:latin typeface="Calibri" panose="020F0502020204030204" pitchFamily="34" charset="0"/>
              <a:ea typeface="Cambria" panose="02040503050406030204" pitchFamily="18" charset="0"/>
              <a:cs typeface="Calibri" panose="020F0502020204030204" pitchFamily="34" charset="0"/>
              <a:sym typeface="Arial"/>
            </a:endParaRPr>
          </a:p>
        </p:txBody>
      </p:sp>
      <p:grpSp>
        <p:nvGrpSpPr>
          <p:cNvPr id="5" name="Nhóm 27">
            <a:extLst>
              <a:ext uri="{FF2B5EF4-FFF2-40B4-BE49-F238E27FC236}">
                <a16:creationId xmlns:a16="http://schemas.microsoft.com/office/drawing/2014/main" id="{0D9FEAD9-AA64-5262-631B-374556F1A226}"/>
              </a:ext>
            </a:extLst>
          </p:cNvPr>
          <p:cNvGrpSpPr/>
          <p:nvPr/>
        </p:nvGrpSpPr>
        <p:grpSpPr>
          <a:xfrm>
            <a:off x="708749" y="1331806"/>
            <a:ext cx="10671262" cy="1397946"/>
            <a:chOff x="892407" y="3197816"/>
            <a:chExt cx="8003446" cy="1604985"/>
          </a:xfrm>
        </p:grpSpPr>
        <p:grpSp>
          <p:nvGrpSpPr>
            <p:cNvPr id="15" name="Nhóm 50">
              <a:extLst>
                <a:ext uri="{FF2B5EF4-FFF2-40B4-BE49-F238E27FC236}">
                  <a16:creationId xmlns:a16="http://schemas.microsoft.com/office/drawing/2014/main" id="{76F14F77-DFCF-1F63-71CD-FD530F72FC8C}"/>
                </a:ext>
              </a:extLst>
            </p:cNvPr>
            <p:cNvGrpSpPr/>
            <p:nvPr/>
          </p:nvGrpSpPr>
          <p:grpSpPr>
            <a:xfrm flipH="1">
              <a:off x="892407" y="3197816"/>
              <a:ext cx="8003446" cy="1604985"/>
              <a:chOff x="320222" y="1316901"/>
              <a:chExt cx="7306499" cy="1604985"/>
            </a:xfrm>
          </p:grpSpPr>
          <p:sp>
            <p:nvSpPr>
              <p:cNvPr id="17" name="Hình chữ nhật: Góc Tròn 52">
                <a:extLst>
                  <a:ext uri="{FF2B5EF4-FFF2-40B4-BE49-F238E27FC236}">
                    <a16:creationId xmlns:a16="http://schemas.microsoft.com/office/drawing/2014/main" id="{4BFE7885-1E1B-51F7-59DF-100FE8C71E0F}"/>
                  </a:ext>
                </a:extLst>
              </p:cNvPr>
              <p:cNvSpPr/>
              <p:nvPr/>
            </p:nvSpPr>
            <p:spPr>
              <a:xfrm>
                <a:off x="320222" y="1447275"/>
                <a:ext cx="7111050" cy="1313114"/>
              </a:xfrm>
              <a:prstGeom prst="roundRect">
                <a:avLst/>
              </a:prstGeom>
              <a:solidFill>
                <a:srgbClr val="FFD661"/>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panose="020F0502020204030204" pitchFamily="34" charset="0"/>
                  <a:ea typeface="Cambria" panose="02040503050406030204" pitchFamily="18" charset="0"/>
                  <a:cs typeface="Calibri" panose="020F0502020204030204" pitchFamily="34" charset="0"/>
                  <a:sym typeface="Arial"/>
                </a:endParaRPr>
              </a:p>
            </p:txBody>
          </p:sp>
          <p:sp>
            <p:nvSpPr>
              <p:cNvPr id="18" name="Hình chữ nhật: Góc Tròn 53">
                <a:extLst>
                  <a:ext uri="{FF2B5EF4-FFF2-40B4-BE49-F238E27FC236}">
                    <a16:creationId xmlns:a16="http://schemas.microsoft.com/office/drawing/2014/main" id="{F1BC430B-0A23-4F07-0D36-AF288FE23CD9}"/>
                  </a:ext>
                </a:extLst>
              </p:cNvPr>
              <p:cNvSpPr/>
              <p:nvPr/>
            </p:nvSpPr>
            <p:spPr>
              <a:xfrm>
                <a:off x="515671" y="1316901"/>
                <a:ext cx="7111050" cy="1604985"/>
              </a:xfrm>
              <a:prstGeom prst="roundRect">
                <a:avLst/>
              </a:prstGeom>
              <a:noFill/>
              <a:ln w="19050">
                <a:solidFill>
                  <a:srgbClr val="FFD96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panose="020F0502020204030204" pitchFamily="34" charset="0"/>
                  <a:ea typeface="Cambria" panose="02040503050406030204" pitchFamily="18" charset="0"/>
                  <a:cs typeface="Calibri" panose="020F0502020204030204" pitchFamily="34" charset="0"/>
                  <a:sym typeface="Arial"/>
                </a:endParaRPr>
              </a:p>
            </p:txBody>
          </p:sp>
        </p:grpSp>
        <p:sp>
          <p:nvSpPr>
            <p:cNvPr id="16" name="Google Shape;1768;p26">
              <a:extLst>
                <a:ext uri="{FF2B5EF4-FFF2-40B4-BE49-F238E27FC236}">
                  <a16:creationId xmlns:a16="http://schemas.microsoft.com/office/drawing/2014/main" id="{470F6BFD-F3A6-2876-AABC-C2275A338377}"/>
                </a:ext>
              </a:extLst>
            </p:cNvPr>
            <p:cNvSpPr txBox="1">
              <a:spLocks/>
            </p:cNvSpPr>
            <p:nvPr/>
          </p:nvSpPr>
          <p:spPr>
            <a:xfrm>
              <a:off x="1239286" y="3326798"/>
              <a:ext cx="7440827" cy="1382397"/>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9pPr>
            </a:lstStyle>
            <a:p>
              <a:pPr algn="l" defTabSz="1219170">
                <a:buClr>
                  <a:srgbClr val="85A8CE"/>
                </a:buClr>
              </a:pPr>
              <a:r>
                <a:rPr lang="en-US" sz="3333" kern="0" dirty="0">
                  <a:solidFill>
                    <a:srgbClr val="000000">
                      <a:lumMod val="95000"/>
                      <a:lumOff val="5000"/>
                    </a:srgbClr>
                  </a:solidFill>
                  <a:latin typeface="Calibri" panose="020F0502020204030204" pitchFamily="34" charset="0"/>
                  <a:ea typeface="Cambria" panose="02040503050406030204" pitchFamily="18" charset="0"/>
                  <a:cs typeface="Calibri" panose="020F0502020204030204" pitchFamily="34" charset="0"/>
                </a:rPr>
                <a:t>3. </a:t>
              </a:r>
              <a:r>
                <a:rPr lang="vi-VN" sz="3333" kern="0" dirty="0">
                  <a:solidFill>
                    <a:srgbClr val="000000">
                      <a:lumMod val="95000"/>
                      <a:lumOff val="5000"/>
                    </a:srgbClr>
                  </a:solidFill>
                  <a:latin typeface="Calibri" panose="020F0502020204030204" pitchFamily="34" charset="0"/>
                  <a:ea typeface="Cambria" panose="02040503050406030204" pitchFamily="18" charset="0"/>
                  <a:cs typeface="Calibri" panose="020F0502020204030204" pitchFamily="34" charset="0"/>
                </a:rPr>
                <a:t>Theo em bạn nhỏ muốn nói gì qua 2 dòng thơ: “Em tô thêm màu trắng/ Trên tóc mẹ sương rơi.”?</a:t>
              </a:r>
              <a:endParaRPr lang="pt-BR" sz="3333" kern="0" dirty="0">
                <a:solidFill>
                  <a:srgbClr val="000000">
                    <a:lumMod val="95000"/>
                    <a:lumOff val="5000"/>
                  </a:srgbClr>
                </a:solidFill>
                <a:latin typeface="Calibri" panose="020F0502020204030204" pitchFamily="34" charset="0"/>
                <a:ea typeface="Cambria" panose="02040503050406030204" pitchFamily="18" charset="0"/>
                <a:cs typeface="Calibri" panose="020F0502020204030204" pitchFamily="34" charset="0"/>
              </a:endParaRPr>
            </a:p>
          </p:txBody>
        </p:sp>
      </p:grpSp>
      <p:sp>
        <p:nvSpPr>
          <p:cNvPr id="26" name="Rectangle: Rounded Corners 25">
            <a:extLst>
              <a:ext uri="{FF2B5EF4-FFF2-40B4-BE49-F238E27FC236}">
                <a16:creationId xmlns:a16="http://schemas.microsoft.com/office/drawing/2014/main" id="{FFAC1929-B198-FBD1-F611-656EAA0BFD40}"/>
              </a:ext>
            </a:extLst>
          </p:cNvPr>
          <p:cNvSpPr/>
          <p:nvPr/>
        </p:nvSpPr>
        <p:spPr>
          <a:xfrm>
            <a:off x="1602769" y="3195262"/>
            <a:ext cx="9308386" cy="2054832"/>
          </a:xfrm>
          <a:prstGeom prst="roundRect">
            <a:avLst/>
          </a:prstGeom>
          <a:solidFill>
            <a:schemeClr val="accent4">
              <a:lumMod val="20000"/>
              <a:lumOff val="80000"/>
            </a:schemeClr>
          </a:solidFill>
          <a:ln w="57150">
            <a:solidFill>
              <a:srgbClr val="FF00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algn="just"/>
            <a:r>
              <a:rPr lang="vi-VN" sz="3200" b="1" dirty="0">
                <a:solidFill>
                  <a:srgbClr val="FF0000"/>
                </a:solidFill>
                <a:latin typeface="Calibri" panose="020F0502020204030204" pitchFamily="34" charset="0"/>
                <a:cs typeface="Calibri" panose="020F0502020204030204" pitchFamily="34" charset="0"/>
              </a:rPr>
              <a:t>Khi bạn nhỏ tô thêm màu trắng trên tóc mẹ có lẽ bạn nhỏ đã nghĩ rằng mẹ bạn nhỏ đã già, tóc đã điểm bạc, mái tóc mẹ nói lên sự vất vả của mẹ. Bạn nhỏ rất yêu và thương mẹ. </a:t>
            </a:r>
            <a:endParaRPr lang="en-US" sz="3200" b="1" dirty="0">
              <a:solidFill>
                <a:srgbClr val="FF0000"/>
              </a:solidFill>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7844542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768;p26">
            <a:extLst>
              <a:ext uri="{FF2B5EF4-FFF2-40B4-BE49-F238E27FC236}">
                <a16:creationId xmlns:a16="http://schemas.microsoft.com/office/drawing/2014/main" id="{2C4E27B5-1EC1-FC07-6B89-6B252E624400}"/>
              </a:ext>
            </a:extLst>
          </p:cNvPr>
          <p:cNvSpPr txBox="1">
            <a:spLocks/>
          </p:cNvSpPr>
          <p:nvPr/>
        </p:nvSpPr>
        <p:spPr>
          <a:xfrm>
            <a:off x="1371650" y="-89742"/>
            <a:ext cx="9562284" cy="1843196"/>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vi-VN" sz="54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Cùng</a:t>
            </a:r>
            <a:r>
              <a:rPr kumimoji="0" lang="vi-VN" sz="5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 </a:t>
            </a:r>
            <a:r>
              <a:rPr kumimoji="0" lang="vi-VN" sz="54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tìm</a:t>
            </a:r>
            <a:r>
              <a:rPr kumimoji="0" lang="vi-VN" sz="5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 </a:t>
            </a:r>
            <a:r>
              <a:rPr kumimoji="0" lang="vi-VN" sz="54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hiểu</a:t>
            </a:r>
            <a:r>
              <a:rPr kumimoji="0" lang="vi-VN" sz="5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 </a:t>
            </a:r>
            <a:endParaRPr kumimoji="0" lang="pt-BR" sz="54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endParaRPr>
          </a:p>
        </p:txBody>
      </p:sp>
      <p:sp>
        <p:nvSpPr>
          <p:cNvPr id="3" name="Google Shape;2011;p27">
            <a:extLst>
              <a:ext uri="{FF2B5EF4-FFF2-40B4-BE49-F238E27FC236}">
                <a16:creationId xmlns:a16="http://schemas.microsoft.com/office/drawing/2014/main" id="{6DD7FFFA-8C5A-1BEA-FAE6-B41D9ACF6380}"/>
              </a:ext>
            </a:extLst>
          </p:cNvPr>
          <p:cNvSpPr/>
          <p:nvPr/>
        </p:nvSpPr>
        <p:spPr>
          <a:xfrm rot="-4965428" flipH="1">
            <a:off x="10748512" y="238687"/>
            <a:ext cx="1014864" cy="876908"/>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667" b="0" i="0" u="none" strike="noStrike" kern="0" cap="none" spc="0" normalizeH="0" baseline="0" noProof="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sym typeface="Arial"/>
            </a:endParaRPr>
          </a:p>
        </p:txBody>
      </p:sp>
      <p:sp>
        <p:nvSpPr>
          <p:cNvPr id="4" name="Google Shape;2332;p29">
            <a:extLst>
              <a:ext uri="{FF2B5EF4-FFF2-40B4-BE49-F238E27FC236}">
                <a16:creationId xmlns:a16="http://schemas.microsoft.com/office/drawing/2014/main" id="{6FFC8D85-DDF4-02B9-8E4E-ECF912DE91B6}"/>
              </a:ext>
            </a:extLst>
          </p:cNvPr>
          <p:cNvSpPr/>
          <p:nvPr/>
        </p:nvSpPr>
        <p:spPr>
          <a:xfrm rot="4430286">
            <a:off x="878911" y="66398"/>
            <a:ext cx="1153160" cy="991333"/>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667" b="0" i="0" u="none" strike="noStrike" kern="0" cap="none" spc="0" normalizeH="0" baseline="0" noProof="0">
              <a:ln>
                <a:noFill/>
              </a:ln>
              <a:solidFill>
                <a:srgbClr val="000000"/>
              </a:solidFill>
              <a:effectLst/>
              <a:uLnTx/>
              <a:uFillTx/>
              <a:latin typeface="Calibri" panose="020F0502020204030204" pitchFamily="34" charset="0"/>
              <a:ea typeface="Cambria" panose="02040503050406030204" pitchFamily="18" charset="0"/>
              <a:cs typeface="Calibri" panose="020F0502020204030204" pitchFamily="34" charset="0"/>
              <a:sym typeface="Arial"/>
            </a:endParaRPr>
          </a:p>
        </p:txBody>
      </p:sp>
      <p:grpSp>
        <p:nvGrpSpPr>
          <p:cNvPr id="5" name="Nhóm 27">
            <a:extLst>
              <a:ext uri="{FF2B5EF4-FFF2-40B4-BE49-F238E27FC236}">
                <a16:creationId xmlns:a16="http://schemas.microsoft.com/office/drawing/2014/main" id="{0D9FEAD9-AA64-5262-631B-374556F1A226}"/>
              </a:ext>
            </a:extLst>
          </p:cNvPr>
          <p:cNvGrpSpPr/>
          <p:nvPr/>
        </p:nvGrpSpPr>
        <p:grpSpPr>
          <a:xfrm>
            <a:off x="708749" y="1331806"/>
            <a:ext cx="10671262" cy="1397946"/>
            <a:chOff x="892407" y="3197816"/>
            <a:chExt cx="8003446" cy="1604985"/>
          </a:xfrm>
        </p:grpSpPr>
        <p:grpSp>
          <p:nvGrpSpPr>
            <p:cNvPr id="15" name="Nhóm 50">
              <a:extLst>
                <a:ext uri="{FF2B5EF4-FFF2-40B4-BE49-F238E27FC236}">
                  <a16:creationId xmlns:a16="http://schemas.microsoft.com/office/drawing/2014/main" id="{76F14F77-DFCF-1F63-71CD-FD530F72FC8C}"/>
                </a:ext>
              </a:extLst>
            </p:cNvPr>
            <p:cNvGrpSpPr/>
            <p:nvPr/>
          </p:nvGrpSpPr>
          <p:grpSpPr>
            <a:xfrm flipH="1">
              <a:off x="892407" y="3197816"/>
              <a:ext cx="8003446" cy="1604985"/>
              <a:chOff x="320222" y="1316901"/>
              <a:chExt cx="7306499" cy="1604985"/>
            </a:xfrm>
          </p:grpSpPr>
          <p:sp>
            <p:nvSpPr>
              <p:cNvPr id="17" name="Hình chữ nhật: Góc Tròn 52">
                <a:extLst>
                  <a:ext uri="{FF2B5EF4-FFF2-40B4-BE49-F238E27FC236}">
                    <a16:creationId xmlns:a16="http://schemas.microsoft.com/office/drawing/2014/main" id="{4BFE7885-1E1B-51F7-59DF-100FE8C71E0F}"/>
                  </a:ext>
                </a:extLst>
              </p:cNvPr>
              <p:cNvSpPr/>
              <p:nvPr/>
            </p:nvSpPr>
            <p:spPr>
              <a:xfrm>
                <a:off x="320222" y="1447275"/>
                <a:ext cx="7111050" cy="1313114"/>
              </a:xfrm>
              <a:prstGeom prst="roundRect">
                <a:avLst/>
              </a:prstGeom>
              <a:solidFill>
                <a:srgbClr val="FFD661"/>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libri" panose="020F0502020204030204" pitchFamily="34" charset="0"/>
                  <a:ea typeface="Cambria" panose="02040503050406030204" pitchFamily="18" charset="0"/>
                  <a:cs typeface="Calibri" panose="020F0502020204030204" pitchFamily="34" charset="0"/>
                  <a:sym typeface="Arial"/>
                </a:endParaRPr>
              </a:p>
            </p:txBody>
          </p:sp>
          <p:sp>
            <p:nvSpPr>
              <p:cNvPr id="18" name="Hình chữ nhật: Góc Tròn 53">
                <a:extLst>
                  <a:ext uri="{FF2B5EF4-FFF2-40B4-BE49-F238E27FC236}">
                    <a16:creationId xmlns:a16="http://schemas.microsoft.com/office/drawing/2014/main" id="{F1BC430B-0A23-4F07-0D36-AF288FE23CD9}"/>
                  </a:ext>
                </a:extLst>
              </p:cNvPr>
              <p:cNvSpPr/>
              <p:nvPr/>
            </p:nvSpPr>
            <p:spPr>
              <a:xfrm>
                <a:off x="515671" y="1316901"/>
                <a:ext cx="7111050" cy="1604985"/>
              </a:xfrm>
              <a:prstGeom prst="roundRect">
                <a:avLst/>
              </a:prstGeom>
              <a:noFill/>
              <a:ln w="19050">
                <a:solidFill>
                  <a:srgbClr val="FFD96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libri" panose="020F0502020204030204" pitchFamily="34" charset="0"/>
                  <a:ea typeface="Cambria" panose="02040503050406030204" pitchFamily="18" charset="0"/>
                  <a:cs typeface="Calibri" panose="020F0502020204030204" pitchFamily="34" charset="0"/>
                  <a:sym typeface="Arial"/>
                </a:endParaRPr>
              </a:p>
            </p:txBody>
          </p:sp>
        </p:grpSp>
        <p:sp>
          <p:nvSpPr>
            <p:cNvPr id="16" name="Google Shape;1768;p26">
              <a:extLst>
                <a:ext uri="{FF2B5EF4-FFF2-40B4-BE49-F238E27FC236}">
                  <a16:creationId xmlns:a16="http://schemas.microsoft.com/office/drawing/2014/main" id="{470F6BFD-F3A6-2876-AABC-C2275A338377}"/>
                </a:ext>
              </a:extLst>
            </p:cNvPr>
            <p:cNvSpPr txBox="1">
              <a:spLocks/>
            </p:cNvSpPr>
            <p:nvPr/>
          </p:nvSpPr>
          <p:spPr>
            <a:xfrm>
              <a:off x="1239286" y="3326798"/>
              <a:ext cx="7440827" cy="1382397"/>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1pPr>
              <a:lvl2pPr marR="0" lvl="1"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2pPr>
              <a:lvl3pPr marR="0" lvl="2"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3pPr>
              <a:lvl4pPr marR="0" lvl="3"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4pPr>
              <a:lvl5pPr marR="0" lvl="4"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5pPr>
              <a:lvl6pPr marR="0" lvl="5"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6pPr>
              <a:lvl7pPr marR="0" lvl="6"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7pPr>
              <a:lvl8pPr marR="0" lvl="7"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8pPr>
              <a:lvl9pPr marR="0" lvl="8" algn="ctr" rtl="0">
                <a:lnSpc>
                  <a:spcPct val="80000"/>
                </a:lnSpc>
                <a:spcBef>
                  <a:spcPts val="0"/>
                </a:spcBef>
                <a:spcAft>
                  <a:spcPts val="0"/>
                </a:spcAft>
                <a:buClr>
                  <a:schemeClr val="accent6"/>
                </a:buClr>
                <a:buSzPts val="2800"/>
                <a:buFont typeface="Jua"/>
                <a:buNone/>
                <a:defRPr sz="2800" b="1" i="0" u="none" strike="noStrike" cap="none">
                  <a:solidFill>
                    <a:schemeClr val="accent6"/>
                  </a:solidFill>
                  <a:latin typeface="Jua"/>
                  <a:ea typeface="Jua"/>
                  <a:cs typeface="Jua"/>
                  <a:sym typeface="Jua"/>
                </a:defRPr>
              </a:lvl9pPr>
            </a:lstStyle>
            <a:p>
              <a:pPr marL="0" marR="0" lvl="0" indent="0" algn="l" defTabSz="1219170" rtl="0" eaLnBrk="1" fontAlgn="auto" latinLnBrk="0" hangingPunct="1">
                <a:lnSpc>
                  <a:spcPct val="80000"/>
                </a:lnSpc>
                <a:spcBef>
                  <a:spcPts val="0"/>
                </a:spcBef>
                <a:spcAft>
                  <a:spcPts val="0"/>
                </a:spcAft>
                <a:buClr>
                  <a:srgbClr val="85A8CE"/>
                </a:buClr>
                <a:buSzPts val="2800"/>
                <a:buFont typeface="Jua"/>
                <a:buNone/>
                <a:tabLst/>
                <a:defRPr/>
              </a:pPr>
              <a:r>
                <a:rPr kumimoji="0" lang="en-US" sz="3333" b="1" i="0" u="none" strike="noStrike" kern="0" cap="none" spc="0" normalizeH="0" baseline="0" noProof="0" dirty="0">
                  <a:ln>
                    <a:noFill/>
                  </a:ln>
                  <a:solidFill>
                    <a:srgbClr val="000000">
                      <a:lumMod val="95000"/>
                      <a:lumOff val="5000"/>
                    </a:srgbClr>
                  </a:solidFill>
                  <a:effectLst/>
                  <a:uLnTx/>
                  <a:uFillTx/>
                  <a:latin typeface="Calibri" panose="020F0502020204030204" pitchFamily="34" charset="0"/>
                  <a:ea typeface="Cambria" panose="02040503050406030204" pitchFamily="18" charset="0"/>
                  <a:cs typeface="Calibri" panose="020F0502020204030204" pitchFamily="34" charset="0"/>
                  <a:sym typeface="Jua"/>
                </a:rPr>
                <a:t>4. </a:t>
              </a:r>
              <a:r>
                <a:rPr kumimoji="0" lang="vi-VN" sz="3333" b="1" i="0" u="none" strike="noStrike" kern="0" cap="none" spc="0" normalizeH="0" baseline="0" noProof="0" dirty="0">
                  <a:ln>
                    <a:noFill/>
                  </a:ln>
                  <a:solidFill>
                    <a:srgbClr val="000000">
                      <a:lumMod val="95000"/>
                      <a:lumOff val="5000"/>
                    </a:srgbClr>
                  </a:solidFill>
                  <a:effectLst/>
                  <a:uLnTx/>
                  <a:uFillTx/>
                  <a:latin typeface="Calibri" panose="020F0502020204030204" pitchFamily="34" charset="0"/>
                  <a:ea typeface="Cambria" panose="02040503050406030204" pitchFamily="18" charset="0"/>
                  <a:cs typeface="Calibri" panose="020F0502020204030204" pitchFamily="34" charset="0"/>
                  <a:sym typeface="Jua"/>
                </a:rPr>
                <a:t>Nếu được vẽ một bức tranh với đề tài tự chọn em sẽ vẽ gì? Em sẽ chọn màu nào để vẽ? Vì sao?</a:t>
              </a:r>
              <a:endParaRPr kumimoji="0" lang="pt-BR" sz="3333" b="1" i="0" u="none" strike="noStrike" kern="0" cap="none" spc="0" normalizeH="0" baseline="0" noProof="0" dirty="0">
                <a:ln>
                  <a:noFill/>
                </a:ln>
                <a:solidFill>
                  <a:srgbClr val="000000">
                    <a:lumMod val="95000"/>
                    <a:lumOff val="5000"/>
                  </a:srgbClr>
                </a:solidFill>
                <a:effectLst/>
                <a:uLnTx/>
                <a:uFillTx/>
                <a:latin typeface="Calibri" panose="020F0502020204030204" pitchFamily="34" charset="0"/>
                <a:ea typeface="Cambria" panose="02040503050406030204" pitchFamily="18" charset="0"/>
                <a:cs typeface="Calibri" panose="020F0502020204030204" pitchFamily="34" charset="0"/>
                <a:sym typeface="Jua"/>
              </a:endParaRPr>
            </a:p>
          </p:txBody>
        </p:sp>
      </p:grpSp>
      <p:sp>
        <p:nvSpPr>
          <p:cNvPr id="26" name="Rectangle: Rounded Corners 25">
            <a:extLst>
              <a:ext uri="{FF2B5EF4-FFF2-40B4-BE49-F238E27FC236}">
                <a16:creationId xmlns:a16="http://schemas.microsoft.com/office/drawing/2014/main" id="{FFAC1929-B198-FBD1-F611-656EAA0BFD40}"/>
              </a:ext>
            </a:extLst>
          </p:cNvPr>
          <p:cNvSpPr/>
          <p:nvPr/>
        </p:nvSpPr>
        <p:spPr>
          <a:xfrm>
            <a:off x="1602769" y="3195262"/>
            <a:ext cx="9308386" cy="2054832"/>
          </a:xfrm>
          <a:prstGeom prst="roundRect">
            <a:avLst/>
          </a:prstGeom>
          <a:solidFill>
            <a:schemeClr val="accent4">
              <a:lumMod val="20000"/>
              <a:lumOff val="80000"/>
            </a:schemeClr>
          </a:solidFill>
          <a:ln w="57150">
            <a:solidFill>
              <a:srgbClr val="FF00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lvl="0" algn="just"/>
            <a:r>
              <a:rPr lang="en-US" sz="3200" b="1" dirty="0">
                <a:solidFill>
                  <a:srgbClr val="FF0000"/>
                </a:solidFill>
                <a:latin typeface="Calibri" panose="020F0502020204030204" pitchFamily="34" charset="0"/>
                <a:cs typeface="Calibri" panose="020F0502020204030204" pitchFamily="34" charset="0"/>
              </a:rPr>
              <a:t>N</a:t>
            </a:r>
            <a:r>
              <a:rPr lang="vi-VN" sz="3200" b="1" dirty="0">
                <a:solidFill>
                  <a:srgbClr val="FF0000"/>
                </a:solidFill>
                <a:latin typeface="Calibri" panose="020F0502020204030204" pitchFamily="34" charset="0"/>
                <a:cs typeface="Calibri" panose="020F0502020204030204" pitchFamily="34" charset="0"/>
              </a:rPr>
              <a:t>êu ý tưởng và giới thiệu về bức tranh của mình đã tưởng tượng và vẽ. Giải thích lí do chọn đề tài và màu sắc tô trong tranh.</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Tree>
    <p:custDataLst>
      <p:tags r:id="rId1"/>
    </p:custDataLst>
    <p:extLst>
      <p:ext uri="{BB962C8B-B14F-4D97-AF65-F5344CB8AC3E}">
        <p14:creationId xmlns:p14="http://schemas.microsoft.com/office/powerpoint/2010/main" val="16498980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F24B8514-BED1-5BC3-881D-FEF6AFFFB493}"/>
              </a:ext>
            </a:extLst>
          </p:cNvPr>
          <p:cNvGrpSpPr/>
          <p:nvPr/>
        </p:nvGrpSpPr>
        <p:grpSpPr>
          <a:xfrm>
            <a:off x="1198047" y="601216"/>
            <a:ext cx="9832223" cy="5822192"/>
            <a:chOff x="838200" y="1027906"/>
            <a:chExt cx="7025640" cy="5085511"/>
          </a:xfrm>
        </p:grpSpPr>
        <p:sp>
          <p:nvSpPr>
            <p:cNvPr id="23" name="Rectangle: Rounded Corners 22">
              <a:extLst>
                <a:ext uri="{FF2B5EF4-FFF2-40B4-BE49-F238E27FC236}">
                  <a16:creationId xmlns:a16="http://schemas.microsoft.com/office/drawing/2014/main" id="{4B79F43F-CF03-76DB-2D24-08209CBE73B2}"/>
                </a:ext>
              </a:extLst>
            </p:cNvPr>
            <p:cNvSpPr/>
            <p:nvPr/>
          </p:nvSpPr>
          <p:spPr>
            <a:xfrm>
              <a:off x="838200" y="1027906"/>
              <a:ext cx="7025640" cy="5085511"/>
            </a:xfrm>
            <a:custGeom>
              <a:avLst/>
              <a:gdLst>
                <a:gd name="connsiteX0" fmla="*/ 0 w 7025640"/>
                <a:gd name="connsiteY0" fmla="*/ 847602 h 5085511"/>
                <a:gd name="connsiteX1" fmla="*/ 847602 w 7025640"/>
                <a:gd name="connsiteY1" fmla="*/ 0 h 5085511"/>
                <a:gd name="connsiteX2" fmla="*/ 6178038 w 7025640"/>
                <a:gd name="connsiteY2" fmla="*/ 0 h 5085511"/>
                <a:gd name="connsiteX3" fmla="*/ 7025640 w 7025640"/>
                <a:gd name="connsiteY3" fmla="*/ 847602 h 5085511"/>
                <a:gd name="connsiteX4" fmla="*/ 7025640 w 7025640"/>
                <a:gd name="connsiteY4" fmla="*/ 4237909 h 5085511"/>
                <a:gd name="connsiteX5" fmla="*/ 6178038 w 7025640"/>
                <a:gd name="connsiteY5" fmla="*/ 5085511 h 5085511"/>
                <a:gd name="connsiteX6" fmla="*/ 847602 w 7025640"/>
                <a:gd name="connsiteY6" fmla="*/ 5085511 h 5085511"/>
                <a:gd name="connsiteX7" fmla="*/ 0 w 7025640"/>
                <a:gd name="connsiteY7" fmla="*/ 4237909 h 5085511"/>
                <a:gd name="connsiteX8" fmla="*/ 0 w 7025640"/>
                <a:gd name="connsiteY8" fmla="*/ 847602 h 5085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25640" h="5085511" fill="none" extrusionOk="0">
                  <a:moveTo>
                    <a:pt x="0" y="847602"/>
                  </a:moveTo>
                  <a:cubicBezTo>
                    <a:pt x="4454" y="400297"/>
                    <a:pt x="410631" y="67491"/>
                    <a:pt x="847602" y="0"/>
                  </a:cubicBezTo>
                  <a:cubicBezTo>
                    <a:pt x="2389984" y="99833"/>
                    <a:pt x="5233363" y="142688"/>
                    <a:pt x="6178038" y="0"/>
                  </a:cubicBezTo>
                  <a:cubicBezTo>
                    <a:pt x="6686486" y="63691"/>
                    <a:pt x="6966963" y="375048"/>
                    <a:pt x="7025640" y="847602"/>
                  </a:cubicBezTo>
                  <a:cubicBezTo>
                    <a:pt x="7158878" y="2089278"/>
                    <a:pt x="7092809" y="3872714"/>
                    <a:pt x="7025640" y="4237909"/>
                  </a:cubicBezTo>
                  <a:cubicBezTo>
                    <a:pt x="7091631" y="4771983"/>
                    <a:pt x="6667410" y="5159146"/>
                    <a:pt x="6178038" y="5085511"/>
                  </a:cubicBezTo>
                  <a:cubicBezTo>
                    <a:pt x="5215522" y="5224746"/>
                    <a:pt x="1627627" y="5130212"/>
                    <a:pt x="847602" y="5085511"/>
                  </a:cubicBezTo>
                  <a:cubicBezTo>
                    <a:pt x="388572" y="5046725"/>
                    <a:pt x="16701" y="4682573"/>
                    <a:pt x="0" y="4237909"/>
                  </a:cubicBezTo>
                  <a:cubicBezTo>
                    <a:pt x="-146685" y="2929909"/>
                    <a:pt x="-143143" y="2060619"/>
                    <a:pt x="0" y="847602"/>
                  </a:cubicBezTo>
                  <a:close/>
                </a:path>
                <a:path w="7025640" h="5085511" stroke="0" extrusionOk="0">
                  <a:moveTo>
                    <a:pt x="0" y="847602"/>
                  </a:moveTo>
                  <a:cubicBezTo>
                    <a:pt x="16152" y="350573"/>
                    <a:pt x="292361" y="-10484"/>
                    <a:pt x="847602" y="0"/>
                  </a:cubicBezTo>
                  <a:cubicBezTo>
                    <a:pt x="3154785" y="88457"/>
                    <a:pt x="4539838" y="-4206"/>
                    <a:pt x="6178038" y="0"/>
                  </a:cubicBezTo>
                  <a:cubicBezTo>
                    <a:pt x="6600170" y="41759"/>
                    <a:pt x="6999794" y="354870"/>
                    <a:pt x="7025640" y="847602"/>
                  </a:cubicBezTo>
                  <a:cubicBezTo>
                    <a:pt x="7194834" y="1897214"/>
                    <a:pt x="6963873" y="3055753"/>
                    <a:pt x="7025640" y="4237909"/>
                  </a:cubicBezTo>
                  <a:cubicBezTo>
                    <a:pt x="7070216" y="4718773"/>
                    <a:pt x="6700125" y="5137008"/>
                    <a:pt x="6178038" y="5085511"/>
                  </a:cubicBezTo>
                  <a:cubicBezTo>
                    <a:pt x="3760094" y="5171922"/>
                    <a:pt x="3375799" y="5081430"/>
                    <a:pt x="847602" y="5085511"/>
                  </a:cubicBezTo>
                  <a:cubicBezTo>
                    <a:pt x="317853" y="5039967"/>
                    <a:pt x="-7643" y="4707112"/>
                    <a:pt x="0" y="4237909"/>
                  </a:cubicBezTo>
                  <a:cubicBezTo>
                    <a:pt x="166589" y="3507282"/>
                    <a:pt x="-105072" y="2007881"/>
                    <a:pt x="0" y="847602"/>
                  </a:cubicBezTo>
                  <a:close/>
                </a:path>
              </a:pathLst>
            </a:custGeom>
            <a:ln w="38100">
              <a:solidFill>
                <a:schemeClr val="bg1"/>
              </a:solidFill>
              <a:extLst>
                <a:ext uri="{C807C97D-BFC1-408E-A445-0C87EB9F89A2}">
                  <ask:lineSketchStyleProps xmlns:ask="http://schemas.microsoft.com/office/drawing/2018/sketchyshapes" xmlns="" sd="135688309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ea typeface="+mn-ea"/>
                <a:cs typeface="+mn-cs"/>
              </a:endParaRPr>
            </a:p>
          </p:txBody>
        </p:sp>
        <p:sp>
          <p:nvSpPr>
            <p:cNvPr id="24" name="Rectangle: Rounded Corners 23">
              <a:extLst>
                <a:ext uri="{FF2B5EF4-FFF2-40B4-BE49-F238E27FC236}">
                  <a16:creationId xmlns:a16="http://schemas.microsoft.com/office/drawing/2014/main" id="{1BEF6DD7-1FB4-A8C9-00BD-1B37367D8FCD}"/>
                </a:ext>
              </a:extLst>
            </p:cNvPr>
            <p:cNvSpPr/>
            <p:nvPr/>
          </p:nvSpPr>
          <p:spPr>
            <a:xfrm>
              <a:off x="1031432" y="1166661"/>
              <a:ext cx="6665302" cy="4824678"/>
            </a:xfrm>
            <a:custGeom>
              <a:avLst/>
              <a:gdLst>
                <a:gd name="connsiteX0" fmla="*/ 0 w 6665302"/>
                <a:gd name="connsiteY0" fmla="*/ 804129 h 4824678"/>
                <a:gd name="connsiteX1" fmla="*/ 804129 w 6665302"/>
                <a:gd name="connsiteY1" fmla="*/ 0 h 4824678"/>
                <a:gd name="connsiteX2" fmla="*/ 5861173 w 6665302"/>
                <a:gd name="connsiteY2" fmla="*/ 0 h 4824678"/>
                <a:gd name="connsiteX3" fmla="*/ 6665302 w 6665302"/>
                <a:gd name="connsiteY3" fmla="*/ 804129 h 4824678"/>
                <a:gd name="connsiteX4" fmla="*/ 6665302 w 6665302"/>
                <a:gd name="connsiteY4" fmla="*/ 4020549 h 4824678"/>
                <a:gd name="connsiteX5" fmla="*/ 5861173 w 6665302"/>
                <a:gd name="connsiteY5" fmla="*/ 4824678 h 4824678"/>
                <a:gd name="connsiteX6" fmla="*/ 804129 w 6665302"/>
                <a:gd name="connsiteY6" fmla="*/ 4824678 h 4824678"/>
                <a:gd name="connsiteX7" fmla="*/ 0 w 6665302"/>
                <a:gd name="connsiteY7" fmla="*/ 4020549 h 4824678"/>
                <a:gd name="connsiteX8" fmla="*/ 0 w 6665302"/>
                <a:gd name="connsiteY8" fmla="*/ 804129 h 4824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5302" h="4824678" fill="none" extrusionOk="0">
                  <a:moveTo>
                    <a:pt x="0" y="804129"/>
                  </a:moveTo>
                  <a:cubicBezTo>
                    <a:pt x="4687" y="381923"/>
                    <a:pt x="383657" y="51215"/>
                    <a:pt x="804129" y="0"/>
                  </a:cubicBezTo>
                  <a:cubicBezTo>
                    <a:pt x="2819461" y="99833"/>
                    <a:pt x="4521649" y="142688"/>
                    <a:pt x="5861173" y="0"/>
                  </a:cubicBezTo>
                  <a:cubicBezTo>
                    <a:pt x="6347994" y="67455"/>
                    <a:pt x="6582188" y="353738"/>
                    <a:pt x="6665302" y="804129"/>
                  </a:cubicBezTo>
                  <a:cubicBezTo>
                    <a:pt x="6798540" y="1526820"/>
                    <a:pt x="6732471" y="2870812"/>
                    <a:pt x="6665302" y="4020549"/>
                  </a:cubicBezTo>
                  <a:cubicBezTo>
                    <a:pt x="6695794" y="4495133"/>
                    <a:pt x="6323292" y="4887078"/>
                    <a:pt x="5861173" y="4824678"/>
                  </a:cubicBezTo>
                  <a:cubicBezTo>
                    <a:pt x="3996181" y="4963913"/>
                    <a:pt x="1424317" y="4869379"/>
                    <a:pt x="804129" y="4824678"/>
                  </a:cubicBezTo>
                  <a:cubicBezTo>
                    <a:pt x="363528" y="4809713"/>
                    <a:pt x="42566" y="4404879"/>
                    <a:pt x="0" y="4020549"/>
                  </a:cubicBezTo>
                  <a:cubicBezTo>
                    <a:pt x="-146685" y="3500793"/>
                    <a:pt x="-143143" y="2177254"/>
                    <a:pt x="0" y="804129"/>
                  </a:cubicBezTo>
                  <a:close/>
                </a:path>
                <a:path w="6665302" h="4824678" stroke="0" extrusionOk="0">
                  <a:moveTo>
                    <a:pt x="0" y="804129"/>
                  </a:moveTo>
                  <a:cubicBezTo>
                    <a:pt x="2882" y="354862"/>
                    <a:pt x="289098" y="-8534"/>
                    <a:pt x="804129" y="0"/>
                  </a:cubicBezTo>
                  <a:cubicBezTo>
                    <a:pt x="3311717" y="88457"/>
                    <a:pt x="5149436" y="-4206"/>
                    <a:pt x="5861173" y="0"/>
                  </a:cubicBezTo>
                  <a:cubicBezTo>
                    <a:pt x="6250620" y="49637"/>
                    <a:pt x="6658320" y="353372"/>
                    <a:pt x="6665302" y="804129"/>
                  </a:cubicBezTo>
                  <a:cubicBezTo>
                    <a:pt x="6834496" y="1316834"/>
                    <a:pt x="6603535" y="3187674"/>
                    <a:pt x="6665302" y="4020549"/>
                  </a:cubicBezTo>
                  <a:cubicBezTo>
                    <a:pt x="6721593" y="4480753"/>
                    <a:pt x="6330204" y="4848459"/>
                    <a:pt x="5861173" y="4824678"/>
                  </a:cubicBezTo>
                  <a:cubicBezTo>
                    <a:pt x="4556799" y="4911089"/>
                    <a:pt x="2682924" y="4820597"/>
                    <a:pt x="804129" y="4824678"/>
                  </a:cubicBezTo>
                  <a:cubicBezTo>
                    <a:pt x="329571" y="4802176"/>
                    <a:pt x="-47622" y="4471419"/>
                    <a:pt x="0" y="4020549"/>
                  </a:cubicBezTo>
                  <a:cubicBezTo>
                    <a:pt x="166589" y="2623359"/>
                    <a:pt x="-105072" y="2362010"/>
                    <a:pt x="0" y="804129"/>
                  </a:cubicBezTo>
                  <a:close/>
                </a:path>
              </a:pathLst>
            </a:custGeom>
            <a:ln w="38100">
              <a:solidFill>
                <a:schemeClr val="bg1"/>
              </a:solidFill>
              <a:prstDash val="dash"/>
              <a:extLst>
                <a:ext uri="{C807C97D-BFC1-408E-A445-0C87EB9F89A2}">
                  <ask:lineSketchStyleProps xmlns:ask="http://schemas.microsoft.com/office/drawing/2018/sketchyshapes" xmlns="" sd="135688309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ea typeface="+mn-ea"/>
                <a:cs typeface="+mn-cs"/>
              </a:endParaRPr>
            </a:p>
          </p:txBody>
        </p:sp>
      </p:grpSp>
      <p:sp>
        <p:nvSpPr>
          <p:cNvPr id="25" name="Title 1">
            <a:extLst>
              <a:ext uri="{FF2B5EF4-FFF2-40B4-BE49-F238E27FC236}">
                <a16:creationId xmlns:a16="http://schemas.microsoft.com/office/drawing/2014/main" id="{CBE5922A-C463-0499-01B6-E206DF411FCE}"/>
              </a:ext>
            </a:extLst>
          </p:cNvPr>
          <p:cNvSpPr txBox="1">
            <a:spLocks/>
          </p:cNvSpPr>
          <p:nvPr/>
        </p:nvSpPr>
        <p:spPr>
          <a:xfrm>
            <a:off x="1603513" y="956143"/>
            <a:ext cx="9120016" cy="100638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err="1">
                <a:solidFill>
                  <a:srgbClr val="EC623C"/>
                </a:solidFill>
                <a:latin typeface="Calibri" panose="020F0502020204030204" pitchFamily="34" charset="0"/>
                <a:ea typeface="Arial-Rounded" panose="020B0500000000000000" pitchFamily="34" charset="0"/>
                <a:cs typeface="Calibri" panose="020F0502020204030204" pitchFamily="34" charset="0"/>
              </a:rPr>
              <a:t>Nội</a:t>
            </a:r>
            <a:r>
              <a:rPr lang="en-US" b="1" dirty="0">
                <a:solidFill>
                  <a:srgbClr val="EC623C"/>
                </a:solidFill>
                <a:latin typeface="Calibri" panose="020F0502020204030204" pitchFamily="34" charset="0"/>
                <a:ea typeface="Arial-Rounded" panose="020B0500000000000000" pitchFamily="34" charset="0"/>
                <a:cs typeface="Calibri" panose="020F0502020204030204" pitchFamily="34" charset="0"/>
              </a:rPr>
              <a:t> dung </a:t>
            </a:r>
            <a:r>
              <a:rPr lang="en-US" b="1" dirty="0" err="1">
                <a:solidFill>
                  <a:srgbClr val="EC623C"/>
                </a:solidFill>
                <a:latin typeface="Calibri" panose="020F0502020204030204" pitchFamily="34" charset="0"/>
                <a:ea typeface="Arial-Rounded" panose="020B0500000000000000" pitchFamily="34" charset="0"/>
                <a:cs typeface="Calibri" panose="020F0502020204030204" pitchFamily="34" charset="0"/>
              </a:rPr>
              <a:t>chính</a:t>
            </a:r>
            <a:r>
              <a:rPr lang="en-US" b="1" dirty="0">
                <a:solidFill>
                  <a:srgbClr val="EC623C"/>
                </a:solidFill>
                <a:latin typeface="Calibri" panose="020F0502020204030204" pitchFamily="34" charset="0"/>
                <a:ea typeface="Arial-Rounded" panose="020B0500000000000000" pitchFamily="34" charset="0"/>
                <a:cs typeface="Calibri" panose="020F0502020204030204" pitchFamily="34" charset="0"/>
              </a:rPr>
              <a:t> </a:t>
            </a:r>
            <a:r>
              <a:rPr lang="en-US" b="1" dirty="0" err="1">
                <a:solidFill>
                  <a:srgbClr val="EC623C"/>
                </a:solidFill>
                <a:latin typeface="Calibri" panose="020F0502020204030204" pitchFamily="34" charset="0"/>
                <a:ea typeface="Arial-Rounded" panose="020B0500000000000000" pitchFamily="34" charset="0"/>
                <a:cs typeface="Calibri" panose="020F0502020204030204" pitchFamily="34" charset="0"/>
              </a:rPr>
              <a:t>của</a:t>
            </a:r>
            <a:r>
              <a:rPr lang="en-US" b="1" dirty="0">
                <a:solidFill>
                  <a:srgbClr val="EC623C"/>
                </a:solidFill>
                <a:latin typeface="Calibri" panose="020F0502020204030204" pitchFamily="34" charset="0"/>
                <a:ea typeface="Arial-Rounded" panose="020B0500000000000000" pitchFamily="34" charset="0"/>
                <a:cs typeface="Calibri" panose="020F0502020204030204" pitchFamily="34" charset="0"/>
              </a:rPr>
              <a:t> </a:t>
            </a:r>
            <a:r>
              <a:rPr lang="en-US" b="1" dirty="0" err="1">
                <a:solidFill>
                  <a:srgbClr val="EC623C"/>
                </a:solidFill>
                <a:latin typeface="Calibri" panose="020F0502020204030204" pitchFamily="34" charset="0"/>
                <a:ea typeface="Arial-Rounded" panose="020B0500000000000000" pitchFamily="34" charset="0"/>
                <a:cs typeface="Calibri" panose="020F0502020204030204" pitchFamily="34" charset="0"/>
              </a:rPr>
              <a:t>bài</a:t>
            </a:r>
            <a:r>
              <a:rPr lang="en-US" b="1" dirty="0">
                <a:solidFill>
                  <a:srgbClr val="EC623C"/>
                </a:solidFill>
                <a:latin typeface="Calibri" panose="020F0502020204030204" pitchFamily="34" charset="0"/>
                <a:ea typeface="Arial-Rounded" panose="020B0500000000000000" pitchFamily="34" charset="0"/>
                <a:cs typeface="Calibri" panose="020F0502020204030204" pitchFamily="34" charset="0"/>
              </a:rPr>
              <a:t> </a:t>
            </a:r>
            <a:r>
              <a:rPr lang="en-US" b="1" dirty="0" err="1">
                <a:solidFill>
                  <a:srgbClr val="EC623C"/>
                </a:solidFill>
                <a:latin typeface="Calibri" panose="020F0502020204030204" pitchFamily="34" charset="0"/>
                <a:ea typeface="Arial-Rounded" panose="020B0500000000000000" pitchFamily="34" charset="0"/>
                <a:cs typeface="Calibri" panose="020F0502020204030204" pitchFamily="34" charset="0"/>
              </a:rPr>
              <a:t>đọc</a:t>
            </a:r>
            <a:r>
              <a:rPr lang="en-US" b="1" dirty="0">
                <a:solidFill>
                  <a:srgbClr val="EC623C"/>
                </a:solidFill>
                <a:latin typeface="Calibri" panose="020F0502020204030204" pitchFamily="34" charset="0"/>
                <a:ea typeface="Arial-Rounded" panose="020B0500000000000000" pitchFamily="34" charset="0"/>
                <a:cs typeface="Calibri" panose="020F0502020204030204" pitchFamily="34" charset="0"/>
              </a:rPr>
              <a:t> </a:t>
            </a:r>
            <a:r>
              <a:rPr lang="en-US" b="1" dirty="0" err="1">
                <a:solidFill>
                  <a:srgbClr val="EC623C"/>
                </a:solidFill>
                <a:latin typeface="Calibri" panose="020F0502020204030204" pitchFamily="34" charset="0"/>
                <a:ea typeface="Arial-Rounded" panose="020B0500000000000000" pitchFamily="34" charset="0"/>
                <a:cs typeface="Calibri" panose="020F0502020204030204" pitchFamily="34" charset="0"/>
              </a:rPr>
              <a:t>là</a:t>
            </a:r>
            <a:r>
              <a:rPr lang="en-US" b="1" dirty="0">
                <a:solidFill>
                  <a:srgbClr val="EC623C"/>
                </a:solidFill>
                <a:latin typeface="Calibri" panose="020F0502020204030204" pitchFamily="34" charset="0"/>
                <a:ea typeface="Arial-Rounded" panose="020B0500000000000000" pitchFamily="34" charset="0"/>
                <a:cs typeface="Calibri" panose="020F0502020204030204" pitchFamily="34" charset="0"/>
              </a:rPr>
              <a:t> </a:t>
            </a:r>
            <a:r>
              <a:rPr lang="en-US" b="1" dirty="0" err="1">
                <a:solidFill>
                  <a:srgbClr val="EC623C"/>
                </a:solidFill>
                <a:latin typeface="Calibri" panose="020F0502020204030204" pitchFamily="34" charset="0"/>
                <a:ea typeface="Arial-Rounded" panose="020B0500000000000000" pitchFamily="34" charset="0"/>
                <a:cs typeface="Calibri" panose="020F0502020204030204" pitchFamily="34" charset="0"/>
              </a:rPr>
              <a:t>gì</a:t>
            </a:r>
            <a:r>
              <a:rPr lang="en-US" b="1" dirty="0">
                <a:solidFill>
                  <a:srgbClr val="EC623C"/>
                </a:solidFill>
                <a:latin typeface="Calibri" panose="020F0502020204030204" pitchFamily="34" charset="0"/>
                <a:ea typeface="Arial-Rounded" panose="020B0500000000000000" pitchFamily="34" charset="0"/>
                <a:cs typeface="Calibri" panose="020F0502020204030204" pitchFamily="34" charset="0"/>
              </a:rPr>
              <a:t>? </a:t>
            </a:r>
          </a:p>
        </p:txBody>
      </p:sp>
      <p:pic>
        <p:nvPicPr>
          <p:cNvPr id="26" name="Picture 25" descr="A picture containing text&#10;&#10;Description automatically generated">
            <a:extLst>
              <a:ext uri="{FF2B5EF4-FFF2-40B4-BE49-F238E27FC236}">
                <a16:creationId xmlns:a16="http://schemas.microsoft.com/office/drawing/2014/main" id="{9520551D-114D-EE42-41F5-623BA1EB4FBA}"/>
              </a:ext>
            </a:extLst>
          </p:cNvPr>
          <p:cNvPicPr>
            <a:picLocks noChangeAspect="1"/>
          </p:cNvPicPr>
          <p:nvPr/>
        </p:nvPicPr>
        <p:blipFill rotWithShape="1">
          <a:blip r:embed="rId4">
            <a:extLst>
              <a:ext uri="{28A0092B-C50C-407E-A947-70E740481C1C}">
                <a14:useLocalDpi xmlns:a14="http://schemas.microsoft.com/office/drawing/2010/main" val="0"/>
              </a:ext>
            </a:extLst>
          </a:blip>
          <a:srcRect l="32328" t="4352" r="21503" b="6908"/>
          <a:stretch/>
        </p:blipFill>
        <p:spPr>
          <a:xfrm rot="19566215">
            <a:off x="-8852" y="3638003"/>
            <a:ext cx="2888845" cy="3082834"/>
          </a:xfrm>
          <a:prstGeom prst="rect">
            <a:avLst/>
          </a:prstGeom>
        </p:spPr>
      </p:pic>
      <p:grpSp>
        <p:nvGrpSpPr>
          <p:cNvPr id="27" name="Group 26">
            <a:extLst>
              <a:ext uri="{FF2B5EF4-FFF2-40B4-BE49-F238E27FC236}">
                <a16:creationId xmlns:a16="http://schemas.microsoft.com/office/drawing/2014/main" id="{CA55A31F-8874-F6E2-4045-0B533DBCAE4A}"/>
              </a:ext>
            </a:extLst>
          </p:cNvPr>
          <p:cNvGrpSpPr/>
          <p:nvPr/>
        </p:nvGrpSpPr>
        <p:grpSpPr>
          <a:xfrm>
            <a:off x="1872343" y="2809461"/>
            <a:ext cx="9046027" cy="2657127"/>
            <a:chOff x="2692126" y="2809461"/>
            <a:chExt cx="6807750" cy="2657127"/>
          </a:xfrm>
        </p:grpSpPr>
        <p:sp>
          <p:nvSpPr>
            <p:cNvPr id="28" name="Rectangle: Rounded Corners 27">
              <a:extLst>
                <a:ext uri="{FF2B5EF4-FFF2-40B4-BE49-F238E27FC236}">
                  <a16:creationId xmlns:a16="http://schemas.microsoft.com/office/drawing/2014/main" id="{54F2913E-9049-2494-D968-EF421E9C0CEA}"/>
                </a:ext>
              </a:extLst>
            </p:cNvPr>
            <p:cNvSpPr/>
            <p:nvPr/>
          </p:nvSpPr>
          <p:spPr>
            <a:xfrm>
              <a:off x="2692126" y="2809461"/>
              <a:ext cx="6807750" cy="2657127"/>
            </a:xfrm>
            <a:prstGeom prst="roundRect">
              <a:avLst/>
            </a:prstGeom>
            <a:noFill/>
            <a:ln w="57150">
              <a:solidFill>
                <a:srgbClr val="3E3E3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29" name="TextBox 28">
              <a:extLst>
                <a:ext uri="{FF2B5EF4-FFF2-40B4-BE49-F238E27FC236}">
                  <a16:creationId xmlns:a16="http://schemas.microsoft.com/office/drawing/2014/main" id="{9E13D088-E96E-C829-542E-D002BDBD5235}"/>
                </a:ext>
              </a:extLst>
            </p:cNvPr>
            <p:cNvSpPr txBox="1"/>
            <p:nvPr/>
          </p:nvSpPr>
          <p:spPr>
            <a:xfrm>
              <a:off x="3056494" y="2939823"/>
              <a:ext cx="6131860" cy="206210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i="0" dirty="0" err="1">
                  <a:solidFill>
                    <a:srgbClr val="000000"/>
                  </a:solidFill>
                  <a:effectLst/>
                  <a:latin typeface="Cambria" panose="02040503050406030204" pitchFamily="18" charset="0"/>
                  <a:ea typeface="Cambria" panose="02040503050406030204" pitchFamily="18" charset="0"/>
                </a:rPr>
                <a:t>Bài</a:t>
              </a:r>
              <a:r>
                <a:rPr lang="en-US" sz="3200" b="1" i="0" dirty="0">
                  <a:solidFill>
                    <a:srgbClr val="000000"/>
                  </a:solidFill>
                  <a:effectLst/>
                  <a:latin typeface="Cambria" panose="02040503050406030204" pitchFamily="18" charset="0"/>
                  <a:ea typeface="Cambria" panose="02040503050406030204" pitchFamily="18" charset="0"/>
                </a:rPr>
                <a:t> </a:t>
              </a:r>
              <a:r>
                <a:rPr lang="en-US" sz="3200" b="1" dirty="0" err="1">
                  <a:solidFill>
                    <a:srgbClr val="000000"/>
                  </a:solidFill>
                  <a:latin typeface="Cambria" panose="02040503050406030204" pitchFamily="18" charset="0"/>
                  <a:ea typeface="Cambria" panose="02040503050406030204" pitchFamily="18" charset="0"/>
                </a:rPr>
                <a:t>đọc</a:t>
              </a:r>
              <a:r>
                <a:rPr lang="en-US" sz="3200" b="1" dirty="0">
                  <a:solidFill>
                    <a:srgbClr val="000000"/>
                  </a:solidFill>
                  <a:latin typeface="Cambria" panose="02040503050406030204" pitchFamily="18" charset="0"/>
                  <a:ea typeface="Cambria" panose="02040503050406030204" pitchFamily="18" charset="0"/>
                </a:rPr>
                <a:t> </a:t>
              </a:r>
              <a:r>
                <a:rPr lang="en-US" sz="3200" b="1" dirty="0" err="1">
                  <a:solidFill>
                    <a:srgbClr val="000000"/>
                  </a:solidFill>
                  <a:latin typeface="Cambria" panose="02040503050406030204" pitchFamily="18" charset="0"/>
                  <a:ea typeface="Cambria" panose="02040503050406030204" pitchFamily="18" charset="0"/>
                </a:rPr>
                <a:t>nói</a:t>
              </a:r>
              <a:r>
                <a:rPr lang="en-US" sz="3200" b="1" dirty="0">
                  <a:solidFill>
                    <a:srgbClr val="000000"/>
                  </a:solidFill>
                  <a:latin typeface="Cambria" panose="02040503050406030204" pitchFamily="18" charset="0"/>
                  <a:ea typeface="Cambria" panose="02040503050406030204" pitchFamily="18" charset="0"/>
                </a:rPr>
                <a:t> </a:t>
              </a:r>
              <a:r>
                <a:rPr lang="en-US" sz="3200" b="1" dirty="0" err="1">
                  <a:solidFill>
                    <a:srgbClr val="000000"/>
                  </a:solidFill>
                  <a:latin typeface="Cambria" panose="02040503050406030204" pitchFamily="18" charset="0"/>
                  <a:ea typeface="Cambria" panose="02040503050406030204" pitchFamily="18" charset="0"/>
                </a:rPr>
                <a:t>về</a:t>
              </a:r>
              <a:r>
                <a:rPr lang="en-US" sz="3200" b="1" dirty="0">
                  <a:solidFill>
                    <a:srgbClr val="000000"/>
                  </a:solidFill>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câu</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chuyện</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vẽ</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màu</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của</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bạn</a:t>
              </a:r>
              <a:r>
                <a:rPr lang="en-US" sz="3200" b="1" i="0" dirty="0">
                  <a:solidFill>
                    <a:srgbClr val="000000"/>
                  </a:solidFill>
                  <a:effectLst/>
                  <a:latin typeface="Cambria" panose="02040503050406030204" pitchFamily="18" charset="0"/>
                  <a:ea typeface="Cambria" panose="02040503050406030204" pitchFamily="18" charset="0"/>
                </a:rPr>
                <a:t> nhỏ. </a:t>
              </a:r>
              <a:r>
                <a:rPr lang="en-US" sz="3200" b="1" i="0" dirty="0" err="1">
                  <a:solidFill>
                    <a:srgbClr val="000000"/>
                  </a:solidFill>
                  <a:effectLst/>
                  <a:latin typeface="Cambria" panose="02040503050406030204" pitchFamily="18" charset="0"/>
                  <a:ea typeface="Cambria" panose="02040503050406030204" pitchFamily="18" charset="0"/>
                </a:rPr>
                <a:t>Mỗi</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sự</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vật</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bạn</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lại</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vẽ</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một</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màu</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sắc</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tuyệt</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đẹp</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khác</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nhau</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Ngắm</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nhìn</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bức</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tranh</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muôn</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màu</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rất</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đẹp</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mắt</a:t>
              </a:r>
              <a:r>
                <a:rPr lang="en-US" sz="3200" b="1" i="0" dirty="0">
                  <a:solidFill>
                    <a:srgbClr val="000000"/>
                  </a:solidFill>
                  <a:effectLst/>
                  <a:latin typeface="Cambria" panose="02040503050406030204" pitchFamily="18" charset="0"/>
                  <a:ea typeface="Cambria" panose="02040503050406030204" pitchFamily="18" charset="0"/>
                </a:rPr>
                <a:t>.</a:t>
              </a:r>
              <a:endPar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grpSp>
      <p:pic>
        <p:nvPicPr>
          <p:cNvPr id="33" name="Picture 32">
            <a:extLst>
              <a:ext uri="{FF2B5EF4-FFF2-40B4-BE49-F238E27FC236}">
                <a16:creationId xmlns:a16="http://schemas.microsoft.com/office/drawing/2014/main" id="{94420785-0E45-96C1-D6E0-33205B8F1844}"/>
              </a:ext>
            </a:extLst>
          </p:cNvPr>
          <p:cNvPicPr>
            <a:picLocks noChangeAspect="1"/>
          </p:cNvPicPr>
          <p:nvPr/>
        </p:nvPicPr>
        <p:blipFill>
          <a:blip r:embed="rId5">
            <a:extLst>
              <a:ext uri="{BEBA8EAE-BF5A-486C-A8C5-ECC9F3942E4B}">
                <a14:imgProps xmlns:a14="http://schemas.microsoft.com/office/drawing/2010/main">
                  <a14:imgLayer r:embed="rId6">
                    <a14:imgEffect>
                      <a14:artisticCrisscrossEtching/>
                    </a14:imgEffect>
                  </a14:imgLayer>
                </a14:imgProps>
              </a:ext>
            </a:extLst>
          </a:blip>
          <a:stretch>
            <a:fillRect/>
          </a:stretch>
        </p:blipFill>
        <p:spPr>
          <a:xfrm>
            <a:off x="1200551" y="1967604"/>
            <a:ext cx="1724728" cy="1233232"/>
          </a:xfrm>
          <a:prstGeom prst="rect">
            <a:avLst/>
          </a:prstGeom>
        </p:spPr>
      </p:pic>
    </p:spTree>
    <p:custDataLst>
      <p:tags r:id="rId1"/>
    </p:custDataLst>
    <p:extLst>
      <p:ext uri="{BB962C8B-B14F-4D97-AF65-F5344CB8AC3E}">
        <p14:creationId xmlns:p14="http://schemas.microsoft.com/office/powerpoint/2010/main" val="10602446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0"/>
                                  </p:iterate>
                                  <p:childTnLst>
                                    <p:set>
                                      <p:cBhvr>
                                        <p:cTn id="6" dur="1" fill="hold">
                                          <p:stCondLst>
                                            <p:cond delay="0"/>
                                          </p:stCondLst>
                                        </p:cTn>
                                        <p:tgtEl>
                                          <p:spTgt spid="25"/>
                                        </p:tgtEl>
                                        <p:attrNameLst>
                                          <p:attrName>style.visibility</p:attrName>
                                        </p:attrNameLst>
                                      </p:cBhvr>
                                      <p:to>
                                        <p:strVal val="visible"/>
                                      </p:to>
                                    </p:set>
                                  </p:childTnLst>
                                </p:cTn>
                              </p:par>
                            </p:childTnLst>
                          </p:cTn>
                        </p:par>
                        <p:par>
                          <p:cTn id="7" fill="hold">
                            <p:stCondLst>
                              <p:cond delay="0"/>
                            </p:stCondLst>
                            <p:childTnLst>
                              <p:par>
                                <p:cTn id="8" presetID="34" presetClass="emph" presetSubtype="0" fill="hold" grpId="1" nodeType="afterEffect">
                                  <p:stCondLst>
                                    <p:cond delay="0"/>
                                  </p:stCondLst>
                                  <p:iterate type="lt">
                                    <p:tmPct val="10000"/>
                                  </p:iterate>
                                  <p:childTnLst>
                                    <p:animMotion origin="layout" path="M 0.0 0.0 L 0.0 -0.07213" pathEditMode="relative" ptsTypes="">
                                      <p:cBhvr>
                                        <p:cTn id="9" dur="100" accel="50000" decel="50000" autoRev="1" fill="hold">
                                          <p:stCondLst>
                                            <p:cond delay="0"/>
                                          </p:stCondLst>
                                        </p:cTn>
                                        <p:tgtEl>
                                          <p:spTgt spid="25"/>
                                        </p:tgtEl>
                                        <p:attrNameLst>
                                          <p:attrName>ppt_x</p:attrName>
                                          <p:attrName>ppt_y</p:attrName>
                                        </p:attrNameLst>
                                      </p:cBhvr>
                                    </p:animMotion>
                                    <p:animRot by="1500000">
                                      <p:cBhvr>
                                        <p:cTn id="10" dur="50" fill="hold">
                                          <p:stCondLst>
                                            <p:cond delay="0"/>
                                          </p:stCondLst>
                                        </p:cTn>
                                        <p:tgtEl>
                                          <p:spTgt spid="25"/>
                                        </p:tgtEl>
                                        <p:attrNameLst>
                                          <p:attrName>r</p:attrName>
                                        </p:attrNameLst>
                                      </p:cBhvr>
                                    </p:animRot>
                                    <p:animRot by="-1500000">
                                      <p:cBhvr>
                                        <p:cTn id="11" dur="50" fill="hold">
                                          <p:stCondLst>
                                            <p:cond delay="50"/>
                                          </p:stCondLst>
                                        </p:cTn>
                                        <p:tgtEl>
                                          <p:spTgt spid="25"/>
                                        </p:tgtEl>
                                        <p:attrNameLst>
                                          <p:attrName>r</p:attrName>
                                        </p:attrNameLst>
                                      </p:cBhvr>
                                    </p:animRot>
                                    <p:animRot by="-1500000">
                                      <p:cBhvr>
                                        <p:cTn id="12" dur="50" fill="hold">
                                          <p:stCondLst>
                                            <p:cond delay="100"/>
                                          </p:stCondLst>
                                        </p:cTn>
                                        <p:tgtEl>
                                          <p:spTgt spid="25"/>
                                        </p:tgtEl>
                                        <p:attrNameLst>
                                          <p:attrName>r</p:attrName>
                                        </p:attrNameLst>
                                      </p:cBhvr>
                                    </p:animRot>
                                    <p:animRot by="1500000">
                                      <p:cBhvr>
                                        <p:cTn id="13" dur="50" fill="hold">
                                          <p:stCondLst>
                                            <p:cond delay="150"/>
                                          </p:stCondLst>
                                        </p:cTn>
                                        <p:tgtEl>
                                          <p:spTgt spid="25"/>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3"/>
                                        </p:tgtEl>
                                        <p:attrNameLst>
                                          <p:attrName>style.visibility</p:attrName>
                                        </p:attrNameLst>
                                      </p:cBhvr>
                                      <p:to>
                                        <p:strVal val="visible"/>
                                      </p:to>
                                    </p:set>
                                  </p:childTnLst>
                                </p:cTn>
                              </p:par>
                            </p:childTnLst>
                          </p:cTn>
                        </p:par>
                        <p:par>
                          <p:cTn id="18" fill="hold">
                            <p:stCondLst>
                              <p:cond delay="0"/>
                            </p:stCondLst>
                            <p:childTnLst>
                              <p:par>
                                <p:cTn id="19" presetID="26" presetClass="emph" presetSubtype="0" fill="hold" nodeType="afterEffect">
                                  <p:stCondLst>
                                    <p:cond delay="0"/>
                                  </p:stCondLst>
                                  <p:childTnLst>
                                    <p:animEffect transition="out" filter="fade">
                                      <p:cBhvr>
                                        <p:cTn id="20" dur="500" tmFilter="0, 0; .2, .5; .8, .5; 1, 0"/>
                                        <p:tgtEl>
                                          <p:spTgt spid="33"/>
                                        </p:tgtEl>
                                      </p:cBhvr>
                                    </p:animEffect>
                                    <p:animScale>
                                      <p:cBhvr>
                                        <p:cTn id="21" dur="250" autoRev="1" fill="hold"/>
                                        <p:tgtEl>
                                          <p:spTgt spid="33"/>
                                        </p:tgtEl>
                                      </p:cBhvr>
                                      <p:by x="105000" y="105000"/>
                                    </p:animScale>
                                  </p:childTnLst>
                                </p:cTn>
                              </p:par>
                            </p:childTnLst>
                          </p:cTn>
                        </p:par>
                        <p:par>
                          <p:cTn id="22" fill="hold">
                            <p:stCondLst>
                              <p:cond delay="500"/>
                            </p:stCondLst>
                            <p:childTnLst>
                              <p:par>
                                <p:cTn id="23" presetID="6" presetClass="entr" presetSubtype="16" fill="hold"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circle(in)">
                                      <p:cBhvr>
                                        <p:cTn id="25"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5"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C9193EA-A876-4FC1-EE1D-C0EEB0D8EC1C}"/>
              </a:ext>
            </a:extLst>
          </p:cNvPr>
          <p:cNvPicPr>
            <a:picLocks noChangeAspect="1"/>
          </p:cNvPicPr>
          <p:nvPr/>
        </p:nvPicPr>
        <p:blipFill rotWithShape="1">
          <a:blip r:embed="rId4">
            <a:extLst>
              <a:ext uri="{28A0092B-C50C-407E-A947-70E740481C1C}">
                <a14:useLocalDpi xmlns:a14="http://schemas.microsoft.com/office/drawing/2010/main" val="0"/>
              </a:ext>
            </a:extLst>
          </a:blip>
          <a:srcRect t="20790" r="42014"/>
          <a:stretch/>
        </p:blipFill>
        <p:spPr>
          <a:xfrm rot="5400000">
            <a:off x="7199560" y="1515001"/>
            <a:ext cx="5436692" cy="5249306"/>
          </a:xfrm>
          <a:prstGeom prst="rect">
            <a:avLst/>
          </a:prstGeom>
        </p:spPr>
      </p:pic>
      <p:pic>
        <p:nvPicPr>
          <p:cNvPr id="3" name="Picture 2">
            <a:extLst>
              <a:ext uri="{FF2B5EF4-FFF2-40B4-BE49-F238E27FC236}">
                <a16:creationId xmlns:a16="http://schemas.microsoft.com/office/drawing/2014/main" id="{337E5576-151B-77F2-51AD-390D2A3432EE}"/>
              </a:ext>
            </a:extLst>
          </p:cNvPr>
          <p:cNvPicPr>
            <a:picLocks noChangeAspect="1"/>
          </p:cNvPicPr>
          <p:nvPr/>
        </p:nvPicPr>
        <p:blipFill>
          <a:blip r:embed="rId5"/>
          <a:stretch>
            <a:fillRect/>
          </a:stretch>
        </p:blipFill>
        <p:spPr>
          <a:xfrm>
            <a:off x="794194" y="2407525"/>
            <a:ext cx="7498730" cy="1871634"/>
          </a:xfrm>
          <a:prstGeom prst="rect">
            <a:avLst/>
          </a:prstGeom>
        </p:spPr>
      </p:pic>
    </p:spTree>
    <p:custDataLst>
      <p:tags r:id="rId1"/>
    </p:custDataLst>
    <p:extLst>
      <p:ext uri="{BB962C8B-B14F-4D97-AF65-F5344CB8AC3E}">
        <p14:creationId xmlns:p14="http://schemas.microsoft.com/office/powerpoint/2010/main" val="30615364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8E42FE-3BE0-BAC4-E077-0AE1B26BC8C1}"/>
              </a:ext>
            </a:extLst>
          </p:cNvPr>
          <p:cNvPicPr>
            <a:picLocks noChangeAspect="1"/>
          </p:cNvPicPr>
          <p:nvPr/>
        </p:nvPicPr>
        <p:blipFill>
          <a:blip r:embed="rId4"/>
          <a:stretch>
            <a:fillRect/>
          </a:stretch>
        </p:blipFill>
        <p:spPr>
          <a:xfrm>
            <a:off x="1086882" y="503079"/>
            <a:ext cx="10701219" cy="1803281"/>
          </a:xfrm>
          <a:prstGeom prst="rect">
            <a:avLst/>
          </a:prstGeom>
        </p:spPr>
      </p:pic>
      <p:sp>
        <p:nvSpPr>
          <p:cNvPr id="7" name="TextBox 6">
            <a:extLst>
              <a:ext uri="{FF2B5EF4-FFF2-40B4-BE49-F238E27FC236}">
                <a16:creationId xmlns:a16="http://schemas.microsoft.com/office/drawing/2014/main" id="{821185F0-8BF1-3892-34C9-9DE7E35A59A8}"/>
              </a:ext>
            </a:extLst>
          </p:cNvPr>
          <p:cNvSpPr txBox="1"/>
          <p:nvPr/>
        </p:nvSpPr>
        <p:spPr>
          <a:xfrm>
            <a:off x="665203" y="2187158"/>
            <a:ext cx="10964333" cy="2800767"/>
          </a:xfrm>
          <a:prstGeom prst="rect">
            <a:avLst/>
          </a:prstGeom>
          <a:noFill/>
        </p:spPr>
        <p:txBody>
          <a:bodyPr wrap="square" rtlCol="0">
            <a:spAutoFit/>
          </a:bodyPr>
          <a:lstStyle/>
          <a:p>
            <a:pPr marL="571500" lvl="0" indent="-571500" algn="just">
              <a:buFont typeface="Arial" panose="020B0604020202020204" pitchFamily="34" charset="0"/>
              <a:buChar char="•"/>
              <a:defRPr/>
            </a:pPr>
            <a:r>
              <a:rPr lang="vi-VN" sz="4400" i="1" dirty="0">
                <a:solidFill>
                  <a:prstClr val="black"/>
                </a:solidFill>
                <a:latin typeface="Cambria" panose="02040503050406030204" pitchFamily="18" charset="0"/>
                <a:ea typeface="Cambria" panose="02040503050406030204" pitchFamily="18" charset="0"/>
              </a:rPr>
              <a:t>Đọc diễn cảm ngắt, nghỉ theo nhịp thơ</a:t>
            </a:r>
            <a:endParaRPr lang="en-US" sz="4400" i="1" dirty="0">
              <a:solidFill>
                <a:prstClr val="black"/>
              </a:solidFill>
              <a:latin typeface="Cambria" panose="02040503050406030204" pitchFamily="18" charset="0"/>
              <a:ea typeface="Cambria" panose="02040503050406030204" pitchFamily="18" charset="0"/>
            </a:endParaRPr>
          </a:p>
          <a:p>
            <a:pPr marL="571500" lvl="0" indent="-571500" algn="just">
              <a:buFont typeface="Arial" panose="020B0604020202020204" pitchFamily="34" charset="0"/>
              <a:buChar char="•"/>
              <a:defRPr/>
            </a:pPr>
            <a:r>
              <a:rPr lang="en-US" sz="4400" i="1" dirty="0">
                <a:solidFill>
                  <a:prstClr val="black"/>
                </a:solidFill>
                <a:latin typeface="Cambria" panose="02040503050406030204" pitchFamily="18" charset="0"/>
                <a:ea typeface="Cambria" panose="02040503050406030204" pitchFamily="18" charset="0"/>
              </a:rPr>
              <a:t>N</a:t>
            </a:r>
            <a:r>
              <a:rPr lang="vi-VN" sz="4400" i="1" dirty="0">
                <a:solidFill>
                  <a:prstClr val="black"/>
                </a:solidFill>
                <a:latin typeface="Cambria" panose="02040503050406030204" pitchFamily="18" charset="0"/>
                <a:ea typeface="Cambria" panose="02040503050406030204" pitchFamily="18" charset="0"/>
              </a:rPr>
              <a:t>hấn giọng các từ ngữ chỉ màu sắc </a:t>
            </a:r>
            <a:r>
              <a:rPr lang="vi-VN" sz="4400" i="1" dirty="0">
                <a:solidFill>
                  <a:srgbClr val="FF0000"/>
                </a:solidFill>
                <a:latin typeface="Cambria" panose="02040503050406030204" pitchFamily="18" charset="0"/>
                <a:ea typeface="Cambria" panose="02040503050406030204" pitchFamily="18" charset="0"/>
              </a:rPr>
              <a:t>(màu đỏ, màu xanh, nắng vàng,áo tím…), </a:t>
            </a:r>
            <a:r>
              <a:rPr lang="vi-VN" sz="4400" i="1" dirty="0">
                <a:solidFill>
                  <a:prstClr val="black"/>
                </a:solidFill>
                <a:latin typeface="Cambria" panose="02040503050406030204" pitchFamily="18" charset="0"/>
                <a:ea typeface="Cambria" panose="02040503050406030204" pitchFamily="18" charset="0"/>
              </a:rPr>
              <a:t>thể hiện cảm xúc vui tươi, hồn nhiên của bạn nhỏ</a:t>
            </a:r>
            <a:endParaRPr kumimoji="0" lang="en-US" sz="3200" b="0" i="1" u="none" strike="noStrike" kern="1200" cap="none" spc="0" normalizeH="0" baseline="0" noProof="0" dirty="0">
              <a:ln>
                <a:noFill/>
              </a:ln>
              <a:solidFill>
                <a:prstClr val="black"/>
              </a:solidFill>
              <a:effectLst/>
              <a:uLnTx/>
              <a:uFillTx/>
              <a:latin typeface="等线" panose="020F0502020204030204"/>
            </a:endParaRPr>
          </a:p>
        </p:txBody>
      </p:sp>
    </p:spTree>
    <p:custDataLst>
      <p:tags r:id="rId1"/>
    </p:custDataLst>
    <p:extLst>
      <p:ext uri="{BB962C8B-B14F-4D97-AF65-F5344CB8AC3E}">
        <p14:creationId xmlns:p14="http://schemas.microsoft.com/office/powerpoint/2010/main" val="16909153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4A7FF52-5DCC-B451-6CAD-1635DEDF2B25}"/>
              </a:ext>
            </a:extLst>
          </p:cNvPr>
          <p:cNvSpPr txBox="1"/>
          <p:nvPr/>
        </p:nvSpPr>
        <p:spPr>
          <a:xfrm>
            <a:off x="733425" y="1104900"/>
            <a:ext cx="5372100" cy="526297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Màu đỏ cánh hoa hồng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Nhuộm bừng cho đôi má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Còn màu xanh chiếc lá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Làm mát những rặng cây.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Bình minh treo trên mây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Thả nắng vàng xuống đất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Gió mang theo hương ngát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Cho ong giỏ mật đầy.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Còn chiếc áo tím này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Tặng hoàng hôn sắm tối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Những đôi mắt biết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Vẽ màu biển biếc trong</a:t>
            </a:r>
          </a:p>
        </p:txBody>
      </p:sp>
      <p:pic>
        <p:nvPicPr>
          <p:cNvPr id="5" name="Picture 4">
            <a:extLst>
              <a:ext uri="{FF2B5EF4-FFF2-40B4-BE49-F238E27FC236}">
                <a16:creationId xmlns:a16="http://schemas.microsoft.com/office/drawing/2014/main" id="{1499FBBE-7BFB-B879-9C34-E2F8E807A039}"/>
              </a:ext>
            </a:extLst>
          </p:cNvPr>
          <p:cNvPicPr>
            <a:picLocks noChangeAspect="1"/>
          </p:cNvPicPr>
          <p:nvPr/>
        </p:nvPicPr>
        <p:blipFill>
          <a:blip r:embed="rId4"/>
          <a:stretch>
            <a:fillRect/>
          </a:stretch>
        </p:blipFill>
        <p:spPr>
          <a:xfrm>
            <a:off x="4592865" y="337524"/>
            <a:ext cx="2072820" cy="963251"/>
          </a:xfrm>
          <a:prstGeom prst="rect">
            <a:avLst/>
          </a:prstGeom>
        </p:spPr>
      </p:pic>
      <p:pic>
        <p:nvPicPr>
          <p:cNvPr id="11" name="Picture 10">
            <a:extLst>
              <a:ext uri="{FF2B5EF4-FFF2-40B4-BE49-F238E27FC236}">
                <a16:creationId xmlns:a16="http://schemas.microsoft.com/office/drawing/2014/main" id="{235DD13F-36C8-EC42-9817-3DEEE67FB0EE}"/>
              </a:ext>
            </a:extLst>
          </p:cNvPr>
          <p:cNvPicPr>
            <a:picLocks noChangeAspect="1"/>
          </p:cNvPicPr>
          <p:nvPr/>
        </p:nvPicPr>
        <p:blipFill>
          <a:blip r:embed="rId5"/>
          <a:stretch>
            <a:fillRect/>
          </a:stretch>
        </p:blipFill>
        <p:spPr>
          <a:xfrm>
            <a:off x="5334000" y="4176712"/>
            <a:ext cx="6438900" cy="2276475"/>
          </a:xfrm>
          <a:prstGeom prst="rect">
            <a:avLst/>
          </a:prstGeom>
        </p:spPr>
      </p:pic>
      <p:sp>
        <p:nvSpPr>
          <p:cNvPr id="12" name="TextBox 11">
            <a:extLst>
              <a:ext uri="{FF2B5EF4-FFF2-40B4-BE49-F238E27FC236}">
                <a16:creationId xmlns:a16="http://schemas.microsoft.com/office/drawing/2014/main" id="{8F5D4AE7-73BC-1FD5-314F-26058D0A9573}"/>
              </a:ext>
            </a:extLst>
          </p:cNvPr>
          <p:cNvSpPr txBox="1"/>
          <p:nvPr/>
        </p:nvSpPr>
        <p:spPr>
          <a:xfrm>
            <a:off x="6086475" y="990600"/>
            <a:ext cx="5372100"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Màu nâu này biết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Từ đại ngàn xa thẳm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Riêng đêm như màu mực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Để thắp sao lên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Mắt nhìn khắp muôn nơi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Sắc màu không kể hết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Em tô thêm màu trắng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Trên tóc mẹ sương hơn...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(Bảo Ngọc)</a:t>
            </a:r>
          </a:p>
        </p:txBody>
      </p:sp>
    </p:spTree>
    <p:custDataLst>
      <p:tags r:id="rId1"/>
    </p:custDataLst>
    <p:extLst>
      <p:ext uri="{BB962C8B-B14F-4D97-AF65-F5344CB8AC3E}">
        <p14:creationId xmlns:p14="http://schemas.microsoft.com/office/powerpoint/2010/main" val="13601967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7008BE67-EDBE-E8E6-470D-A0CB3BB68792}"/>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2505" b="98960" l="2352" r="96725">
                        <a14:foregroundMark x1="23566" y1="73815" x2="24643" y2="82216"/>
                        <a14:foregroundMark x1="42031" y1="76031" x2="40580" y2="78728"/>
                        <a14:foregroundMark x1="16861" y1="86821" x2="46560" y2="94605"/>
                        <a14:foregroundMark x1="46560" y1="94605" x2="46560" y2="94605"/>
                        <a14:foregroundMark x1="87492" y1="87303" x2="69554" y2="96513"/>
                        <a14:foregroundMark x1="69554" y1="96513" x2="69554" y2="96513"/>
                        <a14:foregroundMark x1="93999" y1="34605" x2="93647" y2="39692"/>
                        <a14:foregroundMark x1="12332" y1="23487" x2="14135" y2="29692"/>
                        <a14:foregroundMark x1="8529" y1="44277" x2="7980" y2="49056"/>
                        <a14:foregroundMark x1="72104" y1="6358" x2="74808" y2="7611"/>
                        <a14:foregroundMark x1="71730" y1="74123" x2="69202" y2="75723"/>
                        <a14:foregroundMark x1="75181" y1="71580" x2="77336" y2="77303"/>
                        <a14:foregroundMark x1="5078" y1="89056" x2="9980" y2="88882"/>
                        <a14:foregroundMark x1="95098" y1="86975" x2="95647" y2="88247"/>
                        <a14:foregroundMark x1="54342" y1="8882" x2="42933" y2="6821"/>
                        <a14:foregroundMark x1="42933" y1="6821" x2="42933" y2="6821"/>
                        <a14:foregroundMark x1="74632" y1="17148" x2="73005" y2="24913"/>
                        <a14:foregroundMark x1="93823" y1="29692" x2="96725" y2="32543"/>
                        <a14:foregroundMark x1="76808" y1="65877" x2="76984" y2="71272"/>
                        <a14:foregroundMark x1="54517" y1="9518" x2="49637" y2="15087"/>
                        <a14:foregroundMark x1="79710" y1="64451" x2="81337" y2="67457"/>
                        <a14:foregroundMark x1="54342" y1="2543" x2="51264" y2="4605"/>
                        <a14:foregroundMark x1="55792" y1="4123" x2="59046" y2="6358"/>
                        <a14:foregroundMark x1="71378" y1="4451" x2="71378" y2="4451"/>
                        <a14:foregroundMark x1="41482" y1="6185" x2="41482" y2="6185"/>
                        <a14:foregroundMark x1="22664" y1="69692" x2="21016" y2="71908"/>
                        <a14:foregroundMark x1="2374" y1="88728" x2="2374" y2="88728"/>
                        <a14:foregroundMark x1="80787" y1="63969" x2="80787" y2="66185"/>
                        <a14:foregroundMark x1="73730" y1="63642" x2="73533" y2="64123"/>
                        <a14:foregroundMark x1="21565" y1="82697" x2="20290" y2="83642"/>
                        <a14:foregroundMark x1="79336" y1="63179" x2="79336" y2="63179"/>
                        <a14:foregroundMark x1="81512" y1="67148" x2="81512" y2="67148"/>
                        <a14:foregroundMark x1="74984" y1="78728" x2="74632" y2="79846"/>
                        <a14:foregroundMark x1="69202" y1="73969" x2="69202" y2="73969"/>
                        <a14:foregroundMark x1="69026" y1="73333" x2="69026" y2="73333"/>
                        <a14:foregroundMark x1="73906" y1="63333" x2="73906" y2="63333"/>
                        <a14:foregroundMark x1="69202" y1="73642" x2="70653" y2="73969"/>
                        <a14:foregroundMark x1="81337" y1="66031" x2="82062" y2="68247"/>
                        <a14:foregroundMark x1="73005" y1="63179" x2="73005" y2="64759"/>
                        <a14:foregroundMark x1="79886" y1="62852" x2="81139" y2="67303"/>
                        <a14:foregroundMark x1="82062" y1="66821" x2="82062" y2="66821"/>
                        <a14:foregroundMark x1="81864" y1="65549" x2="82590" y2="68092"/>
                        <a14:foregroundMark x1="10376" y1="18516" x2="10376" y2="18516"/>
                        <a14:foregroundMark x1="6243" y1="20250" x2="6243" y2="20250"/>
                        <a14:foregroundMark x1="10772" y1="17823" x2="10772" y2="17823"/>
                        <a14:foregroundMark x1="10574" y1="17649" x2="11167" y2="18690"/>
                        <a14:foregroundMark x1="47879" y1="98960" x2="47879" y2="98960"/>
                        <a14:foregroundMark x1="45526" y1="98092" x2="45526" y2="98092"/>
                        <a14:foregroundMark x1="6639" y1="19383" x2="6639" y2="19383"/>
                        <a14:foregroundMark x1="10969" y1="17129" x2="10969" y2="17129"/>
                        <a14:backgroundMark x1="55243" y1="5877" x2="55243" y2="5877"/>
                        <a14:backgroundMark x1="47835" y1="49518" x2="48011" y2="50000"/>
                        <a14:backgroundMark x1="25742" y1="81580" x2="25742" y2="81580"/>
                        <a14:backgroundMark x1="30622" y1="80308" x2="31523" y2="80636"/>
                        <a14:backgroundMark x1="24093" y1="81908" x2="24093" y2="81908"/>
                        <a14:backgroundMark x1="24291" y1="81580" x2="24291" y2="81580"/>
                        <a14:backgroundMark x1="24291" y1="81580" x2="24819" y2="81580"/>
                        <a14:backgroundMark x1="69026" y1="62543" x2="69026" y2="62543"/>
                        <a14:backgroundMark x1="71180" y1="63179" x2="71180" y2="63179"/>
                        <a14:backgroundMark x1="73533" y1="62389" x2="73533" y2="62389"/>
                        <a14:backgroundMark x1="73906" y1="62389" x2="73906" y2="62389"/>
                      </a14:backgroundRemoval>
                    </a14:imgEffect>
                  </a14:imgLayer>
                </a14:imgProps>
              </a:ext>
            </a:extLst>
          </a:blip>
          <a:stretch>
            <a:fillRect/>
          </a:stretch>
        </p:blipFill>
        <p:spPr>
          <a:xfrm>
            <a:off x="244600" y="2038044"/>
            <a:ext cx="4224660" cy="4819956"/>
          </a:xfrm>
          <a:prstGeom prst="rect">
            <a:avLst/>
          </a:prstGeom>
        </p:spPr>
      </p:pic>
      <p:pic>
        <p:nvPicPr>
          <p:cNvPr id="4" name="Picture 3">
            <a:extLst>
              <a:ext uri="{FF2B5EF4-FFF2-40B4-BE49-F238E27FC236}">
                <a16:creationId xmlns:a16="http://schemas.microsoft.com/office/drawing/2014/main" id="{46A8F2C7-8BBC-91EB-0678-E9E3FB95FBA9}"/>
              </a:ext>
            </a:extLst>
          </p:cNvPr>
          <p:cNvPicPr>
            <a:picLocks noChangeAspect="1"/>
          </p:cNvPicPr>
          <p:nvPr/>
        </p:nvPicPr>
        <p:blipFill>
          <a:blip r:embed="rId8"/>
          <a:stretch>
            <a:fillRect/>
          </a:stretch>
        </p:blipFill>
        <p:spPr>
          <a:xfrm>
            <a:off x="1498821" y="700898"/>
            <a:ext cx="9906859" cy="1414395"/>
          </a:xfrm>
          <a:prstGeom prst="rect">
            <a:avLst/>
          </a:prstGeom>
        </p:spPr>
      </p:pic>
    </p:spTree>
    <p:custDataLst>
      <p:tags r:id="rId2"/>
    </p:custDataLst>
    <p:controls>
      <mc:AlternateContent xmlns:mc="http://schemas.openxmlformats.org/markup-compatibility/2006">
        <mc:Choice xmlns:v="urn:schemas-microsoft-com:vml" Requires="v">
          <p:control spid="2052" name="TextBox1" r:id="rId3" imgW="5041800" imgH="831960"/>
        </mc:Choice>
        <mc:Fallback>
          <p:control name="TextBox1" r:id="rId3" imgW="5041800" imgH="831960">
            <p:pic>
              <p:nvPicPr>
                <p:cNvPr id="5" name="TextBox1">
                  <a:extLst>
                    <a:ext uri="{FF2B5EF4-FFF2-40B4-BE49-F238E27FC236}">
                      <a16:creationId xmlns:a16="http://schemas.microsoft.com/office/drawing/2014/main" id="{56F9AFF0-1E27-1D38-F846-1554B5E4025D}"/>
                    </a:ext>
                  </a:extLst>
                </p:cNvPr>
                <p:cNvPicPr>
                  <a:picLocks/>
                </p:cNvPicPr>
                <p:nvPr/>
              </p:nvPicPr>
              <p:blipFill>
                <a:blip r:embed="rId9"/>
                <a:stretch>
                  <a:fillRect/>
                </a:stretch>
              </p:blipFill>
              <p:spPr>
                <a:xfrm>
                  <a:off x="5242103" y="2154962"/>
                  <a:ext cx="5040557" cy="830997"/>
                </a:xfrm>
                <a:prstGeom prst="rect">
                  <a:avLst/>
                </a:prstGeom>
              </p:spPr>
            </p:pic>
          </p:control>
        </mc:Fallback>
      </mc:AlternateContent>
    </p:controls>
    <p:extLst>
      <p:ext uri="{BB962C8B-B14F-4D97-AF65-F5344CB8AC3E}">
        <p14:creationId xmlns:p14="http://schemas.microsoft.com/office/powerpoint/2010/main" val="18367417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C5014B71-60E5-4F46-AF93-EA57D350E0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9" y="0"/>
            <a:ext cx="12192000" cy="6858000"/>
          </a:xfrm>
          <a:prstGeom prst="rect">
            <a:avLst/>
          </a:prstGeom>
        </p:spPr>
      </p:pic>
      <p:pic>
        <p:nvPicPr>
          <p:cNvPr id="3" name="Picture 2">
            <a:extLst>
              <a:ext uri="{FF2B5EF4-FFF2-40B4-BE49-F238E27FC236}">
                <a16:creationId xmlns:a16="http://schemas.microsoft.com/office/drawing/2014/main" id="{B60D6263-8572-BC0B-2E59-002553D6AE2D}"/>
              </a:ext>
            </a:extLst>
          </p:cNvPr>
          <p:cNvPicPr>
            <a:picLocks noChangeAspect="1"/>
          </p:cNvPicPr>
          <p:nvPr/>
        </p:nvPicPr>
        <p:blipFill>
          <a:blip r:embed="rId5">
            <a:duotone>
              <a:prstClr val="black"/>
              <a:schemeClr val="accent4">
                <a:tint val="45000"/>
                <a:satMod val="400000"/>
              </a:schemeClr>
            </a:duotone>
          </a:blip>
          <a:stretch>
            <a:fillRect/>
          </a:stretch>
        </p:blipFill>
        <p:spPr>
          <a:xfrm>
            <a:off x="490610" y="2201507"/>
            <a:ext cx="7554056" cy="2697232"/>
          </a:xfrm>
          <a:prstGeom prst="rect">
            <a:avLst/>
          </a:prstGeom>
        </p:spPr>
      </p:pic>
    </p:spTree>
    <p:custDataLst>
      <p:tags r:id="rId1"/>
    </p:custDataLst>
    <p:extLst>
      <p:ext uri="{BB962C8B-B14F-4D97-AF65-F5344CB8AC3E}">
        <p14:creationId xmlns:p14="http://schemas.microsoft.com/office/powerpoint/2010/main" val="5193347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
            <a:ext cx="12192000" cy="6882383"/>
          </a:xfrm>
          <a:prstGeom prst="rect">
            <a:avLst/>
          </a:prstGeom>
        </p:spPr>
      </p:pic>
      <p:sp>
        <p:nvSpPr>
          <p:cNvPr id="5" name="文本框 28">
            <a:extLst>
              <a:ext uri="{FF2B5EF4-FFF2-40B4-BE49-F238E27FC236}">
                <a16:creationId xmlns:a16="http://schemas.microsoft.com/office/drawing/2014/main" id="{85B0815E-45B3-4AED-BCFF-744A73809326}"/>
              </a:ext>
            </a:extLst>
          </p:cNvPr>
          <p:cNvSpPr txBox="1"/>
          <p:nvPr/>
        </p:nvSpPr>
        <p:spPr>
          <a:xfrm>
            <a:off x="1663764" y="1678904"/>
            <a:ext cx="9471123" cy="3598533"/>
          </a:xfrm>
          <a:prstGeom prst="rect">
            <a:avLst/>
          </a:prstGeom>
          <a:noFill/>
        </p:spPr>
        <p:txBody>
          <a:bodyPr wrap="square" lIns="91424" tIns="45712" rIns="91424" bIns="45712"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Chân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cảm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đã</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yêu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thích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tin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tưởng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và</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ủng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hộ</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rằng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liệu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này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giúp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gặt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hái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được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sự</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nghiệp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trồng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người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Để</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biết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thêm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nguyên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hay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bạn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hãy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truy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cập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Facebook: </a:t>
            </a:r>
            <a:r>
              <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hlinkClick r:id="rId5"/>
              </a:rPr>
              <a:t>https://www.facebook.com/huongthaoGADT</a:t>
            </a:r>
            <a:endPar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endParaRPr>
          </a:p>
        </p:txBody>
      </p:sp>
      <p:pic>
        <p:nvPicPr>
          <p:cNvPr id="4" name="Picture 3">
            <a:extLst>
              <a:ext uri="{FF2B5EF4-FFF2-40B4-BE49-F238E27FC236}">
                <a16:creationId xmlns:a16="http://schemas.microsoft.com/office/drawing/2014/main" id="{DDFC5116-B461-8DA9-CB85-B3CDDF13BA54}"/>
              </a:ext>
            </a:extLst>
          </p:cNvPr>
          <p:cNvPicPr>
            <a:picLocks noChangeAspect="1"/>
          </p:cNvPicPr>
          <p:nvPr/>
        </p:nvPicPr>
        <p:blipFill>
          <a:blip r:embed="rId6"/>
          <a:stretch>
            <a:fillRect/>
          </a:stretch>
        </p:blipFill>
        <p:spPr>
          <a:xfrm>
            <a:off x="681439" y="341306"/>
            <a:ext cx="3913971" cy="1603387"/>
          </a:xfrm>
          <a:prstGeom prst="rect">
            <a:avLst/>
          </a:prstGeom>
        </p:spPr>
      </p:pic>
    </p:spTree>
    <p:custDataLst>
      <p:tags r:id="rId1"/>
    </p:custDataLst>
    <p:extLst>
      <p:ext uri="{BB962C8B-B14F-4D97-AF65-F5344CB8AC3E}">
        <p14:creationId xmlns:p14="http://schemas.microsoft.com/office/powerpoint/2010/main" val="464067440"/>
      </p:ext>
    </p:extLst>
  </p:cSld>
  <p:clrMapOvr>
    <a:masterClrMapping/>
  </p:clrMapOvr>
  <p:transition spd="slow">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CB3F42-AF12-AF61-F19B-BA97F78DE0DF}"/>
              </a:ext>
            </a:extLst>
          </p:cNvPr>
          <p:cNvPicPr>
            <a:picLocks noChangeAspect="1"/>
          </p:cNvPicPr>
          <p:nvPr/>
        </p:nvPicPr>
        <p:blipFill>
          <a:blip r:embed="rId4"/>
          <a:stretch>
            <a:fillRect/>
          </a:stretch>
        </p:blipFill>
        <p:spPr>
          <a:xfrm>
            <a:off x="600206" y="6027961"/>
            <a:ext cx="506012" cy="426757"/>
          </a:xfrm>
          <a:prstGeom prst="rect">
            <a:avLst/>
          </a:prstGeom>
        </p:spPr>
      </p:pic>
      <p:pic>
        <p:nvPicPr>
          <p:cNvPr id="4" name="Picture 3">
            <a:extLst>
              <a:ext uri="{FF2B5EF4-FFF2-40B4-BE49-F238E27FC236}">
                <a16:creationId xmlns:a16="http://schemas.microsoft.com/office/drawing/2014/main" id="{6018B00E-4D85-F205-FD71-AC84D5162767}"/>
              </a:ext>
            </a:extLst>
          </p:cNvPr>
          <p:cNvPicPr>
            <a:picLocks noChangeAspect="1"/>
          </p:cNvPicPr>
          <p:nvPr/>
        </p:nvPicPr>
        <p:blipFill>
          <a:blip r:embed="rId4"/>
          <a:stretch>
            <a:fillRect/>
          </a:stretch>
        </p:blipFill>
        <p:spPr>
          <a:xfrm>
            <a:off x="11216195" y="6057396"/>
            <a:ext cx="506012" cy="426757"/>
          </a:xfrm>
          <a:prstGeom prst="rect">
            <a:avLst/>
          </a:prstGeom>
        </p:spPr>
      </p:pic>
      <p:sp>
        <p:nvSpPr>
          <p:cNvPr id="6" name="Rectangle: Rounded Corners 5">
            <a:extLst>
              <a:ext uri="{FF2B5EF4-FFF2-40B4-BE49-F238E27FC236}">
                <a16:creationId xmlns:a16="http://schemas.microsoft.com/office/drawing/2014/main" id="{C70BB936-8562-95BB-7549-4E5A3E27E97B}"/>
              </a:ext>
            </a:extLst>
          </p:cNvPr>
          <p:cNvSpPr/>
          <p:nvPr/>
        </p:nvSpPr>
        <p:spPr>
          <a:xfrm>
            <a:off x="2116938" y="513236"/>
            <a:ext cx="7958124" cy="5831529"/>
          </a:xfrm>
          <a:custGeom>
            <a:avLst/>
            <a:gdLst>
              <a:gd name="connsiteX0" fmla="*/ 0 w 7958124"/>
              <a:gd name="connsiteY0" fmla="*/ 971941 h 5831529"/>
              <a:gd name="connsiteX1" fmla="*/ 971941 w 7958124"/>
              <a:gd name="connsiteY1" fmla="*/ 0 h 5831529"/>
              <a:gd name="connsiteX2" fmla="*/ 6986183 w 7958124"/>
              <a:gd name="connsiteY2" fmla="*/ 0 h 5831529"/>
              <a:gd name="connsiteX3" fmla="*/ 7958124 w 7958124"/>
              <a:gd name="connsiteY3" fmla="*/ 971941 h 5831529"/>
              <a:gd name="connsiteX4" fmla="*/ 7958124 w 7958124"/>
              <a:gd name="connsiteY4" fmla="*/ 4859588 h 5831529"/>
              <a:gd name="connsiteX5" fmla="*/ 6986183 w 7958124"/>
              <a:gd name="connsiteY5" fmla="*/ 5831529 h 5831529"/>
              <a:gd name="connsiteX6" fmla="*/ 971941 w 7958124"/>
              <a:gd name="connsiteY6" fmla="*/ 5831529 h 5831529"/>
              <a:gd name="connsiteX7" fmla="*/ 0 w 7958124"/>
              <a:gd name="connsiteY7" fmla="*/ 4859588 h 5831529"/>
              <a:gd name="connsiteX8" fmla="*/ 0 w 7958124"/>
              <a:gd name="connsiteY8" fmla="*/ 971941 h 583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58124" h="5831529" fill="none" extrusionOk="0">
                <a:moveTo>
                  <a:pt x="0" y="971941"/>
                </a:moveTo>
                <a:cubicBezTo>
                  <a:pt x="-35522" y="403455"/>
                  <a:pt x="394590" y="25928"/>
                  <a:pt x="971941" y="0"/>
                </a:cubicBezTo>
                <a:cubicBezTo>
                  <a:pt x="2327296" y="-30893"/>
                  <a:pt x="6032884" y="99340"/>
                  <a:pt x="6986183" y="0"/>
                </a:cubicBezTo>
                <a:cubicBezTo>
                  <a:pt x="7552222" y="43844"/>
                  <a:pt x="7913749" y="501376"/>
                  <a:pt x="7958124" y="971941"/>
                </a:cubicBezTo>
                <a:cubicBezTo>
                  <a:pt x="7872546" y="1416756"/>
                  <a:pt x="7885760" y="4194090"/>
                  <a:pt x="7958124" y="4859588"/>
                </a:cubicBezTo>
                <a:cubicBezTo>
                  <a:pt x="7937640" y="5403718"/>
                  <a:pt x="7505378" y="5817911"/>
                  <a:pt x="6986183" y="5831529"/>
                </a:cubicBezTo>
                <a:cubicBezTo>
                  <a:pt x="6149010" y="5875597"/>
                  <a:pt x="1820326" y="5841795"/>
                  <a:pt x="971941" y="5831529"/>
                </a:cubicBezTo>
                <a:cubicBezTo>
                  <a:pt x="402068" y="5876575"/>
                  <a:pt x="87423" y="5339402"/>
                  <a:pt x="0" y="4859588"/>
                </a:cubicBezTo>
                <a:cubicBezTo>
                  <a:pt x="161883" y="4067634"/>
                  <a:pt x="71112" y="1752819"/>
                  <a:pt x="0" y="971941"/>
                </a:cubicBezTo>
                <a:close/>
              </a:path>
              <a:path w="7958124" h="5831529" stroke="0" extrusionOk="0">
                <a:moveTo>
                  <a:pt x="0" y="971941"/>
                </a:moveTo>
                <a:cubicBezTo>
                  <a:pt x="11388" y="444068"/>
                  <a:pt x="425324" y="-45062"/>
                  <a:pt x="971941" y="0"/>
                </a:cubicBezTo>
                <a:cubicBezTo>
                  <a:pt x="2979580" y="55113"/>
                  <a:pt x="4957746" y="-40744"/>
                  <a:pt x="6986183" y="0"/>
                </a:cubicBezTo>
                <a:cubicBezTo>
                  <a:pt x="7524545" y="-33706"/>
                  <a:pt x="7961871" y="392234"/>
                  <a:pt x="7958124" y="971941"/>
                </a:cubicBezTo>
                <a:cubicBezTo>
                  <a:pt x="8009796" y="2063763"/>
                  <a:pt x="7803348" y="3491545"/>
                  <a:pt x="7958124" y="4859588"/>
                </a:cubicBezTo>
                <a:cubicBezTo>
                  <a:pt x="7957819" y="5333668"/>
                  <a:pt x="7492103" y="5764638"/>
                  <a:pt x="6986183" y="5831529"/>
                </a:cubicBezTo>
                <a:cubicBezTo>
                  <a:pt x="4227215" y="5674404"/>
                  <a:pt x="3215536" y="5691026"/>
                  <a:pt x="971941" y="5831529"/>
                </a:cubicBezTo>
                <a:cubicBezTo>
                  <a:pt x="412107" y="5851724"/>
                  <a:pt x="-11611" y="5399318"/>
                  <a:pt x="0" y="4859588"/>
                </a:cubicBezTo>
                <a:cubicBezTo>
                  <a:pt x="-147270" y="4102702"/>
                  <a:pt x="164437" y="1827381"/>
                  <a:pt x="0" y="971941"/>
                </a:cubicBezTo>
                <a:close/>
              </a:path>
            </a:pathLst>
          </a:custGeom>
          <a:solidFill>
            <a:schemeClr val="bg1"/>
          </a:solidFill>
          <a:ln w="76200">
            <a:solidFill>
              <a:srgbClr val="ED7D31"/>
            </a:solidFill>
            <a:prstDash val="dash"/>
            <a:extLst>
              <a:ext uri="{C807C97D-BFC1-408E-A445-0C87EB9F89A2}">
                <ask:lineSketchStyleProps xmlns:ask="http://schemas.microsoft.com/office/drawing/2018/sketchyshapes" xmlns="" sd="201944153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16" name="Graphic 15">
            <a:extLst>
              <a:ext uri="{FF2B5EF4-FFF2-40B4-BE49-F238E27FC236}">
                <a16:creationId xmlns:a16="http://schemas.microsoft.com/office/drawing/2014/main" id="{E91888CB-660F-C0B9-0D7D-1084622606AF}"/>
              </a:ext>
            </a:extLst>
          </p:cNvPr>
          <p:cNvPicPr>
            <a:picLocks noChangeAspect="1"/>
          </p:cNvPicPr>
          <p:nvPr/>
        </p:nvPicPr>
        <p:blipFill>
          <a:blip r:embed="rId5">
            <a:lum contrast="20000"/>
            <a:extLst>
              <a:ext uri="{96DAC541-7B7A-43D3-8B79-37D633B846F1}">
                <asvg:svgBlip xmlns:asvg="http://schemas.microsoft.com/office/drawing/2016/SVG/main" r:embed="rId6"/>
              </a:ext>
            </a:extLst>
          </a:blip>
          <a:stretch>
            <a:fillRect/>
          </a:stretch>
        </p:blipFill>
        <p:spPr>
          <a:xfrm>
            <a:off x="9678203" y="4195741"/>
            <a:ext cx="1613878" cy="2578493"/>
          </a:xfrm>
          <a:prstGeom prst="rect">
            <a:avLst/>
          </a:prstGeom>
        </p:spPr>
      </p:pic>
      <p:pic>
        <p:nvPicPr>
          <p:cNvPr id="17" name="Graphic 16">
            <a:extLst>
              <a:ext uri="{FF2B5EF4-FFF2-40B4-BE49-F238E27FC236}">
                <a16:creationId xmlns:a16="http://schemas.microsoft.com/office/drawing/2014/main" id="{0E370244-5750-0A84-3553-E7C369399B04}"/>
              </a:ext>
            </a:extLst>
          </p:cNvPr>
          <p:cNvPicPr>
            <a:picLocks noChangeAspect="1"/>
          </p:cNvPicPr>
          <p:nvPr/>
        </p:nvPicPr>
        <p:blipFill>
          <a:blip r:embed="rId7">
            <a:lum contrast="20000"/>
            <a:extLst>
              <a:ext uri="{96DAC541-7B7A-43D3-8B79-37D633B846F1}">
                <asvg:svgBlip xmlns:asvg="http://schemas.microsoft.com/office/drawing/2016/SVG/main" r:embed="rId8"/>
              </a:ext>
            </a:extLst>
          </a:blip>
          <a:stretch>
            <a:fillRect/>
          </a:stretch>
        </p:blipFill>
        <p:spPr>
          <a:xfrm>
            <a:off x="648482" y="4223718"/>
            <a:ext cx="1706423" cy="2522541"/>
          </a:xfrm>
          <a:prstGeom prst="rect">
            <a:avLst/>
          </a:prstGeom>
        </p:spPr>
      </p:pic>
      <p:pic>
        <p:nvPicPr>
          <p:cNvPr id="18" name="Picture 17">
            <a:extLst>
              <a:ext uri="{FF2B5EF4-FFF2-40B4-BE49-F238E27FC236}">
                <a16:creationId xmlns:a16="http://schemas.microsoft.com/office/drawing/2014/main" id="{C662CFE9-2354-EB4C-3340-07AE8E8875F7}"/>
              </a:ext>
            </a:extLst>
          </p:cNvPr>
          <p:cNvPicPr>
            <a:picLocks noChangeAspect="1"/>
          </p:cNvPicPr>
          <p:nvPr/>
        </p:nvPicPr>
        <p:blipFill>
          <a:blip r:embed="rId9"/>
          <a:stretch>
            <a:fillRect/>
          </a:stretch>
        </p:blipFill>
        <p:spPr>
          <a:xfrm>
            <a:off x="2192685" y="200025"/>
            <a:ext cx="7920930" cy="6858000"/>
          </a:xfrm>
          <a:prstGeom prst="rect">
            <a:avLst/>
          </a:prstGeom>
        </p:spPr>
      </p:pic>
    </p:spTree>
    <p:custDataLst>
      <p:tags r:id="rId1"/>
    </p:custDataLst>
    <p:extLst>
      <p:ext uri="{BB962C8B-B14F-4D97-AF65-F5344CB8AC3E}">
        <p14:creationId xmlns:p14="http://schemas.microsoft.com/office/powerpoint/2010/main" val="12146551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é làm hoạ sĩ">
            <a:hlinkClick r:id="" action="ppaction://media"/>
            <a:extLst>
              <a:ext uri="{FF2B5EF4-FFF2-40B4-BE49-F238E27FC236}">
                <a16:creationId xmlns:a16="http://schemas.microsoft.com/office/drawing/2014/main" id="{4FE11CF8-D1A5-A8D3-98C6-88E8F298020A}"/>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1236625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16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73266F25-A589-4FBB-8430-C9C530ED0544}"/>
              </a:ext>
            </a:extLst>
          </p:cNvPr>
          <p:cNvPicPr>
            <a:picLocks noChangeAspect="1"/>
          </p:cNvPicPr>
          <p:nvPr/>
        </p:nvPicPr>
        <p:blipFill rotWithShape="1">
          <a:blip r:embed="rId4">
            <a:extLst>
              <a:ext uri="{28A0092B-C50C-407E-A947-70E740481C1C}">
                <a14:useLocalDpi xmlns:a14="http://schemas.microsoft.com/office/drawing/2010/main" val="0"/>
              </a:ext>
            </a:extLst>
          </a:blip>
          <a:srcRect l="19915" t="3555" r="21450"/>
          <a:stretch/>
        </p:blipFill>
        <p:spPr>
          <a:xfrm flipH="1">
            <a:off x="6906390" y="397828"/>
            <a:ext cx="5620724" cy="6523672"/>
          </a:xfrm>
          <a:prstGeom prst="rect">
            <a:avLst/>
          </a:prstGeom>
        </p:spPr>
      </p:pic>
      <p:grpSp>
        <p:nvGrpSpPr>
          <p:cNvPr id="11" name="组合 10">
            <a:extLst>
              <a:ext uri="{FF2B5EF4-FFF2-40B4-BE49-F238E27FC236}">
                <a16:creationId xmlns:a16="http://schemas.microsoft.com/office/drawing/2014/main" id="{6782932A-B3A8-482D-ABD9-BF7C59C9C0FF}"/>
              </a:ext>
            </a:extLst>
          </p:cNvPr>
          <p:cNvGrpSpPr/>
          <p:nvPr/>
        </p:nvGrpSpPr>
        <p:grpSpPr>
          <a:xfrm>
            <a:off x="4529749" y="2727247"/>
            <a:ext cx="3274961" cy="1864833"/>
            <a:chOff x="4529749" y="2727247"/>
            <a:chExt cx="3274961" cy="1864833"/>
          </a:xfrm>
        </p:grpSpPr>
        <p:sp>
          <p:nvSpPr>
            <p:cNvPr id="12" name="矩形: 圆角 11">
              <a:extLst>
                <a:ext uri="{FF2B5EF4-FFF2-40B4-BE49-F238E27FC236}">
                  <a16:creationId xmlns:a16="http://schemas.microsoft.com/office/drawing/2014/main" id="{9648094F-8B13-476C-B11B-2CBDEAF21FA6}"/>
                </a:ext>
              </a:extLst>
            </p:cNvPr>
            <p:cNvSpPr/>
            <p:nvPr/>
          </p:nvSpPr>
          <p:spPr>
            <a:xfrm>
              <a:off x="4529749" y="2727247"/>
              <a:ext cx="3274961" cy="1864833"/>
            </a:xfrm>
            <a:prstGeom prst="roundRect">
              <a:avLst/>
            </a:prstGeom>
            <a:solidFill>
              <a:srgbClr val="FDB76C"/>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spcBef>
                  <a:spcPts val="0"/>
                </a:spcBef>
                <a:spcAft>
                  <a:spcPts val="0"/>
                </a:spcAft>
                <a:buClrTx/>
                <a:buSzTx/>
                <a:buFontTx/>
                <a:buNone/>
                <a:tabLst/>
                <a:defRPr/>
              </a:pPr>
              <a:endParaRPr kumimoji="0" lang="zh-CN" altLang="en-US" sz="2800" b="1"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3" name="矩形 12">
              <a:extLst>
                <a:ext uri="{FF2B5EF4-FFF2-40B4-BE49-F238E27FC236}">
                  <a16:creationId xmlns:a16="http://schemas.microsoft.com/office/drawing/2014/main" id="{F3F1E5F2-AA6A-4E4E-B504-FD45468B40E7}"/>
                </a:ext>
              </a:extLst>
            </p:cNvPr>
            <p:cNvSpPr/>
            <p:nvPr/>
          </p:nvSpPr>
          <p:spPr>
            <a:xfrm>
              <a:off x="4743898" y="3108813"/>
              <a:ext cx="3060812" cy="1077218"/>
            </a:xfrm>
            <a:prstGeom prst="rect">
              <a:avLst/>
            </a:prstGeom>
          </p:spPr>
          <p:txBody>
            <a:bodyPr vert="horz" wrap="square">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Giới</a:t>
              </a:r>
              <a:r>
                <a:rPr kumimoji="0" lang="en-US" altLang="zh-CN" sz="3200" b="1" i="0" u="none" strike="noStrike" kern="1200" cap="none" spc="0" normalizeH="0" baseline="0" noProof="0" dirty="0">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 </a:t>
              </a:r>
              <a:r>
                <a:rPr kumimoji="0" lang="en-US" altLang="zh-CN" sz="3200" b="1" i="0" u="none" strike="noStrike" kern="1200" cap="none" spc="0" normalizeH="0" baseline="0" noProof="0" dirty="0" err="1">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thiệu</a:t>
              </a:r>
              <a:r>
                <a:rPr kumimoji="0" lang="en-US" altLang="zh-CN" sz="3200" b="1" i="0" u="none" strike="noStrike" kern="1200" cap="none" spc="0" normalizeH="0" baseline="0" noProof="0" dirty="0">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 </a:t>
              </a:r>
              <a:r>
                <a:rPr kumimoji="0" lang="en-US" altLang="zh-CN" sz="3200" b="1" i="0" u="none" strike="noStrike" kern="1200" cap="none" spc="0" normalizeH="0" baseline="0" noProof="0" dirty="0" err="1">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một</a:t>
              </a:r>
              <a:r>
                <a:rPr kumimoji="0" lang="en-US" altLang="zh-CN" sz="3200" b="1" i="0" u="none" strike="noStrike" kern="1200" cap="none" spc="0" normalizeH="0" baseline="0" noProof="0" dirty="0">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 </a:t>
              </a:r>
              <a:r>
                <a:rPr kumimoji="0" lang="en-US" altLang="zh-CN" sz="3200" b="1" i="0" u="none" strike="noStrike" kern="1200" cap="none" spc="0" normalizeH="0" baseline="0" noProof="0" dirty="0" err="1">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bức</a:t>
              </a:r>
              <a:r>
                <a:rPr kumimoji="0" lang="en-US" altLang="zh-CN" sz="3200" b="1" i="0" u="none" strike="noStrike" kern="1200" cap="none" spc="0" normalizeH="0" baseline="0" noProof="0" dirty="0">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 </a:t>
              </a:r>
              <a:r>
                <a:rPr kumimoji="0" lang="en-US" altLang="zh-CN" sz="3200" b="1" i="0" u="none" strike="noStrike" kern="1200" cap="none" spc="0" normalizeH="0" baseline="0" noProof="0" dirty="0" err="1">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tranh</a:t>
              </a:r>
              <a:r>
                <a:rPr kumimoji="0" lang="en-US" altLang="zh-CN" sz="3200" b="1" i="0" u="none" strike="noStrike" kern="1200" cap="none" spc="0" normalizeH="0" baseline="0" noProof="0" dirty="0">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 </a:t>
              </a:r>
              <a:r>
                <a:rPr kumimoji="0" lang="en-US" altLang="zh-CN" sz="3200" b="1" i="0" u="none" strike="noStrike" kern="1200" cap="none" spc="0" normalizeH="0" baseline="0" noProof="0" dirty="0" err="1">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em</a:t>
              </a:r>
              <a:r>
                <a:rPr kumimoji="0" lang="en-US" altLang="zh-CN" sz="3200" b="1" i="0" u="none" strike="noStrike" kern="1200" cap="none" spc="0" normalizeH="0" baseline="0" noProof="0" dirty="0">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 </a:t>
              </a:r>
              <a:r>
                <a:rPr kumimoji="0" lang="en-US" altLang="zh-CN" sz="3200" b="1" i="0" u="none" strike="noStrike" kern="1200" cap="none" spc="0" normalizeH="0" baseline="0" noProof="0" dirty="0" err="1">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vẽ</a:t>
              </a:r>
              <a:endParaRPr kumimoji="0" lang="zh-CN" altLang="en-US" sz="3200" b="1" i="0" u="none" strike="noStrike" kern="1200" cap="none" spc="0" normalizeH="0" baseline="0" noProof="0" dirty="0">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endParaRPr>
            </a:p>
          </p:txBody>
        </p:sp>
      </p:grpSp>
      <p:grpSp>
        <p:nvGrpSpPr>
          <p:cNvPr id="14" name="组合 13">
            <a:extLst>
              <a:ext uri="{FF2B5EF4-FFF2-40B4-BE49-F238E27FC236}">
                <a16:creationId xmlns:a16="http://schemas.microsoft.com/office/drawing/2014/main" id="{3B530301-CB19-4E51-9202-1BD4EEFA01A5}"/>
              </a:ext>
            </a:extLst>
          </p:cNvPr>
          <p:cNvGrpSpPr/>
          <p:nvPr/>
        </p:nvGrpSpPr>
        <p:grpSpPr>
          <a:xfrm>
            <a:off x="996377" y="1708064"/>
            <a:ext cx="3108522" cy="1600200"/>
            <a:chOff x="996377" y="1708064"/>
            <a:chExt cx="3108522" cy="1600200"/>
          </a:xfrm>
        </p:grpSpPr>
        <p:sp>
          <p:nvSpPr>
            <p:cNvPr id="15" name="矩形: 圆角 14">
              <a:extLst>
                <a:ext uri="{FF2B5EF4-FFF2-40B4-BE49-F238E27FC236}">
                  <a16:creationId xmlns:a16="http://schemas.microsoft.com/office/drawing/2014/main" id="{54969F58-0269-4A5F-8C98-F84B983A2654}"/>
                </a:ext>
              </a:extLst>
            </p:cNvPr>
            <p:cNvSpPr/>
            <p:nvPr/>
          </p:nvSpPr>
          <p:spPr>
            <a:xfrm rot="20660443">
              <a:off x="996377" y="1708064"/>
              <a:ext cx="3108522" cy="1600200"/>
            </a:xfrm>
            <a:prstGeom prst="roundRect">
              <a:avLst/>
            </a:prstGeom>
            <a:solidFill>
              <a:srgbClr val="FDB76C"/>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spcBef>
                  <a:spcPts val="0"/>
                </a:spcBef>
                <a:spcAft>
                  <a:spcPts val="0"/>
                </a:spcAft>
                <a:buClrTx/>
                <a:buSzTx/>
                <a:buFontTx/>
                <a:buNone/>
                <a:tabLst/>
                <a:defRPr/>
              </a:pPr>
              <a:endParaRPr kumimoji="0" lang="zh-CN" altLang="en-US" sz="2800" b="1"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6" name="矩形 15">
              <a:extLst>
                <a:ext uri="{FF2B5EF4-FFF2-40B4-BE49-F238E27FC236}">
                  <a16:creationId xmlns:a16="http://schemas.microsoft.com/office/drawing/2014/main" id="{F716C57F-5E44-4CB9-A1D1-D9AABFD7F9E9}"/>
                </a:ext>
              </a:extLst>
            </p:cNvPr>
            <p:cNvSpPr/>
            <p:nvPr/>
          </p:nvSpPr>
          <p:spPr>
            <a:xfrm rot="20680490">
              <a:off x="1020232" y="1969557"/>
              <a:ext cx="3060812" cy="1077218"/>
            </a:xfrm>
            <a:prstGeom prst="rect">
              <a:avLst/>
            </a:prstGeom>
          </p:spPr>
          <p:txBody>
            <a:bodyPr vert="horz" wrap="square">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Em</a:t>
              </a:r>
              <a:r>
                <a:rPr kumimoji="0" lang="en-US" altLang="zh-CN" sz="3200" b="1" i="0" u="none" strike="noStrike" kern="1200" cap="none" spc="0" normalizeH="0" baseline="0" noProof="0" dirty="0">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 </a:t>
              </a:r>
              <a:r>
                <a:rPr kumimoji="0" lang="en-US" altLang="zh-CN" sz="3200" b="1" i="0" u="none" strike="noStrike" kern="1200" cap="none" spc="0" normalizeH="0" baseline="0" noProof="0" dirty="0" err="1">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có</a:t>
              </a:r>
              <a:r>
                <a:rPr kumimoji="0" lang="en-US" altLang="zh-CN" sz="3200" b="1" i="0" u="none" strike="noStrike" kern="1200" cap="none" spc="0" normalizeH="0" baseline="0" noProof="0" dirty="0">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 </a:t>
              </a:r>
              <a:r>
                <a:rPr kumimoji="0" lang="en-US" altLang="zh-CN" sz="3200" b="1" i="0" u="none" strike="noStrike" kern="1200" cap="none" spc="0" normalizeH="0" baseline="0" noProof="0" dirty="0" err="1">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thích</a:t>
              </a:r>
              <a:r>
                <a:rPr kumimoji="0" lang="en-US" altLang="zh-CN" sz="3200" b="1" i="0" u="none" strike="noStrike" kern="1200" cap="none" spc="0" normalizeH="0" baseline="0" noProof="0" dirty="0">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 </a:t>
              </a:r>
              <a:r>
                <a:rPr kumimoji="0" lang="en-US" altLang="zh-CN" sz="3200" b="1" i="0" u="none" strike="noStrike" kern="1200" cap="none" spc="0" normalizeH="0" baseline="0" noProof="0" dirty="0" err="1">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vẽ</a:t>
              </a:r>
              <a:r>
                <a:rPr kumimoji="0" lang="en-US" altLang="zh-CN" sz="3200" b="1" i="0" u="none" strike="noStrike" kern="1200" cap="none" spc="0" normalizeH="0" baseline="0" noProof="0" dirty="0">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 </a:t>
              </a:r>
              <a:r>
                <a:rPr kumimoji="0" lang="en-US" altLang="zh-CN" sz="3200" b="1" i="0" u="none" strike="noStrike" kern="1200" cap="none" spc="0" normalizeH="0" baseline="0" noProof="0" dirty="0" err="1">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tranh</a:t>
              </a:r>
              <a:r>
                <a:rPr kumimoji="0" lang="en-US" altLang="zh-CN" sz="3200" b="1" i="0" u="none" strike="noStrike" kern="1200" cap="none" spc="0" normalizeH="0" baseline="0" noProof="0" dirty="0">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 </a:t>
              </a:r>
              <a:r>
                <a:rPr kumimoji="0" lang="en-US" altLang="zh-CN" sz="3200" b="1" i="0" u="none" strike="noStrike" kern="1200" cap="none" spc="0" normalizeH="0" baseline="0" noProof="0" dirty="0" err="1">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không</a:t>
              </a:r>
              <a:r>
                <a:rPr kumimoji="0" lang="en-US" altLang="zh-CN" sz="3200" b="1" i="0" u="none" strike="noStrike" kern="1200" cap="none" spc="0" normalizeH="0" baseline="0" noProof="0" dirty="0">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rPr>
                <a:t>?</a:t>
              </a:r>
              <a:endParaRPr kumimoji="0" lang="zh-CN" altLang="en-US" sz="3200" b="1" i="0" u="none" strike="noStrike" kern="1200" cap="none" spc="0" normalizeH="0" baseline="0" noProof="0" dirty="0">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endParaRPr>
            </a:p>
          </p:txBody>
        </p:sp>
      </p:grpSp>
      <p:grpSp>
        <p:nvGrpSpPr>
          <p:cNvPr id="17" name="组合 16">
            <a:extLst>
              <a:ext uri="{FF2B5EF4-FFF2-40B4-BE49-F238E27FC236}">
                <a16:creationId xmlns:a16="http://schemas.microsoft.com/office/drawing/2014/main" id="{C8EA4E7D-BAF1-4554-AC0D-B677AD462A3A}"/>
              </a:ext>
            </a:extLst>
          </p:cNvPr>
          <p:cNvGrpSpPr/>
          <p:nvPr/>
        </p:nvGrpSpPr>
        <p:grpSpPr>
          <a:xfrm>
            <a:off x="896513" y="4488025"/>
            <a:ext cx="3456412" cy="1685879"/>
            <a:chOff x="896513" y="4488025"/>
            <a:chExt cx="3456412" cy="1685879"/>
          </a:xfrm>
        </p:grpSpPr>
        <p:sp>
          <p:nvSpPr>
            <p:cNvPr id="18" name="矩形: 圆角 17">
              <a:extLst>
                <a:ext uri="{FF2B5EF4-FFF2-40B4-BE49-F238E27FC236}">
                  <a16:creationId xmlns:a16="http://schemas.microsoft.com/office/drawing/2014/main" id="{707686DE-3108-42A3-A1B4-B184C632BE9F}"/>
                </a:ext>
              </a:extLst>
            </p:cNvPr>
            <p:cNvSpPr/>
            <p:nvPr/>
          </p:nvSpPr>
          <p:spPr>
            <a:xfrm>
              <a:off x="1020900" y="4488025"/>
              <a:ext cx="3274961" cy="1685879"/>
            </a:xfrm>
            <a:prstGeom prst="roundRect">
              <a:avLst/>
            </a:prstGeom>
            <a:solidFill>
              <a:srgbClr val="FDB76C"/>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spcBef>
                  <a:spcPts val="0"/>
                </a:spcBef>
                <a:spcAft>
                  <a:spcPts val="0"/>
                </a:spcAft>
                <a:buClrTx/>
                <a:buSzTx/>
                <a:buFontTx/>
                <a:buNone/>
                <a:tabLst/>
                <a:defRPr/>
              </a:pPr>
              <a:endParaRPr kumimoji="0" lang="zh-CN" altLang="en-US" sz="2800" b="1"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9" name="矩形 18">
              <a:extLst>
                <a:ext uri="{FF2B5EF4-FFF2-40B4-BE49-F238E27FC236}">
                  <a16:creationId xmlns:a16="http://schemas.microsoft.com/office/drawing/2014/main" id="{C7123102-AD68-4186-B838-B9DC8D4A876E}"/>
                </a:ext>
              </a:extLst>
            </p:cNvPr>
            <p:cNvSpPr/>
            <p:nvPr/>
          </p:nvSpPr>
          <p:spPr>
            <a:xfrm>
              <a:off x="896513" y="4658755"/>
              <a:ext cx="3456412" cy="1077218"/>
            </a:xfrm>
            <a:prstGeom prst="rect">
              <a:avLst/>
            </a:prstGeom>
          </p:spPr>
          <p:txBody>
            <a:bodyPr vert="horz" wrap="square">
              <a:spAutoFit/>
            </a:bodyPr>
            <a:lstStyle/>
            <a:p>
              <a:pPr marL="0" marR="0" lvl="0" indent="0" algn="ctr" defTabSz="914400" rtl="0" eaLnBrk="1" fontAlgn="auto" latinLnBrk="0" hangingPunct="1">
                <a:spcBef>
                  <a:spcPts val="0"/>
                </a:spcBef>
                <a:spcAft>
                  <a:spcPts val="0"/>
                </a:spcAft>
                <a:buClrTx/>
                <a:buSzTx/>
                <a:buFontTx/>
                <a:buNone/>
                <a:tabLst/>
                <a:defRPr/>
              </a:pPr>
              <a:r>
                <a:rPr lang="en-US" altLang="zh-CN" sz="3200" b="1" dirty="0" err="1">
                  <a:solidFill>
                    <a:prstClr val="black"/>
                  </a:solidFill>
                  <a:latin typeface="Calibri" panose="020F0502020204030204" pitchFamily="34" charset="0"/>
                  <a:ea typeface="包图简圆体" panose="02010601030101010101" pitchFamily="2" charset="-122"/>
                  <a:cs typeface="Calibri" panose="020F0502020204030204" pitchFamily="34" charset="0"/>
                </a:rPr>
                <a:t>Nói</a:t>
              </a:r>
              <a:r>
                <a:rPr lang="en-US" altLang="zh-CN" sz="3200" b="1" dirty="0">
                  <a:solidFill>
                    <a:prstClr val="black"/>
                  </a:solidFill>
                  <a:latin typeface="Calibri" panose="020F0502020204030204" pitchFamily="34" charset="0"/>
                  <a:ea typeface="包图简圆体" panose="02010601030101010101" pitchFamily="2" charset="-122"/>
                  <a:cs typeface="Calibri" panose="020F0502020204030204" pitchFamily="34" charset="0"/>
                </a:rPr>
                <a:t> </a:t>
              </a:r>
              <a:r>
                <a:rPr lang="en-US" altLang="zh-CN" sz="3200" b="1" dirty="0" err="1">
                  <a:solidFill>
                    <a:prstClr val="black"/>
                  </a:solidFill>
                  <a:latin typeface="Calibri" panose="020F0502020204030204" pitchFamily="34" charset="0"/>
                  <a:ea typeface="包图简圆体" panose="02010601030101010101" pitchFamily="2" charset="-122"/>
                  <a:cs typeface="Calibri" panose="020F0502020204030204" pitchFamily="34" charset="0"/>
                </a:rPr>
                <a:t>về</a:t>
              </a:r>
              <a:r>
                <a:rPr lang="en-US" altLang="zh-CN" sz="3200" b="1" dirty="0">
                  <a:solidFill>
                    <a:prstClr val="black"/>
                  </a:solidFill>
                  <a:latin typeface="Calibri" panose="020F0502020204030204" pitchFamily="34" charset="0"/>
                  <a:ea typeface="包图简圆体" panose="02010601030101010101" pitchFamily="2" charset="-122"/>
                  <a:cs typeface="Calibri" panose="020F0502020204030204" pitchFamily="34" charset="0"/>
                </a:rPr>
                <a:t> </a:t>
              </a:r>
              <a:r>
                <a:rPr lang="en-US" altLang="zh-CN" sz="3200" b="1" dirty="0" err="1">
                  <a:solidFill>
                    <a:prstClr val="black"/>
                  </a:solidFill>
                  <a:latin typeface="Calibri" panose="020F0502020204030204" pitchFamily="34" charset="0"/>
                  <a:ea typeface="包图简圆体" panose="02010601030101010101" pitchFamily="2" charset="-122"/>
                  <a:cs typeface="Calibri" panose="020F0502020204030204" pitchFamily="34" charset="0"/>
                </a:rPr>
                <a:t>màu</a:t>
              </a:r>
              <a:r>
                <a:rPr lang="en-US" altLang="zh-CN" sz="3200" b="1" dirty="0">
                  <a:solidFill>
                    <a:prstClr val="black"/>
                  </a:solidFill>
                  <a:latin typeface="Calibri" panose="020F0502020204030204" pitchFamily="34" charset="0"/>
                  <a:ea typeface="包图简圆体" panose="02010601030101010101" pitchFamily="2" charset="-122"/>
                  <a:cs typeface="Calibri" panose="020F0502020204030204" pitchFamily="34" charset="0"/>
                </a:rPr>
                <a:t> </a:t>
              </a:r>
              <a:r>
                <a:rPr lang="en-US" altLang="zh-CN" sz="3200" b="1" dirty="0" err="1">
                  <a:solidFill>
                    <a:prstClr val="black"/>
                  </a:solidFill>
                  <a:latin typeface="Calibri" panose="020F0502020204030204" pitchFamily="34" charset="0"/>
                  <a:ea typeface="包图简圆体" panose="02010601030101010101" pitchFamily="2" charset="-122"/>
                  <a:cs typeface="Calibri" panose="020F0502020204030204" pitchFamily="34" charset="0"/>
                </a:rPr>
                <a:t>sắc</a:t>
              </a:r>
              <a:r>
                <a:rPr lang="en-US" altLang="zh-CN" sz="3200" b="1" dirty="0">
                  <a:solidFill>
                    <a:prstClr val="black"/>
                  </a:solidFill>
                  <a:latin typeface="Calibri" panose="020F0502020204030204" pitchFamily="34" charset="0"/>
                  <a:ea typeface="包图简圆体" panose="02010601030101010101" pitchFamily="2" charset="-122"/>
                  <a:cs typeface="Calibri" panose="020F0502020204030204" pitchFamily="34" charset="0"/>
                </a:rPr>
                <a:t> </a:t>
              </a:r>
              <a:r>
                <a:rPr lang="en-US" altLang="zh-CN" sz="3200" b="1" dirty="0" err="1">
                  <a:solidFill>
                    <a:prstClr val="black"/>
                  </a:solidFill>
                  <a:latin typeface="Calibri" panose="020F0502020204030204" pitchFamily="34" charset="0"/>
                  <a:ea typeface="包图简圆体" panose="02010601030101010101" pitchFamily="2" charset="-122"/>
                  <a:cs typeface="Calibri" panose="020F0502020204030204" pitchFamily="34" charset="0"/>
                </a:rPr>
                <a:t>trong</a:t>
              </a:r>
              <a:r>
                <a:rPr lang="en-US" altLang="zh-CN" sz="3200" b="1" dirty="0">
                  <a:solidFill>
                    <a:prstClr val="black"/>
                  </a:solidFill>
                  <a:latin typeface="Calibri" panose="020F0502020204030204" pitchFamily="34" charset="0"/>
                  <a:ea typeface="包图简圆体" panose="02010601030101010101" pitchFamily="2" charset="-122"/>
                  <a:cs typeface="Calibri" panose="020F0502020204030204" pitchFamily="34" charset="0"/>
                </a:rPr>
                <a:t> </a:t>
              </a:r>
              <a:r>
                <a:rPr lang="en-US" altLang="zh-CN" sz="3200" b="1" dirty="0" err="1">
                  <a:solidFill>
                    <a:prstClr val="black"/>
                  </a:solidFill>
                  <a:latin typeface="Calibri" panose="020F0502020204030204" pitchFamily="34" charset="0"/>
                  <a:ea typeface="包图简圆体" panose="02010601030101010101" pitchFamily="2" charset="-122"/>
                  <a:cs typeface="Calibri" panose="020F0502020204030204" pitchFamily="34" charset="0"/>
                </a:rPr>
                <a:t>bức</a:t>
              </a:r>
              <a:r>
                <a:rPr lang="en-US" altLang="zh-CN" sz="3200" b="1" dirty="0">
                  <a:solidFill>
                    <a:prstClr val="black"/>
                  </a:solidFill>
                  <a:latin typeface="Calibri" panose="020F0502020204030204" pitchFamily="34" charset="0"/>
                  <a:ea typeface="包图简圆体" panose="02010601030101010101" pitchFamily="2" charset="-122"/>
                  <a:cs typeface="Calibri" panose="020F0502020204030204" pitchFamily="34" charset="0"/>
                </a:rPr>
                <a:t> </a:t>
              </a:r>
              <a:r>
                <a:rPr lang="en-US" altLang="zh-CN" sz="3200" b="1" dirty="0" err="1">
                  <a:solidFill>
                    <a:prstClr val="black"/>
                  </a:solidFill>
                  <a:latin typeface="Calibri" panose="020F0502020204030204" pitchFamily="34" charset="0"/>
                  <a:ea typeface="包图简圆体" panose="02010601030101010101" pitchFamily="2" charset="-122"/>
                  <a:cs typeface="Calibri" panose="020F0502020204030204" pitchFamily="34" charset="0"/>
                </a:rPr>
                <a:t>tranh</a:t>
              </a:r>
              <a:r>
                <a:rPr lang="en-US" altLang="zh-CN" sz="3200" b="1" dirty="0">
                  <a:solidFill>
                    <a:prstClr val="black"/>
                  </a:solidFill>
                  <a:latin typeface="Calibri" panose="020F0502020204030204" pitchFamily="34" charset="0"/>
                  <a:ea typeface="包图简圆体" panose="02010601030101010101" pitchFamily="2" charset="-122"/>
                  <a:cs typeface="Calibri" panose="020F0502020204030204" pitchFamily="34" charset="0"/>
                </a:rPr>
                <a:t> </a:t>
              </a:r>
              <a:r>
                <a:rPr lang="en-US" altLang="zh-CN" sz="3200" b="1" dirty="0" err="1">
                  <a:solidFill>
                    <a:prstClr val="black"/>
                  </a:solidFill>
                  <a:latin typeface="Calibri" panose="020F0502020204030204" pitchFamily="34" charset="0"/>
                  <a:ea typeface="包图简圆体" panose="02010601030101010101" pitchFamily="2" charset="-122"/>
                  <a:cs typeface="Calibri" panose="020F0502020204030204" pitchFamily="34" charset="0"/>
                </a:rPr>
                <a:t>ấy</a:t>
              </a:r>
              <a:endParaRPr kumimoji="0" lang="zh-CN" altLang="en-US" sz="3200" b="1" i="0" u="none" strike="noStrike" kern="1200" cap="none" spc="0" normalizeH="0" baseline="0" noProof="0" dirty="0">
                <a:ln>
                  <a:noFill/>
                </a:ln>
                <a:solidFill>
                  <a:prstClr val="black"/>
                </a:solidFill>
                <a:effectLst/>
                <a:uLnTx/>
                <a:uFillTx/>
                <a:latin typeface="Calibri" panose="020F0502020204030204" pitchFamily="34" charset="0"/>
                <a:ea typeface="包图简圆体" panose="02010601030101010101" pitchFamily="2" charset="-122"/>
                <a:cs typeface="Calibri" panose="020F0502020204030204" pitchFamily="34" charset="0"/>
              </a:endParaRPr>
            </a:p>
          </p:txBody>
        </p:sp>
      </p:grpSp>
      <p:sp>
        <p:nvSpPr>
          <p:cNvPr id="2" name="矩形: 圆角 1">
            <a:extLst>
              <a:ext uri="{FF2B5EF4-FFF2-40B4-BE49-F238E27FC236}">
                <a16:creationId xmlns:a16="http://schemas.microsoft.com/office/drawing/2014/main" id="{635E10C0-8111-4F7B-BC2F-410A7F55479A}"/>
              </a:ext>
            </a:extLst>
          </p:cNvPr>
          <p:cNvSpPr/>
          <p:nvPr/>
        </p:nvSpPr>
        <p:spPr>
          <a:xfrm>
            <a:off x="4007768" y="-891480"/>
            <a:ext cx="1296144" cy="4163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spcBef>
                <a:spcPts val="0"/>
              </a:spcBef>
              <a:spcAft>
                <a:spcPts val="0"/>
              </a:spcAft>
              <a:buClrTx/>
              <a:buSzTx/>
              <a:buFontTx/>
              <a:buNone/>
              <a:tabLst/>
              <a:defRPr/>
            </a:pPr>
            <a:endParaRPr kumimoji="0" lang="zh-CN" altLang="en-US" sz="2800" b="1"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Tree>
    <p:custDataLst>
      <p:tags r:id="rId1"/>
    </p:custDataLst>
    <p:extLst>
      <p:ext uri="{BB962C8B-B14F-4D97-AF65-F5344CB8AC3E}">
        <p14:creationId xmlns:p14="http://schemas.microsoft.com/office/powerpoint/2010/main" val="6869563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randombar(horizontal)">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934E1EAE-ECD2-4795-B1A0-59474A496E71}"/>
              </a:ext>
            </a:extLst>
          </p:cNvPr>
          <p:cNvPicPr>
            <a:picLocks noChangeAspect="1"/>
          </p:cNvPicPr>
          <p:nvPr/>
        </p:nvPicPr>
        <p:blipFill rotWithShape="1">
          <a:blip r:embed="rId4">
            <a:extLst>
              <a:ext uri="{28A0092B-C50C-407E-A947-70E740481C1C}">
                <a14:useLocalDpi xmlns:a14="http://schemas.microsoft.com/office/drawing/2010/main" val="0"/>
              </a:ext>
            </a:extLst>
          </a:blip>
          <a:srcRect l="37750" r="14625"/>
          <a:stretch/>
        </p:blipFill>
        <p:spPr>
          <a:xfrm>
            <a:off x="335359" y="332656"/>
            <a:ext cx="9819767" cy="6456744"/>
          </a:xfrm>
          <a:prstGeom prst="rect">
            <a:avLst/>
          </a:prstGeom>
        </p:spPr>
      </p:pic>
      <p:pic>
        <p:nvPicPr>
          <p:cNvPr id="11" name="图片 10">
            <a:extLst>
              <a:ext uri="{FF2B5EF4-FFF2-40B4-BE49-F238E27FC236}">
                <a16:creationId xmlns:a16="http://schemas.microsoft.com/office/drawing/2014/main" id="{E0FBF53A-FD50-4135-B2EF-3A516E546AD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9765" t="5074" r="12177" b="15106"/>
          <a:stretch/>
        </p:blipFill>
        <p:spPr>
          <a:xfrm>
            <a:off x="6275449" y="1383934"/>
            <a:ext cx="6609145" cy="5474066"/>
          </a:xfrm>
          <a:prstGeom prst="rect">
            <a:avLst/>
          </a:prstGeom>
        </p:spPr>
      </p:pic>
      <p:pic>
        <p:nvPicPr>
          <p:cNvPr id="2" name="Picture 1">
            <a:extLst>
              <a:ext uri="{FF2B5EF4-FFF2-40B4-BE49-F238E27FC236}">
                <a16:creationId xmlns:a16="http://schemas.microsoft.com/office/drawing/2014/main" id="{536E9AD3-DE12-FAE8-6854-C3671CC81187}"/>
              </a:ext>
            </a:extLst>
          </p:cNvPr>
          <p:cNvPicPr>
            <a:picLocks noChangeAspect="1"/>
          </p:cNvPicPr>
          <p:nvPr/>
        </p:nvPicPr>
        <p:blipFill>
          <a:blip r:embed="rId6"/>
          <a:stretch>
            <a:fillRect/>
          </a:stretch>
        </p:blipFill>
        <p:spPr>
          <a:xfrm>
            <a:off x="232678" y="1671390"/>
            <a:ext cx="6844366" cy="1770454"/>
          </a:xfrm>
          <a:prstGeom prst="rect">
            <a:avLst/>
          </a:prstGeom>
        </p:spPr>
      </p:pic>
    </p:spTree>
    <p:custDataLst>
      <p:tags r:id="rId1"/>
    </p:custDataLst>
    <p:extLst>
      <p:ext uri="{BB962C8B-B14F-4D97-AF65-F5344CB8AC3E}">
        <p14:creationId xmlns:p14="http://schemas.microsoft.com/office/powerpoint/2010/main" val="2226414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C745660-DB46-4B12-7161-5C53777D8442}"/>
              </a:ext>
            </a:extLst>
          </p:cNvPr>
          <p:cNvGrpSpPr/>
          <p:nvPr/>
        </p:nvGrpSpPr>
        <p:grpSpPr>
          <a:xfrm>
            <a:off x="419650" y="1564304"/>
            <a:ext cx="3172408" cy="1636095"/>
            <a:chOff x="139959" y="1387023"/>
            <a:chExt cx="3172408" cy="1636095"/>
          </a:xfrm>
        </p:grpSpPr>
        <p:sp>
          <p:nvSpPr>
            <p:cNvPr id="4" name="Rectangle: Rounded Corners 14">
              <a:extLst>
                <a:ext uri="{FF2B5EF4-FFF2-40B4-BE49-F238E27FC236}">
                  <a16:creationId xmlns:a16="http://schemas.microsoft.com/office/drawing/2014/main" id="{A4691B12-3620-9D3E-DD17-D4E9D59D10B9}"/>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ysClr val="window" lastClr="FFFFFF">
                <a:alpha val="82000"/>
              </a:sysClr>
            </a:solidFill>
            <a:ln w="28575" cap="flat" cmpd="sng" algn="ctr">
              <a:solidFill>
                <a:srgbClr val="002060"/>
              </a:solidFill>
              <a:prstDash val="solid"/>
              <a:miter lim="800000"/>
              <a:extLst>
                <a:ext uri="{C807C97D-BFC1-408E-A445-0C87EB9F89A2}">
                  <ask:lineSketchStyleProps xmlns:ask="http://schemas.microsoft.com/office/drawing/2018/sketchyshapes" xmlns="" sd="3906556544">
                    <a:prstGeom prst="roundRect">
                      <a:avLst>
                        <a:gd name="adj" fmla="val 24421"/>
                      </a:avLst>
                    </a:pr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err="1">
                  <a:ln>
                    <a:noFill/>
                  </a:ln>
                  <a:solidFill>
                    <a:srgbClr val="002060"/>
                  </a:solidFill>
                  <a:effectLst/>
                  <a:uLnTx/>
                  <a:uFillTx/>
                  <a:latin typeface="Calibri" panose="020F0502020204030204"/>
                  <a:ea typeface="+mn-ea"/>
                  <a:cs typeface="+mn-cs"/>
                </a:rPr>
                <a:t>Mắt</a:t>
              </a:r>
              <a:r>
                <a:rPr kumimoji="0" lang="en-US" sz="4800" b="1"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en-US" sz="4800" b="1" i="0" u="none" strike="noStrike" kern="0" cap="none" spc="0" normalizeH="0" baseline="0" noProof="0" dirty="0" err="1">
                  <a:ln>
                    <a:noFill/>
                  </a:ln>
                  <a:solidFill>
                    <a:srgbClr val="002060"/>
                  </a:solidFill>
                  <a:effectLst/>
                  <a:uLnTx/>
                  <a:uFillTx/>
                  <a:latin typeface="Calibri" panose="020F0502020204030204"/>
                  <a:ea typeface="+mn-ea"/>
                  <a:cs typeface="+mn-cs"/>
                </a:rPr>
                <a:t>dõi</a:t>
              </a:r>
              <a:endParaRPr kumimoji="0" lang="en-US" sz="4800" b="1" i="0" u="none" strike="noStrike" kern="0" cap="none" spc="0" normalizeH="0" baseline="0" noProof="0" dirty="0">
                <a:ln>
                  <a:noFill/>
                </a:ln>
                <a:solidFill>
                  <a:srgbClr val="00206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AC4AE050-6210-EBA6-3AE4-5903A156745C}"/>
                </a:ext>
              </a:extLst>
            </p:cNvPr>
            <p:cNvPicPr>
              <a:picLocks noChangeAspect="1"/>
            </p:cNvPicPr>
            <p:nvPr/>
          </p:nvPicPr>
          <p:blipFill>
            <a:blip r:embed="rId4"/>
            <a:stretch>
              <a:fillRect/>
            </a:stretch>
          </p:blipFill>
          <p:spPr>
            <a:xfrm>
              <a:off x="139959" y="1387023"/>
              <a:ext cx="947057" cy="947057"/>
            </a:xfrm>
            <a:prstGeom prst="rect">
              <a:avLst/>
            </a:prstGeom>
          </p:spPr>
        </p:pic>
      </p:grpSp>
      <p:grpSp>
        <p:nvGrpSpPr>
          <p:cNvPr id="6" name="Group 5">
            <a:extLst>
              <a:ext uri="{FF2B5EF4-FFF2-40B4-BE49-F238E27FC236}">
                <a16:creationId xmlns:a16="http://schemas.microsoft.com/office/drawing/2014/main" id="{E1F16112-0325-E204-D54D-D47BB7D76EFB}"/>
              </a:ext>
            </a:extLst>
          </p:cNvPr>
          <p:cNvGrpSpPr/>
          <p:nvPr/>
        </p:nvGrpSpPr>
        <p:grpSpPr>
          <a:xfrm>
            <a:off x="4319691" y="3200399"/>
            <a:ext cx="3397434" cy="1559458"/>
            <a:chOff x="4424729" y="3902060"/>
            <a:chExt cx="3397434" cy="1559458"/>
          </a:xfrm>
        </p:grpSpPr>
        <p:sp>
          <p:nvSpPr>
            <p:cNvPr id="7" name="Rectangle: Rounded Corners 20">
              <a:extLst>
                <a:ext uri="{FF2B5EF4-FFF2-40B4-BE49-F238E27FC236}">
                  <a16:creationId xmlns:a16="http://schemas.microsoft.com/office/drawing/2014/main" id="{D92645C3-0ACA-B49B-D1D5-DE47E0D29681}"/>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ysClr val="window" lastClr="FFFFFF">
                <a:alpha val="82000"/>
              </a:sysClr>
            </a:solidFill>
            <a:ln w="28575" cap="flat" cmpd="sng" algn="ctr">
              <a:solidFill>
                <a:srgbClr val="002060"/>
              </a:solidFill>
              <a:prstDash val="solid"/>
              <a:miter lim="800000"/>
              <a:extLst>
                <a:ext uri="{C807C97D-BFC1-408E-A445-0C87EB9F89A2}">
                  <ask:lineSketchStyleProps xmlns:ask="http://schemas.microsoft.com/office/drawing/2018/sketchyshapes" xmlns="" sd="3906556544">
                    <a:prstGeom prst="roundRect">
                      <a:avLst>
                        <a:gd name="adj" fmla="val 24421"/>
                      </a:avLst>
                    </a:pr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a:ln>
                    <a:noFill/>
                  </a:ln>
                  <a:solidFill>
                    <a:srgbClr val="002060"/>
                  </a:solidFill>
                  <a:effectLst/>
                  <a:uLnTx/>
                  <a:uFillTx/>
                  <a:latin typeface="Calibri" panose="020F0502020204030204"/>
                  <a:ea typeface="+mn-ea"/>
                  <a:cs typeface="+mn-cs"/>
                </a:rPr>
                <a:t>Tai </a:t>
              </a:r>
              <a:r>
                <a:rPr kumimoji="0" lang="en-US" sz="4800" b="1" i="0" u="none" strike="noStrike" kern="0" cap="none" spc="0" normalizeH="0" baseline="0" noProof="0" dirty="0" err="1">
                  <a:ln>
                    <a:noFill/>
                  </a:ln>
                  <a:solidFill>
                    <a:srgbClr val="002060"/>
                  </a:solidFill>
                  <a:effectLst/>
                  <a:uLnTx/>
                  <a:uFillTx/>
                  <a:latin typeface="Calibri" panose="020F0502020204030204"/>
                  <a:ea typeface="+mn-ea"/>
                  <a:cs typeface="+mn-cs"/>
                </a:rPr>
                <a:t>nghe</a:t>
              </a:r>
              <a:endParaRPr kumimoji="0" lang="en-US" sz="4800" b="1" i="0" u="none" strike="noStrike" kern="0" cap="none" spc="0" normalizeH="0" baseline="0" noProof="0" dirty="0">
                <a:ln>
                  <a:noFill/>
                </a:ln>
                <a:solidFill>
                  <a:srgbClr val="002060"/>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3AA97B0B-1458-E40D-06B1-8164FDDD4054}"/>
                </a:ext>
              </a:extLst>
            </p:cNvPr>
            <p:cNvPicPr>
              <a:picLocks noChangeAspect="1"/>
            </p:cNvPicPr>
            <p:nvPr/>
          </p:nvPicPr>
          <p:blipFill>
            <a:blip r:embed="rId5"/>
            <a:stretch>
              <a:fillRect/>
            </a:stretch>
          </p:blipFill>
          <p:spPr>
            <a:xfrm>
              <a:off x="4424729" y="3902060"/>
              <a:ext cx="1083597" cy="1083597"/>
            </a:xfrm>
            <a:prstGeom prst="rect">
              <a:avLst/>
            </a:prstGeom>
          </p:spPr>
        </p:pic>
      </p:grpSp>
      <p:grpSp>
        <p:nvGrpSpPr>
          <p:cNvPr id="9" name="Group 8">
            <a:extLst>
              <a:ext uri="{FF2B5EF4-FFF2-40B4-BE49-F238E27FC236}">
                <a16:creationId xmlns:a16="http://schemas.microsoft.com/office/drawing/2014/main" id="{817EF0F2-0268-F476-634E-2EC497748137}"/>
              </a:ext>
            </a:extLst>
          </p:cNvPr>
          <p:cNvGrpSpPr/>
          <p:nvPr/>
        </p:nvGrpSpPr>
        <p:grpSpPr>
          <a:xfrm>
            <a:off x="8110962" y="1828720"/>
            <a:ext cx="3329164" cy="1371679"/>
            <a:chOff x="8110962" y="1828720"/>
            <a:chExt cx="3329164" cy="1371679"/>
          </a:xfrm>
        </p:grpSpPr>
        <p:sp>
          <p:nvSpPr>
            <p:cNvPr id="10" name="Rectangle: Rounded Corners 26">
              <a:extLst>
                <a:ext uri="{FF2B5EF4-FFF2-40B4-BE49-F238E27FC236}">
                  <a16:creationId xmlns:a16="http://schemas.microsoft.com/office/drawing/2014/main" id="{2A17407F-E6DA-22F3-EE40-C7DB552452AE}"/>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ysClr val="window" lastClr="FFFFFF">
                <a:alpha val="82000"/>
              </a:sysClr>
            </a:solidFill>
            <a:ln w="28575" cap="flat" cmpd="sng" algn="ctr">
              <a:solidFill>
                <a:srgbClr val="002060"/>
              </a:solidFill>
              <a:prstDash val="solid"/>
              <a:miter lim="800000"/>
              <a:extLst>
                <a:ext uri="{C807C97D-BFC1-408E-A445-0C87EB9F89A2}">
                  <ask:lineSketchStyleProps xmlns:ask="http://schemas.microsoft.com/office/drawing/2018/sketchyshapes" xmlns="" sd="3906556544">
                    <a:prstGeom prst="roundRect">
                      <a:avLst>
                        <a:gd name="adj" fmla="val 24421"/>
                      </a:avLst>
                    </a:pr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a:ln>
                    <a:noFill/>
                  </a:ln>
                  <a:solidFill>
                    <a:srgbClr val="002060"/>
                  </a:solidFill>
                  <a:effectLst/>
                  <a:uLnTx/>
                  <a:uFillTx/>
                  <a:latin typeface="Calibri" panose="020F0502020204030204"/>
                  <a:ea typeface="+mn-ea"/>
                  <a:cs typeface="+mn-cs"/>
                </a:rPr>
                <a:t>Tay </a:t>
              </a:r>
              <a:r>
                <a:rPr kumimoji="0" lang="en-US" sz="4800" b="1" i="0" u="none" strike="noStrike" kern="0" cap="none" spc="0" normalizeH="0" baseline="0" noProof="0" dirty="0" err="1">
                  <a:ln>
                    <a:noFill/>
                  </a:ln>
                  <a:solidFill>
                    <a:srgbClr val="002060"/>
                  </a:solidFill>
                  <a:effectLst/>
                  <a:uLnTx/>
                  <a:uFillTx/>
                  <a:latin typeface="Calibri" panose="020F0502020204030204"/>
                  <a:ea typeface="+mn-ea"/>
                  <a:cs typeface="+mn-cs"/>
                </a:rPr>
                <a:t>dò</a:t>
              </a:r>
              <a:endParaRPr kumimoji="0" lang="en-US" sz="4800" b="1" i="0" u="none" strike="noStrike" kern="0" cap="none" spc="0" normalizeH="0" baseline="0" noProof="0" dirty="0">
                <a:ln>
                  <a:noFill/>
                </a:ln>
                <a:solidFill>
                  <a:srgbClr val="002060"/>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C246AD54-AA4E-78F6-6D0C-234D74E1273F}"/>
                </a:ext>
              </a:extLst>
            </p:cNvPr>
            <p:cNvPicPr>
              <a:picLocks noChangeAspect="1"/>
            </p:cNvPicPr>
            <p:nvPr/>
          </p:nvPicPr>
          <p:blipFill>
            <a:blip r:embed="rId6"/>
            <a:stretch>
              <a:fillRect/>
            </a:stretch>
          </p:blipFill>
          <p:spPr>
            <a:xfrm>
              <a:off x="8110962" y="1828720"/>
              <a:ext cx="1023707" cy="1023707"/>
            </a:xfrm>
            <a:prstGeom prst="rect">
              <a:avLst/>
            </a:prstGeom>
          </p:spPr>
        </p:pic>
      </p:grpSp>
      <p:pic>
        <p:nvPicPr>
          <p:cNvPr id="12" name="Picture 11">
            <a:extLst>
              <a:ext uri="{FF2B5EF4-FFF2-40B4-BE49-F238E27FC236}">
                <a16:creationId xmlns:a16="http://schemas.microsoft.com/office/drawing/2014/main" id="{D06489D4-EFD7-CD39-F370-2E32A0A0EE13}"/>
              </a:ext>
            </a:extLst>
          </p:cNvPr>
          <p:cNvPicPr>
            <a:picLocks noChangeAspect="1"/>
          </p:cNvPicPr>
          <p:nvPr/>
        </p:nvPicPr>
        <p:blipFill>
          <a:blip r:embed="rId7"/>
          <a:stretch>
            <a:fillRect/>
          </a:stretch>
        </p:blipFill>
        <p:spPr>
          <a:xfrm>
            <a:off x="3430816" y="399223"/>
            <a:ext cx="4974767" cy="1487553"/>
          </a:xfrm>
          <a:prstGeom prst="rect">
            <a:avLst/>
          </a:prstGeom>
        </p:spPr>
      </p:pic>
    </p:spTree>
    <p:custDataLst>
      <p:tags r:id="rId1"/>
    </p:custDataLst>
    <p:extLst>
      <p:ext uri="{BB962C8B-B14F-4D97-AF65-F5344CB8AC3E}">
        <p14:creationId xmlns:p14="http://schemas.microsoft.com/office/powerpoint/2010/main" val="32187710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6000">
                                          <p:cBhvr additive="base">
                                            <p:cTn id="7" dur="1000" fill="hold"/>
                                            <p:tgtEl>
                                              <p:spTgt spid="3"/>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14:bounceEnd="66000">
                                          <p:cBhvr additive="base">
                                            <p:cTn id="12" dur="1000" fill="hold"/>
                                            <p:tgtEl>
                                              <p:spTgt spid="6"/>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6000">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14:bounceEnd="66000">
                                          <p:cBhvr additive="base">
                                            <p:cTn id="17" dur="1000" fill="hold"/>
                                            <p:tgtEl>
                                              <p:spTgt spid="9"/>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1000" fill="hold"/>
                                            <p:tgtEl>
                                              <p:spTgt spid="9"/>
                                            </p:tgtEl>
                                            <p:attrNameLst>
                                              <p:attrName>ppt_x</p:attrName>
                                            </p:attrNameLst>
                                          </p:cBhvr>
                                          <p:tavLst>
                                            <p:tav tm="0">
                                              <p:val>
                                                <p:strVal val="#ppt_x"/>
                                              </p:val>
                                            </p:tav>
                                            <p:tav tm="100000">
                                              <p:val>
                                                <p:strVal val="#ppt_x"/>
                                              </p:val>
                                            </p:tav>
                                          </p:tavLst>
                                        </p:anim>
                                        <p:anim calcmode="lin" valueType="num">
                                          <p:cBhvr additive="base">
                                            <p:cTn id="18"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4A7FF52-5DCC-B451-6CAD-1635DEDF2B25}"/>
              </a:ext>
            </a:extLst>
          </p:cNvPr>
          <p:cNvSpPr txBox="1"/>
          <p:nvPr/>
        </p:nvSpPr>
        <p:spPr>
          <a:xfrm>
            <a:off x="733425" y="1104900"/>
            <a:ext cx="5372100" cy="5262979"/>
          </a:xfrm>
          <a:prstGeom prst="rect">
            <a:avLst/>
          </a:prstGeom>
          <a:noFill/>
        </p:spPr>
        <p:txBody>
          <a:bodyPr wrap="square" rtlCol="0">
            <a:spAutoFit/>
          </a:bodyPr>
          <a:lstStyle/>
          <a:p>
            <a:pPr algn="just"/>
            <a:r>
              <a:rPr lang="vi-VN" sz="2400" b="0" i="0" dirty="0">
                <a:solidFill>
                  <a:srgbClr val="000000"/>
                </a:solidFill>
                <a:effectLst/>
                <a:latin typeface="Calibri" panose="020F0502020204030204" pitchFamily="34" charset="0"/>
                <a:cs typeface="Calibri" panose="020F0502020204030204" pitchFamily="34" charset="0"/>
              </a:rPr>
              <a:t>Màu đỏ cánh hoa hồng</a:t>
            </a:r>
          </a:p>
          <a:p>
            <a:pPr algn="just"/>
            <a:r>
              <a:rPr lang="vi-VN" sz="2400" b="0" i="0" dirty="0">
                <a:solidFill>
                  <a:srgbClr val="000000"/>
                </a:solidFill>
                <a:effectLst/>
                <a:latin typeface="Calibri" panose="020F0502020204030204" pitchFamily="34" charset="0"/>
                <a:cs typeface="Calibri" panose="020F0502020204030204" pitchFamily="34" charset="0"/>
              </a:rPr>
              <a:t>Nhuộm bừng cho đôi má</a:t>
            </a:r>
          </a:p>
          <a:p>
            <a:pPr algn="just"/>
            <a:r>
              <a:rPr lang="vi-VN" sz="2400" b="0" i="0" dirty="0">
                <a:solidFill>
                  <a:srgbClr val="000000"/>
                </a:solidFill>
                <a:effectLst/>
                <a:latin typeface="Calibri" panose="020F0502020204030204" pitchFamily="34" charset="0"/>
                <a:cs typeface="Calibri" panose="020F0502020204030204" pitchFamily="34" charset="0"/>
              </a:rPr>
              <a:t>Còn màu xanh chiếc lá</a:t>
            </a:r>
          </a:p>
          <a:p>
            <a:pPr algn="just"/>
            <a:r>
              <a:rPr lang="vi-VN" sz="2400" b="0" i="0" dirty="0">
                <a:solidFill>
                  <a:srgbClr val="000000"/>
                </a:solidFill>
                <a:effectLst/>
                <a:latin typeface="Calibri" panose="020F0502020204030204" pitchFamily="34" charset="0"/>
                <a:cs typeface="Calibri" panose="020F0502020204030204" pitchFamily="34" charset="0"/>
              </a:rPr>
              <a:t>Làm mát những rặng cây.</a:t>
            </a:r>
          </a:p>
          <a:p>
            <a:pPr algn="just"/>
            <a:r>
              <a:rPr lang="vi-VN" sz="2400" b="0" i="0" dirty="0">
                <a:solidFill>
                  <a:srgbClr val="000000"/>
                </a:solidFill>
                <a:effectLst/>
                <a:latin typeface="Calibri" panose="020F0502020204030204" pitchFamily="34" charset="0"/>
                <a:cs typeface="Calibri" panose="020F0502020204030204" pitchFamily="34" charset="0"/>
              </a:rPr>
              <a:t> </a:t>
            </a:r>
          </a:p>
          <a:p>
            <a:pPr algn="just"/>
            <a:r>
              <a:rPr lang="vi-VN" sz="2400" b="0" i="0" dirty="0">
                <a:solidFill>
                  <a:srgbClr val="000000"/>
                </a:solidFill>
                <a:effectLst/>
                <a:latin typeface="Calibri" panose="020F0502020204030204" pitchFamily="34" charset="0"/>
                <a:cs typeface="Calibri" panose="020F0502020204030204" pitchFamily="34" charset="0"/>
              </a:rPr>
              <a:t>Bình minh treo trên mây</a:t>
            </a:r>
          </a:p>
          <a:p>
            <a:pPr algn="just"/>
            <a:r>
              <a:rPr lang="vi-VN" sz="2400" b="0" i="0" dirty="0">
                <a:solidFill>
                  <a:srgbClr val="000000"/>
                </a:solidFill>
                <a:effectLst/>
                <a:latin typeface="Calibri" panose="020F0502020204030204" pitchFamily="34" charset="0"/>
                <a:cs typeface="Calibri" panose="020F0502020204030204" pitchFamily="34" charset="0"/>
              </a:rPr>
              <a:t>Thả nắng vàng xuống đất</a:t>
            </a:r>
          </a:p>
          <a:p>
            <a:pPr algn="just"/>
            <a:r>
              <a:rPr lang="vi-VN" sz="2400" b="0" i="0" dirty="0">
                <a:solidFill>
                  <a:srgbClr val="000000"/>
                </a:solidFill>
                <a:effectLst/>
                <a:latin typeface="Calibri" panose="020F0502020204030204" pitchFamily="34" charset="0"/>
                <a:cs typeface="Calibri" panose="020F0502020204030204" pitchFamily="34" charset="0"/>
              </a:rPr>
              <a:t>Gió mang theo hương ngát</a:t>
            </a:r>
          </a:p>
          <a:p>
            <a:pPr algn="just"/>
            <a:r>
              <a:rPr lang="vi-VN" sz="2400" b="0" i="0" dirty="0">
                <a:solidFill>
                  <a:srgbClr val="000000"/>
                </a:solidFill>
                <a:effectLst/>
                <a:latin typeface="Calibri" panose="020F0502020204030204" pitchFamily="34" charset="0"/>
                <a:cs typeface="Calibri" panose="020F0502020204030204" pitchFamily="34" charset="0"/>
              </a:rPr>
              <a:t>Cho ong giỏ mật đầy.</a:t>
            </a:r>
          </a:p>
          <a:p>
            <a:pPr algn="just"/>
            <a:r>
              <a:rPr lang="vi-VN" sz="2400" b="0" i="0" dirty="0">
                <a:solidFill>
                  <a:srgbClr val="000000"/>
                </a:solidFill>
                <a:effectLst/>
                <a:latin typeface="Calibri" panose="020F0502020204030204" pitchFamily="34" charset="0"/>
                <a:cs typeface="Calibri" panose="020F0502020204030204" pitchFamily="34" charset="0"/>
              </a:rPr>
              <a:t> </a:t>
            </a:r>
          </a:p>
          <a:p>
            <a:pPr algn="just"/>
            <a:r>
              <a:rPr lang="vi-VN" sz="2400" b="0" i="0" dirty="0">
                <a:solidFill>
                  <a:srgbClr val="000000"/>
                </a:solidFill>
                <a:effectLst/>
                <a:latin typeface="Calibri" panose="020F0502020204030204" pitchFamily="34" charset="0"/>
                <a:cs typeface="Calibri" panose="020F0502020204030204" pitchFamily="34" charset="0"/>
              </a:rPr>
              <a:t>Còn chiếc áo tím này</a:t>
            </a:r>
          </a:p>
          <a:p>
            <a:pPr algn="just"/>
            <a:r>
              <a:rPr lang="vi-VN" sz="2400" b="0" i="0" dirty="0">
                <a:solidFill>
                  <a:srgbClr val="000000"/>
                </a:solidFill>
                <a:effectLst/>
                <a:latin typeface="Calibri" panose="020F0502020204030204" pitchFamily="34" charset="0"/>
                <a:cs typeface="Calibri" panose="020F0502020204030204" pitchFamily="34" charset="0"/>
              </a:rPr>
              <a:t>Tặng hoàng hôn sắm tối</a:t>
            </a:r>
          </a:p>
          <a:p>
            <a:pPr algn="just"/>
            <a:r>
              <a:rPr lang="vi-VN" sz="2400" b="0" i="0" dirty="0">
                <a:solidFill>
                  <a:srgbClr val="000000"/>
                </a:solidFill>
                <a:effectLst/>
                <a:latin typeface="Calibri" panose="020F0502020204030204" pitchFamily="34" charset="0"/>
                <a:cs typeface="Calibri" panose="020F0502020204030204" pitchFamily="34" charset="0"/>
              </a:rPr>
              <a:t>Những đôi mắt biết nói</a:t>
            </a:r>
          </a:p>
          <a:p>
            <a:pPr algn="just"/>
            <a:r>
              <a:rPr lang="vi-VN" sz="2400" b="0" i="0" dirty="0">
                <a:solidFill>
                  <a:srgbClr val="000000"/>
                </a:solidFill>
                <a:effectLst/>
                <a:latin typeface="Calibri" panose="020F0502020204030204" pitchFamily="34" charset="0"/>
                <a:cs typeface="Calibri" panose="020F0502020204030204" pitchFamily="34" charset="0"/>
              </a:rPr>
              <a:t>Vẽ màu biển biếc trong</a:t>
            </a:r>
          </a:p>
        </p:txBody>
      </p:sp>
      <p:pic>
        <p:nvPicPr>
          <p:cNvPr id="5" name="Picture 4">
            <a:extLst>
              <a:ext uri="{FF2B5EF4-FFF2-40B4-BE49-F238E27FC236}">
                <a16:creationId xmlns:a16="http://schemas.microsoft.com/office/drawing/2014/main" id="{1499FBBE-7BFB-B879-9C34-E2F8E807A039}"/>
              </a:ext>
            </a:extLst>
          </p:cNvPr>
          <p:cNvPicPr>
            <a:picLocks noChangeAspect="1"/>
          </p:cNvPicPr>
          <p:nvPr/>
        </p:nvPicPr>
        <p:blipFill>
          <a:blip r:embed="rId4"/>
          <a:stretch>
            <a:fillRect/>
          </a:stretch>
        </p:blipFill>
        <p:spPr>
          <a:xfrm>
            <a:off x="4592865" y="337524"/>
            <a:ext cx="2072820" cy="963251"/>
          </a:xfrm>
          <a:prstGeom prst="rect">
            <a:avLst/>
          </a:prstGeom>
        </p:spPr>
      </p:pic>
      <p:pic>
        <p:nvPicPr>
          <p:cNvPr id="11" name="Picture 10">
            <a:extLst>
              <a:ext uri="{FF2B5EF4-FFF2-40B4-BE49-F238E27FC236}">
                <a16:creationId xmlns:a16="http://schemas.microsoft.com/office/drawing/2014/main" id="{235DD13F-36C8-EC42-9817-3DEEE67FB0EE}"/>
              </a:ext>
            </a:extLst>
          </p:cNvPr>
          <p:cNvPicPr>
            <a:picLocks noChangeAspect="1"/>
          </p:cNvPicPr>
          <p:nvPr/>
        </p:nvPicPr>
        <p:blipFill>
          <a:blip r:embed="rId5"/>
          <a:stretch>
            <a:fillRect/>
          </a:stretch>
        </p:blipFill>
        <p:spPr>
          <a:xfrm>
            <a:off x="5334000" y="4176712"/>
            <a:ext cx="6438900" cy="2276475"/>
          </a:xfrm>
          <a:prstGeom prst="rect">
            <a:avLst/>
          </a:prstGeom>
        </p:spPr>
      </p:pic>
      <p:sp>
        <p:nvSpPr>
          <p:cNvPr id="12" name="TextBox 11">
            <a:extLst>
              <a:ext uri="{FF2B5EF4-FFF2-40B4-BE49-F238E27FC236}">
                <a16:creationId xmlns:a16="http://schemas.microsoft.com/office/drawing/2014/main" id="{8F5D4AE7-73BC-1FD5-314F-26058D0A9573}"/>
              </a:ext>
            </a:extLst>
          </p:cNvPr>
          <p:cNvSpPr txBox="1"/>
          <p:nvPr/>
        </p:nvSpPr>
        <p:spPr>
          <a:xfrm>
            <a:off x="6086475" y="990600"/>
            <a:ext cx="5372100" cy="3785652"/>
          </a:xfrm>
          <a:prstGeom prst="rect">
            <a:avLst/>
          </a:prstGeom>
          <a:noFill/>
        </p:spPr>
        <p:txBody>
          <a:bodyPr wrap="square" rtlCol="0">
            <a:spAutoFit/>
          </a:bodyPr>
          <a:lstStyle/>
          <a:p>
            <a:pPr algn="just"/>
            <a:r>
              <a:rPr lang="vi-VN" sz="2400" b="0" i="0" dirty="0">
                <a:solidFill>
                  <a:srgbClr val="000000"/>
                </a:solidFill>
                <a:effectLst/>
                <a:latin typeface="Calibri" panose="020F0502020204030204" pitchFamily="34" charset="0"/>
                <a:cs typeface="Calibri" panose="020F0502020204030204" pitchFamily="34" charset="0"/>
              </a:rPr>
              <a:t>Màu nâu này biết không</a:t>
            </a:r>
          </a:p>
          <a:p>
            <a:pPr algn="just"/>
            <a:r>
              <a:rPr lang="vi-VN" sz="2400" b="0" i="0" dirty="0">
                <a:solidFill>
                  <a:srgbClr val="000000"/>
                </a:solidFill>
                <a:effectLst/>
                <a:latin typeface="Calibri" panose="020F0502020204030204" pitchFamily="34" charset="0"/>
                <a:cs typeface="Calibri" panose="020F0502020204030204" pitchFamily="34" charset="0"/>
              </a:rPr>
              <a:t>Từ đại ngàn xa thẳm</a:t>
            </a:r>
          </a:p>
          <a:p>
            <a:pPr algn="just"/>
            <a:r>
              <a:rPr lang="vi-VN" sz="2400" b="0" i="0" dirty="0">
                <a:solidFill>
                  <a:srgbClr val="000000"/>
                </a:solidFill>
                <a:effectLst/>
                <a:latin typeface="Calibri" panose="020F0502020204030204" pitchFamily="34" charset="0"/>
                <a:cs typeface="Calibri" panose="020F0502020204030204" pitchFamily="34" charset="0"/>
              </a:rPr>
              <a:t>Riêng đêm như màu mực</a:t>
            </a:r>
          </a:p>
          <a:p>
            <a:pPr algn="just"/>
            <a:r>
              <a:rPr lang="vi-VN" sz="2400" b="0" i="0" dirty="0">
                <a:solidFill>
                  <a:srgbClr val="000000"/>
                </a:solidFill>
                <a:effectLst/>
                <a:latin typeface="Calibri" panose="020F0502020204030204" pitchFamily="34" charset="0"/>
                <a:cs typeface="Calibri" panose="020F0502020204030204" pitchFamily="34" charset="0"/>
              </a:rPr>
              <a:t>Để thắp sao lên trời.</a:t>
            </a:r>
          </a:p>
          <a:p>
            <a:pPr algn="just"/>
            <a:r>
              <a:rPr lang="vi-VN" sz="2400" b="0" i="0" dirty="0">
                <a:solidFill>
                  <a:srgbClr val="000000"/>
                </a:solidFill>
                <a:effectLst/>
                <a:latin typeface="Calibri" panose="020F0502020204030204" pitchFamily="34" charset="0"/>
                <a:cs typeface="Calibri" panose="020F0502020204030204" pitchFamily="34" charset="0"/>
              </a:rPr>
              <a:t> </a:t>
            </a:r>
          </a:p>
          <a:p>
            <a:pPr algn="just"/>
            <a:r>
              <a:rPr lang="vi-VN" sz="2400" b="0" i="0" dirty="0">
                <a:solidFill>
                  <a:srgbClr val="000000"/>
                </a:solidFill>
                <a:effectLst/>
                <a:latin typeface="Calibri" panose="020F0502020204030204" pitchFamily="34" charset="0"/>
                <a:cs typeface="Calibri" panose="020F0502020204030204" pitchFamily="34" charset="0"/>
              </a:rPr>
              <a:t>Mắt nhìn khắp muôn nơi</a:t>
            </a:r>
          </a:p>
          <a:p>
            <a:pPr algn="just"/>
            <a:r>
              <a:rPr lang="vi-VN" sz="2400" b="0" i="0" dirty="0">
                <a:solidFill>
                  <a:srgbClr val="000000"/>
                </a:solidFill>
                <a:effectLst/>
                <a:latin typeface="Calibri" panose="020F0502020204030204" pitchFamily="34" charset="0"/>
                <a:cs typeface="Calibri" panose="020F0502020204030204" pitchFamily="34" charset="0"/>
              </a:rPr>
              <a:t>Sắc màu không kể hết</a:t>
            </a:r>
          </a:p>
          <a:p>
            <a:pPr algn="just"/>
            <a:r>
              <a:rPr lang="vi-VN" sz="2400" b="0" i="0" dirty="0">
                <a:solidFill>
                  <a:srgbClr val="000000"/>
                </a:solidFill>
                <a:effectLst/>
                <a:latin typeface="Calibri" panose="020F0502020204030204" pitchFamily="34" charset="0"/>
                <a:cs typeface="Calibri" panose="020F0502020204030204" pitchFamily="34" charset="0"/>
              </a:rPr>
              <a:t>Em tô thêm màu trắng</a:t>
            </a:r>
          </a:p>
          <a:p>
            <a:pPr algn="just"/>
            <a:r>
              <a:rPr lang="vi-VN" sz="2400" b="0" i="0" dirty="0">
                <a:solidFill>
                  <a:srgbClr val="000000"/>
                </a:solidFill>
                <a:effectLst/>
                <a:latin typeface="Calibri" panose="020F0502020204030204" pitchFamily="34" charset="0"/>
                <a:cs typeface="Calibri" panose="020F0502020204030204" pitchFamily="34" charset="0"/>
              </a:rPr>
              <a:t>Trên tóc mẹ sương hơn...</a:t>
            </a:r>
          </a:p>
          <a:p>
            <a:pPr algn="r"/>
            <a:r>
              <a:rPr lang="vi-VN" sz="2400" b="0" i="0" dirty="0">
                <a:solidFill>
                  <a:srgbClr val="000000"/>
                </a:solidFill>
                <a:effectLst/>
                <a:latin typeface="Calibri" panose="020F0502020204030204" pitchFamily="34" charset="0"/>
                <a:cs typeface="Calibri" panose="020F0502020204030204" pitchFamily="34" charset="0"/>
              </a:rPr>
              <a:t>(Bảo Ngọc)</a:t>
            </a:r>
          </a:p>
        </p:txBody>
      </p:sp>
    </p:spTree>
    <p:custDataLst>
      <p:tags r:id="rId1"/>
    </p:custDataLst>
    <p:extLst>
      <p:ext uri="{BB962C8B-B14F-4D97-AF65-F5344CB8AC3E}">
        <p14:creationId xmlns:p14="http://schemas.microsoft.com/office/powerpoint/2010/main" val="24198967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2CA4B7-3275-A8BE-5636-021051F3FACD}"/>
              </a:ext>
            </a:extLst>
          </p:cNvPr>
          <p:cNvPicPr>
            <a:picLocks noChangeAspect="1"/>
          </p:cNvPicPr>
          <p:nvPr/>
        </p:nvPicPr>
        <p:blipFill>
          <a:blip r:embed="rId4"/>
          <a:stretch>
            <a:fillRect/>
          </a:stretch>
        </p:blipFill>
        <p:spPr>
          <a:xfrm>
            <a:off x="1291353" y="577863"/>
            <a:ext cx="9620322" cy="1670449"/>
          </a:xfrm>
          <a:prstGeom prst="rect">
            <a:avLst/>
          </a:prstGeom>
        </p:spPr>
      </p:pic>
      <p:sp>
        <p:nvSpPr>
          <p:cNvPr id="4" name="圆角矩形 17">
            <a:extLst>
              <a:ext uri="{FF2B5EF4-FFF2-40B4-BE49-F238E27FC236}">
                <a16:creationId xmlns:a16="http://schemas.microsoft.com/office/drawing/2014/main" id="{0A892B73-7F79-1F0B-2E51-C931CE13BC50}"/>
              </a:ext>
            </a:extLst>
          </p:cNvPr>
          <p:cNvSpPr/>
          <p:nvPr/>
        </p:nvSpPr>
        <p:spPr>
          <a:xfrm>
            <a:off x="2318918" y="2488962"/>
            <a:ext cx="3118584" cy="907594"/>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white"/>
              </a:solidFill>
              <a:effectLst/>
              <a:uLnTx/>
              <a:uFillTx/>
              <a:latin typeface="Cambria" panose="02040503050406030204" pitchFamily="18" charset="0"/>
              <a:ea typeface="思源黑体 CN Bold" panose="020B0800000000000000"/>
              <a:cs typeface="+mn-cs"/>
            </a:endParaRPr>
          </a:p>
        </p:txBody>
      </p:sp>
      <p:sp>
        <p:nvSpPr>
          <p:cNvPr id="6" name="TextBox 5">
            <a:extLst>
              <a:ext uri="{FF2B5EF4-FFF2-40B4-BE49-F238E27FC236}">
                <a16:creationId xmlns:a16="http://schemas.microsoft.com/office/drawing/2014/main" id="{AD3F26D7-3CD5-3562-FA6D-2DB8F11C5F3E}"/>
              </a:ext>
            </a:extLst>
          </p:cNvPr>
          <p:cNvSpPr txBox="1"/>
          <p:nvPr/>
        </p:nvSpPr>
        <p:spPr>
          <a:xfrm>
            <a:off x="2933025" y="2655880"/>
            <a:ext cx="259882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noProof="0" dirty="0" err="1">
                <a:solidFill>
                  <a:prstClr val="black"/>
                </a:solidFill>
                <a:latin typeface="Cambria" panose="02040503050406030204" pitchFamily="18" charset="0"/>
                <a:ea typeface="Cambria" panose="02040503050406030204" pitchFamily="18" charset="0"/>
              </a:rPr>
              <a:t>rặng</a:t>
            </a:r>
            <a:r>
              <a:rPr lang="en-US" sz="3600" b="1" noProof="0" dirty="0">
                <a:solidFill>
                  <a:prstClr val="black"/>
                </a:solidFill>
                <a:latin typeface="Cambria" panose="02040503050406030204" pitchFamily="18" charset="0"/>
                <a:ea typeface="Cambria" panose="02040503050406030204" pitchFamily="18" charset="0"/>
              </a:rPr>
              <a:t> </a:t>
            </a:r>
            <a:r>
              <a:rPr lang="en-US" sz="3600" b="1" noProof="0" dirty="0" err="1">
                <a:solidFill>
                  <a:prstClr val="black"/>
                </a:solidFill>
                <a:latin typeface="Cambria" panose="02040503050406030204" pitchFamily="18" charset="0"/>
                <a:ea typeface="Cambria" panose="02040503050406030204" pitchFamily="18" charset="0"/>
              </a:rPr>
              <a:t>cây</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7" name="圆角矩形 17">
            <a:extLst>
              <a:ext uri="{FF2B5EF4-FFF2-40B4-BE49-F238E27FC236}">
                <a16:creationId xmlns:a16="http://schemas.microsoft.com/office/drawing/2014/main" id="{F86AF9D9-A2FD-F6A1-FCC3-E9827DC0A6FC}"/>
              </a:ext>
            </a:extLst>
          </p:cNvPr>
          <p:cNvSpPr/>
          <p:nvPr/>
        </p:nvSpPr>
        <p:spPr>
          <a:xfrm>
            <a:off x="2305423" y="3673390"/>
            <a:ext cx="3147461" cy="992815"/>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white"/>
              </a:solidFill>
              <a:effectLst/>
              <a:uLnTx/>
              <a:uFillTx/>
              <a:latin typeface="Cambria" panose="02040503050406030204" pitchFamily="18" charset="0"/>
              <a:ea typeface="思源黑体 CN Bold" panose="020B0800000000000000"/>
              <a:cs typeface="+mn-cs"/>
            </a:endParaRPr>
          </a:p>
        </p:txBody>
      </p:sp>
      <p:sp>
        <p:nvSpPr>
          <p:cNvPr id="8" name="TextBox 7">
            <a:extLst>
              <a:ext uri="{FF2B5EF4-FFF2-40B4-BE49-F238E27FC236}">
                <a16:creationId xmlns:a16="http://schemas.microsoft.com/office/drawing/2014/main" id="{55D7D8DC-61B8-E94D-6771-728BAB62103E}"/>
              </a:ext>
            </a:extLst>
          </p:cNvPr>
          <p:cNvSpPr txBox="1"/>
          <p:nvPr/>
        </p:nvSpPr>
        <p:spPr>
          <a:xfrm>
            <a:off x="3021485" y="3862020"/>
            <a:ext cx="259882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thả</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nắng</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9" name="圆角矩形 17">
            <a:extLst>
              <a:ext uri="{FF2B5EF4-FFF2-40B4-BE49-F238E27FC236}">
                <a16:creationId xmlns:a16="http://schemas.microsoft.com/office/drawing/2014/main" id="{81A7C170-849B-EF7E-FA2E-5D90CC838255}"/>
              </a:ext>
            </a:extLst>
          </p:cNvPr>
          <p:cNvSpPr/>
          <p:nvPr/>
        </p:nvSpPr>
        <p:spPr>
          <a:xfrm>
            <a:off x="6284892" y="2485168"/>
            <a:ext cx="2783739" cy="837572"/>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white"/>
              </a:solidFill>
              <a:effectLst/>
              <a:uLnTx/>
              <a:uFillTx/>
              <a:latin typeface="Cambria" panose="02040503050406030204" pitchFamily="18" charset="0"/>
              <a:ea typeface="思源黑体 CN Bold" panose="020B0800000000000000"/>
              <a:cs typeface="+mn-cs"/>
            </a:endParaRPr>
          </a:p>
        </p:txBody>
      </p:sp>
      <p:sp>
        <p:nvSpPr>
          <p:cNvPr id="10" name="TextBox 9">
            <a:extLst>
              <a:ext uri="{FF2B5EF4-FFF2-40B4-BE49-F238E27FC236}">
                <a16:creationId xmlns:a16="http://schemas.microsoft.com/office/drawing/2014/main" id="{F3DA49EA-DFA0-31C3-7F44-4FA8D2F5B65A}"/>
              </a:ext>
            </a:extLst>
          </p:cNvPr>
          <p:cNvSpPr txBox="1"/>
          <p:nvPr/>
        </p:nvSpPr>
        <p:spPr>
          <a:xfrm>
            <a:off x="6809557" y="2528386"/>
            <a:ext cx="259882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màu</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nâu</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3" name="圆角矩形 17">
            <a:extLst>
              <a:ext uri="{FF2B5EF4-FFF2-40B4-BE49-F238E27FC236}">
                <a16:creationId xmlns:a16="http://schemas.microsoft.com/office/drawing/2014/main" id="{1E25741A-96E4-5402-337C-2A8F47E84099}"/>
              </a:ext>
            </a:extLst>
          </p:cNvPr>
          <p:cNvSpPr/>
          <p:nvPr/>
        </p:nvSpPr>
        <p:spPr>
          <a:xfrm>
            <a:off x="6311348" y="3673390"/>
            <a:ext cx="2442354" cy="992815"/>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white"/>
              </a:solidFill>
              <a:effectLst/>
              <a:uLnTx/>
              <a:uFillTx/>
              <a:latin typeface="Cambria" panose="02040503050406030204" pitchFamily="18" charset="0"/>
              <a:ea typeface="思源黑体 CN Bold" panose="020B0800000000000000"/>
              <a:cs typeface="+mn-cs"/>
            </a:endParaRPr>
          </a:p>
        </p:txBody>
      </p:sp>
      <p:sp>
        <p:nvSpPr>
          <p:cNvPr id="14" name="TextBox 13">
            <a:extLst>
              <a:ext uri="{FF2B5EF4-FFF2-40B4-BE49-F238E27FC236}">
                <a16:creationId xmlns:a16="http://schemas.microsoft.com/office/drawing/2014/main" id="{C662068C-1415-5DB3-BEBB-BC19413F4304}"/>
              </a:ext>
            </a:extLst>
          </p:cNvPr>
          <p:cNvSpPr txBox="1"/>
          <p:nvPr/>
        </p:nvSpPr>
        <p:spPr>
          <a:xfrm>
            <a:off x="6231593" y="3763140"/>
            <a:ext cx="259882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nhuộm</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custDataLst>
      <p:tags r:id="rId1"/>
    </p:custDataLst>
    <p:extLst>
      <p:ext uri="{BB962C8B-B14F-4D97-AF65-F5344CB8AC3E}">
        <p14:creationId xmlns:p14="http://schemas.microsoft.com/office/powerpoint/2010/main" val="27531268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1000" fill="hold"/>
                                        <p:tgtEl>
                                          <p:spTgt spid="13"/>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1000"/>
                                        <p:tgtEl>
                                          <p:spTgt spid="14"/>
                                        </p:tgtEl>
                                      </p:cBhvr>
                                    </p:animEffect>
                                    <p:anim calcmode="lin" valueType="num">
                                      <p:cBhvr>
                                        <p:cTn id="49" dur="1000" fill="hold"/>
                                        <p:tgtEl>
                                          <p:spTgt spid="14"/>
                                        </p:tgtEl>
                                        <p:attrNameLst>
                                          <p:attrName>ppt_x</p:attrName>
                                        </p:attrNameLst>
                                      </p:cBhvr>
                                      <p:tavLst>
                                        <p:tav tm="0">
                                          <p:val>
                                            <p:strVal val="#ppt_x"/>
                                          </p:val>
                                        </p:tav>
                                        <p:tav tm="100000">
                                          <p:val>
                                            <p:strVal val="#ppt_x"/>
                                          </p:val>
                                        </p:tav>
                                      </p:tavLst>
                                    </p:anim>
                                    <p:anim calcmode="lin" valueType="num">
                                      <p:cBhvr>
                                        <p:cTn id="5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animBg="1"/>
      <p:bldP spid="8" grpId="0"/>
      <p:bldP spid="9" grpId="0" animBg="1"/>
      <p:bldP spid="10" grpId="0"/>
      <p:bldP spid="13" grpId="0" animBg="1"/>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DA42F757-F5D2-4FD2-A2A1-FE3D52AB1AD9"/>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uFFFDft\uFFFD{8FFFD1BF-8CE3-4BB0-A0EC-7F38505EA655}&quot;,&quot;C:\\Users\\Admin\\Desktop\\bài e\\khối 4&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T1. Đọc Vẽ màu"/>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TIMING" val="|0.2|0.2|0.3"/>
  <p:tag name="GENSWF_SLIDE_UID" val="{B18B8A56-881E-4E8C-95E0-8FE8A76D1E95}:11693"/>
</p:tagLst>
</file>

<file path=ppt/tags/tag11.xml><?xml version="1.0" encoding="utf-8"?>
<p:tagLst xmlns:a="http://schemas.openxmlformats.org/drawingml/2006/main" xmlns:r="http://schemas.openxmlformats.org/officeDocument/2006/relationships" xmlns:p="http://schemas.openxmlformats.org/presentationml/2006/main">
  <p:tag name="TIMING" val="|0.2|0.2|0.3"/>
  <p:tag name="GENSWF_SLIDE_UID" val="{CD61A48E-A104-474B-9765-934649327B2D}:283"/>
</p:tagLst>
</file>

<file path=ppt/tags/tag12.xml><?xml version="1.0" encoding="utf-8"?>
<p:tagLst xmlns:a="http://schemas.openxmlformats.org/drawingml/2006/main" xmlns:r="http://schemas.openxmlformats.org/officeDocument/2006/relationships" xmlns:p="http://schemas.openxmlformats.org/presentationml/2006/main">
  <p:tag name="TIMING" val="|0.3|0.3|0.3|0.2|0.3|0.3"/>
  <p:tag name="GENSWF_SLIDE_UID" val="{DBC0FBD4-B2FC-4261-A79F-75E235BFA999}:267"/>
</p:tagLst>
</file>

<file path=ppt/tags/tag13.xml><?xml version="1.0" encoding="utf-8"?>
<p:tagLst xmlns:a="http://schemas.openxmlformats.org/drawingml/2006/main" xmlns:r="http://schemas.openxmlformats.org/officeDocument/2006/relationships" xmlns:p="http://schemas.openxmlformats.org/presentationml/2006/main">
  <p:tag name="TIMING" val="|0.2|0.3|0.2"/>
  <p:tag name="GENSWF_SLIDE_UID" val="{103AD0E9-DEDE-44D9-A60A-DA0CCD0A5E51}:268"/>
</p:tagLst>
</file>

<file path=ppt/tags/tag14.xml><?xml version="1.0" encoding="utf-8"?>
<p:tagLst xmlns:a="http://schemas.openxmlformats.org/drawingml/2006/main" xmlns:r="http://schemas.openxmlformats.org/officeDocument/2006/relationships" xmlns:p="http://schemas.openxmlformats.org/presentationml/2006/main">
  <p:tag name="TIMING" val="|0.2|0.2|0.3"/>
  <p:tag name="GENSWF_SLIDE_UID" val="{7993A25E-62F2-424B-BB07-8C7063C0E537}:285"/>
</p:tagLst>
</file>

<file path=ppt/tags/tag15.xml><?xml version="1.0" encoding="utf-8"?>
<p:tagLst xmlns:a="http://schemas.openxmlformats.org/drawingml/2006/main" xmlns:r="http://schemas.openxmlformats.org/officeDocument/2006/relationships" xmlns:p="http://schemas.openxmlformats.org/presentationml/2006/main">
  <p:tag name="TIMING" val="|0.3|0.4|0.3"/>
  <p:tag name="GENSWF_SLIDE_UID" val="{78B36591-AB6C-4C17-895C-F317C9F09726}:266"/>
</p:tagLst>
</file>

<file path=ppt/tags/tag16.xml><?xml version="1.0" encoding="utf-8"?>
<p:tagLst xmlns:a="http://schemas.openxmlformats.org/drawingml/2006/main" xmlns:r="http://schemas.openxmlformats.org/officeDocument/2006/relationships" xmlns:p="http://schemas.openxmlformats.org/presentationml/2006/main">
  <p:tag name="GENSWF_SLIDE_UID" val="{70B237A3-7B38-4894-9B33-E55EBD219629}:284"/>
</p:tagLst>
</file>

<file path=ppt/tags/tag17.xml><?xml version="1.0" encoding="utf-8"?>
<p:tagLst xmlns:a="http://schemas.openxmlformats.org/drawingml/2006/main" xmlns:r="http://schemas.openxmlformats.org/officeDocument/2006/relationships" xmlns:p="http://schemas.openxmlformats.org/presentationml/2006/main">
  <p:tag name="TIMING" val="|0.3|0.2|0.3|0.3"/>
  <p:tag name="GENSWF_SLIDE_UID" val="{A7468253-1463-4F83-ABB8-AD3BCF685DD1}:287"/>
</p:tagLst>
</file>

<file path=ppt/tags/tag18.xml><?xml version="1.0" encoding="utf-8"?>
<p:tagLst xmlns:a="http://schemas.openxmlformats.org/drawingml/2006/main" xmlns:r="http://schemas.openxmlformats.org/officeDocument/2006/relationships" xmlns:p="http://schemas.openxmlformats.org/presentationml/2006/main">
  <p:tag name="TIMING" val="|0.2|0.1|0.1|0.2"/>
  <p:tag name="GENSWF_SLIDE_UID" val="{50A79D6D-EE74-48D8-B748-6209E82A57DE}:269"/>
</p:tagLst>
</file>

<file path=ppt/tags/tag19.xml><?xml version="1.0" encoding="utf-8"?>
<p:tagLst xmlns:a="http://schemas.openxmlformats.org/drawingml/2006/main" xmlns:r="http://schemas.openxmlformats.org/officeDocument/2006/relationships" xmlns:p="http://schemas.openxmlformats.org/presentationml/2006/main">
  <p:tag name="TIMING" val="|0.2|0.2|0.1|0.1"/>
  <p:tag name="GENSWF_SLIDE_UID" val="{1536B373-5A93-486E-80D2-15DD7700C869}:270"/>
</p:tagLst>
</file>

<file path=ppt/tags/tag2.xml><?xml version="1.0" encoding="utf-8"?>
<p:tagLst xmlns:a="http://schemas.openxmlformats.org/drawingml/2006/main" xmlns:r="http://schemas.openxmlformats.org/officeDocument/2006/relationships" xmlns:p="http://schemas.openxmlformats.org/presentationml/2006/main">
  <p:tag name="GENSWF_SLIDE_UID" val="{7A42B72D-32F8-4E3E-A441-CF418E3FDAC8}:282"/>
</p:tagLst>
</file>

<file path=ppt/tags/tag20.xml><?xml version="1.0" encoding="utf-8"?>
<p:tagLst xmlns:a="http://schemas.openxmlformats.org/drawingml/2006/main" xmlns:r="http://schemas.openxmlformats.org/officeDocument/2006/relationships" xmlns:p="http://schemas.openxmlformats.org/presentationml/2006/main">
  <p:tag name="TIMING" val="|0.1|0.1|0.1"/>
  <p:tag name="GENSWF_SLIDE_UID" val="{1F7D65BF-EBAA-4A52-A2C1-41394CC6CEEE}:272"/>
</p:tagLst>
</file>

<file path=ppt/tags/tag21.xml><?xml version="1.0" encoding="utf-8"?>
<p:tagLst xmlns:a="http://schemas.openxmlformats.org/drawingml/2006/main" xmlns:r="http://schemas.openxmlformats.org/officeDocument/2006/relationships" xmlns:p="http://schemas.openxmlformats.org/presentationml/2006/main">
  <p:tag name="TIMING" val="|0.1|0|0.4|0.2"/>
  <p:tag name="GENSWF_SLIDE_UID" val="{28FCE08D-582B-432D-9644-75A1CE9E017D}:273"/>
</p:tagLst>
</file>

<file path=ppt/tags/tag22.xml><?xml version="1.0" encoding="utf-8"?>
<p:tagLst xmlns:a="http://schemas.openxmlformats.org/drawingml/2006/main" xmlns:r="http://schemas.openxmlformats.org/officeDocument/2006/relationships" xmlns:p="http://schemas.openxmlformats.org/presentationml/2006/main">
  <p:tag name="TIMING" val="|0.1|0|0.4|0.2"/>
  <p:tag name="GENSWF_SLIDE_UID" val="{99A2BF86-D568-4948-98C1-66F599087C49}:288"/>
</p:tagLst>
</file>

<file path=ppt/tags/tag23.xml><?xml version="1.0" encoding="utf-8"?>
<p:tagLst xmlns:a="http://schemas.openxmlformats.org/drawingml/2006/main" xmlns:r="http://schemas.openxmlformats.org/officeDocument/2006/relationships" xmlns:p="http://schemas.openxmlformats.org/presentationml/2006/main">
  <p:tag name="TIMING" val="|0.2|0.3|0.5"/>
  <p:tag name="GENSWF_SLIDE_UID" val="{F1F4D4D1-3D7B-47CF-BEBA-6AEB8C3CFDAC}:280"/>
</p:tagLst>
</file>

<file path=ppt/tags/tag24.xml><?xml version="1.0" encoding="utf-8"?>
<p:tagLst xmlns:a="http://schemas.openxmlformats.org/drawingml/2006/main" xmlns:r="http://schemas.openxmlformats.org/officeDocument/2006/relationships" xmlns:p="http://schemas.openxmlformats.org/presentationml/2006/main">
  <p:tag name="GENSWF_SLIDE_UID" val="{DBD9F945-C129-40ED-9CD5-358D68E69B5F}:289"/>
</p:tagLst>
</file>

<file path=ppt/tags/tag25.xml><?xml version="1.0" encoding="utf-8"?>
<p:tagLst xmlns:a="http://schemas.openxmlformats.org/drawingml/2006/main" xmlns:r="http://schemas.openxmlformats.org/officeDocument/2006/relationships" xmlns:p="http://schemas.openxmlformats.org/presentationml/2006/main">
  <p:tag name="GENSWF_SLIDE_UID" val="{44EE7BC0-F5DF-4037-A8C6-286293B07851}:11694"/>
</p:tagLst>
</file>

<file path=ppt/tags/tag26.xml><?xml version="1.0" encoding="utf-8"?>
<p:tagLst xmlns:a="http://schemas.openxmlformats.org/drawingml/2006/main" xmlns:r="http://schemas.openxmlformats.org/officeDocument/2006/relationships" xmlns:p="http://schemas.openxmlformats.org/presentationml/2006/main">
  <p:tag name="TIMING" val="|0.2|0.2|0.3"/>
  <p:tag name="GENSWF_SLIDE_UID" val="{DBC02BBA-3796-43DD-8381-83A712F74448}:292"/>
</p:tagLst>
</file>

<file path=ppt/tags/tag27.xml><?xml version="1.0" encoding="utf-8"?>
<p:tagLst xmlns:a="http://schemas.openxmlformats.org/drawingml/2006/main" xmlns:r="http://schemas.openxmlformats.org/officeDocument/2006/relationships" xmlns:p="http://schemas.openxmlformats.org/presentationml/2006/main">
  <p:tag name="GENSWF_SLIDE_UID" val="{C234DDED-1F4F-48FE-A016-7E49F10F5FFB}:293"/>
</p:tagLst>
</file>

<file path=ppt/tags/tag28.xml><?xml version="1.0" encoding="utf-8"?>
<p:tagLst xmlns:a="http://schemas.openxmlformats.org/drawingml/2006/main" xmlns:r="http://schemas.openxmlformats.org/officeDocument/2006/relationships" xmlns:p="http://schemas.openxmlformats.org/presentationml/2006/main">
  <p:tag name="TIMING" val="|0.2"/>
  <p:tag name="GENSWF_SLIDE_UID" val="{E3E0CB94-F902-4EC0-895F-7F5E04998B0A}:281"/>
</p:tagLst>
</file>

<file path=ppt/tags/tag29.xml><?xml version="1.0" encoding="utf-8"?>
<p:tagLst xmlns:a="http://schemas.openxmlformats.org/drawingml/2006/main" xmlns:r="http://schemas.openxmlformats.org/officeDocument/2006/relationships" xmlns:p="http://schemas.openxmlformats.org/presentationml/2006/main">
  <p:tag name="GENSWF_SLIDE_UID" val="{DA487C8C-4AE7-4278-B9C4-4D302972B604}:333"/>
</p:tagLst>
</file>

<file path=ppt/tags/tag3.xml><?xml version="1.0" encoding="utf-8"?>
<p:tagLst xmlns:a="http://schemas.openxmlformats.org/drawingml/2006/main" xmlns:r="http://schemas.openxmlformats.org/officeDocument/2006/relationships" xmlns:p="http://schemas.openxmlformats.org/presentationml/2006/main">
  <p:tag name="TIMING" val="|0|0.2"/>
  <p:tag name="GENSWF_SLIDE_UID" val="{AEBD4D75-9A52-43D1-8597-D938115BD4D5}:257"/>
</p:tagLst>
</file>

<file path=ppt/tags/tag4.xml><?xml version="1.0" encoding="utf-8"?>
<p:tagLst xmlns:a="http://schemas.openxmlformats.org/drawingml/2006/main" xmlns:r="http://schemas.openxmlformats.org/officeDocument/2006/relationships" xmlns:p="http://schemas.openxmlformats.org/presentationml/2006/main">
  <p:tag name="TIMING" val="|0.2|0.2|0.3|0.2"/>
  <p:tag name="GENSWF_SLIDE_UID" val="{8364966B-15FB-409F-9DEF-0C6B5517B2B8}:260"/>
</p:tagLst>
</file>

<file path=ppt/tags/tag5.xml><?xml version="1.0" encoding="utf-8"?>
<p:tagLst xmlns:a="http://schemas.openxmlformats.org/drawingml/2006/main" xmlns:r="http://schemas.openxmlformats.org/officeDocument/2006/relationships" xmlns:p="http://schemas.openxmlformats.org/presentationml/2006/main">
  <p:tag name="TIMING" val="|0.2|0.2|0.2|0.2"/>
  <p:tag name="GENSWF_SLIDE_UID" val="{BAA1C4D7-404C-4CB4-8360-63B1F9ABFA5B}:262"/>
</p:tagLst>
</file>

<file path=ppt/tags/tag6.xml><?xml version="1.0" encoding="utf-8"?>
<p:tagLst xmlns:a="http://schemas.openxmlformats.org/drawingml/2006/main" xmlns:r="http://schemas.openxmlformats.org/officeDocument/2006/relationships" xmlns:p="http://schemas.openxmlformats.org/presentationml/2006/main">
  <p:tag name="TIMING" val="|0.2|0.2|0.2|0.2"/>
  <p:tag name="GENSWF_SLIDE_UID" val="{51F797E5-E22E-4EB8-AC61-06208628B40F}:263"/>
</p:tagLst>
</file>

<file path=ppt/tags/tag7.xml><?xml version="1.0" encoding="utf-8"?>
<p:tagLst xmlns:a="http://schemas.openxmlformats.org/drawingml/2006/main" xmlns:r="http://schemas.openxmlformats.org/officeDocument/2006/relationships" xmlns:p="http://schemas.openxmlformats.org/presentationml/2006/main">
  <p:tag name="TIMING" val="|0.3|0.2|0.3|0.3"/>
  <p:tag name="GENSWF_SLIDE_UID" val="{D719D1A2-A8F8-4B79-A960-420AECDE5704}:274"/>
</p:tagLst>
</file>

<file path=ppt/tags/tag8.xml><?xml version="1.0" encoding="utf-8"?>
<p:tagLst xmlns:a="http://schemas.openxmlformats.org/drawingml/2006/main" xmlns:r="http://schemas.openxmlformats.org/officeDocument/2006/relationships" xmlns:p="http://schemas.openxmlformats.org/presentationml/2006/main">
  <p:tag name="GENSWF_SLIDE_UID" val="{8FFCEAEF-707E-48B1-B278-62D6D97F9624}:286"/>
</p:tagLst>
</file>

<file path=ppt/tags/tag9.xml><?xml version="1.0" encoding="utf-8"?>
<p:tagLst xmlns:a="http://schemas.openxmlformats.org/drawingml/2006/main" xmlns:r="http://schemas.openxmlformats.org/officeDocument/2006/relationships" xmlns:p="http://schemas.openxmlformats.org/presentationml/2006/main">
  <p:tag name="TIMING" val="|0.2|0.2|0.3"/>
  <p:tag name="GENSWF_SLIDE_UID" val="{D524F20C-5F95-4BD7-9CEC-77D41C87FA3C}:26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Calibri"/>
        <a:ea typeface=""/>
        <a:cs typeface=""/>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302</TotalTime>
  <Words>1467</Words>
  <Application>Microsoft Office PowerPoint</Application>
  <PresentationFormat>Widescreen</PresentationFormat>
  <Paragraphs>228</Paragraphs>
  <Slides>28</Slides>
  <Notes>28</Notes>
  <HiddenSlides>0</HiddenSlides>
  <MMClips>1</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28</vt:i4>
      </vt:variant>
    </vt:vector>
  </HeadingPairs>
  <TitlesOfParts>
    <vt:vector size="43" baseType="lpstr">
      <vt:lpstr>等线</vt:lpstr>
      <vt:lpstr>等线 Light</vt:lpstr>
      <vt:lpstr>#9Slide03 Arima Madurai Black</vt:lpstr>
      <vt:lpstr>Arial</vt:lpstr>
      <vt:lpstr>Arial-Rounded</vt:lpstr>
      <vt:lpstr>Calibri</vt:lpstr>
      <vt:lpstr>Cambria</vt:lpstr>
      <vt:lpstr>Coiny</vt:lpstr>
      <vt:lpstr>inpin heiti</vt:lpstr>
      <vt:lpstr>Jua</vt:lpstr>
      <vt:lpstr>Times New Roman</vt:lpstr>
      <vt:lpstr>包图简圆体</vt:lpstr>
      <vt:lpstr>思源黑体 CN Bold</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T1. Đọc Vẽ màu</dc:title>
  <dc:creator>Thao Tran</dc:creator>
  <cp:lastModifiedBy>Administrator</cp:lastModifiedBy>
  <cp:revision>57</cp:revision>
  <dcterms:created xsi:type="dcterms:W3CDTF">2023-08-16T01:46:32Z</dcterms:created>
  <dcterms:modified xsi:type="dcterms:W3CDTF">2024-05-30T15:32:36Z</dcterms:modified>
</cp:coreProperties>
</file>