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20" r:id="rId2"/>
    <p:sldMasterId id="2147483761" r:id="rId3"/>
  </p:sldMasterIdLst>
  <p:notesMasterIdLst>
    <p:notesMasterId r:id="rId27"/>
  </p:notesMasterIdLst>
  <p:sldIdLst>
    <p:sldId id="508" r:id="rId4"/>
    <p:sldId id="474" r:id="rId5"/>
    <p:sldId id="260" r:id="rId6"/>
    <p:sldId id="537" r:id="rId7"/>
    <p:sldId id="540" r:id="rId8"/>
    <p:sldId id="521" r:id="rId9"/>
    <p:sldId id="530" r:id="rId10"/>
    <p:sldId id="477" r:id="rId11"/>
    <p:sldId id="467" r:id="rId12"/>
    <p:sldId id="478" r:id="rId13"/>
    <p:sldId id="523" r:id="rId14"/>
    <p:sldId id="525" r:id="rId15"/>
    <p:sldId id="541" r:id="rId16"/>
    <p:sldId id="526" r:id="rId17"/>
    <p:sldId id="542" r:id="rId18"/>
    <p:sldId id="527" r:id="rId19"/>
    <p:sldId id="543" r:id="rId20"/>
    <p:sldId id="499" r:id="rId21"/>
    <p:sldId id="528" r:id="rId22"/>
    <p:sldId id="538" r:id="rId23"/>
    <p:sldId id="529" r:id="rId24"/>
    <p:sldId id="501" r:id="rId25"/>
    <p:sldId id="51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2E8A2E"/>
    <a:srgbClr val="CF4FA1"/>
    <a:srgbClr val="FF7C80"/>
    <a:srgbClr val="FF0066"/>
    <a:srgbClr val="D74629"/>
    <a:srgbClr val="0A9438"/>
    <a:srgbClr val="164216"/>
    <a:srgbClr val="003300"/>
    <a:srgbClr val="098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59" autoAdjust="0"/>
    <p:restoredTop sz="94660"/>
  </p:normalViewPr>
  <p:slideViewPr>
    <p:cSldViewPr snapToGrid="0">
      <p:cViewPr>
        <p:scale>
          <a:sx n="59" d="100"/>
          <a:sy n="59" d="100"/>
        </p:scale>
        <p:origin x="-1362" y="-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DF617-4C85-44D5-993E-B04C6D9E92B0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C4C689-0797-4A8F-B2C6-5687E15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321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7692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7692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7692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7692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7692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7692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049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19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19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049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7692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769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769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660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17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98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966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088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9532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365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4/19/2023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624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838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7804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8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4974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4329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3883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7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7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425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7128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8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17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5512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7062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3006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9083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928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91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5429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9923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2906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1674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5675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9253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9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5992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7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7494474"/>
      </p:ext>
    </p:extLst>
  </p:cSld>
  <p:clrMapOvr>
    <a:masterClrMapping/>
  </p:clrMapOvr>
  <p:transition spd="med" advClick="0" advTm="10000">
    <p:blinds dir="vert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812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65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347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291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159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194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7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06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xmlns="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60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398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8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microsoft.com/office/2007/relationships/hdphoto" Target="../media/hdphoto5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7.png"/><Relationship Id="rId5" Type="http://schemas.microsoft.com/office/2007/relationships/hdphoto" Target="../media/hdphoto4.wdp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b="1" smtClean="0">
              <a:latin typeface="HP001 4 hàng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47625"/>
            <a:ext cx="12090400" cy="6781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00C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dirty="0"/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274614" y="4717309"/>
            <a:ext cx="3560791" cy="1912090"/>
            <a:chOff x="669" y="2064"/>
            <a:chExt cx="675" cy="503"/>
          </a:xfrm>
        </p:grpSpPr>
        <p:pic>
          <p:nvPicPr>
            <p:cNvPr id="2062" name="Picture 11" descr="HOAHONG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5" y="2064"/>
              <a:ext cx="377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3" name="Picture 12" descr="HOA NO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" y="2112"/>
              <a:ext cx="675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589" name="Line 13"/>
          <p:cNvSpPr>
            <a:spLocks noChangeShapeType="1"/>
          </p:cNvSpPr>
          <p:nvPr/>
        </p:nvSpPr>
        <p:spPr bwMode="auto">
          <a:xfrm>
            <a:off x="406400" y="1143000"/>
            <a:ext cx="0" cy="403860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>
            <a:off x="508000" y="1371600"/>
            <a:ext cx="0" cy="3810000"/>
          </a:xfrm>
          <a:prstGeom prst="line">
            <a:avLst/>
          </a:prstGeom>
          <a:noFill/>
          <a:ln w="47625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>
            <a:off x="609600" y="1600200"/>
            <a:ext cx="0" cy="3581400"/>
          </a:xfrm>
          <a:prstGeom prst="line">
            <a:avLst/>
          </a:prstGeom>
          <a:noFill/>
          <a:ln w="476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>
            <a:off x="3149600" y="6400800"/>
            <a:ext cx="3556000" cy="0"/>
          </a:xfrm>
          <a:prstGeom prst="line">
            <a:avLst/>
          </a:prstGeom>
          <a:noFill/>
          <a:ln w="41275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>
            <a:off x="3149600" y="6477000"/>
            <a:ext cx="3860800" cy="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>
            <a:off x="3149600" y="6324600"/>
            <a:ext cx="3251200" cy="0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0" name="TextBox 1"/>
          <p:cNvSpPr txBox="1">
            <a:spLocks noChangeArrowheads="1"/>
          </p:cNvSpPr>
          <p:nvPr/>
        </p:nvSpPr>
        <p:spPr bwMode="auto">
          <a:xfrm>
            <a:off x="1549400" y="1501199"/>
            <a:ext cx="8788400" cy="2816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Aft>
                <a:spcPts val="1800"/>
              </a:spcAft>
            </a:pPr>
            <a:r>
              <a:rPr lang="en-US" sz="5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CHUYÊN ĐỀ</a:t>
            </a:r>
          </a:p>
          <a:p>
            <a:pPr algn="ctr" eaLnBrk="1" hangingPunct="1">
              <a:lnSpc>
                <a:spcPct val="150000"/>
              </a:lnSpc>
              <a:spcAft>
                <a:spcPts val="1800"/>
              </a:spcAft>
            </a:pPr>
            <a:r>
              <a:rPr lang="en-US" sz="5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Môn</a:t>
            </a:r>
            <a:r>
              <a:rPr lang="en-US" sz="5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5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Tiếng</a:t>
            </a:r>
            <a:r>
              <a:rPr lang="en-US" sz="5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Việt</a:t>
            </a:r>
            <a:r>
              <a:rPr lang="en-US" sz="5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lớp</a:t>
            </a:r>
            <a:r>
              <a:rPr lang="en-US" sz="5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</a:t>
            </a:r>
            <a:endParaRPr lang="en-US" sz="5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61" name="TextBox 1"/>
          <p:cNvSpPr txBox="1">
            <a:spLocks noChangeArrowheads="1"/>
          </p:cNvSpPr>
          <p:nvPr/>
        </p:nvSpPr>
        <p:spPr bwMode="auto">
          <a:xfrm>
            <a:off x="286823" y="447683"/>
            <a:ext cx="120353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600" b="1" dirty="0" err="1" smtClean="0">
                <a:solidFill>
                  <a:srgbClr val="1908F2"/>
                </a:solidFill>
                <a:latin typeface="Arial" pitchFamily="34" charset="0"/>
                <a:cs typeface="Arial" pitchFamily="34" charset="0"/>
              </a:rPr>
              <a:t>Trường</a:t>
            </a:r>
            <a:r>
              <a:rPr lang="en-US" sz="3600" b="1" dirty="0" smtClean="0">
                <a:solidFill>
                  <a:srgbClr val="1908F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1908F2"/>
                </a:solidFill>
                <a:latin typeface="Arial" pitchFamily="34" charset="0"/>
                <a:cs typeface="Arial" pitchFamily="34" charset="0"/>
              </a:rPr>
              <a:t>Tiểu</a:t>
            </a:r>
            <a:r>
              <a:rPr lang="en-US" sz="3600" b="1" dirty="0" smtClean="0">
                <a:solidFill>
                  <a:srgbClr val="1908F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1908F2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3600" b="1" dirty="0" smtClean="0">
                <a:solidFill>
                  <a:srgbClr val="1908F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1908F2"/>
                </a:solidFill>
                <a:latin typeface="Arial" pitchFamily="34" charset="0"/>
                <a:cs typeface="Arial" pitchFamily="34" charset="0"/>
              </a:rPr>
              <a:t>Phú</a:t>
            </a:r>
            <a:r>
              <a:rPr lang="en-US" sz="3600" b="1" dirty="0" smtClean="0">
                <a:solidFill>
                  <a:srgbClr val="1908F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1908F2"/>
                </a:solidFill>
                <a:latin typeface="Arial" pitchFamily="34" charset="0"/>
                <a:cs typeface="Arial" pitchFamily="34" charset="0"/>
              </a:rPr>
              <a:t>Thịnh</a:t>
            </a:r>
            <a:endParaRPr lang="en-US" sz="3600" b="1" dirty="0">
              <a:solidFill>
                <a:srgbClr val="1908F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56" b="94306" l="6804" r="949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2316" y="2331919"/>
            <a:ext cx="3108085" cy="4076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35405" y="5418662"/>
            <a:ext cx="530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 smtClean="0">
                <a:solidFill>
                  <a:srgbClr val="0000CC"/>
                </a:solidFill>
              </a:rPr>
              <a:t>Phú</a:t>
            </a:r>
            <a:r>
              <a:rPr lang="en-US" sz="2800" i="1" dirty="0" smtClean="0">
                <a:solidFill>
                  <a:srgbClr val="0000CC"/>
                </a:solidFill>
              </a:rPr>
              <a:t> </a:t>
            </a:r>
            <a:r>
              <a:rPr lang="en-US" sz="2800" i="1" dirty="0" err="1" smtClean="0">
                <a:solidFill>
                  <a:srgbClr val="0000CC"/>
                </a:solidFill>
              </a:rPr>
              <a:t>Thịnh</a:t>
            </a:r>
            <a:r>
              <a:rPr lang="en-US" sz="2800" i="1" dirty="0" smtClean="0">
                <a:solidFill>
                  <a:srgbClr val="0000CC"/>
                </a:solidFill>
              </a:rPr>
              <a:t>, </a:t>
            </a:r>
            <a:r>
              <a:rPr lang="en-US" sz="2800" i="1" dirty="0" err="1" smtClean="0">
                <a:solidFill>
                  <a:srgbClr val="0000CC"/>
                </a:solidFill>
              </a:rPr>
              <a:t>ngày</a:t>
            </a:r>
            <a:r>
              <a:rPr lang="en-US" sz="2800" i="1" dirty="0" smtClean="0">
                <a:solidFill>
                  <a:srgbClr val="0000CC"/>
                </a:solidFill>
              </a:rPr>
              <a:t> 22/8/2022</a:t>
            </a:r>
            <a:endParaRPr lang="en-US" sz="2800" i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14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9" grpId="0" animBg="1"/>
      <p:bldP spid="24590" grpId="0" animBg="1"/>
      <p:bldP spid="24591" grpId="0" animBg="1"/>
      <p:bldP spid="24592" grpId="0" animBg="1"/>
      <p:bldP spid="24593" grpId="0" animBg="1"/>
      <p:bldP spid="2459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16A0AAF-4EF9-4089-89AC-41B49CF6205D}"/>
              </a:ext>
            </a:extLst>
          </p:cNvPr>
          <p:cNvSpPr txBox="1"/>
          <p:nvPr/>
        </p:nvSpPr>
        <p:spPr>
          <a:xfrm>
            <a:off x="679432" y="1114183"/>
            <a:ext cx="4144194" cy="507831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5B19117-F232-40D6-B218-8F99AA52F7CB}"/>
              </a:ext>
            </a:extLst>
          </p:cNvPr>
          <p:cNvSpPr txBox="1"/>
          <p:nvPr/>
        </p:nvSpPr>
        <p:spPr>
          <a:xfrm>
            <a:off x="5320927" y="1098351"/>
            <a:ext cx="417859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sz="20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(</a:t>
            </a:r>
            <a:r>
              <a:rPr lang="en-US" sz="2000" dirty="0" err="1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Bế</a:t>
            </a:r>
            <a:r>
              <a:rPr lang="en-US" sz="20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Kiến</a:t>
            </a:r>
            <a:r>
              <a:rPr lang="en-US" sz="20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Quốc</a:t>
            </a:r>
            <a:r>
              <a:rPr lang="en-US" sz="20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)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C8333A0D-EA70-40D8-99F3-699751D48C91}"/>
              </a:ext>
            </a:extLst>
          </p:cNvPr>
          <p:cNvSpPr/>
          <p:nvPr/>
        </p:nvSpPr>
        <p:spPr>
          <a:xfrm>
            <a:off x="235900" y="1248828"/>
            <a:ext cx="391544" cy="38660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B13B03CA-D329-49EF-A566-042E79C2EE9B}"/>
              </a:ext>
            </a:extLst>
          </p:cNvPr>
          <p:cNvSpPr/>
          <p:nvPr/>
        </p:nvSpPr>
        <p:spPr>
          <a:xfrm>
            <a:off x="271320" y="3987165"/>
            <a:ext cx="391544" cy="38660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E291A0A1-D218-4075-ADBB-4F45871B9FD2}"/>
              </a:ext>
            </a:extLst>
          </p:cNvPr>
          <p:cNvSpPr/>
          <p:nvPr/>
        </p:nvSpPr>
        <p:spPr>
          <a:xfrm>
            <a:off x="4960455" y="1222088"/>
            <a:ext cx="391544" cy="38660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64EF5EA6-F810-4FA7-8DAB-40A7BA681070}"/>
              </a:ext>
            </a:extLst>
          </p:cNvPr>
          <p:cNvSpPr/>
          <p:nvPr/>
        </p:nvSpPr>
        <p:spPr>
          <a:xfrm>
            <a:off x="5000263" y="3913382"/>
            <a:ext cx="391544" cy="38660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5989A5CE-8C28-40F8-AE70-6B409A9EB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320" y="1"/>
            <a:ext cx="868680" cy="82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3296705" y="126814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3356863" y="126814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4152650" y="178947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4108534" y="178947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3500253" y="235999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2518523" y="283733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3710034" y="290370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3754150" y="290370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3631775" y="400121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4356769" y="453063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3550851" y="510517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4178506" y="567758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4222622" y="567344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367655" y="122208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495523" y="178464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539885" y="231457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9058259" y="288117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9118417" y="286425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267443" y="398043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572734" y="452684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636195" y="502925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332791" y="560800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376911" y="560800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139">
            <a:extLst>
              <a:ext uri="{FF2B5EF4-FFF2-40B4-BE49-F238E27FC236}">
                <a16:creationId xmlns:a16="http://schemas.microsoft.com/office/drawing/2014/main" xmlns="" id="{BE942117-73E3-49AC-BC4E-92D5B6F19489}"/>
              </a:ext>
            </a:extLst>
          </p:cNvPr>
          <p:cNvGrpSpPr/>
          <p:nvPr/>
        </p:nvGrpSpPr>
        <p:grpSpPr>
          <a:xfrm>
            <a:off x="0" y="64501"/>
            <a:ext cx="2393397" cy="781688"/>
            <a:chOff x="1353570" y="1860082"/>
            <a:chExt cx="1425587" cy="1247005"/>
          </a:xfrm>
        </p:grpSpPr>
        <p:sp>
          <p:nvSpPr>
            <p:cNvPr id="42" name="16">
              <a:extLst>
                <a:ext uri="{FF2B5EF4-FFF2-40B4-BE49-F238E27FC236}">
                  <a16:creationId xmlns:a16="http://schemas.microsoft.com/office/drawing/2014/main" xmlns="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44" name="24">
              <a:extLst>
                <a:ext uri="{FF2B5EF4-FFF2-40B4-BE49-F238E27FC236}">
                  <a16:creationId xmlns:a16="http://schemas.microsoft.com/office/drawing/2014/main" xmlns="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 smtClean="0">
                  <a:solidFill>
                    <a:srgbClr val="ED2F6A"/>
                  </a:solidFill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ĐỌC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45" name="AutoShape 3">
              <a:extLst>
                <a:ext uri="{FF2B5EF4-FFF2-40B4-BE49-F238E27FC236}">
                  <a16:creationId xmlns:a16="http://schemas.microsoft.com/office/drawing/2014/main" xmlns="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CF4B6D55-9414-4DD7-8435-0D9B28C98F2C}"/>
              </a:ext>
            </a:extLst>
          </p:cNvPr>
          <p:cNvSpPr txBox="1"/>
          <p:nvPr/>
        </p:nvSpPr>
        <p:spPr>
          <a:xfrm>
            <a:off x="2545591" y="163121"/>
            <a:ext cx="6748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F4FA1"/>
              </a:solidFill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3902" y="32050"/>
            <a:ext cx="2898098" cy="413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0296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6" grpId="0" animBg="1"/>
      <p:bldP spid="28" grpId="0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16A0AAF-4EF9-4089-89AC-41B49CF6205D}"/>
              </a:ext>
            </a:extLst>
          </p:cNvPr>
          <p:cNvSpPr txBox="1"/>
          <p:nvPr/>
        </p:nvSpPr>
        <p:spPr>
          <a:xfrm>
            <a:off x="3195503" y="209652"/>
            <a:ext cx="6673515" cy="34163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</a:t>
            </a:r>
            <a:r>
              <a:rPr lang="vi-VN" sz="3600" dirty="0">
                <a:solidFill>
                  <a:srgbClr val="0000CC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lịch </a:t>
            </a:r>
            <a:r>
              <a:rPr lang="vi-VN" sz="3600" dirty="0" smtClean="0">
                <a:solidFill>
                  <a:srgbClr val="0000CC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cũ: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</a:t>
            </a:r>
            <a:r>
              <a:rPr lang="vi-VN" sz="3600" dirty="0">
                <a:solidFill>
                  <a:srgbClr val="0000CC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 hôm qua đâu rồi</a:t>
            </a:r>
            <a:r>
              <a:rPr lang="vi-VN" sz="3600" dirty="0" smtClean="0">
                <a:solidFill>
                  <a:srgbClr val="0000CC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C8333A0D-EA70-40D8-99F3-699751D48C91}"/>
              </a:ext>
            </a:extLst>
          </p:cNvPr>
          <p:cNvSpPr/>
          <p:nvPr/>
        </p:nvSpPr>
        <p:spPr>
          <a:xfrm>
            <a:off x="2564359" y="363614"/>
            <a:ext cx="513323" cy="5213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00CC"/>
                </a:solidFill>
              </a:rPr>
              <a:t>1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5989A5CE-8C28-40F8-AE70-6B409A9EB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320" y="1"/>
            <a:ext cx="868680" cy="82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085743" y="54007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161943" y="54007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390864" y="131807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314664" y="131807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382492" y="212018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5905162" y="295949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723662" y="295949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799862" y="295949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11069053" y="0"/>
            <a:ext cx="1122947" cy="1114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139">
            <a:extLst>
              <a:ext uri="{FF2B5EF4-FFF2-40B4-BE49-F238E27FC236}">
                <a16:creationId xmlns:a16="http://schemas.microsoft.com/office/drawing/2014/main" xmlns="" id="{BE942117-73E3-49AC-BC4E-92D5B6F19489}"/>
              </a:ext>
            </a:extLst>
          </p:cNvPr>
          <p:cNvGrpSpPr/>
          <p:nvPr/>
        </p:nvGrpSpPr>
        <p:grpSpPr>
          <a:xfrm>
            <a:off x="0" y="64501"/>
            <a:ext cx="2393397" cy="781688"/>
            <a:chOff x="1353570" y="1860082"/>
            <a:chExt cx="1425587" cy="1247005"/>
          </a:xfrm>
        </p:grpSpPr>
        <p:sp>
          <p:nvSpPr>
            <p:cNvPr id="42" name="16">
              <a:extLst>
                <a:ext uri="{FF2B5EF4-FFF2-40B4-BE49-F238E27FC236}">
                  <a16:creationId xmlns:a16="http://schemas.microsoft.com/office/drawing/2014/main" xmlns="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44" name="24">
              <a:extLst>
                <a:ext uri="{FF2B5EF4-FFF2-40B4-BE49-F238E27FC236}">
                  <a16:creationId xmlns:a16="http://schemas.microsoft.com/office/drawing/2014/main" xmlns="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 smtClean="0">
                  <a:solidFill>
                    <a:srgbClr val="ED2F6A"/>
                  </a:solidFill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ĐỌC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45" name="AutoShape 3">
              <a:extLst>
                <a:ext uri="{FF2B5EF4-FFF2-40B4-BE49-F238E27FC236}">
                  <a16:creationId xmlns:a16="http://schemas.microsoft.com/office/drawing/2014/main" xmlns="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6532260" y="130686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6003969" y="212018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526239" y="4710288"/>
            <a:ext cx="25464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itchFamily="34" charset="0"/>
                <a:ea typeface="Arial-Rounded" panose="020B0604020202020204" pitchFamily="34" charset="0"/>
                <a:cs typeface="Arial" pitchFamily="34" charset="0"/>
              </a:rPr>
              <a:t>- </a:t>
            </a:r>
            <a:r>
              <a:rPr lang="en-US" sz="3600" b="1" dirty="0" err="1" smtClean="0">
                <a:latin typeface="Arial" pitchFamily="34" charset="0"/>
                <a:ea typeface="Arial-Rounded" panose="020B0604020202020204" pitchFamily="34" charset="0"/>
                <a:cs typeface="Arial" pitchFamily="34" charset="0"/>
              </a:rPr>
              <a:t>tờ</a:t>
            </a:r>
            <a:r>
              <a:rPr lang="en-US" sz="3600" b="1" dirty="0" smtClean="0">
                <a:latin typeface="Arial" pitchFamily="34" charset="0"/>
                <a:ea typeface="Arial-Rounded" panose="020B0604020202020204" pitchFamily="34" charset="0"/>
                <a:cs typeface="Arial" pitchFamily="34" charset="0"/>
              </a:rPr>
              <a:t> </a:t>
            </a:r>
            <a:r>
              <a:rPr lang="vi-VN" sz="3600" b="1" dirty="0" smtClean="0">
                <a:solidFill>
                  <a:srgbClr val="FF0000"/>
                </a:solidFill>
                <a:latin typeface="Arial" pitchFamily="34" charset="0"/>
                <a:ea typeface="Arial-Rounded" panose="020B0604020202020204" pitchFamily="34" charset="0"/>
                <a:cs typeface="Arial" pitchFamily="34" charset="0"/>
              </a:rPr>
              <a:t>l</a:t>
            </a:r>
            <a:r>
              <a:rPr lang="vi-VN" sz="3600" b="1" dirty="0" smtClean="0">
                <a:latin typeface="Arial" pitchFamily="34" charset="0"/>
                <a:ea typeface="Arial-Rounded" panose="020B0604020202020204" pitchFamily="34" charset="0"/>
                <a:cs typeface="Arial" pitchFamily="34" charset="0"/>
              </a:rPr>
              <a:t>ịch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0352" y="5496378"/>
            <a:ext cx="23391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itchFamily="34" charset="0"/>
                <a:ea typeface="Arial-Rounded" panose="020B0604020202020204" pitchFamily="34" charset="0"/>
                <a:cs typeface="Arial" pitchFamily="34" charset="0"/>
              </a:rPr>
              <a:t>- x</a:t>
            </a:r>
            <a:r>
              <a:rPr lang="vi-VN" sz="3600" b="1" dirty="0" smtClean="0">
                <a:solidFill>
                  <a:srgbClr val="FF0000"/>
                </a:solidFill>
                <a:latin typeface="Arial" pitchFamily="34" charset="0"/>
                <a:ea typeface="Arial-Rounded" panose="020B0604020202020204" pitchFamily="34" charset="0"/>
                <a:cs typeface="Arial" pitchFamily="34" charset="0"/>
              </a:rPr>
              <a:t>oa</a:t>
            </a:r>
            <a:r>
              <a:rPr lang="vi-VN" sz="3600" b="1" dirty="0" smtClean="0">
                <a:latin typeface="Arial" pitchFamily="34" charset="0"/>
                <a:ea typeface="Arial-Rounded" panose="020B0604020202020204" pitchFamily="34" charset="0"/>
                <a:cs typeface="Arial" pitchFamily="34" charset="0"/>
              </a:rPr>
              <a:t> </a:t>
            </a:r>
            <a:r>
              <a:rPr lang="vi-VN" sz="3600" b="1" dirty="0">
                <a:latin typeface="Arial" pitchFamily="34" charset="0"/>
                <a:ea typeface="Arial-Rounded" panose="020B0604020202020204" pitchFamily="34" charset="0"/>
                <a:cs typeface="Arial" pitchFamily="34" charset="0"/>
              </a:rPr>
              <a:t>đầu 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70171" y="1215737"/>
            <a:ext cx="49808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 hôm qua đâu </a:t>
            </a:r>
            <a:r>
              <a:rPr lang="vi-VN" sz="3600" dirty="0" smtClean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6762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16A0AAF-4EF9-4089-89AC-41B49CF6205D}"/>
              </a:ext>
            </a:extLst>
          </p:cNvPr>
          <p:cNvSpPr txBox="1"/>
          <p:nvPr/>
        </p:nvSpPr>
        <p:spPr>
          <a:xfrm>
            <a:off x="3072173" y="558728"/>
            <a:ext cx="6673515" cy="34163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vi-VN" sz="3600" dirty="0">
                <a:solidFill>
                  <a:srgbClr val="0000CC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lvl="0">
              <a:lnSpc>
                <a:spcPct val="150000"/>
              </a:lnSpc>
              <a:defRPr/>
            </a:pPr>
            <a:r>
              <a:rPr lang="vi-VN" sz="3600" dirty="0">
                <a:solidFill>
                  <a:srgbClr val="0000CC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lvl="0">
              <a:lnSpc>
                <a:spcPct val="150000"/>
              </a:lnSpc>
              <a:defRPr/>
            </a:pPr>
            <a:r>
              <a:rPr lang="vi-VN" sz="3600" dirty="0">
                <a:solidFill>
                  <a:srgbClr val="0000CC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lvl="0">
              <a:lnSpc>
                <a:spcPct val="150000"/>
              </a:lnSpc>
              <a:defRPr/>
            </a:pPr>
            <a:r>
              <a:rPr lang="vi-VN" sz="3600" dirty="0">
                <a:solidFill>
                  <a:srgbClr val="0000CC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</a:t>
            </a:r>
            <a:r>
              <a:rPr lang="vi-VN" sz="3600" dirty="0" smtClean="0">
                <a:solidFill>
                  <a:srgbClr val="0000CC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  <a:endParaRPr lang="en-US" sz="3600" dirty="0">
              <a:solidFill>
                <a:srgbClr val="0000CC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C8333A0D-EA70-40D8-99F3-699751D48C91}"/>
              </a:ext>
            </a:extLst>
          </p:cNvPr>
          <p:cNvSpPr/>
          <p:nvPr/>
        </p:nvSpPr>
        <p:spPr>
          <a:xfrm>
            <a:off x="2432897" y="706674"/>
            <a:ext cx="513323" cy="5213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00CC"/>
                </a:solidFill>
              </a:rPr>
              <a:t>2</a:t>
            </a:r>
            <a:endParaRPr lang="en-US" sz="3200" b="1" dirty="0">
              <a:solidFill>
                <a:srgbClr val="0000CC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5989A5CE-8C28-40F8-AE70-6B409A9EB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320" y="1"/>
            <a:ext cx="868680" cy="82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467621" y="83231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479966" y="164934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288863" y="246324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265964" y="333464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342164" y="333464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11069053" y="0"/>
            <a:ext cx="1122947" cy="1114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139">
            <a:extLst>
              <a:ext uri="{FF2B5EF4-FFF2-40B4-BE49-F238E27FC236}">
                <a16:creationId xmlns:a16="http://schemas.microsoft.com/office/drawing/2014/main" xmlns="" id="{BE942117-73E3-49AC-BC4E-92D5B6F19489}"/>
              </a:ext>
            </a:extLst>
          </p:cNvPr>
          <p:cNvGrpSpPr/>
          <p:nvPr/>
        </p:nvGrpSpPr>
        <p:grpSpPr>
          <a:xfrm>
            <a:off x="0" y="64501"/>
            <a:ext cx="2393397" cy="781688"/>
            <a:chOff x="1353570" y="1860082"/>
            <a:chExt cx="1425587" cy="1247005"/>
          </a:xfrm>
        </p:grpSpPr>
        <p:sp>
          <p:nvSpPr>
            <p:cNvPr id="42" name="16">
              <a:extLst>
                <a:ext uri="{FF2B5EF4-FFF2-40B4-BE49-F238E27FC236}">
                  <a16:creationId xmlns:a16="http://schemas.microsoft.com/office/drawing/2014/main" xmlns="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44" name="24">
              <a:extLst>
                <a:ext uri="{FF2B5EF4-FFF2-40B4-BE49-F238E27FC236}">
                  <a16:creationId xmlns:a16="http://schemas.microsoft.com/office/drawing/2014/main" xmlns="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 smtClean="0">
                  <a:solidFill>
                    <a:srgbClr val="ED2F6A"/>
                  </a:solidFill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ĐỌC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45" name="AutoShape 3">
              <a:extLst>
                <a:ext uri="{FF2B5EF4-FFF2-40B4-BE49-F238E27FC236}">
                  <a16:creationId xmlns:a16="http://schemas.microsoft.com/office/drawing/2014/main" xmlns="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4852815" y="5531308"/>
            <a:ext cx="21735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Arial" pitchFamily="34" charset="0"/>
                <a:ea typeface="Arial-Rounded" panose="020B0604020202020204" pitchFamily="34" charset="0"/>
                <a:cs typeface="Arial" pitchFamily="34" charset="0"/>
              </a:rPr>
              <a:t>l</a:t>
            </a:r>
            <a:r>
              <a:rPr lang="en-US" sz="4000" b="1" dirty="0" err="1" smtClean="0">
                <a:solidFill>
                  <a:srgbClr val="0000CC"/>
                </a:solidFill>
                <a:latin typeface="Arial" pitchFamily="34" charset="0"/>
                <a:ea typeface="Arial-Rounded" panose="020B0604020202020204" pitchFamily="34" charset="0"/>
                <a:cs typeface="Arial" pitchFamily="34" charset="0"/>
              </a:rPr>
              <a:t>ớn</a:t>
            </a: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ea typeface="Arial-Rounded" panose="020B0604020202020204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ea typeface="Arial-Rounded" panose="020B0604020202020204" pitchFamily="34" charset="0"/>
                <a:cs typeface="Arial" pitchFamily="34" charset="0"/>
              </a:rPr>
              <a:t>l</a:t>
            </a:r>
            <a:r>
              <a:rPr lang="en-US" sz="4000" b="1" dirty="0" err="1" smtClean="0">
                <a:solidFill>
                  <a:srgbClr val="0000CC"/>
                </a:solidFill>
                <a:latin typeface="Arial" pitchFamily="34" charset="0"/>
                <a:ea typeface="Arial-Rounded" panose="020B0604020202020204" pitchFamily="34" charset="0"/>
                <a:cs typeface="Arial" pitchFamily="34" charset="0"/>
              </a:rPr>
              <a:t>ên</a:t>
            </a:r>
            <a:endParaRPr lang="en-US" sz="40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6112040" y="164934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6425384" y="86488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5923546" y="327047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947956" y="5885251"/>
            <a:ext cx="65597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00CC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  <a:endParaRPr lang="en-US" sz="3600" dirty="0"/>
          </a:p>
        </p:txBody>
      </p:sp>
      <p:sp>
        <p:nvSpPr>
          <p:cNvPr id="8" name="Rectangle 7"/>
          <p:cNvSpPr/>
          <p:nvPr/>
        </p:nvSpPr>
        <p:spPr>
          <a:xfrm>
            <a:off x="3065670" y="1562267"/>
            <a:ext cx="32709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41047" y="4692416"/>
            <a:ext cx="23455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ea typeface="Arial-Rounded" panose="020B0604020202020204" pitchFamily="34" charset="0"/>
                <a:cs typeface="Arial" pitchFamily="34" charset="0"/>
              </a:rPr>
              <a:t>n</a:t>
            </a:r>
            <a:r>
              <a:rPr lang="vi-VN" sz="4000" b="1" dirty="0" smtClean="0">
                <a:solidFill>
                  <a:srgbClr val="0000CC"/>
                </a:solidFill>
                <a:latin typeface="Arial" pitchFamily="34" charset="0"/>
                <a:ea typeface="Arial-Rounded" panose="020B0604020202020204" pitchFamily="34" charset="0"/>
                <a:cs typeface="Arial" pitchFamily="34" charset="0"/>
              </a:rPr>
              <a:t>ụ </a:t>
            </a:r>
            <a:r>
              <a:rPr lang="vi-VN" sz="4000" b="1" dirty="0">
                <a:solidFill>
                  <a:srgbClr val="0000CC"/>
                </a:solidFill>
                <a:latin typeface="Arial" pitchFamily="34" charset="0"/>
                <a:ea typeface="Arial-Rounded" panose="020B0604020202020204" pitchFamily="34" charset="0"/>
                <a:cs typeface="Arial" pitchFamily="34" charset="0"/>
              </a:rPr>
              <a:t>hồng 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7234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16A0AAF-4EF9-4089-89AC-41B49CF6205D}"/>
              </a:ext>
            </a:extLst>
          </p:cNvPr>
          <p:cNvSpPr txBox="1"/>
          <p:nvPr/>
        </p:nvSpPr>
        <p:spPr>
          <a:xfrm>
            <a:off x="3064041" y="552712"/>
            <a:ext cx="6673515" cy="34163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vi-VN" sz="3600" dirty="0">
                <a:solidFill>
                  <a:srgbClr val="0000CC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lvl="0">
              <a:lnSpc>
                <a:spcPct val="150000"/>
              </a:lnSpc>
              <a:defRPr/>
            </a:pPr>
            <a:r>
              <a:rPr lang="vi-VN" sz="3600" dirty="0">
                <a:solidFill>
                  <a:srgbClr val="0000CC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lvl="0">
              <a:lnSpc>
                <a:spcPct val="150000"/>
              </a:lnSpc>
              <a:defRPr/>
            </a:pPr>
            <a:r>
              <a:rPr lang="vi-VN" sz="3600" dirty="0">
                <a:solidFill>
                  <a:srgbClr val="0000CC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lvl="0">
              <a:lnSpc>
                <a:spcPct val="150000"/>
              </a:lnSpc>
              <a:defRPr/>
            </a:pPr>
            <a:r>
              <a:rPr lang="vi-VN" sz="3600" dirty="0">
                <a:solidFill>
                  <a:srgbClr val="0000CC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</a:t>
            </a:r>
            <a:r>
              <a:rPr lang="vi-VN" sz="3600" dirty="0" smtClean="0">
                <a:solidFill>
                  <a:srgbClr val="0000CC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  <a:endParaRPr lang="en-US" sz="3600" dirty="0">
              <a:solidFill>
                <a:srgbClr val="0000CC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C8333A0D-EA70-40D8-99F3-699751D48C91}"/>
              </a:ext>
            </a:extLst>
          </p:cNvPr>
          <p:cNvSpPr/>
          <p:nvPr/>
        </p:nvSpPr>
        <p:spPr>
          <a:xfrm>
            <a:off x="2432897" y="706674"/>
            <a:ext cx="513323" cy="5213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00CC"/>
                </a:solidFill>
              </a:rPr>
              <a:t>2</a:t>
            </a:r>
            <a:endParaRPr lang="en-US" sz="3200" b="1" dirty="0">
              <a:solidFill>
                <a:srgbClr val="0000CC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5989A5CE-8C28-40F8-AE70-6B409A9EB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320" y="1"/>
            <a:ext cx="868680" cy="82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467621" y="83231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479966" y="164934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288863" y="246324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295482" y="331860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371682" y="331860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11069053" y="0"/>
            <a:ext cx="1122947" cy="1114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139">
            <a:extLst>
              <a:ext uri="{FF2B5EF4-FFF2-40B4-BE49-F238E27FC236}">
                <a16:creationId xmlns:a16="http://schemas.microsoft.com/office/drawing/2014/main" xmlns="" id="{BE942117-73E3-49AC-BC4E-92D5B6F19489}"/>
              </a:ext>
            </a:extLst>
          </p:cNvPr>
          <p:cNvGrpSpPr/>
          <p:nvPr/>
        </p:nvGrpSpPr>
        <p:grpSpPr>
          <a:xfrm>
            <a:off x="0" y="64501"/>
            <a:ext cx="2393397" cy="781688"/>
            <a:chOff x="1353570" y="1860082"/>
            <a:chExt cx="1425587" cy="1247005"/>
          </a:xfrm>
        </p:grpSpPr>
        <p:sp>
          <p:nvSpPr>
            <p:cNvPr id="42" name="16">
              <a:extLst>
                <a:ext uri="{FF2B5EF4-FFF2-40B4-BE49-F238E27FC236}">
                  <a16:creationId xmlns:a16="http://schemas.microsoft.com/office/drawing/2014/main" xmlns="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44" name="24">
              <a:extLst>
                <a:ext uri="{FF2B5EF4-FFF2-40B4-BE49-F238E27FC236}">
                  <a16:creationId xmlns:a16="http://schemas.microsoft.com/office/drawing/2014/main" xmlns="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 smtClean="0">
                  <a:solidFill>
                    <a:srgbClr val="ED2F6A"/>
                  </a:solidFill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ĐỌC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45" name="AutoShape 3">
              <a:extLst>
                <a:ext uri="{FF2B5EF4-FFF2-40B4-BE49-F238E27FC236}">
                  <a16:creationId xmlns:a16="http://schemas.microsoft.com/office/drawing/2014/main" xmlns="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6112040" y="164934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6425384" y="86488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5914398" y="323839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065670" y="1562267"/>
            <a:ext cx="32709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16A0AAF-4EF9-4089-89AC-41B49CF6205D}"/>
              </a:ext>
            </a:extLst>
          </p:cNvPr>
          <p:cNvSpPr txBox="1"/>
          <p:nvPr/>
        </p:nvSpPr>
        <p:spPr>
          <a:xfrm>
            <a:off x="3085822" y="404317"/>
            <a:ext cx="6673515" cy="34163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vi-VN" sz="3600" dirty="0" smtClean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vi-VN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lvl="0">
              <a:lnSpc>
                <a:spcPct val="150000"/>
              </a:lnSpc>
              <a:defRPr/>
            </a:pPr>
            <a:r>
              <a:rPr lang="vi-VN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lvl="0">
              <a:lnSpc>
                <a:spcPct val="150000"/>
              </a:lnSpc>
              <a:defRPr/>
            </a:pPr>
            <a:r>
              <a:rPr lang="vi-VN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lvl="0">
              <a:lnSpc>
                <a:spcPct val="150000"/>
              </a:lnSpc>
              <a:defRPr/>
            </a:pPr>
            <a:r>
              <a:rPr lang="vi-VN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lang="en-US" sz="3600" dirty="0" smtClean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C8333A0D-EA70-40D8-99F3-699751D48C91}"/>
              </a:ext>
            </a:extLst>
          </p:cNvPr>
          <p:cNvSpPr/>
          <p:nvPr/>
        </p:nvSpPr>
        <p:spPr>
          <a:xfrm>
            <a:off x="2454678" y="558279"/>
            <a:ext cx="513323" cy="5213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00CC"/>
                </a:solidFill>
              </a:rPr>
              <a:t>3</a:t>
            </a:r>
            <a:endParaRPr lang="en-US" sz="3200" b="1" dirty="0">
              <a:solidFill>
                <a:srgbClr val="0000CC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5989A5CE-8C28-40F8-AE70-6B409A9EB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320" y="1"/>
            <a:ext cx="868680" cy="82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573645" y="71648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763811" y="150095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5433718" y="238326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612597" y="320228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688797" y="320228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11069053" y="0"/>
            <a:ext cx="1122947" cy="1114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139">
            <a:extLst>
              <a:ext uri="{FF2B5EF4-FFF2-40B4-BE49-F238E27FC236}">
                <a16:creationId xmlns:a16="http://schemas.microsoft.com/office/drawing/2014/main" xmlns="" id="{BE942117-73E3-49AC-BC4E-92D5B6F19489}"/>
              </a:ext>
            </a:extLst>
          </p:cNvPr>
          <p:cNvGrpSpPr/>
          <p:nvPr/>
        </p:nvGrpSpPr>
        <p:grpSpPr>
          <a:xfrm>
            <a:off x="0" y="64501"/>
            <a:ext cx="2393397" cy="781688"/>
            <a:chOff x="1353570" y="1860082"/>
            <a:chExt cx="1425587" cy="1247005"/>
          </a:xfrm>
        </p:grpSpPr>
        <p:sp>
          <p:nvSpPr>
            <p:cNvPr id="42" name="16">
              <a:extLst>
                <a:ext uri="{FF2B5EF4-FFF2-40B4-BE49-F238E27FC236}">
                  <a16:creationId xmlns:a16="http://schemas.microsoft.com/office/drawing/2014/main" xmlns="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44" name="24">
              <a:extLst>
                <a:ext uri="{FF2B5EF4-FFF2-40B4-BE49-F238E27FC236}">
                  <a16:creationId xmlns:a16="http://schemas.microsoft.com/office/drawing/2014/main" xmlns="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 smtClean="0">
                  <a:solidFill>
                    <a:srgbClr val="ED2F6A"/>
                  </a:solidFill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ĐỌC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45" name="AutoShape 3">
              <a:extLst>
                <a:ext uri="{FF2B5EF4-FFF2-40B4-BE49-F238E27FC236}">
                  <a16:creationId xmlns:a16="http://schemas.microsoft.com/office/drawing/2014/main" xmlns="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5921264" y="150095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6576024" y="63952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5305382" y="315416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886131" y="233909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064253" y="1413872"/>
            <a:ext cx="30144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9802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16A0AAF-4EF9-4089-89AC-41B49CF6205D}"/>
              </a:ext>
            </a:extLst>
          </p:cNvPr>
          <p:cNvSpPr txBox="1"/>
          <p:nvPr/>
        </p:nvSpPr>
        <p:spPr>
          <a:xfrm>
            <a:off x="3085822" y="404317"/>
            <a:ext cx="6673515" cy="34163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vi-VN" sz="3600" dirty="0" smtClean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vi-VN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lvl="0">
              <a:lnSpc>
                <a:spcPct val="150000"/>
              </a:lnSpc>
              <a:defRPr/>
            </a:pPr>
            <a:r>
              <a:rPr lang="vi-VN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lvl="0">
              <a:lnSpc>
                <a:spcPct val="150000"/>
              </a:lnSpc>
              <a:defRPr/>
            </a:pPr>
            <a:r>
              <a:rPr lang="vi-VN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lvl="0">
              <a:lnSpc>
                <a:spcPct val="150000"/>
              </a:lnSpc>
              <a:defRPr/>
            </a:pPr>
            <a:r>
              <a:rPr lang="vi-VN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lang="en-US" sz="3600" dirty="0" smtClean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C8333A0D-EA70-40D8-99F3-699751D48C91}"/>
              </a:ext>
            </a:extLst>
          </p:cNvPr>
          <p:cNvSpPr/>
          <p:nvPr/>
        </p:nvSpPr>
        <p:spPr>
          <a:xfrm>
            <a:off x="2454678" y="558279"/>
            <a:ext cx="513323" cy="5213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00CC"/>
                </a:solidFill>
              </a:rPr>
              <a:t>3</a:t>
            </a:r>
            <a:endParaRPr lang="en-US" sz="3200" b="1" dirty="0">
              <a:solidFill>
                <a:srgbClr val="0000CC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5989A5CE-8C28-40F8-AE70-6B409A9EB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320" y="1"/>
            <a:ext cx="868680" cy="82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573645" y="71648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763811" y="150095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5433718" y="238326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607482" y="320229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683682" y="320229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11069053" y="0"/>
            <a:ext cx="1122947" cy="1114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139">
            <a:extLst>
              <a:ext uri="{FF2B5EF4-FFF2-40B4-BE49-F238E27FC236}">
                <a16:creationId xmlns:a16="http://schemas.microsoft.com/office/drawing/2014/main" xmlns="" id="{BE942117-73E3-49AC-BC4E-92D5B6F19489}"/>
              </a:ext>
            </a:extLst>
          </p:cNvPr>
          <p:cNvGrpSpPr/>
          <p:nvPr/>
        </p:nvGrpSpPr>
        <p:grpSpPr>
          <a:xfrm>
            <a:off x="0" y="64501"/>
            <a:ext cx="2393397" cy="781688"/>
            <a:chOff x="1353570" y="1860082"/>
            <a:chExt cx="1425587" cy="1247005"/>
          </a:xfrm>
        </p:grpSpPr>
        <p:sp>
          <p:nvSpPr>
            <p:cNvPr id="42" name="16">
              <a:extLst>
                <a:ext uri="{FF2B5EF4-FFF2-40B4-BE49-F238E27FC236}">
                  <a16:creationId xmlns:a16="http://schemas.microsoft.com/office/drawing/2014/main" xmlns="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44" name="24">
              <a:extLst>
                <a:ext uri="{FF2B5EF4-FFF2-40B4-BE49-F238E27FC236}">
                  <a16:creationId xmlns:a16="http://schemas.microsoft.com/office/drawing/2014/main" xmlns="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 smtClean="0">
                  <a:solidFill>
                    <a:srgbClr val="ED2F6A"/>
                  </a:solidFill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ĐỌC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45" name="AutoShape 3">
              <a:extLst>
                <a:ext uri="{FF2B5EF4-FFF2-40B4-BE49-F238E27FC236}">
                  <a16:creationId xmlns:a16="http://schemas.microsoft.com/office/drawing/2014/main" xmlns="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5921264" y="150095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6576024" y="63952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5288237" y="313812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886131" y="233909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080295" y="1413872"/>
            <a:ext cx="30144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10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355405" y="1362221"/>
            <a:ext cx="1812758" cy="669579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16A0AAF-4EF9-4089-89AC-41B49CF6205D}"/>
              </a:ext>
            </a:extLst>
          </p:cNvPr>
          <p:cNvSpPr txBox="1"/>
          <p:nvPr/>
        </p:nvSpPr>
        <p:spPr>
          <a:xfrm>
            <a:off x="3080072" y="316091"/>
            <a:ext cx="6673515" cy="331366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vi-VN" sz="3600" dirty="0" smtClean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vi-VN" sz="36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lvl="0">
              <a:lnSpc>
                <a:spcPct val="150000"/>
              </a:lnSpc>
              <a:defRPr/>
            </a:pPr>
            <a:r>
              <a:rPr lang="vi-VN" sz="36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lvl="0">
              <a:lnSpc>
                <a:spcPct val="150000"/>
              </a:lnSpc>
              <a:defRPr/>
            </a:pPr>
            <a:r>
              <a:rPr lang="vi-VN" sz="36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lvl="0">
              <a:lnSpc>
                <a:spcPct val="150000"/>
              </a:lnSpc>
              <a:defRPr/>
            </a:pPr>
            <a:r>
              <a:rPr lang="vi-VN" sz="36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C8333A0D-EA70-40D8-99F3-699751D48C91}"/>
              </a:ext>
            </a:extLst>
          </p:cNvPr>
          <p:cNvSpPr/>
          <p:nvPr/>
        </p:nvSpPr>
        <p:spPr>
          <a:xfrm>
            <a:off x="2448928" y="470053"/>
            <a:ext cx="513323" cy="5213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00CC"/>
                </a:solidFill>
              </a:rPr>
              <a:t>4</a:t>
            </a:r>
            <a:endParaRPr lang="en-US" sz="3200" b="1" dirty="0">
              <a:solidFill>
                <a:srgbClr val="0000CC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5989A5CE-8C28-40F8-AE70-6B409A9EB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320" y="1"/>
            <a:ext cx="868680" cy="82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567895" y="62825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902439" y="141272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6069648" y="224691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576147" y="309802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652347" y="309802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11069053" y="0"/>
            <a:ext cx="1122947" cy="1114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139">
            <a:extLst>
              <a:ext uri="{FF2B5EF4-FFF2-40B4-BE49-F238E27FC236}">
                <a16:creationId xmlns:a16="http://schemas.microsoft.com/office/drawing/2014/main" xmlns="" id="{BE942117-73E3-49AC-BC4E-92D5B6F19489}"/>
              </a:ext>
            </a:extLst>
          </p:cNvPr>
          <p:cNvGrpSpPr/>
          <p:nvPr/>
        </p:nvGrpSpPr>
        <p:grpSpPr>
          <a:xfrm>
            <a:off x="0" y="64501"/>
            <a:ext cx="2393397" cy="781688"/>
            <a:chOff x="1353570" y="1860082"/>
            <a:chExt cx="1425587" cy="1247005"/>
          </a:xfrm>
        </p:grpSpPr>
        <p:sp>
          <p:nvSpPr>
            <p:cNvPr id="42" name="16">
              <a:extLst>
                <a:ext uri="{FF2B5EF4-FFF2-40B4-BE49-F238E27FC236}">
                  <a16:creationId xmlns:a16="http://schemas.microsoft.com/office/drawing/2014/main" xmlns="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44" name="24">
              <a:extLst>
                <a:ext uri="{FF2B5EF4-FFF2-40B4-BE49-F238E27FC236}">
                  <a16:creationId xmlns:a16="http://schemas.microsoft.com/office/drawing/2014/main" xmlns="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 smtClean="0">
                  <a:solidFill>
                    <a:srgbClr val="ED2F6A"/>
                  </a:solidFill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ĐỌC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45" name="AutoShape 3">
              <a:extLst>
                <a:ext uri="{FF2B5EF4-FFF2-40B4-BE49-F238E27FC236}">
                  <a16:creationId xmlns:a16="http://schemas.microsoft.com/office/drawing/2014/main" xmlns="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3761694" y="4615937"/>
            <a:ext cx="28536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solidFill>
                  <a:srgbClr val="0000CC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</a:t>
            </a:r>
            <a:r>
              <a:rPr lang="en-US" sz="4400" dirty="0" err="1" smtClean="0">
                <a:solidFill>
                  <a:srgbClr val="0000CC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r>
              <a:rPr lang="en-US" sz="4400" dirty="0" smtClean="0">
                <a:solidFill>
                  <a:srgbClr val="0000CC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00CC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hành</a:t>
            </a:r>
            <a:endParaRPr lang="en-US" sz="4400" dirty="0">
              <a:solidFill>
                <a:srgbClr val="0000CC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6172186" y="141272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6570274" y="55129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5732766" y="303385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024759" y="225087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074545" y="1325718"/>
            <a:ext cx="33174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81478" y="4625474"/>
            <a:ext cx="11272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a</a:t>
            </a:r>
            <a:r>
              <a:rPr lang="en-US" sz="4400" dirty="0" err="1" smtClean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039352" y="-68021"/>
            <a:ext cx="3982562" cy="6643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47603" y="121790"/>
            <a:ext cx="4264124" cy="6545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48912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/>
      <p:bldP spid="3" grpId="1"/>
      <p:bldP spid="6" grpId="0"/>
      <p:bldP spid="7" grpId="0"/>
      <p:bldP spid="7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16A0AAF-4EF9-4089-89AC-41B49CF6205D}"/>
              </a:ext>
            </a:extLst>
          </p:cNvPr>
          <p:cNvSpPr txBox="1"/>
          <p:nvPr/>
        </p:nvSpPr>
        <p:spPr>
          <a:xfrm>
            <a:off x="3080072" y="316091"/>
            <a:ext cx="6673515" cy="331366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vi-VN" sz="3600" dirty="0" smtClean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vi-VN" sz="36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lvl="0">
              <a:lnSpc>
                <a:spcPct val="150000"/>
              </a:lnSpc>
              <a:defRPr/>
            </a:pPr>
            <a:r>
              <a:rPr lang="vi-VN" sz="36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lvl="0">
              <a:lnSpc>
                <a:spcPct val="150000"/>
              </a:lnSpc>
              <a:defRPr/>
            </a:pPr>
            <a:r>
              <a:rPr lang="vi-VN" sz="36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lvl="0">
              <a:lnSpc>
                <a:spcPct val="150000"/>
              </a:lnSpc>
              <a:defRPr/>
            </a:pPr>
            <a:r>
              <a:rPr lang="vi-VN" sz="36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C8333A0D-EA70-40D8-99F3-699751D48C91}"/>
              </a:ext>
            </a:extLst>
          </p:cNvPr>
          <p:cNvSpPr/>
          <p:nvPr/>
        </p:nvSpPr>
        <p:spPr>
          <a:xfrm>
            <a:off x="2448928" y="470053"/>
            <a:ext cx="513323" cy="5213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00CC"/>
                </a:solidFill>
              </a:rPr>
              <a:t>4</a:t>
            </a:r>
            <a:endParaRPr lang="en-US" sz="3200" b="1" dirty="0">
              <a:solidFill>
                <a:srgbClr val="0000CC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5989A5CE-8C28-40F8-AE70-6B409A9EB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320" y="1"/>
            <a:ext cx="868680" cy="82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567895" y="62825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902439" y="141272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6069648" y="224691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576147" y="309802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652347" y="309802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11069053" y="0"/>
            <a:ext cx="1122947" cy="1114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139">
            <a:extLst>
              <a:ext uri="{FF2B5EF4-FFF2-40B4-BE49-F238E27FC236}">
                <a16:creationId xmlns:a16="http://schemas.microsoft.com/office/drawing/2014/main" xmlns="" id="{BE942117-73E3-49AC-BC4E-92D5B6F19489}"/>
              </a:ext>
            </a:extLst>
          </p:cNvPr>
          <p:cNvGrpSpPr/>
          <p:nvPr/>
        </p:nvGrpSpPr>
        <p:grpSpPr>
          <a:xfrm>
            <a:off x="0" y="64501"/>
            <a:ext cx="2393397" cy="781688"/>
            <a:chOff x="1353570" y="1860082"/>
            <a:chExt cx="1425587" cy="1247005"/>
          </a:xfrm>
        </p:grpSpPr>
        <p:sp>
          <p:nvSpPr>
            <p:cNvPr id="42" name="16">
              <a:extLst>
                <a:ext uri="{FF2B5EF4-FFF2-40B4-BE49-F238E27FC236}">
                  <a16:creationId xmlns:a16="http://schemas.microsoft.com/office/drawing/2014/main" xmlns="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44" name="24">
              <a:extLst>
                <a:ext uri="{FF2B5EF4-FFF2-40B4-BE49-F238E27FC236}">
                  <a16:creationId xmlns:a16="http://schemas.microsoft.com/office/drawing/2014/main" xmlns="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 smtClean="0">
                  <a:solidFill>
                    <a:srgbClr val="ED2F6A"/>
                  </a:solidFill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ĐỌC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45" name="AutoShape 3">
              <a:extLst>
                <a:ext uri="{FF2B5EF4-FFF2-40B4-BE49-F238E27FC236}">
                  <a16:creationId xmlns:a16="http://schemas.microsoft.com/office/drawing/2014/main" xmlns="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6172186" y="141272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6570274" y="55129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5732766" y="303385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024759" y="225087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083340" y="1332517"/>
            <a:ext cx="33174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1053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16A0AAF-4EF9-4089-89AC-41B49CF6205D}"/>
              </a:ext>
            </a:extLst>
          </p:cNvPr>
          <p:cNvSpPr txBox="1"/>
          <p:nvPr/>
        </p:nvSpPr>
        <p:spPr>
          <a:xfrm>
            <a:off x="1243679" y="1147809"/>
            <a:ext cx="5090321" cy="507831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 hôm qua đâu rồi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 cười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vườn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lớn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lên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mãi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5B19117-F232-40D6-B218-8F99AA52F7CB}"/>
              </a:ext>
            </a:extLst>
          </p:cNvPr>
          <p:cNvSpPr txBox="1"/>
          <p:nvPr/>
        </p:nvSpPr>
        <p:spPr>
          <a:xfrm>
            <a:off x="6363657" y="1098351"/>
            <a:ext cx="417859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mẹ trồng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(</a:t>
            </a:r>
            <a:r>
              <a:rPr lang="en-US" sz="2400" dirty="0" err="1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Bế</a:t>
            </a:r>
            <a:r>
              <a:rPr lang="en-US" sz="24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Kiến</a:t>
            </a:r>
            <a:r>
              <a:rPr lang="en-US" sz="24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Quốc</a:t>
            </a:r>
            <a:r>
              <a:rPr lang="en-US" sz="24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)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C8333A0D-EA70-40D8-99F3-699751D48C91}"/>
              </a:ext>
            </a:extLst>
          </p:cNvPr>
          <p:cNvSpPr/>
          <p:nvPr/>
        </p:nvSpPr>
        <p:spPr>
          <a:xfrm>
            <a:off x="750191" y="1248828"/>
            <a:ext cx="391544" cy="38660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00CC"/>
                </a:solidFill>
              </a:rPr>
              <a:t>1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B13B03CA-D329-49EF-A566-042E79C2EE9B}"/>
              </a:ext>
            </a:extLst>
          </p:cNvPr>
          <p:cNvSpPr/>
          <p:nvPr/>
        </p:nvSpPr>
        <p:spPr>
          <a:xfrm>
            <a:off x="852651" y="4048885"/>
            <a:ext cx="391544" cy="38660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00CC"/>
                </a:solidFill>
              </a:rPr>
              <a:t>2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E291A0A1-D218-4075-ADBB-4F45871B9FD2}"/>
              </a:ext>
            </a:extLst>
          </p:cNvPr>
          <p:cNvSpPr/>
          <p:nvPr/>
        </p:nvSpPr>
        <p:spPr>
          <a:xfrm>
            <a:off x="5972113" y="1248828"/>
            <a:ext cx="391544" cy="38660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00CC"/>
                </a:solidFill>
              </a:rPr>
              <a:t>3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64EF5EA6-F810-4FA7-8DAB-40A7BA681070}"/>
              </a:ext>
            </a:extLst>
          </p:cNvPr>
          <p:cNvSpPr/>
          <p:nvPr/>
        </p:nvSpPr>
        <p:spPr>
          <a:xfrm>
            <a:off x="5972113" y="3980439"/>
            <a:ext cx="391544" cy="38660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00CC"/>
                </a:solidFill>
              </a:rPr>
              <a:t>4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5989A5CE-8C28-40F8-AE70-6B409A9EB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320" y="1"/>
            <a:ext cx="868680" cy="82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3842133" y="133231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3918333" y="133231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3506410" y="182052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4730162" y="185364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4686046" y="185364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3123367" y="233034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4059735" y="231457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3047167" y="288765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4290623" y="291203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4334739" y="291203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3506410" y="400121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4188071" y="400121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3269790" y="455708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4875238" y="453063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4063745" y="505306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3133393" y="567758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4739562" y="565980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4783678" y="567171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634288" y="120178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9298091" y="122208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275733" y="174090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9538253" y="178464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991914" y="228078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9582615" y="231457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7838937" y="283733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10052863" y="281700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10129063" y="280008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659859" y="396844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9310173" y="398043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452951" y="452524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9615464" y="452684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346712" y="502925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9711009" y="502925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8155964" y="559338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9375521" y="560800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xmlns="" id="{02FDD291-A611-41BD-BC88-7353C6F2AC80}"/>
              </a:ext>
            </a:extLst>
          </p:cNvPr>
          <p:cNvCxnSpPr/>
          <p:nvPr/>
        </p:nvCxnSpPr>
        <p:spPr>
          <a:xfrm flipH="1">
            <a:off x="9435679" y="560800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/>
          <p:cNvSpPr/>
          <p:nvPr/>
        </p:nvSpPr>
        <p:spPr>
          <a:xfrm>
            <a:off x="11069053" y="0"/>
            <a:ext cx="1122947" cy="1114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139">
            <a:extLst>
              <a:ext uri="{FF2B5EF4-FFF2-40B4-BE49-F238E27FC236}">
                <a16:creationId xmlns:a16="http://schemas.microsoft.com/office/drawing/2014/main" xmlns="" id="{BE942117-73E3-49AC-BC4E-92D5B6F19489}"/>
              </a:ext>
            </a:extLst>
          </p:cNvPr>
          <p:cNvGrpSpPr/>
          <p:nvPr/>
        </p:nvGrpSpPr>
        <p:grpSpPr>
          <a:xfrm>
            <a:off x="0" y="64501"/>
            <a:ext cx="2393397" cy="781688"/>
            <a:chOff x="1353570" y="1860082"/>
            <a:chExt cx="1425587" cy="1247005"/>
          </a:xfrm>
        </p:grpSpPr>
        <p:sp>
          <p:nvSpPr>
            <p:cNvPr id="80" name="16">
              <a:extLst>
                <a:ext uri="{FF2B5EF4-FFF2-40B4-BE49-F238E27FC236}">
                  <a16:creationId xmlns:a16="http://schemas.microsoft.com/office/drawing/2014/main" xmlns="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1" name="24">
              <a:extLst>
                <a:ext uri="{FF2B5EF4-FFF2-40B4-BE49-F238E27FC236}">
                  <a16:creationId xmlns:a16="http://schemas.microsoft.com/office/drawing/2014/main" xmlns="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 smtClean="0">
                  <a:solidFill>
                    <a:srgbClr val="ED2F6A"/>
                  </a:solidFill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ĐỌC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2" name="AutoShape 3">
              <a:extLst>
                <a:ext uri="{FF2B5EF4-FFF2-40B4-BE49-F238E27FC236}">
                  <a16:creationId xmlns:a16="http://schemas.microsoft.com/office/drawing/2014/main" xmlns="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CF4B6D55-9414-4DD7-8435-0D9B28C98F2C}"/>
              </a:ext>
            </a:extLst>
          </p:cNvPr>
          <p:cNvSpPr txBox="1"/>
          <p:nvPr/>
        </p:nvSpPr>
        <p:spPr>
          <a:xfrm>
            <a:off x="2239231" y="185799"/>
            <a:ext cx="6748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F4FA1"/>
              </a:solidFill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8684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5" y="0"/>
            <a:ext cx="9302750" cy="6748463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85000"/>
              </a:schemeClr>
            </a:solidFill>
          </a:ln>
          <a:effectLst/>
        </p:spPr>
      </p:pic>
      <p:sp>
        <p:nvSpPr>
          <p:cNvPr id="5" name="Rectangle 4"/>
          <p:cNvSpPr/>
          <p:nvPr/>
        </p:nvSpPr>
        <p:spPr>
          <a:xfrm>
            <a:off x="11069053" y="0"/>
            <a:ext cx="1122947" cy="1283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90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13" y="3953848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5" y="4091433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5" y="2879776"/>
            <a:ext cx="1211607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25" y="491826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21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7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6" y="1216694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algn="ctr" defTabSz="913130">
              <a:defRPr/>
            </a:pPr>
            <a:endParaRPr lang="zh-CN" altLang="en-US" sz="1425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111617" y="3006461"/>
            <a:ext cx="4410333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3130"/>
            <a:r>
              <a:rPr lang="en-US" sz="66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lang="en-US" sz="6600" b="1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lang="en-US" sz="6600" b="1" dirty="0">
              <a:solidFill>
                <a:srgbClr val="FF0000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3" y="2728273"/>
            <a:ext cx="7818555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069053" y="0"/>
            <a:ext cx="1122947" cy="1114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9" t="27875" r="16390" b="18859"/>
          <a:stretch/>
        </p:blipFill>
        <p:spPr bwMode="auto">
          <a:xfrm>
            <a:off x="625641" y="717512"/>
            <a:ext cx="10862859" cy="5522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4"/>
          <p:cNvSpPr txBox="1"/>
          <p:nvPr/>
        </p:nvSpPr>
        <p:spPr>
          <a:xfrm>
            <a:off x="144379" y="172370"/>
            <a:ext cx="4764506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x-none" sz="4400" dirty="0" err="1" smtClean="0">
                <a:solidFill>
                  <a:srgbClr val="FF0000"/>
                </a:solidFill>
                <a:latin typeface="Tahoma" panose="020B0604030504040204" pitchFamily="34" charset="0"/>
              </a:rPr>
              <a:t>Đọc</a:t>
            </a:r>
            <a:r>
              <a:rPr lang="en-US" altLang="x-none" sz="4400" dirty="0" smtClean="0">
                <a:solidFill>
                  <a:srgbClr val="FF0000"/>
                </a:solidFill>
                <a:latin typeface="Tahoma" panose="020B0604030504040204" pitchFamily="34" charset="0"/>
              </a:rPr>
              <a:t> </a:t>
            </a:r>
            <a:r>
              <a:rPr lang="en-US" altLang="x-none" sz="4400" dirty="0" err="1" smtClean="0">
                <a:solidFill>
                  <a:srgbClr val="FF0000"/>
                </a:solidFill>
                <a:latin typeface="Tahoma" panose="020B0604030504040204" pitchFamily="34" charset="0"/>
              </a:rPr>
              <a:t>theo</a:t>
            </a:r>
            <a:r>
              <a:rPr lang="en-US" altLang="x-none" sz="4400" dirty="0" smtClean="0">
                <a:solidFill>
                  <a:srgbClr val="FF0000"/>
                </a:solidFill>
                <a:latin typeface="Tahoma" panose="020B0604030504040204" pitchFamily="34" charset="0"/>
              </a:rPr>
              <a:t> </a:t>
            </a:r>
            <a:r>
              <a:rPr lang="en-US" altLang="x-none" sz="4400" dirty="0" err="1" smtClean="0">
                <a:solidFill>
                  <a:srgbClr val="FF0000"/>
                </a:solidFill>
                <a:latin typeface="Tahoma" panose="020B0604030504040204" pitchFamily="34" charset="0"/>
              </a:rPr>
              <a:t>nhóm</a:t>
            </a:r>
            <a:endParaRPr lang="en-US" altLang="x-none" sz="4400" dirty="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7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xmlns="" id="{50C12B26-75BB-45EE-9142-FBADDC9CDE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5" t="-367" r="-405" b="367"/>
          <a:stretch/>
        </p:blipFill>
        <p:spPr>
          <a:xfrm rot="16200000" flipV="1">
            <a:off x="2681940" y="-2681940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427ADA6-213D-424A-8265-DDE2F08EB70B}"/>
              </a:ext>
            </a:extLst>
          </p:cNvPr>
          <p:cNvSpPr txBox="1"/>
          <p:nvPr/>
        </p:nvSpPr>
        <p:spPr>
          <a:xfrm>
            <a:off x="4222322" y="2524947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8000" dirty="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</a:t>
            </a:r>
            <a:r>
              <a:rPr lang="en-US" sz="8000" dirty="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90" y="1748588"/>
            <a:ext cx="3332293" cy="3346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78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1890" y="0"/>
            <a:ext cx="3850110" cy="5486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F4B6D55-9414-4DD7-8435-0D9B28C98F2C}"/>
              </a:ext>
            </a:extLst>
          </p:cNvPr>
          <p:cNvSpPr txBox="1"/>
          <p:nvPr/>
        </p:nvSpPr>
        <p:spPr>
          <a:xfrm>
            <a:off x="1935995" y="229900"/>
            <a:ext cx="6748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F4FA1"/>
              </a:solidFill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16A0AAF-4EF9-4089-89AC-41B49CF6205D}"/>
              </a:ext>
            </a:extLst>
          </p:cNvPr>
          <p:cNvSpPr txBox="1"/>
          <p:nvPr/>
        </p:nvSpPr>
        <p:spPr>
          <a:xfrm>
            <a:off x="406717" y="1114183"/>
            <a:ext cx="5090321" cy="507831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5B19117-F232-40D6-B218-8F99AA52F7CB}"/>
              </a:ext>
            </a:extLst>
          </p:cNvPr>
          <p:cNvSpPr txBox="1"/>
          <p:nvPr/>
        </p:nvSpPr>
        <p:spPr>
          <a:xfrm>
            <a:off x="4583163" y="1098351"/>
            <a:ext cx="417859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(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Bế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Kiến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Quốc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19" name="139">
            <a:extLst>
              <a:ext uri="{FF2B5EF4-FFF2-40B4-BE49-F238E27FC236}">
                <a16:creationId xmlns:a16="http://schemas.microsoft.com/office/drawing/2014/main" xmlns="" id="{BE942117-73E3-49AC-BC4E-92D5B6F19489}"/>
              </a:ext>
            </a:extLst>
          </p:cNvPr>
          <p:cNvGrpSpPr/>
          <p:nvPr/>
        </p:nvGrpSpPr>
        <p:grpSpPr>
          <a:xfrm>
            <a:off x="0" y="64501"/>
            <a:ext cx="2393397" cy="781688"/>
            <a:chOff x="1353570" y="1860082"/>
            <a:chExt cx="1425587" cy="1247005"/>
          </a:xfrm>
        </p:grpSpPr>
        <p:sp>
          <p:nvSpPr>
            <p:cNvPr id="21" name="16">
              <a:extLst>
                <a:ext uri="{FF2B5EF4-FFF2-40B4-BE49-F238E27FC236}">
                  <a16:creationId xmlns:a16="http://schemas.microsoft.com/office/drawing/2014/main" xmlns="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22" name="24">
              <a:extLst>
                <a:ext uri="{FF2B5EF4-FFF2-40B4-BE49-F238E27FC236}">
                  <a16:creationId xmlns:a16="http://schemas.microsoft.com/office/drawing/2014/main" xmlns="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 smtClean="0">
                  <a:solidFill>
                    <a:srgbClr val="ED2F6A"/>
                  </a:solidFill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ĐỌC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23" name="AutoShape 3">
              <a:extLst>
                <a:ext uri="{FF2B5EF4-FFF2-40B4-BE49-F238E27FC236}">
                  <a16:creationId xmlns:a16="http://schemas.microsoft.com/office/drawing/2014/main" xmlns="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43369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4" name="Text Box 4"/>
          <p:cNvSpPr txBox="1"/>
          <p:nvPr/>
        </p:nvSpPr>
        <p:spPr>
          <a:xfrm>
            <a:off x="1857377" y="2423373"/>
            <a:ext cx="8172451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x-none" sz="7200" dirty="0">
                <a:solidFill>
                  <a:srgbClr val="FF0000"/>
                </a:solidFill>
                <a:latin typeface="Tahoma" panose="020B0604030504040204" pitchFamily="34" charset="0"/>
              </a:rPr>
              <a:t>Giải lao</a:t>
            </a:r>
          </a:p>
        </p:txBody>
      </p:sp>
    </p:spTree>
    <p:extLst>
      <p:ext uri="{BB962C8B-B14F-4D97-AF65-F5344CB8AC3E}">
        <p14:creationId xmlns:p14="http://schemas.microsoft.com/office/powerpoint/2010/main" val="1345020488"/>
      </p:ext>
    </p:extLst>
  </p:cSld>
  <p:clrMapOvr>
    <a:masterClrMapping/>
  </p:clrMapOvr>
  <p:transition spd="slow">
    <p:blind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35">
            <a:extLst>
              <a:ext uri="{FF2B5EF4-FFF2-40B4-BE49-F238E27FC236}">
                <a16:creationId xmlns:a16="http://schemas.microsoft.com/office/drawing/2014/main" xmlns="" id="{278C08CB-67BD-483C-A48C-F498561DCEB6}"/>
              </a:ext>
            </a:extLst>
          </p:cNvPr>
          <p:cNvGrpSpPr/>
          <p:nvPr/>
        </p:nvGrpSpPr>
        <p:grpSpPr>
          <a:xfrm>
            <a:off x="307976" y="100605"/>
            <a:ext cx="11705762" cy="1112506"/>
            <a:chOff x="2470108" y="2002067"/>
            <a:chExt cx="8236231" cy="966897"/>
          </a:xfrm>
          <a:solidFill>
            <a:srgbClr val="CF4FA1"/>
          </a:solidFill>
        </p:grpSpPr>
        <p:sp>
          <p:nvSpPr>
            <p:cNvPr id="3" name="23">
              <a:extLst>
                <a:ext uri="{FF2B5EF4-FFF2-40B4-BE49-F238E27FC236}">
                  <a16:creationId xmlns:a16="http://schemas.microsoft.com/office/drawing/2014/main" xmlns="" id="{73235391-F2E9-4996-88E0-654BF9ED4930}"/>
                </a:ext>
              </a:extLst>
            </p:cNvPr>
            <p:cNvSpPr/>
            <p:nvPr/>
          </p:nvSpPr>
          <p:spPr>
            <a:xfrm>
              <a:off x="2470108" y="2002067"/>
              <a:ext cx="8236231" cy="966897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  <a:ln w="38100">
              <a:solidFill>
                <a:srgbClr val="ED2F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4" name="137">
              <a:extLst>
                <a:ext uri="{FF2B5EF4-FFF2-40B4-BE49-F238E27FC236}">
                  <a16:creationId xmlns:a16="http://schemas.microsoft.com/office/drawing/2014/main" xmlns="" id="{BF909960-8CBD-47FE-BE43-514C00E744FB}"/>
                </a:ext>
              </a:extLst>
            </p:cNvPr>
            <p:cNvSpPr txBox="1"/>
            <p:nvPr/>
          </p:nvSpPr>
          <p:spPr>
            <a:xfrm>
              <a:off x="2591545" y="2195868"/>
              <a:ext cx="7991249" cy="508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lại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việc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đã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ngày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hôm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qua.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22" y="1530098"/>
            <a:ext cx="3369261" cy="4999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5" descr="Tổng hợp Bé Quét Nhà giá rẻ, bán chạy tháng 8/2022 - BeeCo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13" b="7269"/>
          <a:stretch/>
        </p:blipFill>
        <p:spPr bwMode="auto">
          <a:xfrm>
            <a:off x="3713902" y="1530098"/>
            <a:ext cx="4162771" cy="5063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906" y="1593846"/>
            <a:ext cx="3785937" cy="4935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60794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35">
            <a:extLst>
              <a:ext uri="{FF2B5EF4-FFF2-40B4-BE49-F238E27FC236}">
                <a16:creationId xmlns:a16="http://schemas.microsoft.com/office/drawing/2014/main" xmlns="" id="{278C08CB-67BD-483C-A48C-F498561DCEB6}"/>
              </a:ext>
            </a:extLst>
          </p:cNvPr>
          <p:cNvGrpSpPr/>
          <p:nvPr/>
        </p:nvGrpSpPr>
        <p:grpSpPr>
          <a:xfrm>
            <a:off x="3" y="100605"/>
            <a:ext cx="12194508" cy="1112506"/>
            <a:chOff x="2470108" y="2002067"/>
            <a:chExt cx="8236231" cy="966897"/>
          </a:xfrm>
          <a:solidFill>
            <a:srgbClr val="CF4FA1"/>
          </a:solidFill>
        </p:grpSpPr>
        <p:sp>
          <p:nvSpPr>
            <p:cNvPr id="3" name="23">
              <a:extLst>
                <a:ext uri="{FF2B5EF4-FFF2-40B4-BE49-F238E27FC236}">
                  <a16:creationId xmlns:a16="http://schemas.microsoft.com/office/drawing/2014/main" xmlns="" id="{73235391-F2E9-4996-88E0-654BF9ED4930}"/>
                </a:ext>
              </a:extLst>
            </p:cNvPr>
            <p:cNvSpPr/>
            <p:nvPr/>
          </p:nvSpPr>
          <p:spPr>
            <a:xfrm>
              <a:off x="2470108" y="2002067"/>
              <a:ext cx="8236231" cy="966897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  <a:ln w="38100">
              <a:solidFill>
                <a:srgbClr val="ED2F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4" name="137">
              <a:extLst>
                <a:ext uri="{FF2B5EF4-FFF2-40B4-BE49-F238E27FC236}">
                  <a16:creationId xmlns:a16="http://schemas.microsoft.com/office/drawing/2014/main" xmlns="" id="{BF909960-8CBD-47FE-BE43-514C00E744FB}"/>
                </a:ext>
              </a:extLst>
            </p:cNvPr>
            <p:cNvSpPr txBox="1"/>
            <p:nvPr/>
          </p:nvSpPr>
          <p:spPr>
            <a:xfrm>
              <a:off x="2591545" y="2195868"/>
              <a:ext cx="7991249" cy="508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lại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việc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đã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ngày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hôm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qua.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5" name="AutoShape 5" descr="Tổng hợp Bé Quét Nhà giá rẻ, bán chạy tháng 8/2022 - BeeCo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01" y="1394828"/>
            <a:ext cx="5723693" cy="5135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257" y="1394828"/>
            <a:ext cx="5551761" cy="5135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525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9" t="29456" r="32369"/>
          <a:stretch/>
        </p:blipFill>
        <p:spPr bwMode="auto">
          <a:xfrm>
            <a:off x="2165684" y="272716"/>
            <a:ext cx="8005009" cy="616601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1009" y="0"/>
            <a:ext cx="1122363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763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5" y="0"/>
            <a:ext cx="9302750" cy="6748463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85000"/>
              </a:schemeClr>
            </a:solidFill>
          </a:ln>
          <a:effectLst/>
        </p:spPr>
      </p:pic>
      <p:sp>
        <p:nvSpPr>
          <p:cNvPr id="5" name="Rectangle 4"/>
          <p:cNvSpPr/>
          <p:nvPr/>
        </p:nvSpPr>
        <p:spPr>
          <a:xfrm>
            <a:off x="11069053" y="0"/>
            <a:ext cx="1122947" cy="1283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40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268371" y="559175"/>
            <a:ext cx="6934200" cy="3153896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13844" y="1765991"/>
              <a:ext cx="1378326" cy="634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 defTabSz="1219200">
                <a:defRPr/>
              </a:pPr>
              <a:r>
                <a:rPr lang="en-US" altLang="zh-CN" sz="8000" spc="300" dirty="0" err="1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</a:t>
              </a:r>
              <a:r>
                <a:rPr lang="en-US" altLang="zh-CN" sz="8000" spc="300" dirty="0" smtClean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1: ĐỌC</a:t>
              </a: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0" y="2766991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10138611" y="26872"/>
            <a:ext cx="2053389" cy="10804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CC"/>
                </a:solidFill>
              </a:rPr>
              <a:t>LỚP 2A4</a:t>
            </a:r>
            <a:endParaRPr lang="en-US" sz="40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05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xmlns="" id="{BB9BF4F1-0998-404D-B991-9FA42CC3CE3A}"/>
              </a:ext>
            </a:extLst>
          </p:cNvPr>
          <p:cNvSpPr/>
          <p:nvPr/>
        </p:nvSpPr>
        <p:spPr>
          <a:xfrm>
            <a:off x="188076" y="926470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9" name="139">
            <a:extLst>
              <a:ext uri="{FF2B5EF4-FFF2-40B4-BE49-F238E27FC236}">
                <a16:creationId xmlns:a16="http://schemas.microsoft.com/office/drawing/2014/main" xmlns="" id="{BE942117-73E3-49AC-BC4E-92D5B6F19489}"/>
              </a:ext>
            </a:extLst>
          </p:cNvPr>
          <p:cNvGrpSpPr/>
          <p:nvPr/>
        </p:nvGrpSpPr>
        <p:grpSpPr>
          <a:xfrm>
            <a:off x="0" y="64501"/>
            <a:ext cx="2393397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xmlns="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xmlns="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 smtClean="0">
                  <a:solidFill>
                    <a:srgbClr val="ED2F6A"/>
                  </a:solidFill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ĐỌC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xmlns="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237A63C-FB7F-4314-A209-7EDB574EB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4456" y="0"/>
            <a:ext cx="3927549" cy="53435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16A0AAF-4EF9-4089-89AC-41B49CF6205D}"/>
              </a:ext>
            </a:extLst>
          </p:cNvPr>
          <p:cNvSpPr txBox="1"/>
          <p:nvPr/>
        </p:nvSpPr>
        <p:spPr>
          <a:xfrm>
            <a:off x="406717" y="1114183"/>
            <a:ext cx="5090321" cy="67403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Em cầm tờ lịch cũ: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đâu rồi?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Ra ngoài sân hỏi bố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Xoa đầu em, bố cười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 cành hoa trong vườn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Nụ hồng lớn lên mãi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Đợi đến ngày tỏa hương.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5B19117-F232-40D6-B218-8F99AA52F7CB}"/>
              </a:ext>
            </a:extLst>
          </p:cNvPr>
          <p:cNvSpPr txBox="1"/>
          <p:nvPr/>
        </p:nvSpPr>
        <p:spPr>
          <a:xfrm>
            <a:off x="4470869" y="1098351"/>
            <a:ext cx="417859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hạt lúa mẹ trồng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 đồng chờ gặt hái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Chín vàng màu ước mong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- Ngày hôm qua ở lại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 vở hồng của con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Con học hành chăm chỉ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 ngày qua vẫn còn.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sz="20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(</a:t>
            </a:r>
            <a:r>
              <a:rPr lang="en-US" sz="2000" dirty="0" err="1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Bế</a:t>
            </a:r>
            <a:r>
              <a:rPr lang="en-US" sz="20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Kiến</a:t>
            </a:r>
            <a:r>
              <a:rPr lang="en-US" sz="20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Quốc</a:t>
            </a:r>
            <a:r>
              <a:rPr lang="en-US" sz="2000" dirty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F4B6D55-9414-4DD7-8435-0D9B28C98F2C}"/>
              </a:ext>
            </a:extLst>
          </p:cNvPr>
          <p:cNvSpPr txBox="1"/>
          <p:nvPr/>
        </p:nvSpPr>
        <p:spPr>
          <a:xfrm>
            <a:off x="1711407" y="149690"/>
            <a:ext cx="6748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hôm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rồi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F4FA1"/>
                </a:solidFill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F4FA1"/>
              </a:solidFill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9453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xmlns="" id="{50C12B26-75BB-45EE-9142-FBADDC9CDE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814"/>
          <a:stretch/>
        </p:blipFill>
        <p:spPr>
          <a:xfrm rot="16200000" flipV="1">
            <a:off x="2669509" y="-2639192"/>
            <a:ext cx="6858000" cy="121920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427ADA6-213D-424A-8265-DDE2F08EB70B}"/>
              </a:ext>
            </a:extLst>
          </p:cNvPr>
          <p:cNvSpPr txBox="1"/>
          <p:nvPr/>
        </p:nvSpPr>
        <p:spPr>
          <a:xfrm>
            <a:off x="4222322" y="2524947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8000" dirty="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đoạn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01" y="69187"/>
            <a:ext cx="3609166" cy="379297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52977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</TotalTime>
  <Words>712</Words>
  <Application>Microsoft Office PowerPoint</Application>
  <PresentationFormat>Custom</PresentationFormat>
  <Paragraphs>180</Paragraphs>
  <Slides>23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Office Theme</vt:lpstr>
      <vt:lpstr>3_Office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 Thảo.Trần</dc:creator>
  <cp:lastModifiedBy>Admin</cp:lastModifiedBy>
  <cp:revision>91</cp:revision>
  <dcterms:created xsi:type="dcterms:W3CDTF">2021-05-21T10:43:38Z</dcterms:created>
  <dcterms:modified xsi:type="dcterms:W3CDTF">2023-04-19T13:51:01Z</dcterms:modified>
</cp:coreProperties>
</file>