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8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  <p:sldMasterId id="2147483729" r:id="rId2"/>
    <p:sldMasterId id="2147483885" r:id="rId3"/>
    <p:sldMasterId id="2147483897" r:id="rId4"/>
    <p:sldMasterId id="2147483922" r:id="rId5"/>
    <p:sldMasterId id="2147483934" r:id="rId6"/>
    <p:sldMasterId id="2147483946" r:id="rId7"/>
    <p:sldMasterId id="2147483970" r:id="rId8"/>
    <p:sldMasterId id="2147483983" r:id="rId9"/>
  </p:sldMasterIdLst>
  <p:notesMasterIdLst>
    <p:notesMasterId r:id="rId31"/>
  </p:notesMasterIdLst>
  <p:sldIdLst>
    <p:sldId id="361" r:id="rId10"/>
    <p:sldId id="349" r:id="rId11"/>
    <p:sldId id="350" r:id="rId12"/>
    <p:sldId id="351" r:id="rId13"/>
    <p:sldId id="352" r:id="rId14"/>
    <p:sldId id="353" r:id="rId15"/>
    <p:sldId id="354" r:id="rId16"/>
    <p:sldId id="355" r:id="rId17"/>
    <p:sldId id="356" r:id="rId18"/>
    <p:sldId id="358" r:id="rId19"/>
    <p:sldId id="346" r:id="rId20"/>
    <p:sldId id="327" r:id="rId21"/>
    <p:sldId id="328" r:id="rId22"/>
    <p:sldId id="286" r:id="rId23"/>
    <p:sldId id="287" r:id="rId24"/>
    <p:sldId id="283" r:id="rId25"/>
    <p:sldId id="363" r:id="rId26"/>
    <p:sldId id="374" r:id="rId27"/>
    <p:sldId id="376" r:id="rId28"/>
    <p:sldId id="365" r:id="rId29"/>
    <p:sldId id="368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33CC"/>
    <a:srgbClr val="0000FF"/>
    <a:srgbClr val="00009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31" autoAdjust="0"/>
    <p:restoredTop sz="94660"/>
  </p:normalViewPr>
  <p:slideViewPr>
    <p:cSldViewPr snapToGrid="0">
      <p:cViewPr varScale="1">
        <p:scale>
          <a:sx n="66" d="100"/>
          <a:sy n="66" d="100"/>
        </p:scale>
        <p:origin x="628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tableStyles" Target="tableStyles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905F07-01DE-4B27-9A53-42A2207ECF25}" type="datetimeFigureOut">
              <a:rPr lang="en-US" smtClean="0"/>
              <a:t>11/12/2022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417557-1C4A-43AE-B4CB-C959E9FA6F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857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xmlns="" id="{0E5F5E53-7BB6-40E0-9FAB-A8552BE0B8C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xmlns="" id="{794C694B-86F1-427A-86F2-9A396C082A0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xmlns="" id="{C551DD81-237C-4A85-8B1B-C17C84BD12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084B89C-D551-4FC5-854B-5E2DF2525D85}" type="slidenum">
              <a:rPr lang="vi-VN" altLang="en-US" sz="1200" smtClean="0">
                <a:solidFill>
                  <a:srgbClr val="000000"/>
                </a:solidFill>
              </a:rPr>
              <a:pPr/>
              <a:t>1</a:t>
            </a:fld>
            <a:endParaRPr lang="vi-VN" alt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964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133F1-2937-435F-82D2-F30ACC64F18B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768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892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7477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527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Google Shape;276;p4"/>
          <p:cNvGrpSpPr/>
          <p:nvPr/>
        </p:nvGrpSpPr>
        <p:grpSpPr>
          <a:xfrm>
            <a:off x="10978864" y="-133"/>
            <a:ext cx="1204965" cy="1761341"/>
            <a:chOff x="7924616" y="-100"/>
            <a:chExt cx="1212890" cy="1772924"/>
          </a:xfrm>
        </p:grpSpPr>
        <p:sp>
          <p:nvSpPr>
            <p:cNvPr id="277" name="Google Shape;277;p4"/>
            <p:cNvSpPr/>
            <p:nvPr/>
          </p:nvSpPr>
          <p:spPr>
            <a:xfrm>
              <a:off x="8348260" y="166878"/>
              <a:ext cx="789242" cy="1605946"/>
            </a:xfrm>
            <a:custGeom>
              <a:avLst/>
              <a:gdLst/>
              <a:ahLst/>
              <a:cxnLst/>
              <a:rect l="l" t="t" r="r" b="b"/>
              <a:pathLst>
                <a:path w="6811" h="13859" extrusionOk="0">
                  <a:moveTo>
                    <a:pt x="6810" y="0"/>
                  </a:moveTo>
                  <a:lnTo>
                    <a:pt x="0" y="9799"/>
                  </a:lnTo>
                  <a:lnTo>
                    <a:pt x="5846" y="13859"/>
                  </a:lnTo>
                  <a:lnTo>
                    <a:pt x="6810" y="12466"/>
                  </a:lnTo>
                  <a:lnTo>
                    <a:pt x="68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4"/>
            <p:cNvSpPr/>
            <p:nvPr/>
          </p:nvSpPr>
          <p:spPr>
            <a:xfrm>
              <a:off x="8348260" y="1176740"/>
              <a:ext cx="764444" cy="594683"/>
            </a:xfrm>
            <a:custGeom>
              <a:avLst/>
              <a:gdLst/>
              <a:ahLst/>
              <a:cxnLst/>
              <a:rect l="l" t="t" r="r" b="b"/>
              <a:pathLst>
                <a:path w="6597" h="5132" extrusionOk="0">
                  <a:moveTo>
                    <a:pt x="750" y="0"/>
                  </a:moveTo>
                  <a:lnTo>
                    <a:pt x="0" y="1072"/>
                  </a:lnTo>
                  <a:lnTo>
                    <a:pt x="5846" y="5132"/>
                  </a:lnTo>
                  <a:lnTo>
                    <a:pt x="6596" y="4060"/>
                  </a:lnTo>
                  <a:lnTo>
                    <a:pt x="75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4"/>
            <p:cNvSpPr/>
            <p:nvPr/>
          </p:nvSpPr>
          <p:spPr>
            <a:xfrm>
              <a:off x="8517903" y="932473"/>
              <a:ext cx="619597" cy="556212"/>
            </a:xfrm>
            <a:custGeom>
              <a:avLst/>
              <a:gdLst/>
              <a:ahLst/>
              <a:cxnLst/>
              <a:rect l="l" t="t" r="r" b="b"/>
              <a:pathLst>
                <a:path w="5347" h="4800" extrusionOk="0">
                  <a:moveTo>
                    <a:pt x="751" y="1"/>
                  </a:moveTo>
                  <a:lnTo>
                    <a:pt x="1" y="1073"/>
                  </a:lnTo>
                  <a:lnTo>
                    <a:pt x="5346" y="4799"/>
                  </a:lnTo>
                  <a:lnTo>
                    <a:pt x="5346" y="3204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4"/>
            <p:cNvSpPr/>
            <p:nvPr/>
          </p:nvSpPr>
          <p:spPr>
            <a:xfrm>
              <a:off x="8687546" y="688322"/>
              <a:ext cx="449952" cy="437438"/>
            </a:xfrm>
            <a:custGeom>
              <a:avLst/>
              <a:gdLst/>
              <a:ahLst/>
              <a:cxnLst/>
              <a:rect l="l" t="t" r="r" b="b"/>
              <a:pathLst>
                <a:path w="3883" h="3775" extrusionOk="0">
                  <a:moveTo>
                    <a:pt x="739" y="1"/>
                  </a:moveTo>
                  <a:lnTo>
                    <a:pt x="1" y="1084"/>
                  </a:lnTo>
                  <a:lnTo>
                    <a:pt x="3882" y="3775"/>
                  </a:lnTo>
                  <a:lnTo>
                    <a:pt x="3882" y="219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8FC7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4"/>
            <p:cNvSpPr/>
            <p:nvPr/>
          </p:nvSpPr>
          <p:spPr>
            <a:xfrm>
              <a:off x="7924616" y="-100"/>
              <a:ext cx="1212890" cy="1226563"/>
            </a:xfrm>
            <a:custGeom>
              <a:avLst/>
              <a:gdLst/>
              <a:ahLst/>
              <a:cxnLst/>
              <a:rect l="l" t="t" r="r" b="b"/>
              <a:pathLst>
                <a:path w="10467" h="10585" extrusionOk="0">
                  <a:moveTo>
                    <a:pt x="1465" y="0"/>
                  </a:moveTo>
                  <a:lnTo>
                    <a:pt x="453" y="1108"/>
                  </a:lnTo>
                  <a:lnTo>
                    <a:pt x="1" y="5251"/>
                  </a:lnTo>
                  <a:lnTo>
                    <a:pt x="2073" y="8870"/>
                  </a:lnTo>
                  <a:lnTo>
                    <a:pt x="5883" y="10585"/>
                  </a:lnTo>
                  <a:lnTo>
                    <a:pt x="9966" y="9740"/>
                  </a:lnTo>
                  <a:lnTo>
                    <a:pt x="10466" y="9180"/>
                  </a:lnTo>
                  <a:lnTo>
                    <a:pt x="1046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4"/>
            <p:cNvSpPr/>
            <p:nvPr/>
          </p:nvSpPr>
          <p:spPr>
            <a:xfrm>
              <a:off x="8690327" y="-100"/>
              <a:ext cx="404412" cy="448446"/>
            </a:xfrm>
            <a:custGeom>
              <a:avLst/>
              <a:gdLst/>
              <a:ahLst/>
              <a:cxnLst/>
              <a:rect l="l" t="t" r="r" b="b"/>
              <a:pathLst>
                <a:path w="3490" h="3870" extrusionOk="0">
                  <a:moveTo>
                    <a:pt x="453" y="0"/>
                  </a:moveTo>
                  <a:lnTo>
                    <a:pt x="1" y="3870"/>
                  </a:lnTo>
                  <a:lnTo>
                    <a:pt x="34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4"/>
            <p:cNvSpPr/>
            <p:nvPr/>
          </p:nvSpPr>
          <p:spPr>
            <a:xfrm>
              <a:off x="7979889" y="-100"/>
              <a:ext cx="710561" cy="448446"/>
            </a:xfrm>
            <a:custGeom>
              <a:avLst/>
              <a:gdLst/>
              <a:ahLst/>
              <a:cxnLst/>
              <a:rect l="l" t="t" r="r" b="b"/>
              <a:pathLst>
                <a:path w="6132" h="3870" extrusionOk="0">
                  <a:moveTo>
                    <a:pt x="988" y="0"/>
                  </a:moveTo>
                  <a:lnTo>
                    <a:pt x="0" y="1084"/>
                  </a:lnTo>
                  <a:lnTo>
                    <a:pt x="6132" y="3870"/>
                  </a:lnTo>
                  <a:lnTo>
                    <a:pt x="38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4"/>
            <p:cNvSpPr/>
            <p:nvPr/>
          </p:nvSpPr>
          <p:spPr>
            <a:xfrm>
              <a:off x="7927397" y="448226"/>
              <a:ext cx="763053" cy="576838"/>
            </a:xfrm>
            <a:custGeom>
              <a:avLst/>
              <a:gdLst/>
              <a:ahLst/>
              <a:cxnLst/>
              <a:rect l="l" t="t" r="r" b="b"/>
              <a:pathLst>
                <a:path w="6585" h="4978" extrusionOk="0">
                  <a:moveTo>
                    <a:pt x="6585" y="1"/>
                  </a:moveTo>
                  <a:lnTo>
                    <a:pt x="1" y="1418"/>
                  </a:lnTo>
                  <a:lnTo>
                    <a:pt x="2037" y="4978"/>
                  </a:lnTo>
                  <a:lnTo>
                    <a:pt x="65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4"/>
            <p:cNvSpPr/>
            <p:nvPr/>
          </p:nvSpPr>
          <p:spPr>
            <a:xfrm>
              <a:off x="8610372" y="448226"/>
              <a:ext cx="465016" cy="778233"/>
            </a:xfrm>
            <a:custGeom>
              <a:avLst/>
              <a:gdLst/>
              <a:ahLst/>
              <a:cxnLst/>
              <a:rect l="l" t="t" r="r" b="b"/>
              <a:pathLst>
                <a:path w="4013" h="6716" extrusionOk="0">
                  <a:moveTo>
                    <a:pt x="691" y="1"/>
                  </a:moveTo>
                  <a:lnTo>
                    <a:pt x="0" y="6716"/>
                  </a:lnTo>
                  <a:lnTo>
                    <a:pt x="0" y="6716"/>
                  </a:lnTo>
                  <a:lnTo>
                    <a:pt x="4013" y="5883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4"/>
            <p:cNvSpPr/>
            <p:nvPr/>
          </p:nvSpPr>
          <p:spPr>
            <a:xfrm>
              <a:off x="8690327" y="358538"/>
              <a:ext cx="447171" cy="288535"/>
            </a:xfrm>
            <a:custGeom>
              <a:avLst/>
              <a:gdLst/>
              <a:ahLst/>
              <a:cxnLst/>
              <a:rect l="l" t="t" r="r" b="b"/>
              <a:pathLst>
                <a:path w="3859" h="2490" extrusionOk="0">
                  <a:moveTo>
                    <a:pt x="3858" y="1"/>
                  </a:moveTo>
                  <a:lnTo>
                    <a:pt x="1" y="775"/>
                  </a:lnTo>
                  <a:lnTo>
                    <a:pt x="3858" y="2489"/>
                  </a:lnTo>
                  <a:lnTo>
                    <a:pt x="385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87" name="Google Shape;287;p4"/>
          <p:cNvSpPr/>
          <p:nvPr/>
        </p:nvSpPr>
        <p:spPr>
          <a:xfrm rot="-6510779">
            <a:off x="-466138" y="-40623"/>
            <a:ext cx="1238527" cy="1012637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67B5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8" name="Google Shape;288;p4"/>
          <p:cNvSpPr/>
          <p:nvPr/>
        </p:nvSpPr>
        <p:spPr>
          <a:xfrm rot="-7532834">
            <a:off x="138817" y="-367819"/>
            <a:ext cx="1244059" cy="1053069"/>
          </a:xfrm>
          <a:custGeom>
            <a:avLst/>
            <a:gdLst/>
            <a:ahLst/>
            <a:cxnLst/>
            <a:rect l="l" t="t" r="r" b="b"/>
            <a:pathLst>
              <a:path w="29768" h="25198" extrusionOk="0">
                <a:moveTo>
                  <a:pt x="28706" y="0"/>
                </a:moveTo>
                <a:cubicBezTo>
                  <a:pt x="28706" y="0"/>
                  <a:pt x="28683" y="107"/>
                  <a:pt x="28647" y="286"/>
                </a:cubicBezTo>
                <a:cubicBezTo>
                  <a:pt x="28635" y="369"/>
                  <a:pt x="28611" y="488"/>
                  <a:pt x="28575" y="631"/>
                </a:cubicBezTo>
                <a:cubicBezTo>
                  <a:pt x="28552" y="762"/>
                  <a:pt x="28516" y="905"/>
                  <a:pt x="28456" y="1072"/>
                </a:cubicBezTo>
                <a:cubicBezTo>
                  <a:pt x="28397" y="1238"/>
                  <a:pt x="28337" y="1429"/>
                  <a:pt x="28278" y="1619"/>
                </a:cubicBezTo>
                <a:cubicBezTo>
                  <a:pt x="28218" y="1834"/>
                  <a:pt x="28111" y="2036"/>
                  <a:pt x="28028" y="2262"/>
                </a:cubicBezTo>
                <a:cubicBezTo>
                  <a:pt x="27980" y="2369"/>
                  <a:pt x="27933" y="2477"/>
                  <a:pt x="27897" y="2596"/>
                </a:cubicBezTo>
                <a:cubicBezTo>
                  <a:pt x="26399" y="2354"/>
                  <a:pt x="20976" y="1508"/>
                  <a:pt x="18281" y="1508"/>
                </a:cubicBezTo>
                <a:cubicBezTo>
                  <a:pt x="17119" y="1508"/>
                  <a:pt x="16464" y="1665"/>
                  <a:pt x="16848" y="2096"/>
                </a:cubicBezTo>
                <a:cubicBezTo>
                  <a:pt x="17861" y="3230"/>
                  <a:pt x="22903" y="3406"/>
                  <a:pt x="25750" y="3406"/>
                </a:cubicBezTo>
                <a:cubicBezTo>
                  <a:pt x="26550" y="3406"/>
                  <a:pt x="27176" y="3392"/>
                  <a:pt x="27492" y="3381"/>
                </a:cubicBezTo>
                <a:lnTo>
                  <a:pt x="27492" y="3381"/>
                </a:lnTo>
                <a:cubicBezTo>
                  <a:pt x="27432" y="3501"/>
                  <a:pt x="27361" y="3620"/>
                  <a:pt x="27278" y="3739"/>
                </a:cubicBezTo>
                <a:cubicBezTo>
                  <a:pt x="27123" y="4001"/>
                  <a:pt x="26968" y="4286"/>
                  <a:pt x="26778" y="4560"/>
                </a:cubicBezTo>
                <a:cubicBezTo>
                  <a:pt x="26587" y="4822"/>
                  <a:pt x="26409" y="5120"/>
                  <a:pt x="26182" y="5394"/>
                </a:cubicBezTo>
                <a:cubicBezTo>
                  <a:pt x="25968" y="5667"/>
                  <a:pt x="25754" y="5965"/>
                  <a:pt x="25516" y="6239"/>
                </a:cubicBezTo>
                <a:cubicBezTo>
                  <a:pt x="25397" y="6382"/>
                  <a:pt x="25277" y="6525"/>
                  <a:pt x="25158" y="6668"/>
                </a:cubicBezTo>
                <a:cubicBezTo>
                  <a:pt x="25039" y="6822"/>
                  <a:pt x="24896" y="6953"/>
                  <a:pt x="24765" y="7096"/>
                </a:cubicBezTo>
                <a:cubicBezTo>
                  <a:pt x="24658" y="7215"/>
                  <a:pt x="24563" y="7334"/>
                  <a:pt x="24444" y="7453"/>
                </a:cubicBezTo>
                <a:cubicBezTo>
                  <a:pt x="22451" y="7037"/>
                  <a:pt x="16306" y="5777"/>
                  <a:pt x="13663" y="5777"/>
                </a:cubicBezTo>
                <a:cubicBezTo>
                  <a:pt x="12753" y="5777"/>
                  <a:pt x="12258" y="5926"/>
                  <a:pt x="12490" y="6310"/>
                </a:cubicBezTo>
                <a:cubicBezTo>
                  <a:pt x="13383" y="7787"/>
                  <a:pt x="21360" y="8096"/>
                  <a:pt x="23742" y="8156"/>
                </a:cubicBezTo>
                <a:cubicBezTo>
                  <a:pt x="23515" y="8382"/>
                  <a:pt x="23289" y="8584"/>
                  <a:pt x="23075" y="8799"/>
                </a:cubicBezTo>
                <a:cubicBezTo>
                  <a:pt x="22777" y="9085"/>
                  <a:pt x="22456" y="9346"/>
                  <a:pt x="22158" y="9632"/>
                </a:cubicBezTo>
                <a:cubicBezTo>
                  <a:pt x="21848" y="9894"/>
                  <a:pt x="21539" y="10168"/>
                  <a:pt x="21206" y="10430"/>
                </a:cubicBezTo>
                <a:cubicBezTo>
                  <a:pt x="20717" y="10835"/>
                  <a:pt x="20217" y="11228"/>
                  <a:pt x="19705" y="11597"/>
                </a:cubicBezTo>
                <a:cubicBezTo>
                  <a:pt x="18173" y="10937"/>
                  <a:pt x="11342" y="8009"/>
                  <a:pt x="9539" y="8009"/>
                </a:cubicBezTo>
                <a:cubicBezTo>
                  <a:pt x="9030" y="8009"/>
                  <a:pt x="8921" y="8242"/>
                  <a:pt x="9442" y="8823"/>
                </a:cubicBezTo>
                <a:cubicBezTo>
                  <a:pt x="11204" y="10811"/>
                  <a:pt x="17372" y="11894"/>
                  <a:pt x="18979" y="12144"/>
                </a:cubicBezTo>
                <a:cubicBezTo>
                  <a:pt x="18408" y="12561"/>
                  <a:pt x="17836" y="12954"/>
                  <a:pt x="17276" y="13335"/>
                </a:cubicBezTo>
                <a:cubicBezTo>
                  <a:pt x="16824" y="13645"/>
                  <a:pt x="16372" y="13930"/>
                  <a:pt x="15931" y="14204"/>
                </a:cubicBezTo>
                <a:cubicBezTo>
                  <a:pt x="14714" y="13877"/>
                  <a:pt x="8313" y="12201"/>
                  <a:pt x="6010" y="12201"/>
                </a:cubicBezTo>
                <a:cubicBezTo>
                  <a:pt x="5385" y="12201"/>
                  <a:pt x="5062" y="12325"/>
                  <a:pt x="5227" y="12633"/>
                </a:cubicBezTo>
                <a:cubicBezTo>
                  <a:pt x="5954" y="13990"/>
                  <a:pt x="13276" y="14585"/>
                  <a:pt x="15121" y="14704"/>
                </a:cubicBezTo>
                <a:cubicBezTo>
                  <a:pt x="14598" y="15014"/>
                  <a:pt x="14109" y="15312"/>
                  <a:pt x="13645" y="15573"/>
                </a:cubicBezTo>
                <a:cubicBezTo>
                  <a:pt x="12562" y="16193"/>
                  <a:pt x="11645" y="16681"/>
                  <a:pt x="10990" y="17014"/>
                </a:cubicBezTo>
                <a:cubicBezTo>
                  <a:pt x="9274" y="16537"/>
                  <a:pt x="4757" y="15316"/>
                  <a:pt x="3092" y="15316"/>
                </a:cubicBezTo>
                <a:cubicBezTo>
                  <a:pt x="2469" y="15316"/>
                  <a:pt x="2245" y="15487"/>
                  <a:pt x="2715" y="15931"/>
                </a:cubicBezTo>
                <a:cubicBezTo>
                  <a:pt x="4356" y="17469"/>
                  <a:pt x="8286" y="17610"/>
                  <a:pt x="9787" y="17610"/>
                </a:cubicBezTo>
                <a:cubicBezTo>
                  <a:pt x="9865" y="17610"/>
                  <a:pt x="9937" y="17610"/>
                  <a:pt x="10002" y="17609"/>
                </a:cubicBezTo>
                <a:lnTo>
                  <a:pt x="10061" y="17728"/>
                </a:lnTo>
                <a:cubicBezTo>
                  <a:pt x="8311" y="18443"/>
                  <a:pt x="0" y="21848"/>
                  <a:pt x="1382" y="22265"/>
                </a:cubicBezTo>
                <a:cubicBezTo>
                  <a:pt x="1598" y="22330"/>
                  <a:pt x="1836" y="22360"/>
                  <a:pt x="2092" y="22360"/>
                </a:cubicBezTo>
                <a:cubicBezTo>
                  <a:pt x="5099" y="22360"/>
                  <a:pt x="10490" y="18193"/>
                  <a:pt x="10490" y="18193"/>
                </a:cubicBezTo>
                <a:lnTo>
                  <a:pt x="10490" y="18193"/>
                </a:lnTo>
                <a:cubicBezTo>
                  <a:pt x="10490" y="18193"/>
                  <a:pt x="7895" y="25197"/>
                  <a:pt x="9271" y="25197"/>
                </a:cubicBezTo>
                <a:cubicBezTo>
                  <a:pt x="9406" y="25197"/>
                  <a:pt x="9580" y="25129"/>
                  <a:pt x="9799" y="24979"/>
                </a:cubicBezTo>
                <a:cubicBezTo>
                  <a:pt x="10752" y="24325"/>
                  <a:pt x="11597" y="17657"/>
                  <a:pt x="11657" y="17216"/>
                </a:cubicBezTo>
                <a:cubicBezTo>
                  <a:pt x="12264" y="16907"/>
                  <a:pt x="13026" y="16502"/>
                  <a:pt x="13907" y="16026"/>
                </a:cubicBezTo>
                <a:cubicBezTo>
                  <a:pt x="14348" y="15776"/>
                  <a:pt x="14824" y="15514"/>
                  <a:pt x="15336" y="15216"/>
                </a:cubicBezTo>
                <a:lnTo>
                  <a:pt x="15336" y="15216"/>
                </a:lnTo>
                <a:cubicBezTo>
                  <a:pt x="14228" y="18026"/>
                  <a:pt x="12966" y="24098"/>
                  <a:pt x="13978" y="24444"/>
                </a:cubicBezTo>
                <a:cubicBezTo>
                  <a:pt x="13997" y="24450"/>
                  <a:pt x="14015" y="24452"/>
                  <a:pt x="14033" y="24452"/>
                </a:cubicBezTo>
                <a:cubicBezTo>
                  <a:pt x="14954" y="24452"/>
                  <a:pt x="15852" y="16842"/>
                  <a:pt x="16074" y="14764"/>
                </a:cubicBezTo>
                <a:cubicBezTo>
                  <a:pt x="16562" y="14466"/>
                  <a:pt x="17074" y="14157"/>
                  <a:pt x="17598" y="13811"/>
                </a:cubicBezTo>
                <a:cubicBezTo>
                  <a:pt x="18086" y="13490"/>
                  <a:pt x="18586" y="13156"/>
                  <a:pt x="19098" y="12799"/>
                </a:cubicBezTo>
                <a:lnTo>
                  <a:pt x="19098" y="12799"/>
                </a:lnTo>
                <a:cubicBezTo>
                  <a:pt x="18205" y="14811"/>
                  <a:pt x="15479" y="21241"/>
                  <a:pt x="17145" y="21681"/>
                </a:cubicBezTo>
                <a:cubicBezTo>
                  <a:pt x="17194" y="21694"/>
                  <a:pt x="17243" y="21701"/>
                  <a:pt x="17290" y="21701"/>
                </a:cubicBezTo>
                <a:cubicBezTo>
                  <a:pt x="18934" y="21701"/>
                  <a:pt x="19783" y="14101"/>
                  <a:pt x="19991" y="12180"/>
                </a:cubicBezTo>
                <a:cubicBezTo>
                  <a:pt x="20539" y="11775"/>
                  <a:pt x="21086" y="11359"/>
                  <a:pt x="21622" y="10942"/>
                </a:cubicBezTo>
                <a:lnTo>
                  <a:pt x="22610" y="10132"/>
                </a:lnTo>
                <a:cubicBezTo>
                  <a:pt x="22920" y="9858"/>
                  <a:pt x="23253" y="9585"/>
                  <a:pt x="23551" y="9299"/>
                </a:cubicBezTo>
                <a:lnTo>
                  <a:pt x="24265" y="8632"/>
                </a:lnTo>
                <a:lnTo>
                  <a:pt x="24265" y="8632"/>
                </a:lnTo>
                <a:cubicBezTo>
                  <a:pt x="23134" y="11859"/>
                  <a:pt x="21968" y="19050"/>
                  <a:pt x="23158" y="19383"/>
                </a:cubicBezTo>
                <a:cubicBezTo>
                  <a:pt x="23176" y="19388"/>
                  <a:pt x="23194" y="19391"/>
                  <a:pt x="23212" y="19391"/>
                </a:cubicBezTo>
                <a:cubicBezTo>
                  <a:pt x="24345" y="19391"/>
                  <a:pt x="24981" y="9417"/>
                  <a:pt x="25075" y="7811"/>
                </a:cubicBezTo>
                <a:cubicBezTo>
                  <a:pt x="25158" y="7739"/>
                  <a:pt x="25230" y="7668"/>
                  <a:pt x="25289" y="7596"/>
                </a:cubicBezTo>
                <a:cubicBezTo>
                  <a:pt x="25420" y="7441"/>
                  <a:pt x="25551" y="7311"/>
                  <a:pt x="25694" y="7156"/>
                </a:cubicBezTo>
                <a:cubicBezTo>
                  <a:pt x="25825" y="7013"/>
                  <a:pt x="25944" y="6858"/>
                  <a:pt x="26063" y="6715"/>
                </a:cubicBezTo>
                <a:cubicBezTo>
                  <a:pt x="26313" y="6429"/>
                  <a:pt x="26540" y="6132"/>
                  <a:pt x="26766" y="5834"/>
                </a:cubicBezTo>
                <a:cubicBezTo>
                  <a:pt x="27004" y="5548"/>
                  <a:pt x="27194" y="5251"/>
                  <a:pt x="27385" y="4977"/>
                </a:cubicBezTo>
                <a:cubicBezTo>
                  <a:pt x="27432" y="4917"/>
                  <a:pt x="27480" y="4858"/>
                  <a:pt x="27516" y="4774"/>
                </a:cubicBezTo>
                <a:lnTo>
                  <a:pt x="27516" y="4774"/>
                </a:lnTo>
                <a:cubicBezTo>
                  <a:pt x="27135" y="8584"/>
                  <a:pt x="27397" y="15109"/>
                  <a:pt x="28611" y="15216"/>
                </a:cubicBezTo>
                <a:cubicBezTo>
                  <a:pt x="28617" y="15217"/>
                  <a:pt x="28623" y="15217"/>
                  <a:pt x="28629" y="15217"/>
                </a:cubicBezTo>
                <a:cubicBezTo>
                  <a:pt x="29767" y="15217"/>
                  <a:pt x="28705" y="5940"/>
                  <a:pt x="28385" y="3322"/>
                </a:cubicBezTo>
                <a:lnTo>
                  <a:pt x="28385" y="3310"/>
                </a:lnTo>
                <a:cubicBezTo>
                  <a:pt x="28456" y="3167"/>
                  <a:pt x="28516" y="3048"/>
                  <a:pt x="28575" y="2917"/>
                </a:cubicBezTo>
                <a:cubicBezTo>
                  <a:pt x="28635" y="2786"/>
                  <a:pt x="28683" y="2667"/>
                  <a:pt x="28742" y="2548"/>
                </a:cubicBezTo>
                <a:cubicBezTo>
                  <a:pt x="28849" y="2310"/>
                  <a:pt x="28945" y="2084"/>
                  <a:pt x="29028" y="1857"/>
                </a:cubicBezTo>
                <a:cubicBezTo>
                  <a:pt x="29099" y="1643"/>
                  <a:pt x="29171" y="1441"/>
                  <a:pt x="29230" y="1262"/>
                </a:cubicBezTo>
                <a:cubicBezTo>
                  <a:pt x="29290" y="1084"/>
                  <a:pt x="29337" y="929"/>
                  <a:pt x="29361" y="774"/>
                </a:cubicBezTo>
                <a:cubicBezTo>
                  <a:pt x="29397" y="631"/>
                  <a:pt x="29421" y="512"/>
                  <a:pt x="29457" y="405"/>
                </a:cubicBezTo>
                <a:cubicBezTo>
                  <a:pt x="29504" y="214"/>
                  <a:pt x="29528" y="107"/>
                  <a:pt x="29528" y="107"/>
                </a:cubicBezTo>
                <a:lnTo>
                  <a:pt x="287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9" name="Google Shape;289;p4"/>
          <p:cNvSpPr/>
          <p:nvPr/>
        </p:nvSpPr>
        <p:spPr>
          <a:xfrm>
            <a:off x="9136766" y="131741"/>
            <a:ext cx="1623807" cy="376265"/>
          </a:xfrm>
          <a:custGeom>
            <a:avLst/>
            <a:gdLst/>
            <a:ahLst/>
            <a:cxnLst/>
            <a:rect l="l" t="t" r="r" b="b"/>
            <a:pathLst>
              <a:path w="28779" h="6669" extrusionOk="0">
                <a:moveTo>
                  <a:pt x="13951" y="1"/>
                </a:moveTo>
                <a:cubicBezTo>
                  <a:pt x="13574" y="1"/>
                  <a:pt x="13197" y="32"/>
                  <a:pt x="12824" y="96"/>
                </a:cubicBezTo>
                <a:cubicBezTo>
                  <a:pt x="11859" y="239"/>
                  <a:pt x="10955" y="608"/>
                  <a:pt x="10085" y="1072"/>
                </a:cubicBezTo>
                <a:cubicBezTo>
                  <a:pt x="8633" y="1858"/>
                  <a:pt x="7466" y="2799"/>
                  <a:pt x="6692" y="4263"/>
                </a:cubicBezTo>
                <a:cubicBezTo>
                  <a:pt x="5961" y="3714"/>
                  <a:pt x="5054" y="3419"/>
                  <a:pt x="4155" y="3419"/>
                </a:cubicBezTo>
                <a:cubicBezTo>
                  <a:pt x="3883" y="3419"/>
                  <a:pt x="3612" y="3446"/>
                  <a:pt x="3346" y="3501"/>
                </a:cubicBezTo>
                <a:cubicBezTo>
                  <a:pt x="2203" y="3739"/>
                  <a:pt x="1156" y="4501"/>
                  <a:pt x="584" y="5525"/>
                </a:cubicBezTo>
                <a:cubicBezTo>
                  <a:pt x="406" y="5835"/>
                  <a:pt x="167" y="6263"/>
                  <a:pt x="1" y="6668"/>
                </a:cubicBezTo>
                <a:lnTo>
                  <a:pt x="28778" y="6668"/>
                </a:lnTo>
                <a:cubicBezTo>
                  <a:pt x="28659" y="5716"/>
                  <a:pt x="28028" y="4846"/>
                  <a:pt x="27207" y="4299"/>
                </a:cubicBezTo>
                <a:cubicBezTo>
                  <a:pt x="26314" y="3727"/>
                  <a:pt x="25218" y="3501"/>
                  <a:pt x="24170" y="3489"/>
                </a:cubicBezTo>
                <a:cubicBezTo>
                  <a:pt x="24143" y="3489"/>
                  <a:pt x="24115" y="3489"/>
                  <a:pt x="24088" y="3489"/>
                </a:cubicBezTo>
                <a:cubicBezTo>
                  <a:pt x="22794" y="3489"/>
                  <a:pt x="21502" y="3763"/>
                  <a:pt x="20325" y="4334"/>
                </a:cubicBezTo>
                <a:cubicBezTo>
                  <a:pt x="19765" y="2894"/>
                  <a:pt x="18682" y="1644"/>
                  <a:pt x="17324" y="882"/>
                </a:cubicBezTo>
                <a:cubicBezTo>
                  <a:pt x="16297" y="305"/>
                  <a:pt x="15126" y="1"/>
                  <a:pt x="1395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0" name="Google Shape;290;p4"/>
          <p:cNvSpPr/>
          <p:nvPr/>
        </p:nvSpPr>
        <p:spPr>
          <a:xfrm flipH="1">
            <a:off x="-14" y="6402700"/>
            <a:ext cx="8342148" cy="455293"/>
          </a:xfrm>
          <a:custGeom>
            <a:avLst/>
            <a:gdLst/>
            <a:ahLst/>
            <a:cxnLst/>
            <a:rect l="l" t="t" r="r" b="b"/>
            <a:pathLst>
              <a:path w="53984" h="8516" extrusionOk="0">
                <a:moveTo>
                  <a:pt x="46657" y="1"/>
                </a:moveTo>
                <a:cubicBezTo>
                  <a:pt x="46074" y="1"/>
                  <a:pt x="45488" y="51"/>
                  <a:pt x="44899" y="169"/>
                </a:cubicBezTo>
                <a:cubicBezTo>
                  <a:pt x="43542" y="431"/>
                  <a:pt x="42387" y="1407"/>
                  <a:pt x="41470" y="2038"/>
                </a:cubicBezTo>
                <a:cubicBezTo>
                  <a:pt x="39232" y="3574"/>
                  <a:pt x="37029" y="4872"/>
                  <a:pt x="33612" y="5336"/>
                </a:cubicBezTo>
                <a:cubicBezTo>
                  <a:pt x="32989" y="5416"/>
                  <a:pt x="32472" y="5460"/>
                  <a:pt x="31980" y="5460"/>
                </a:cubicBezTo>
                <a:cubicBezTo>
                  <a:pt x="31371" y="5460"/>
                  <a:pt x="30802" y="5392"/>
                  <a:pt x="30123" y="5241"/>
                </a:cubicBezTo>
                <a:cubicBezTo>
                  <a:pt x="29750" y="5162"/>
                  <a:pt x="28846" y="5072"/>
                  <a:pt x="27839" y="5072"/>
                </a:cubicBezTo>
                <a:cubicBezTo>
                  <a:pt x="26724" y="5072"/>
                  <a:pt x="25482" y="5182"/>
                  <a:pt x="24694" y="5538"/>
                </a:cubicBezTo>
                <a:cubicBezTo>
                  <a:pt x="23539" y="6071"/>
                  <a:pt x="22016" y="6265"/>
                  <a:pt x="20469" y="6265"/>
                </a:cubicBezTo>
                <a:cubicBezTo>
                  <a:pt x="19146" y="6265"/>
                  <a:pt x="17804" y="6123"/>
                  <a:pt x="16657" y="5931"/>
                </a:cubicBezTo>
                <a:cubicBezTo>
                  <a:pt x="14636" y="5589"/>
                  <a:pt x="12849" y="5387"/>
                  <a:pt x="11110" y="5387"/>
                </a:cubicBezTo>
                <a:cubicBezTo>
                  <a:pt x="8793" y="5387"/>
                  <a:pt x="6562" y="5746"/>
                  <a:pt x="3977" y="6610"/>
                </a:cubicBezTo>
                <a:cubicBezTo>
                  <a:pt x="2417" y="7134"/>
                  <a:pt x="1179" y="7801"/>
                  <a:pt x="0" y="8515"/>
                </a:cubicBezTo>
                <a:lnTo>
                  <a:pt x="53983" y="8515"/>
                </a:lnTo>
                <a:lnTo>
                  <a:pt x="53983" y="1574"/>
                </a:lnTo>
                <a:cubicBezTo>
                  <a:pt x="51696" y="973"/>
                  <a:pt x="49211" y="1"/>
                  <a:pt x="4665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1" name="Google Shape;291;p4"/>
          <p:cNvSpPr txBox="1">
            <a:spLocks noGrp="1"/>
          </p:cNvSpPr>
          <p:nvPr>
            <p:ph type="title"/>
          </p:nvPr>
        </p:nvSpPr>
        <p:spPr>
          <a:xfrm>
            <a:off x="950967" y="650367"/>
            <a:ext cx="8101600" cy="95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4"/>
          <p:cNvSpPr txBox="1">
            <a:spLocks noGrp="1"/>
          </p:cNvSpPr>
          <p:nvPr>
            <p:ph type="body" idx="1"/>
          </p:nvPr>
        </p:nvSpPr>
        <p:spPr>
          <a:xfrm>
            <a:off x="950967" y="1596036"/>
            <a:ext cx="10290000" cy="4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Fredoka One"/>
              <a:buChar char="●"/>
              <a:defRPr sz="1600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○"/>
              <a:defRPr sz="1600"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■"/>
              <a:defRPr sz="1600"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●"/>
              <a:defRPr sz="1600"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○"/>
              <a:defRPr sz="1600"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■"/>
              <a:defRPr sz="1600"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●"/>
              <a:defRPr sz="1600"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○"/>
              <a:defRPr sz="1600"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2477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3" name="Google Shape;413;p7"/>
          <p:cNvGrpSpPr/>
          <p:nvPr/>
        </p:nvGrpSpPr>
        <p:grpSpPr>
          <a:xfrm>
            <a:off x="5384571" y="-33"/>
            <a:ext cx="6807301" cy="7636656"/>
            <a:chOff x="4419482" y="-22"/>
            <a:chExt cx="4724668" cy="5727492"/>
          </a:xfrm>
        </p:grpSpPr>
        <p:grpSp>
          <p:nvGrpSpPr>
            <p:cNvPr id="414" name="Google Shape;414;p7"/>
            <p:cNvGrpSpPr/>
            <p:nvPr/>
          </p:nvGrpSpPr>
          <p:grpSpPr>
            <a:xfrm rot="-5400000">
              <a:off x="2147888" y="2272020"/>
              <a:ext cx="5727045" cy="1183855"/>
              <a:chOff x="1321202" y="3526247"/>
              <a:chExt cx="7822763" cy="1617068"/>
            </a:xfrm>
          </p:grpSpPr>
          <p:sp>
            <p:nvSpPr>
              <p:cNvPr id="415" name="Google Shape;415;p7"/>
              <p:cNvSpPr/>
              <p:nvPr/>
            </p:nvSpPr>
            <p:spPr>
              <a:xfrm>
                <a:off x="1321202" y="3526247"/>
                <a:ext cx="7822725" cy="1613015"/>
              </a:xfrm>
              <a:custGeom>
                <a:avLst/>
                <a:gdLst/>
                <a:ahLst/>
                <a:cxnLst/>
                <a:rect l="l" t="t" r="r" b="b"/>
                <a:pathLst>
                  <a:path w="67462" h="13920" extrusionOk="0">
                    <a:moveTo>
                      <a:pt x="60681" y="1"/>
                    </a:moveTo>
                    <a:cubicBezTo>
                      <a:pt x="58623" y="1"/>
                      <a:pt x="56591" y="352"/>
                      <a:pt x="54936" y="1179"/>
                    </a:cubicBezTo>
                    <a:cubicBezTo>
                      <a:pt x="50483" y="3370"/>
                      <a:pt x="45828" y="6466"/>
                      <a:pt x="39851" y="7049"/>
                    </a:cubicBezTo>
                    <a:cubicBezTo>
                      <a:pt x="39110" y="7121"/>
                      <a:pt x="38399" y="7151"/>
                      <a:pt x="37706" y="7151"/>
                    </a:cubicBezTo>
                    <a:cubicBezTo>
                      <a:pt x="35422" y="7151"/>
                      <a:pt x="33325" y="6825"/>
                      <a:pt x="30969" y="6597"/>
                    </a:cubicBezTo>
                    <a:cubicBezTo>
                      <a:pt x="28654" y="6365"/>
                      <a:pt x="26459" y="6204"/>
                      <a:pt x="24236" y="6204"/>
                    </a:cubicBezTo>
                    <a:cubicBezTo>
                      <a:pt x="22572" y="6204"/>
                      <a:pt x="20892" y="6294"/>
                      <a:pt x="19134" y="6513"/>
                    </a:cubicBezTo>
                    <a:cubicBezTo>
                      <a:pt x="15086" y="7002"/>
                      <a:pt x="12026" y="7847"/>
                      <a:pt x="9121" y="9585"/>
                    </a:cubicBezTo>
                    <a:cubicBezTo>
                      <a:pt x="7216" y="10740"/>
                      <a:pt x="5311" y="11966"/>
                      <a:pt x="3096" y="12883"/>
                    </a:cubicBezTo>
                    <a:cubicBezTo>
                      <a:pt x="2108" y="13276"/>
                      <a:pt x="1084" y="13621"/>
                      <a:pt x="1" y="13919"/>
                    </a:cubicBezTo>
                    <a:lnTo>
                      <a:pt x="10800" y="13919"/>
                    </a:lnTo>
                    <a:cubicBezTo>
                      <a:pt x="10883" y="13871"/>
                      <a:pt x="10966" y="13848"/>
                      <a:pt x="11038" y="13800"/>
                    </a:cubicBezTo>
                    <a:cubicBezTo>
                      <a:pt x="13407" y="12657"/>
                      <a:pt x="16062" y="10776"/>
                      <a:pt x="19110" y="10419"/>
                    </a:cubicBezTo>
                    <a:cubicBezTo>
                      <a:pt x="20176" y="10294"/>
                      <a:pt x="21236" y="10242"/>
                      <a:pt x="22291" y="10242"/>
                    </a:cubicBezTo>
                    <a:cubicBezTo>
                      <a:pt x="27870" y="10242"/>
                      <a:pt x="33331" y="11702"/>
                      <a:pt x="38905" y="11702"/>
                    </a:cubicBezTo>
                    <a:cubicBezTo>
                      <a:pt x="40456" y="11702"/>
                      <a:pt x="42016" y="11589"/>
                      <a:pt x="43589" y="11300"/>
                    </a:cubicBezTo>
                    <a:cubicBezTo>
                      <a:pt x="47614" y="10561"/>
                      <a:pt x="50662" y="9418"/>
                      <a:pt x="53757" y="7668"/>
                    </a:cubicBezTo>
                    <a:cubicBezTo>
                      <a:pt x="55400" y="6738"/>
                      <a:pt x="56206" y="5837"/>
                      <a:pt x="58427" y="5837"/>
                    </a:cubicBezTo>
                    <a:cubicBezTo>
                      <a:pt x="58621" y="5837"/>
                      <a:pt x="58826" y="5844"/>
                      <a:pt x="59044" y="5859"/>
                    </a:cubicBezTo>
                    <a:cubicBezTo>
                      <a:pt x="61259" y="5989"/>
                      <a:pt x="63626" y="6786"/>
                      <a:pt x="65932" y="6786"/>
                    </a:cubicBezTo>
                    <a:cubicBezTo>
                      <a:pt x="66365" y="6786"/>
                      <a:pt x="66796" y="6758"/>
                      <a:pt x="67223" y="6692"/>
                    </a:cubicBezTo>
                    <a:cubicBezTo>
                      <a:pt x="67319" y="6668"/>
                      <a:pt x="67390" y="6656"/>
                      <a:pt x="67461" y="6644"/>
                    </a:cubicBezTo>
                    <a:lnTo>
                      <a:pt x="67461" y="1537"/>
                    </a:lnTo>
                    <a:cubicBezTo>
                      <a:pt x="65818" y="679"/>
                      <a:pt x="63342" y="108"/>
                      <a:pt x="61615" y="24"/>
                    </a:cubicBezTo>
                    <a:cubicBezTo>
                      <a:pt x="61304" y="9"/>
                      <a:pt x="60992" y="1"/>
                      <a:pt x="6068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6" name="Google Shape;416;p7"/>
              <p:cNvSpPr/>
              <p:nvPr/>
            </p:nvSpPr>
            <p:spPr>
              <a:xfrm>
                <a:off x="1959100" y="3762634"/>
                <a:ext cx="7184843" cy="1380680"/>
              </a:xfrm>
              <a:custGeom>
                <a:avLst/>
                <a:gdLst/>
                <a:ahLst/>
                <a:cxnLst/>
                <a:rect l="l" t="t" r="r" b="b"/>
                <a:pathLst>
                  <a:path w="61961" h="11915" extrusionOk="0">
                    <a:moveTo>
                      <a:pt x="55567" y="0"/>
                    </a:moveTo>
                    <a:cubicBezTo>
                      <a:pt x="53497" y="0"/>
                      <a:pt x="51436" y="341"/>
                      <a:pt x="49768" y="1175"/>
                    </a:cubicBezTo>
                    <a:cubicBezTo>
                      <a:pt x="45327" y="3366"/>
                      <a:pt x="40660" y="6462"/>
                      <a:pt x="34695" y="7045"/>
                    </a:cubicBezTo>
                    <a:cubicBezTo>
                      <a:pt x="33954" y="7117"/>
                      <a:pt x="33243" y="7147"/>
                      <a:pt x="32548" y="7147"/>
                    </a:cubicBezTo>
                    <a:cubicBezTo>
                      <a:pt x="30262" y="7147"/>
                      <a:pt x="28160" y="6821"/>
                      <a:pt x="25813" y="6593"/>
                    </a:cubicBezTo>
                    <a:cubicBezTo>
                      <a:pt x="23483" y="6367"/>
                      <a:pt x="21275" y="6203"/>
                      <a:pt x="19037" y="6203"/>
                    </a:cubicBezTo>
                    <a:cubicBezTo>
                      <a:pt x="17387" y="6203"/>
                      <a:pt x="15721" y="6292"/>
                      <a:pt x="13978" y="6509"/>
                    </a:cubicBezTo>
                    <a:cubicBezTo>
                      <a:pt x="9930" y="6997"/>
                      <a:pt x="6858" y="7843"/>
                      <a:pt x="3965" y="9593"/>
                    </a:cubicBezTo>
                    <a:cubicBezTo>
                      <a:pt x="2679" y="10355"/>
                      <a:pt x="1381" y="11177"/>
                      <a:pt x="0" y="11915"/>
                    </a:cubicBezTo>
                    <a:lnTo>
                      <a:pt x="9501" y="11915"/>
                    </a:lnTo>
                    <a:cubicBezTo>
                      <a:pt x="10883" y="11224"/>
                      <a:pt x="12371" y="10617"/>
                      <a:pt x="13943" y="10438"/>
                    </a:cubicBezTo>
                    <a:cubicBezTo>
                      <a:pt x="15011" y="10314"/>
                      <a:pt x="16075" y="10261"/>
                      <a:pt x="17134" y="10261"/>
                    </a:cubicBezTo>
                    <a:cubicBezTo>
                      <a:pt x="22714" y="10261"/>
                      <a:pt x="28178" y="11717"/>
                      <a:pt x="33760" y="11717"/>
                    </a:cubicBezTo>
                    <a:cubicBezTo>
                      <a:pt x="35307" y="11717"/>
                      <a:pt x="36863" y="11605"/>
                      <a:pt x="38434" y="11319"/>
                    </a:cubicBezTo>
                    <a:cubicBezTo>
                      <a:pt x="42446" y="10569"/>
                      <a:pt x="45494" y="9438"/>
                      <a:pt x="48590" y="7688"/>
                    </a:cubicBezTo>
                    <a:cubicBezTo>
                      <a:pt x="50233" y="6757"/>
                      <a:pt x="51050" y="5845"/>
                      <a:pt x="53268" y="5845"/>
                    </a:cubicBezTo>
                    <a:cubicBezTo>
                      <a:pt x="53459" y="5845"/>
                      <a:pt x="53662" y="5852"/>
                      <a:pt x="53876" y="5866"/>
                    </a:cubicBezTo>
                    <a:cubicBezTo>
                      <a:pt x="56081" y="6008"/>
                      <a:pt x="58431" y="6794"/>
                      <a:pt x="60738" y="6794"/>
                    </a:cubicBezTo>
                    <a:cubicBezTo>
                      <a:pt x="61148" y="6794"/>
                      <a:pt x="61555" y="6769"/>
                      <a:pt x="61960" y="6712"/>
                    </a:cubicBezTo>
                    <a:lnTo>
                      <a:pt x="61960" y="1354"/>
                    </a:lnTo>
                    <a:cubicBezTo>
                      <a:pt x="60341" y="604"/>
                      <a:pt x="58055" y="92"/>
                      <a:pt x="56448" y="20"/>
                    </a:cubicBezTo>
                    <a:cubicBezTo>
                      <a:pt x="56155" y="7"/>
                      <a:pt x="55860" y="0"/>
                      <a:pt x="55567" y="0"/>
                    </a:cubicBezTo>
                    <a:close/>
                  </a:path>
                </a:pathLst>
              </a:custGeom>
              <a:solidFill>
                <a:srgbClr val="AED2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7" name="Google Shape;417;p7"/>
              <p:cNvSpPr/>
              <p:nvPr/>
            </p:nvSpPr>
            <p:spPr>
              <a:xfrm>
                <a:off x="2884115" y="4152442"/>
                <a:ext cx="6259850" cy="986813"/>
              </a:xfrm>
              <a:custGeom>
                <a:avLst/>
                <a:gdLst/>
                <a:ahLst/>
                <a:cxnLst/>
                <a:rect l="l" t="t" r="r" b="b"/>
                <a:pathLst>
                  <a:path w="53984" h="8516" extrusionOk="0">
                    <a:moveTo>
                      <a:pt x="46657" y="1"/>
                    </a:moveTo>
                    <a:cubicBezTo>
                      <a:pt x="46074" y="1"/>
                      <a:pt x="45488" y="51"/>
                      <a:pt x="44899" y="169"/>
                    </a:cubicBezTo>
                    <a:cubicBezTo>
                      <a:pt x="43542" y="431"/>
                      <a:pt x="42387" y="1407"/>
                      <a:pt x="41470" y="2038"/>
                    </a:cubicBezTo>
                    <a:cubicBezTo>
                      <a:pt x="39232" y="3574"/>
                      <a:pt x="37029" y="4872"/>
                      <a:pt x="33612" y="5336"/>
                    </a:cubicBezTo>
                    <a:cubicBezTo>
                      <a:pt x="32989" y="5416"/>
                      <a:pt x="32472" y="5460"/>
                      <a:pt x="31980" y="5460"/>
                    </a:cubicBezTo>
                    <a:cubicBezTo>
                      <a:pt x="31371" y="5460"/>
                      <a:pt x="30802" y="5392"/>
                      <a:pt x="30123" y="5241"/>
                    </a:cubicBezTo>
                    <a:cubicBezTo>
                      <a:pt x="29750" y="5162"/>
                      <a:pt x="28846" y="5072"/>
                      <a:pt x="27839" y="5072"/>
                    </a:cubicBezTo>
                    <a:cubicBezTo>
                      <a:pt x="26724" y="5072"/>
                      <a:pt x="25482" y="5182"/>
                      <a:pt x="24694" y="5538"/>
                    </a:cubicBezTo>
                    <a:cubicBezTo>
                      <a:pt x="23539" y="6071"/>
                      <a:pt x="22016" y="6265"/>
                      <a:pt x="20469" y="6265"/>
                    </a:cubicBezTo>
                    <a:cubicBezTo>
                      <a:pt x="19146" y="6265"/>
                      <a:pt x="17804" y="6123"/>
                      <a:pt x="16657" y="5931"/>
                    </a:cubicBezTo>
                    <a:cubicBezTo>
                      <a:pt x="14636" y="5589"/>
                      <a:pt x="12849" y="5387"/>
                      <a:pt x="11110" y="5387"/>
                    </a:cubicBezTo>
                    <a:cubicBezTo>
                      <a:pt x="8793" y="5387"/>
                      <a:pt x="6562" y="5746"/>
                      <a:pt x="3977" y="6610"/>
                    </a:cubicBezTo>
                    <a:cubicBezTo>
                      <a:pt x="2417" y="7134"/>
                      <a:pt x="1179" y="7801"/>
                      <a:pt x="0" y="8515"/>
                    </a:cubicBezTo>
                    <a:lnTo>
                      <a:pt x="53983" y="8515"/>
                    </a:lnTo>
                    <a:lnTo>
                      <a:pt x="53983" y="1574"/>
                    </a:lnTo>
                    <a:cubicBezTo>
                      <a:pt x="51696" y="973"/>
                      <a:pt x="49211" y="1"/>
                      <a:pt x="4665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8" name="Google Shape;418;p7"/>
            <p:cNvSpPr/>
            <p:nvPr/>
          </p:nvSpPr>
          <p:spPr>
            <a:xfrm>
              <a:off x="5581650" y="0"/>
              <a:ext cx="3562500" cy="51435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7"/>
            <p:cNvSpPr/>
            <p:nvPr/>
          </p:nvSpPr>
          <p:spPr>
            <a:xfrm rot="-5400000">
              <a:off x="5084461" y="1087772"/>
              <a:ext cx="5143461" cy="2967996"/>
            </a:xfrm>
            <a:custGeom>
              <a:avLst/>
              <a:gdLst/>
              <a:ahLst/>
              <a:cxnLst/>
              <a:rect l="l" t="t" r="r" b="b"/>
              <a:pathLst>
                <a:path w="53984" h="8516" extrusionOk="0">
                  <a:moveTo>
                    <a:pt x="46657" y="1"/>
                  </a:moveTo>
                  <a:cubicBezTo>
                    <a:pt x="46074" y="1"/>
                    <a:pt x="45488" y="51"/>
                    <a:pt x="44899" y="169"/>
                  </a:cubicBezTo>
                  <a:cubicBezTo>
                    <a:pt x="43542" y="431"/>
                    <a:pt x="42387" y="1407"/>
                    <a:pt x="41470" y="2038"/>
                  </a:cubicBezTo>
                  <a:cubicBezTo>
                    <a:pt x="39232" y="3574"/>
                    <a:pt x="37029" y="4872"/>
                    <a:pt x="33612" y="5336"/>
                  </a:cubicBezTo>
                  <a:cubicBezTo>
                    <a:pt x="32989" y="5416"/>
                    <a:pt x="32472" y="5460"/>
                    <a:pt x="31980" y="5460"/>
                  </a:cubicBezTo>
                  <a:cubicBezTo>
                    <a:pt x="31371" y="5460"/>
                    <a:pt x="30802" y="5392"/>
                    <a:pt x="30123" y="5241"/>
                  </a:cubicBezTo>
                  <a:cubicBezTo>
                    <a:pt x="29750" y="5162"/>
                    <a:pt x="28846" y="5072"/>
                    <a:pt x="27839" y="5072"/>
                  </a:cubicBezTo>
                  <a:cubicBezTo>
                    <a:pt x="26724" y="5072"/>
                    <a:pt x="25482" y="5182"/>
                    <a:pt x="24694" y="5538"/>
                  </a:cubicBezTo>
                  <a:cubicBezTo>
                    <a:pt x="23539" y="6071"/>
                    <a:pt x="22016" y="6265"/>
                    <a:pt x="20469" y="6265"/>
                  </a:cubicBezTo>
                  <a:cubicBezTo>
                    <a:pt x="19146" y="6265"/>
                    <a:pt x="17804" y="6123"/>
                    <a:pt x="16657" y="5931"/>
                  </a:cubicBezTo>
                  <a:cubicBezTo>
                    <a:pt x="14636" y="5589"/>
                    <a:pt x="12849" y="5387"/>
                    <a:pt x="11110" y="5387"/>
                  </a:cubicBezTo>
                  <a:cubicBezTo>
                    <a:pt x="8793" y="5387"/>
                    <a:pt x="6562" y="5746"/>
                    <a:pt x="3977" y="6610"/>
                  </a:cubicBezTo>
                  <a:cubicBezTo>
                    <a:pt x="2417" y="7134"/>
                    <a:pt x="1179" y="7801"/>
                    <a:pt x="0" y="8515"/>
                  </a:cubicBezTo>
                  <a:lnTo>
                    <a:pt x="53983" y="8515"/>
                  </a:lnTo>
                  <a:lnTo>
                    <a:pt x="53983" y="1574"/>
                  </a:lnTo>
                  <a:cubicBezTo>
                    <a:pt x="51696" y="973"/>
                    <a:pt x="49211" y="1"/>
                    <a:pt x="46657" y="1"/>
                  </a:cubicBezTo>
                  <a:close/>
                </a:path>
              </a:pathLst>
            </a:custGeom>
            <a:solidFill>
              <a:srgbClr val="8FC7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7"/>
            <p:cNvSpPr/>
            <p:nvPr/>
          </p:nvSpPr>
          <p:spPr>
            <a:xfrm rot="-5400000">
              <a:off x="7513169" y="92437"/>
              <a:ext cx="1723284" cy="1538367"/>
            </a:xfrm>
            <a:custGeom>
              <a:avLst/>
              <a:gdLst/>
              <a:ahLst/>
              <a:cxnLst/>
              <a:rect l="l" t="t" r="r" b="b"/>
              <a:pathLst>
                <a:path w="18087" h="4414" extrusionOk="0">
                  <a:moveTo>
                    <a:pt x="9433" y="1"/>
                  </a:moveTo>
                  <a:cubicBezTo>
                    <a:pt x="8856" y="1"/>
                    <a:pt x="8275" y="50"/>
                    <a:pt x="7692" y="163"/>
                  </a:cubicBezTo>
                  <a:cubicBezTo>
                    <a:pt x="6323" y="425"/>
                    <a:pt x="5180" y="1402"/>
                    <a:pt x="4263" y="2033"/>
                  </a:cubicBezTo>
                  <a:cubicBezTo>
                    <a:pt x="2918" y="2961"/>
                    <a:pt x="1584" y="3795"/>
                    <a:pt x="1" y="4414"/>
                  </a:cubicBezTo>
                  <a:lnTo>
                    <a:pt x="18086" y="4414"/>
                  </a:lnTo>
                  <a:lnTo>
                    <a:pt x="18086" y="4402"/>
                  </a:lnTo>
                  <a:lnTo>
                    <a:pt x="18086" y="1878"/>
                  </a:lnTo>
                  <a:cubicBezTo>
                    <a:pt x="15443" y="1377"/>
                    <a:pt x="12488" y="1"/>
                    <a:pt x="9433" y="1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21" name="Google Shape;421;p7"/>
          <p:cNvSpPr txBox="1">
            <a:spLocks noGrp="1"/>
          </p:cNvSpPr>
          <p:nvPr>
            <p:ph type="title"/>
          </p:nvPr>
        </p:nvSpPr>
        <p:spPr>
          <a:xfrm>
            <a:off x="950800" y="914496"/>
            <a:ext cx="3785200" cy="15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7"/>
          <p:cNvSpPr txBox="1">
            <a:spLocks noGrp="1"/>
          </p:cNvSpPr>
          <p:nvPr>
            <p:ph type="subTitle" idx="1"/>
          </p:nvPr>
        </p:nvSpPr>
        <p:spPr>
          <a:xfrm>
            <a:off x="950933" y="2340929"/>
            <a:ext cx="4320800" cy="3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Char char="●"/>
              <a:defRPr/>
            </a:lvl1pPr>
            <a:lvl2pPr lvl="1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Char char="○"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7163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9"/>
          <p:cNvSpPr txBox="1">
            <a:spLocks noGrp="1"/>
          </p:cNvSpPr>
          <p:nvPr>
            <p:ph type="title"/>
          </p:nvPr>
        </p:nvSpPr>
        <p:spPr>
          <a:xfrm>
            <a:off x="6820333" y="2060800"/>
            <a:ext cx="4002800" cy="8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6" name="Google Shape;556;p9"/>
          <p:cNvSpPr txBox="1">
            <a:spLocks noGrp="1"/>
          </p:cNvSpPr>
          <p:nvPr>
            <p:ph type="subTitle" idx="1"/>
          </p:nvPr>
        </p:nvSpPr>
        <p:spPr>
          <a:xfrm>
            <a:off x="6820333" y="2869600"/>
            <a:ext cx="4002800" cy="192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2800"/>
            </a:lvl9pPr>
          </a:lstStyle>
          <a:p>
            <a:endParaRPr/>
          </a:p>
        </p:txBody>
      </p:sp>
      <p:sp>
        <p:nvSpPr>
          <p:cNvPr id="557" name="Google Shape;557;p9"/>
          <p:cNvSpPr/>
          <p:nvPr/>
        </p:nvSpPr>
        <p:spPr>
          <a:xfrm>
            <a:off x="328434" y="1199602"/>
            <a:ext cx="980692" cy="227257"/>
          </a:xfrm>
          <a:custGeom>
            <a:avLst/>
            <a:gdLst/>
            <a:ahLst/>
            <a:cxnLst/>
            <a:rect l="l" t="t" r="r" b="b"/>
            <a:pathLst>
              <a:path w="28779" h="6669" extrusionOk="0">
                <a:moveTo>
                  <a:pt x="13951" y="1"/>
                </a:moveTo>
                <a:cubicBezTo>
                  <a:pt x="13574" y="1"/>
                  <a:pt x="13197" y="32"/>
                  <a:pt x="12824" y="96"/>
                </a:cubicBezTo>
                <a:cubicBezTo>
                  <a:pt x="11859" y="239"/>
                  <a:pt x="10955" y="608"/>
                  <a:pt x="10085" y="1072"/>
                </a:cubicBezTo>
                <a:cubicBezTo>
                  <a:pt x="8633" y="1858"/>
                  <a:pt x="7466" y="2799"/>
                  <a:pt x="6692" y="4263"/>
                </a:cubicBezTo>
                <a:cubicBezTo>
                  <a:pt x="5961" y="3714"/>
                  <a:pt x="5054" y="3419"/>
                  <a:pt x="4155" y="3419"/>
                </a:cubicBezTo>
                <a:cubicBezTo>
                  <a:pt x="3883" y="3419"/>
                  <a:pt x="3612" y="3446"/>
                  <a:pt x="3346" y="3501"/>
                </a:cubicBezTo>
                <a:cubicBezTo>
                  <a:pt x="2203" y="3739"/>
                  <a:pt x="1156" y="4501"/>
                  <a:pt x="584" y="5525"/>
                </a:cubicBezTo>
                <a:cubicBezTo>
                  <a:pt x="406" y="5835"/>
                  <a:pt x="167" y="6263"/>
                  <a:pt x="1" y="6668"/>
                </a:cubicBezTo>
                <a:lnTo>
                  <a:pt x="28778" y="6668"/>
                </a:lnTo>
                <a:cubicBezTo>
                  <a:pt x="28659" y="5716"/>
                  <a:pt x="28028" y="4846"/>
                  <a:pt x="27207" y="4299"/>
                </a:cubicBezTo>
                <a:cubicBezTo>
                  <a:pt x="26314" y="3727"/>
                  <a:pt x="25218" y="3501"/>
                  <a:pt x="24170" y="3489"/>
                </a:cubicBezTo>
                <a:cubicBezTo>
                  <a:pt x="24143" y="3489"/>
                  <a:pt x="24115" y="3489"/>
                  <a:pt x="24088" y="3489"/>
                </a:cubicBezTo>
                <a:cubicBezTo>
                  <a:pt x="22794" y="3489"/>
                  <a:pt x="21502" y="3763"/>
                  <a:pt x="20325" y="4334"/>
                </a:cubicBezTo>
                <a:cubicBezTo>
                  <a:pt x="19765" y="2894"/>
                  <a:pt x="18682" y="1644"/>
                  <a:pt x="17324" y="882"/>
                </a:cubicBezTo>
                <a:cubicBezTo>
                  <a:pt x="16297" y="305"/>
                  <a:pt x="15126" y="1"/>
                  <a:pt x="1395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58" name="Google Shape;558;p9"/>
          <p:cNvSpPr/>
          <p:nvPr/>
        </p:nvSpPr>
        <p:spPr>
          <a:xfrm>
            <a:off x="6472302" y="5459134"/>
            <a:ext cx="5719833" cy="1394897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59" name="Google Shape;559;p9"/>
          <p:cNvSpPr/>
          <p:nvPr/>
        </p:nvSpPr>
        <p:spPr>
          <a:xfrm rot="10800000">
            <a:off x="25" y="-3"/>
            <a:ext cx="3828777" cy="933737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3071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" name="Google Shape;563;p11"/>
          <p:cNvGrpSpPr/>
          <p:nvPr/>
        </p:nvGrpSpPr>
        <p:grpSpPr>
          <a:xfrm>
            <a:off x="0" y="1"/>
            <a:ext cx="12192000" cy="3962956"/>
            <a:chOff x="0" y="0"/>
            <a:chExt cx="9144000" cy="2972217"/>
          </a:xfrm>
        </p:grpSpPr>
        <p:sp>
          <p:nvSpPr>
            <p:cNvPr id="564" name="Google Shape;564;p11"/>
            <p:cNvSpPr/>
            <p:nvPr/>
          </p:nvSpPr>
          <p:spPr>
            <a:xfrm>
              <a:off x="0" y="0"/>
              <a:ext cx="9144000" cy="280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65" name="Google Shape;565;p11"/>
            <p:cNvGrpSpPr/>
            <p:nvPr/>
          </p:nvGrpSpPr>
          <p:grpSpPr>
            <a:xfrm>
              <a:off x="0" y="1985404"/>
              <a:ext cx="9143965" cy="986813"/>
              <a:chOff x="0" y="2497167"/>
              <a:chExt cx="9143965" cy="986813"/>
            </a:xfrm>
          </p:grpSpPr>
          <p:sp>
            <p:nvSpPr>
              <p:cNvPr id="566" name="Google Shape;566;p11"/>
              <p:cNvSpPr/>
              <p:nvPr/>
            </p:nvSpPr>
            <p:spPr>
              <a:xfrm>
                <a:off x="2884115" y="2497167"/>
                <a:ext cx="6259850" cy="986813"/>
              </a:xfrm>
              <a:custGeom>
                <a:avLst/>
                <a:gdLst/>
                <a:ahLst/>
                <a:cxnLst/>
                <a:rect l="l" t="t" r="r" b="b"/>
                <a:pathLst>
                  <a:path w="53984" h="8516" extrusionOk="0">
                    <a:moveTo>
                      <a:pt x="46657" y="1"/>
                    </a:moveTo>
                    <a:cubicBezTo>
                      <a:pt x="46074" y="1"/>
                      <a:pt x="45488" y="51"/>
                      <a:pt x="44899" y="169"/>
                    </a:cubicBezTo>
                    <a:cubicBezTo>
                      <a:pt x="43542" y="431"/>
                      <a:pt x="42387" y="1407"/>
                      <a:pt x="41470" y="2038"/>
                    </a:cubicBezTo>
                    <a:cubicBezTo>
                      <a:pt x="39232" y="3574"/>
                      <a:pt x="37029" y="4872"/>
                      <a:pt x="33612" y="5336"/>
                    </a:cubicBezTo>
                    <a:cubicBezTo>
                      <a:pt x="32989" y="5416"/>
                      <a:pt x="32472" y="5460"/>
                      <a:pt x="31980" y="5460"/>
                    </a:cubicBezTo>
                    <a:cubicBezTo>
                      <a:pt x="31371" y="5460"/>
                      <a:pt x="30802" y="5392"/>
                      <a:pt x="30123" y="5241"/>
                    </a:cubicBezTo>
                    <a:cubicBezTo>
                      <a:pt x="29750" y="5162"/>
                      <a:pt x="28846" y="5072"/>
                      <a:pt x="27839" y="5072"/>
                    </a:cubicBezTo>
                    <a:cubicBezTo>
                      <a:pt x="26724" y="5072"/>
                      <a:pt x="25482" y="5182"/>
                      <a:pt x="24694" y="5538"/>
                    </a:cubicBezTo>
                    <a:cubicBezTo>
                      <a:pt x="23539" y="6071"/>
                      <a:pt x="22016" y="6265"/>
                      <a:pt x="20469" y="6265"/>
                    </a:cubicBezTo>
                    <a:cubicBezTo>
                      <a:pt x="19146" y="6265"/>
                      <a:pt x="17804" y="6123"/>
                      <a:pt x="16657" y="5931"/>
                    </a:cubicBezTo>
                    <a:cubicBezTo>
                      <a:pt x="14636" y="5589"/>
                      <a:pt x="12849" y="5387"/>
                      <a:pt x="11110" y="5387"/>
                    </a:cubicBezTo>
                    <a:cubicBezTo>
                      <a:pt x="8793" y="5387"/>
                      <a:pt x="6562" y="5746"/>
                      <a:pt x="3977" y="6610"/>
                    </a:cubicBezTo>
                    <a:cubicBezTo>
                      <a:pt x="2417" y="7134"/>
                      <a:pt x="1179" y="7801"/>
                      <a:pt x="0" y="8515"/>
                    </a:cubicBezTo>
                    <a:lnTo>
                      <a:pt x="53983" y="8515"/>
                    </a:lnTo>
                    <a:lnTo>
                      <a:pt x="53983" y="1574"/>
                    </a:lnTo>
                    <a:cubicBezTo>
                      <a:pt x="51696" y="973"/>
                      <a:pt x="49211" y="1"/>
                      <a:pt x="466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7" name="Google Shape;567;p11"/>
              <p:cNvSpPr/>
              <p:nvPr/>
            </p:nvSpPr>
            <p:spPr>
              <a:xfrm flipH="1">
                <a:off x="0" y="2812272"/>
                <a:ext cx="6259850" cy="671699"/>
              </a:xfrm>
              <a:custGeom>
                <a:avLst/>
                <a:gdLst/>
                <a:ahLst/>
                <a:cxnLst/>
                <a:rect l="l" t="t" r="r" b="b"/>
                <a:pathLst>
                  <a:path w="53984" h="8516" extrusionOk="0">
                    <a:moveTo>
                      <a:pt x="46657" y="1"/>
                    </a:moveTo>
                    <a:cubicBezTo>
                      <a:pt x="46074" y="1"/>
                      <a:pt x="45488" y="51"/>
                      <a:pt x="44899" y="169"/>
                    </a:cubicBezTo>
                    <a:cubicBezTo>
                      <a:pt x="43542" y="431"/>
                      <a:pt x="42387" y="1407"/>
                      <a:pt x="41470" y="2038"/>
                    </a:cubicBezTo>
                    <a:cubicBezTo>
                      <a:pt x="39232" y="3574"/>
                      <a:pt x="37029" y="4872"/>
                      <a:pt x="33612" y="5336"/>
                    </a:cubicBezTo>
                    <a:cubicBezTo>
                      <a:pt x="32989" y="5416"/>
                      <a:pt x="32472" y="5460"/>
                      <a:pt x="31980" y="5460"/>
                    </a:cubicBezTo>
                    <a:cubicBezTo>
                      <a:pt x="31371" y="5460"/>
                      <a:pt x="30802" y="5392"/>
                      <a:pt x="30123" y="5241"/>
                    </a:cubicBezTo>
                    <a:cubicBezTo>
                      <a:pt x="29750" y="5162"/>
                      <a:pt x="28846" y="5072"/>
                      <a:pt x="27839" y="5072"/>
                    </a:cubicBezTo>
                    <a:cubicBezTo>
                      <a:pt x="26724" y="5072"/>
                      <a:pt x="25482" y="5182"/>
                      <a:pt x="24694" y="5538"/>
                    </a:cubicBezTo>
                    <a:cubicBezTo>
                      <a:pt x="23539" y="6071"/>
                      <a:pt x="22016" y="6265"/>
                      <a:pt x="20469" y="6265"/>
                    </a:cubicBezTo>
                    <a:cubicBezTo>
                      <a:pt x="19146" y="6265"/>
                      <a:pt x="17804" y="6123"/>
                      <a:pt x="16657" y="5931"/>
                    </a:cubicBezTo>
                    <a:cubicBezTo>
                      <a:pt x="14636" y="5589"/>
                      <a:pt x="12849" y="5387"/>
                      <a:pt x="11110" y="5387"/>
                    </a:cubicBezTo>
                    <a:cubicBezTo>
                      <a:pt x="8793" y="5387"/>
                      <a:pt x="6562" y="5746"/>
                      <a:pt x="3977" y="6610"/>
                    </a:cubicBezTo>
                    <a:cubicBezTo>
                      <a:pt x="2417" y="7134"/>
                      <a:pt x="1179" y="7801"/>
                      <a:pt x="0" y="8515"/>
                    </a:cubicBezTo>
                    <a:lnTo>
                      <a:pt x="53983" y="8515"/>
                    </a:lnTo>
                    <a:lnTo>
                      <a:pt x="53983" y="1574"/>
                    </a:lnTo>
                    <a:cubicBezTo>
                      <a:pt x="51696" y="973"/>
                      <a:pt x="49211" y="1"/>
                      <a:pt x="466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68" name="Google Shape;568;p11"/>
          <p:cNvSpPr txBox="1">
            <a:spLocks noGrp="1"/>
          </p:cNvSpPr>
          <p:nvPr>
            <p:ph type="title" hasCustomPrompt="1"/>
          </p:nvPr>
        </p:nvSpPr>
        <p:spPr>
          <a:xfrm>
            <a:off x="2214300" y="2342467"/>
            <a:ext cx="7763600" cy="165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3333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69" name="Google Shape;569;p11"/>
          <p:cNvSpPr txBox="1">
            <a:spLocks noGrp="1"/>
          </p:cNvSpPr>
          <p:nvPr>
            <p:ph type="subTitle" idx="1"/>
          </p:nvPr>
        </p:nvSpPr>
        <p:spPr>
          <a:xfrm>
            <a:off x="2214100" y="4121633"/>
            <a:ext cx="7764000" cy="6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70" name="Google Shape;570;p11"/>
          <p:cNvSpPr/>
          <p:nvPr/>
        </p:nvSpPr>
        <p:spPr>
          <a:xfrm>
            <a:off x="2432633" y="376900"/>
            <a:ext cx="1162288" cy="269339"/>
          </a:xfrm>
          <a:custGeom>
            <a:avLst/>
            <a:gdLst/>
            <a:ahLst/>
            <a:cxnLst/>
            <a:rect l="l" t="t" r="r" b="b"/>
            <a:pathLst>
              <a:path w="28779" h="6669" extrusionOk="0">
                <a:moveTo>
                  <a:pt x="13951" y="1"/>
                </a:moveTo>
                <a:cubicBezTo>
                  <a:pt x="13574" y="1"/>
                  <a:pt x="13197" y="32"/>
                  <a:pt x="12824" y="96"/>
                </a:cubicBezTo>
                <a:cubicBezTo>
                  <a:pt x="11859" y="239"/>
                  <a:pt x="10955" y="608"/>
                  <a:pt x="10085" y="1072"/>
                </a:cubicBezTo>
                <a:cubicBezTo>
                  <a:pt x="8633" y="1858"/>
                  <a:pt x="7466" y="2799"/>
                  <a:pt x="6692" y="4263"/>
                </a:cubicBezTo>
                <a:cubicBezTo>
                  <a:pt x="5961" y="3714"/>
                  <a:pt x="5054" y="3419"/>
                  <a:pt x="4155" y="3419"/>
                </a:cubicBezTo>
                <a:cubicBezTo>
                  <a:pt x="3883" y="3419"/>
                  <a:pt x="3612" y="3446"/>
                  <a:pt x="3346" y="3501"/>
                </a:cubicBezTo>
                <a:cubicBezTo>
                  <a:pt x="2203" y="3739"/>
                  <a:pt x="1156" y="4501"/>
                  <a:pt x="584" y="5525"/>
                </a:cubicBezTo>
                <a:cubicBezTo>
                  <a:pt x="406" y="5835"/>
                  <a:pt x="167" y="6263"/>
                  <a:pt x="1" y="6668"/>
                </a:cubicBezTo>
                <a:lnTo>
                  <a:pt x="28778" y="6668"/>
                </a:lnTo>
                <a:cubicBezTo>
                  <a:pt x="28659" y="5716"/>
                  <a:pt x="28028" y="4846"/>
                  <a:pt x="27207" y="4299"/>
                </a:cubicBezTo>
                <a:cubicBezTo>
                  <a:pt x="26314" y="3727"/>
                  <a:pt x="25218" y="3501"/>
                  <a:pt x="24170" y="3489"/>
                </a:cubicBezTo>
                <a:cubicBezTo>
                  <a:pt x="24143" y="3489"/>
                  <a:pt x="24115" y="3489"/>
                  <a:pt x="24088" y="3489"/>
                </a:cubicBezTo>
                <a:cubicBezTo>
                  <a:pt x="22794" y="3489"/>
                  <a:pt x="21502" y="3763"/>
                  <a:pt x="20325" y="4334"/>
                </a:cubicBezTo>
                <a:cubicBezTo>
                  <a:pt x="19765" y="2894"/>
                  <a:pt x="18682" y="1644"/>
                  <a:pt x="17324" y="882"/>
                </a:cubicBezTo>
                <a:cubicBezTo>
                  <a:pt x="16297" y="305"/>
                  <a:pt x="15126" y="1"/>
                  <a:pt x="1395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71" name="Google Shape;571;p11"/>
          <p:cNvSpPr/>
          <p:nvPr/>
        </p:nvSpPr>
        <p:spPr>
          <a:xfrm>
            <a:off x="352467" y="916933"/>
            <a:ext cx="1336559" cy="269328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72" name="Google Shape;572;p11"/>
          <p:cNvSpPr/>
          <p:nvPr/>
        </p:nvSpPr>
        <p:spPr>
          <a:xfrm>
            <a:off x="11109234" y="2183133"/>
            <a:ext cx="1336559" cy="269328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99238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2821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5" name="Google Shape;575;p13"/>
          <p:cNvGrpSpPr/>
          <p:nvPr/>
        </p:nvGrpSpPr>
        <p:grpSpPr>
          <a:xfrm>
            <a:off x="0" y="1"/>
            <a:ext cx="12192000" cy="3962956"/>
            <a:chOff x="0" y="0"/>
            <a:chExt cx="9144000" cy="2972217"/>
          </a:xfrm>
        </p:grpSpPr>
        <p:sp>
          <p:nvSpPr>
            <p:cNvPr id="576" name="Google Shape;576;p13"/>
            <p:cNvSpPr/>
            <p:nvPr/>
          </p:nvSpPr>
          <p:spPr>
            <a:xfrm>
              <a:off x="0" y="0"/>
              <a:ext cx="9144000" cy="280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77" name="Google Shape;577;p13"/>
            <p:cNvGrpSpPr/>
            <p:nvPr/>
          </p:nvGrpSpPr>
          <p:grpSpPr>
            <a:xfrm>
              <a:off x="0" y="1985404"/>
              <a:ext cx="9143965" cy="986813"/>
              <a:chOff x="0" y="2497167"/>
              <a:chExt cx="9143965" cy="986813"/>
            </a:xfrm>
          </p:grpSpPr>
          <p:sp>
            <p:nvSpPr>
              <p:cNvPr id="578" name="Google Shape;578;p13"/>
              <p:cNvSpPr/>
              <p:nvPr/>
            </p:nvSpPr>
            <p:spPr>
              <a:xfrm>
                <a:off x="2884115" y="2497167"/>
                <a:ext cx="6259850" cy="986813"/>
              </a:xfrm>
              <a:custGeom>
                <a:avLst/>
                <a:gdLst/>
                <a:ahLst/>
                <a:cxnLst/>
                <a:rect l="l" t="t" r="r" b="b"/>
                <a:pathLst>
                  <a:path w="53984" h="8516" extrusionOk="0">
                    <a:moveTo>
                      <a:pt x="46657" y="1"/>
                    </a:moveTo>
                    <a:cubicBezTo>
                      <a:pt x="46074" y="1"/>
                      <a:pt x="45488" y="51"/>
                      <a:pt x="44899" y="169"/>
                    </a:cubicBezTo>
                    <a:cubicBezTo>
                      <a:pt x="43542" y="431"/>
                      <a:pt x="42387" y="1407"/>
                      <a:pt x="41470" y="2038"/>
                    </a:cubicBezTo>
                    <a:cubicBezTo>
                      <a:pt x="39232" y="3574"/>
                      <a:pt x="37029" y="4872"/>
                      <a:pt x="33612" y="5336"/>
                    </a:cubicBezTo>
                    <a:cubicBezTo>
                      <a:pt x="32989" y="5416"/>
                      <a:pt x="32472" y="5460"/>
                      <a:pt x="31980" y="5460"/>
                    </a:cubicBezTo>
                    <a:cubicBezTo>
                      <a:pt x="31371" y="5460"/>
                      <a:pt x="30802" y="5392"/>
                      <a:pt x="30123" y="5241"/>
                    </a:cubicBezTo>
                    <a:cubicBezTo>
                      <a:pt x="29750" y="5162"/>
                      <a:pt x="28846" y="5072"/>
                      <a:pt x="27839" y="5072"/>
                    </a:cubicBezTo>
                    <a:cubicBezTo>
                      <a:pt x="26724" y="5072"/>
                      <a:pt x="25482" y="5182"/>
                      <a:pt x="24694" y="5538"/>
                    </a:cubicBezTo>
                    <a:cubicBezTo>
                      <a:pt x="23539" y="6071"/>
                      <a:pt x="22016" y="6265"/>
                      <a:pt x="20469" y="6265"/>
                    </a:cubicBezTo>
                    <a:cubicBezTo>
                      <a:pt x="19146" y="6265"/>
                      <a:pt x="17804" y="6123"/>
                      <a:pt x="16657" y="5931"/>
                    </a:cubicBezTo>
                    <a:cubicBezTo>
                      <a:pt x="14636" y="5589"/>
                      <a:pt x="12849" y="5387"/>
                      <a:pt x="11110" y="5387"/>
                    </a:cubicBezTo>
                    <a:cubicBezTo>
                      <a:pt x="8793" y="5387"/>
                      <a:pt x="6562" y="5746"/>
                      <a:pt x="3977" y="6610"/>
                    </a:cubicBezTo>
                    <a:cubicBezTo>
                      <a:pt x="2417" y="7134"/>
                      <a:pt x="1179" y="7801"/>
                      <a:pt x="0" y="8515"/>
                    </a:cubicBezTo>
                    <a:lnTo>
                      <a:pt x="53983" y="8515"/>
                    </a:lnTo>
                    <a:lnTo>
                      <a:pt x="53983" y="1574"/>
                    </a:lnTo>
                    <a:cubicBezTo>
                      <a:pt x="51696" y="973"/>
                      <a:pt x="49211" y="1"/>
                      <a:pt x="466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9" name="Google Shape;579;p13"/>
              <p:cNvSpPr/>
              <p:nvPr/>
            </p:nvSpPr>
            <p:spPr>
              <a:xfrm flipH="1">
                <a:off x="0" y="2812272"/>
                <a:ext cx="6259850" cy="671699"/>
              </a:xfrm>
              <a:custGeom>
                <a:avLst/>
                <a:gdLst/>
                <a:ahLst/>
                <a:cxnLst/>
                <a:rect l="l" t="t" r="r" b="b"/>
                <a:pathLst>
                  <a:path w="53984" h="8516" extrusionOk="0">
                    <a:moveTo>
                      <a:pt x="46657" y="1"/>
                    </a:moveTo>
                    <a:cubicBezTo>
                      <a:pt x="46074" y="1"/>
                      <a:pt x="45488" y="51"/>
                      <a:pt x="44899" y="169"/>
                    </a:cubicBezTo>
                    <a:cubicBezTo>
                      <a:pt x="43542" y="431"/>
                      <a:pt x="42387" y="1407"/>
                      <a:pt x="41470" y="2038"/>
                    </a:cubicBezTo>
                    <a:cubicBezTo>
                      <a:pt x="39232" y="3574"/>
                      <a:pt x="37029" y="4872"/>
                      <a:pt x="33612" y="5336"/>
                    </a:cubicBezTo>
                    <a:cubicBezTo>
                      <a:pt x="32989" y="5416"/>
                      <a:pt x="32472" y="5460"/>
                      <a:pt x="31980" y="5460"/>
                    </a:cubicBezTo>
                    <a:cubicBezTo>
                      <a:pt x="31371" y="5460"/>
                      <a:pt x="30802" y="5392"/>
                      <a:pt x="30123" y="5241"/>
                    </a:cubicBezTo>
                    <a:cubicBezTo>
                      <a:pt x="29750" y="5162"/>
                      <a:pt x="28846" y="5072"/>
                      <a:pt x="27839" y="5072"/>
                    </a:cubicBezTo>
                    <a:cubicBezTo>
                      <a:pt x="26724" y="5072"/>
                      <a:pt x="25482" y="5182"/>
                      <a:pt x="24694" y="5538"/>
                    </a:cubicBezTo>
                    <a:cubicBezTo>
                      <a:pt x="23539" y="6071"/>
                      <a:pt x="22016" y="6265"/>
                      <a:pt x="20469" y="6265"/>
                    </a:cubicBezTo>
                    <a:cubicBezTo>
                      <a:pt x="19146" y="6265"/>
                      <a:pt x="17804" y="6123"/>
                      <a:pt x="16657" y="5931"/>
                    </a:cubicBezTo>
                    <a:cubicBezTo>
                      <a:pt x="14636" y="5589"/>
                      <a:pt x="12849" y="5387"/>
                      <a:pt x="11110" y="5387"/>
                    </a:cubicBezTo>
                    <a:cubicBezTo>
                      <a:pt x="8793" y="5387"/>
                      <a:pt x="6562" y="5746"/>
                      <a:pt x="3977" y="6610"/>
                    </a:cubicBezTo>
                    <a:cubicBezTo>
                      <a:pt x="2417" y="7134"/>
                      <a:pt x="1179" y="7801"/>
                      <a:pt x="0" y="8515"/>
                    </a:cubicBezTo>
                    <a:lnTo>
                      <a:pt x="53983" y="8515"/>
                    </a:lnTo>
                    <a:lnTo>
                      <a:pt x="53983" y="1574"/>
                    </a:lnTo>
                    <a:cubicBezTo>
                      <a:pt x="51696" y="973"/>
                      <a:pt x="49211" y="1"/>
                      <a:pt x="466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80" name="Google Shape;580;p13"/>
          <p:cNvSpPr/>
          <p:nvPr/>
        </p:nvSpPr>
        <p:spPr>
          <a:xfrm>
            <a:off x="8500433" y="916933"/>
            <a:ext cx="1804539" cy="418168"/>
          </a:xfrm>
          <a:custGeom>
            <a:avLst/>
            <a:gdLst/>
            <a:ahLst/>
            <a:cxnLst/>
            <a:rect l="l" t="t" r="r" b="b"/>
            <a:pathLst>
              <a:path w="28779" h="6669" extrusionOk="0">
                <a:moveTo>
                  <a:pt x="13951" y="1"/>
                </a:moveTo>
                <a:cubicBezTo>
                  <a:pt x="13574" y="1"/>
                  <a:pt x="13197" y="32"/>
                  <a:pt x="12824" y="96"/>
                </a:cubicBezTo>
                <a:cubicBezTo>
                  <a:pt x="11859" y="239"/>
                  <a:pt x="10955" y="608"/>
                  <a:pt x="10085" y="1072"/>
                </a:cubicBezTo>
                <a:cubicBezTo>
                  <a:pt x="8633" y="1858"/>
                  <a:pt x="7466" y="2799"/>
                  <a:pt x="6692" y="4263"/>
                </a:cubicBezTo>
                <a:cubicBezTo>
                  <a:pt x="5961" y="3714"/>
                  <a:pt x="5054" y="3419"/>
                  <a:pt x="4155" y="3419"/>
                </a:cubicBezTo>
                <a:cubicBezTo>
                  <a:pt x="3883" y="3419"/>
                  <a:pt x="3612" y="3446"/>
                  <a:pt x="3346" y="3501"/>
                </a:cubicBezTo>
                <a:cubicBezTo>
                  <a:pt x="2203" y="3739"/>
                  <a:pt x="1156" y="4501"/>
                  <a:pt x="584" y="5525"/>
                </a:cubicBezTo>
                <a:cubicBezTo>
                  <a:pt x="406" y="5835"/>
                  <a:pt x="167" y="6263"/>
                  <a:pt x="1" y="6668"/>
                </a:cubicBezTo>
                <a:lnTo>
                  <a:pt x="28778" y="6668"/>
                </a:lnTo>
                <a:cubicBezTo>
                  <a:pt x="28659" y="5716"/>
                  <a:pt x="28028" y="4846"/>
                  <a:pt x="27207" y="4299"/>
                </a:cubicBezTo>
                <a:cubicBezTo>
                  <a:pt x="26314" y="3727"/>
                  <a:pt x="25218" y="3501"/>
                  <a:pt x="24170" y="3489"/>
                </a:cubicBezTo>
                <a:cubicBezTo>
                  <a:pt x="24143" y="3489"/>
                  <a:pt x="24115" y="3489"/>
                  <a:pt x="24088" y="3489"/>
                </a:cubicBezTo>
                <a:cubicBezTo>
                  <a:pt x="22794" y="3489"/>
                  <a:pt x="21502" y="3763"/>
                  <a:pt x="20325" y="4334"/>
                </a:cubicBezTo>
                <a:cubicBezTo>
                  <a:pt x="19765" y="2894"/>
                  <a:pt x="18682" y="1644"/>
                  <a:pt x="17324" y="882"/>
                </a:cubicBezTo>
                <a:cubicBezTo>
                  <a:pt x="16297" y="305"/>
                  <a:pt x="15126" y="1"/>
                  <a:pt x="1395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81" name="Google Shape;581;p13"/>
          <p:cNvSpPr/>
          <p:nvPr/>
        </p:nvSpPr>
        <p:spPr>
          <a:xfrm>
            <a:off x="-211966" y="449867"/>
            <a:ext cx="1336559" cy="269328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82" name="Google Shape;582;p13"/>
          <p:cNvSpPr/>
          <p:nvPr/>
        </p:nvSpPr>
        <p:spPr>
          <a:xfrm>
            <a:off x="10413067" y="376900"/>
            <a:ext cx="1336559" cy="269328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83" name="Google Shape;583;p13"/>
          <p:cNvSpPr/>
          <p:nvPr/>
        </p:nvSpPr>
        <p:spPr>
          <a:xfrm rot="9900062">
            <a:off x="-285251" y="4985402"/>
            <a:ext cx="1561237" cy="1321556"/>
          </a:xfrm>
          <a:custGeom>
            <a:avLst/>
            <a:gdLst/>
            <a:ahLst/>
            <a:cxnLst/>
            <a:rect l="l" t="t" r="r" b="b"/>
            <a:pathLst>
              <a:path w="29768" h="25198" extrusionOk="0">
                <a:moveTo>
                  <a:pt x="28706" y="0"/>
                </a:moveTo>
                <a:cubicBezTo>
                  <a:pt x="28706" y="0"/>
                  <a:pt x="28683" y="107"/>
                  <a:pt x="28647" y="286"/>
                </a:cubicBezTo>
                <a:cubicBezTo>
                  <a:pt x="28635" y="369"/>
                  <a:pt x="28611" y="488"/>
                  <a:pt x="28575" y="631"/>
                </a:cubicBezTo>
                <a:cubicBezTo>
                  <a:pt x="28552" y="762"/>
                  <a:pt x="28516" y="905"/>
                  <a:pt x="28456" y="1072"/>
                </a:cubicBezTo>
                <a:cubicBezTo>
                  <a:pt x="28397" y="1238"/>
                  <a:pt x="28337" y="1429"/>
                  <a:pt x="28278" y="1619"/>
                </a:cubicBezTo>
                <a:cubicBezTo>
                  <a:pt x="28218" y="1834"/>
                  <a:pt x="28111" y="2036"/>
                  <a:pt x="28028" y="2262"/>
                </a:cubicBezTo>
                <a:cubicBezTo>
                  <a:pt x="27980" y="2369"/>
                  <a:pt x="27933" y="2477"/>
                  <a:pt x="27897" y="2596"/>
                </a:cubicBezTo>
                <a:cubicBezTo>
                  <a:pt x="26399" y="2354"/>
                  <a:pt x="20976" y="1508"/>
                  <a:pt x="18281" y="1508"/>
                </a:cubicBezTo>
                <a:cubicBezTo>
                  <a:pt x="17119" y="1508"/>
                  <a:pt x="16464" y="1665"/>
                  <a:pt x="16848" y="2096"/>
                </a:cubicBezTo>
                <a:cubicBezTo>
                  <a:pt x="17861" y="3230"/>
                  <a:pt x="22903" y="3406"/>
                  <a:pt x="25750" y="3406"/>
                </a:cubicBezTo>
                <a:cubicBezTo>
                  <a:pt x="26550" y="3406"/>
                  <a:pt x="27176" y="3392"/>
                  <a:pt x="27492" y="3381"/>
                </a:cubicBezTo>
                <a:lnTo>
                  <a:pt x="27492" y="3381"/>
                </a:lnTo>
                <a:cubicBezTo>
                  <a:pt x="27432" y="3501"/>
                  <a:pt x="27361" y="3620"/>
                  <a:pt x="27278" y="3739"/>
                </a:cubicBezTo>
                <a:cubicBezTo>
                  <a:pt x="27123" y="4001"/>
                  <a:pt x="26968" y="4286"/>
                  <a:pt x="26778" y="4560"/>
                </a:cubicBezTo>
                <a:cubicBezTo>
                  <a:pt x="26587" y="4822"/>
                  <a:pt x="26409" y="5120"/>
                  <a:pt x="26182" y="5394"/>
                </a:cubicBezTo>
                <a:cubicBezTo>
                  <a:pt x="25968" y="5667"/>
                  <a:pt x="25754" y="5965"/>
                  <a:pt x="25516" y="6239"/>
                </a:cubicBezTo>
                <a:cubicBezTo>
                  <a:pt x="25397" y="6382"/>
                  <a:pt x="25277" y="6525"/>
                  <a:pt x="25158" y="6668"/>
                </a:cubicBezTo>
                <a:cubicBezTo>
                  <a:pt x="25039" y="6822"/>
                  <a:pt x="24896" y="6953"/>
                  <a:pt x="24765" y="7096"/>
                </a:cubicBezTo>
                <a:cubicBezTo>
                  <a:pt x="24658" y="7215"/>
                  <a:pt x="24563" y="7334"/>
                  <a:pt x="24444" y="7453"/>
                </a:cubicBezTo>
                <a:cubicBezTo>
                  <a:pt x="22451" y="7037"/>
                  <a:pt x="16306" y="5777"/>
                  <a:pt x="13663" y="5777"/>
                </a:cubicBezTo>
                <a:cubicBezTo>
                  <a:pt x="12753" y="5777"/>
                  <a:pt x="12258" y="5926"/>
                  <a:pt x="12490" y="6310"/>
                </a:cubicBezTo>
                <a:cubicBezTo>
                  <a:pt x="13383" y="7787"/>
                  <a:pt x="21360" y="8096"/>
                  <a:pt x="23742" y="8156"/>
                </a:cubicBezTo>
                <a:cubicBezTo>
                  <a:pt x="23515" y="8382"/>
                  <a:pt x="23289" y="8584"/>
                  <a:pt x="23075" y="8799"/>
                </a:cubicBezTo>
                <a:cubicBezTo>
                  <a:pt x="22777" y="9085"/>
                  <a:pt x="22456" y="9346"/>
                  <a:pt x="22158" y="9632"/>
                </a:cubicBezTo>
                <a:cubicBezTo>
                  <a:pt x="21848" y="9894"/>
                  <a:pt x="21539" y="10168"/>
                  <a:pt x="21206" y="10430"/>
                </a:cubicBezTo>
                <a:cubicBezTo>
                  <a:pt x="20717" y="10835"/>
                  <a:pt x="20217" y="11228"/>
                  <a:pt x="19705" y="11597"/>
                </a:cubicBezTo>
                <a:cubicBezTo>
                  <a:pt x="18173" y="10937"/>
                  <a:pt x="11342" y="8009"/>
                  <a:pt x="9539" y="8009"/>
                </a:cubicBezTo>
                <a:cubicBezTo>
                  <a:pt x="9030" y="8009"/>
                  <a:pt x="8921" y="8242"/>
                  <a:pt x="9442" y="8823"/>
                </a:cubicBezTo>
                <a:cubicBezTo>
                  <a:pt x="11204" y="10811"/>
                  <a:pt x="17372" y="11894"/>
                  <a:pt x="18979" y="12144"/>
                </a:cubicBezTo>
                <a:cubicBezTo>
                  <a:pt x="18408" y="12561"/>
                  <a:pt x="17836" y="12954"/>
                  <a:pt x="17276" y="13335"/>
                </a:cubicBezTo>
                <a:cubicBezTo>
                  <a:pt x="16824" y="13645"/>
                  <a:pt x="16372" y="13930"/>
                  <a:pt x="15931" y="14204"/>
                </a:cubicBezTo>
                <a:cubicBezTo>
                  <a:pt x="14714" y="13877"/>
                  <a:pt x="8313" y="12201"/>
                  <a:pt x="6010" y="12201"/>
                </a:cubicBezTo>
                <a:cubicBezTo>
                  <a:pt x="5385" y="12201"/>
                  <a:pt x="5062" y="12325"/>
                  <a:pt x="5227" y="12633"/>
                </a:cubicBezTo>
                <a:cubicBezTo>
                  <a:pt x="5954" y="13990"/>
                  <a:pt x="13276" y="14585"/>
                  <a:pt x="15121" y="14704"/>
                </a:cubicBezTo>
                <a:cubicBezTo>
                  <a:pt x="14598" y="15014"/>
                  <a:pt x="14109" y="15312"/>
                  <a:pt x="13645" y="15573"/>
                </a:cubicBezTo>
                <a:cubicBezTo>
                  <a:pt x="12562" y="16193"/>
                  <a:pt x="11645" y="16681"/>
                  <a:pt x="10990" y="17014"/>
                </a:cubicBezTo>
                <a:cubicBezTo>
                  <a:pt x="9274" y="16537"/>
                  <a:pt x="4757" y="15316"/>
                  <a:pt x="3092" y="15316"/>
                </a:cubicBezTo>
                <a:cubicBezTo>
                  <a:pt x="2469" y="15316"/>
                  <a:pt x="2245" y="15487"/>
                  <a:pt x="2715" y="15931"/>
                </a:cubicBezTo>
                <a:cubicBezTo>
                  <a:pt x="4356" y="17469"/>
                  <a:pt x="8286" y="17610"/>
                  <a:pt x="9787" y="17610"/>
                </a:cubicBezTo>
                <a:cubicBezTo>
                  <a:pt x="9865" y="17610"/>
                  <a:pt x="9937" y="17610"/>
                  <a:pt x="10002" y="17609"/>
                </a:cubicBezTo>
                <a:lnTo>
                  <a:pt x="10061" y="17728"/>
                </a:lnTo>
                <a:cubicBezTo>
                  <a:pt x="8311" y="18443"/>
                  <a:pt x="0" y="21848"/>
                  <a:pt x="1382" y="22265"/>
                </a:cubicBezTo>
                <a:cubicBezTo>
                  <a:pt x="1598" y="22330"/>
                  <a:pt x="1836" y="22360"/>
                  <a:pt x="2092" y="22360"/>
                </a:cubicBezTo>
                <a:cubicBezTo>
                  <a:pt x="5099" y="22360"/>
                  <a:pt x="10490" y="18193"/>
                  <a:pt x="10490" y="18193"/>
                </a:cubicBezTo>
                <a:lnTo>
                  <a:pt x="10490" y="18193"/>
                </a:lnTo>
                <a:cubicBezTo>
                  <a:pt x="10490" y="18193"/>
                  <a:pt x="7895" y="25197"/>
                  <a:pt x="9271" y="25197"/>
                </a:cubicBezTo>
                <a:cubicBezTo>
                  <a:pt x="9406" y="25197"/>
                  <a:pt x="9580" y="25129"/>
                  <a:pt x="9799" y="24979"/>
                </a:cubicBezTo>
                <a:cubicBezTo>
                  <a:pt x="10752" y="24325"/>
                  <a:pt x="11597" y="17657"/>
                  <a:pt x="11657" y="17216"/>
                </a:cubicBezTo>
                <a:cubicBezTo>
                  <a:pt x="12264" y="16907"/>
                  <a:pt x="13026" y="16502"/>
                  <a:pt x="13907" y="16026"/>
                </a:cubicBezTo>
                <a:cubicBezTo>
                  <a:pt x="14348" y="15776"/>
                  <a:pt x="14824" y="15514"/>
                  <a:pt x="15336" y="15216"/>
                </a:cubicBezTo>
                <a:lnTo>
                  <a:pt x="15336" y="15216"/>
                </a:lnTo>
                <a:cubicBezTo>
                  <a:pt x="14228" y="18026"/>
                  <a:pt x="12966" y="24098"/>
                  <a:pt x="13978" y="24444"/>
                </a:cubicBezTo>
                <a:cubicBezTo>
                  <a:pt x="13997" y="24450"/>
                  <a:pt x="14015" y="24452"/>
                  <a:pt x="14033" y="24452"/>
                </a:cubicBezTo>
                <a:cubicBezTo>
                  <a:pt x="14954" y="24452"/>
                  <a:pt x="15852" y="16842"/>
                  <a:pt x="16074" y="14764"/>
                </a:cubicBezTo>
                <a:cubicBezTo>
                  <a:pt x="16562" y="14466"/>
                  <a:pt x="17074" y="14157"/>
                  <a:pt x="17598" y="13811"/>
                </a:cubicBezTo>
                <a:cubicBezTo>
                  <a:pt x="18086" y="13490"/>
                  <a:pt x="18586" y="13156"/>
                  <a:pt x="19098" y="12799"/>
                </a:cubicBezTo>
                <a:lnTo>
                  <a:pt x="19098" y="12799"/>
                </a:lnTo>
                <a:cubicBezTo>
                  <a:pt x="18205" y="14811"/>
                  <a:pt x="15479" y="21241"/>
                  <a:pt x="17145" y="21681"/>
                </a:cubicBezTo>
                <a:cubicBezTo>
                  <a:pt x="17194" y="21694"/>
                  <a:pt x="17243" y="21701"/>
                  <a:pt x="17290" y="21701"/>
                </a:cubicBezTo>
                <a:cubicBezTo>
                  <a:pt x="18934" y="21701"/>
                  <a:pt x="19783" y="14101"/>
                  <a:pt x="19991" y="12180"/>
                </a:cubicBezTo>
                <a:cubicBezTo>
                  <a:pt x="20539" y="11775"/>
                  <a:pt x="21086" y="11359"/>
                  <a:pt x="21622" y="10942"/>
                </a:cubicBezTo>
                <a:lnTo>
                  <a:pt x="22610" y="10132"/>
                </a:lnTo>
                <a:cubicBezTo>
                  <a:pt x="22920" y="9858"/>
                  <a:pt x="23253" y="9585"/>
                  <a:pt x="23551" y="9299"/>
                </a:cubicBezTo>
                <a:lnTo>
                  <a:pt x="24265" y="8632"/>
                </a:lnTo>
                <a:lnTo>
                  <a:pt x="24265" y="8632"/>
                </a:lnTo>
                <a:cubicBezTo>
                  <a:pt x="23134" y="11859"/>
                  <a:pt x="21968" y="19050"/>
                  <a:pt x="23158" y="19383"/>
                </a:cubicBezTo>
                <a:cubicBezTo>
                  <a:pt x="23176" y="19388"/>
                  <a:pt x="23194" y="19391"/>
                  <a:pt x="23212" y="19391"/>
                </a:cubicBezTo>
                <a:cubicBezTo>
                  <a:pt x="24345" y="19391"/>
                  <a:pt x="24981" y="9417"/>
                  <a:pt x="25075" y="7811"/>
                </a:cubicBezTo>
                <a:cubicBezTo>
                  <a:pt x="25158" y="7739"/>
                  <a:pt x="25230" y="7668"/>
                  <a:pt x="25289" y="7596"/>
                </a:cubicBezTo>
                <a:cubicBezTo>
                  <a:pt x="25420" y="7441"/>
                  <a:pt x="25551" y="7311"/>
                  <a:pt x="25694" y="7156"/>
                </a:cubicBezTo>
                <a:cubicBezTo>
                  <a:pt x="25825" y="7013"/>
                  <a:pt x="25944" y="6858"/>
                  <a:pt x="26063" y="6715"/>
                </a:cubicBezTo>
                <a:cubicBezTo>
                  <a:pt x="26313" y="6429"/>
                  <a:pt x="26540" y="6132"/>
                  <a:pt x="26766" y="5834"/>
                </a:cubicBezTo>
                <a:cubicBezTo>
                  <a:pt x="27004" y="5548"/>
                  <a:pt x="27194" y="5251"/>
                  <a:pt x="27385" y="4977"/>
                </a:cubicBezTo>
                <a:cubicBezTo>
                  <a:pt x="27432" y="4917"/>
                  <a:pt x="27480" y="4858"/>
                  <a:pt x="27516" y="4774"/>
                </a:cubicBezTo>
                <a:lnTo>
                  <a:pt x="27516" y="4774"/>
                </a:lnTo>
                <a:cubicBezTo>
                  <a:pt x="27135" y="8584"/>
                  <a:pt x="27397" y="15109"/>
                  <a:pt x="28611" y="15216"/>
                </a:cubicBezTo>
                <a:cubicBezTo>
                  <a:pt x="28617" y="15217"/>
                  <a:pt x="28623" y="15217"/>
                  <a:pt x="28629" y="15217"/>
                </a:cubicBezTo>
                <a:cubicBezTo>
                  <a:pt x="29767" y="15217"/>
                  <a:pt x="28705" y="5940"/>
                  <a:pt x="28385" y="3322"/>
                </a:cubicBezTo>
                <a:lnTo>
                  <a:pt x="28385" y="3310"/>
                </a:lnTo>
                <a:cubicBezTo>
                  <a:pt x="28456" y="3167"/>
                  <a:pt x="28516" y="3048"/>
                  <a:pt x="28575" y="2917"/>
                </a:cubicBezTo>
                <a:cubicBezTo>
                  <a:pt x="28635" y="2786"/>
                  <a:pt x="28683" y="2667"/>
                  <a:pt x="28742" y="2548"/>
                </a:cubicBezTo>
                <a:cubicBezTo>
                  <a:pt x="28849" y="2310"/>
                  <a:pt x="28945" y="2084"/>
                  <a:pt x="29028" y="1857"/>
                </a:cubicBezTo>
                <a:cubicBezTo>
                  <a:pt x="29099" y="1643"/>
                  <a:pt x="29171" y="1441"/>
                  <a:pt x="29230" y="1262"/>
                </a:cubicBezTo>
                <a:cubicBezTo>
                  <a:pt x="29290" y="1084"/>
                  <a:pt x="29337" y="929"/>
                  <a:pt x="29361" y="774"/>
                </a:cubicBezTo>
                <a:cubicBezTo>
                  <a:pt x="29397" y="631"/>
                  <a:pt x="29421" y="512"/>
                  <a:pt x="29457" y="405"/>
                </a:cubicBezTo>
                <a:cubicBezTo>
                  <a:pt x="29504" y="214"/>
                  <a:pt x="29528" y="107"/>
                  <a:pt x="29528" y="107"/>
                </a:cubicBezTo>
                <a:lnTo>
                  <a:pt x="287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84" name="Google Shape;584;p13"/>
          <p:cNvGrpSpPr/>
          <p:nvPr/>
        </p:nvGrpSpPr>
        <p:grpSpPr>
          <a:xfrm>
            <a:off x="10728926" y="4866363"/>
            <a:ext cx="1836700" cy="1450652"/>
            <a:chOff x="4513350" y="1013350"/>
            <a:chExt cx="788825" cy="623025"/>
          </a:xfrm>
        </p:grpSpPr>
        <p:sp>
          <p:nvSpPr>
            <p:cNvPr id="585" name="Google Shape;585;p13"/>
            <p:cNvSpPr/>
            <p:nvPr/>
          </p:nvSpPr>
          <p:spPr>
            <a:xfrm>
              <a:off x="4592525" y="1216500"/>
              <a:ext cx="222075" cy="37900"/>
            </a:xfrm>
            <a:custGeom>
              <a:avLst/>
              <a:gdLst/>
              <a:ahLst/>
              <a:cxnLst/>
              <a:rect l="l" t="t" r="r" b="b"/>
              <a:pathLst>
                <a:path w="8883" h="1516" extrusionOk="0">
                  <a:moveTo>
                    <a:pt x="5216" y="0"/>
                  </a:moveTo>
                  <a:cubicBezTo>
                    <a:pt x="2184" y="0"/>
                    <a:pt x="1" y="1209"/>
                    <a:pt x="1" y="1209"/>
                  </a:cubicBezTo>
                  <a:cubicBezTo>
                    <a:pt x="708" y="1431"/>
                    <a:pt x="1576" y="1516"/>
                    <a:pt x="2489" y="1516"/>
                  </a:cubicBezTo>
                  <a:cubicBezTo>
                    <a:pt x="5448" y="1516"/>
                    <a:pt x="8883" y="626"/>
                    <a:pt x="8883" y="626"/>
                  </a:cubicBezTo>
                  <a:cubicBezTo>
                    <a:pt x="7589" y="167"/>
                    <a:pt x="6344" y="0"/>
                    <a:pt x="521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13"/>
            <p:cNvSpPr/>
            <p:nvPr/>
          </p:nvSpPr>
          <p:spPr>
            <a:xfrm>
              <a:off x="4702350" y="1273800"/>
              <a:ext cx="169700" cy="126825"/>
            </a:xfrm>
            <a:custGeom>
              <a:avLst/>
              <a:gdLst/>
              <a:ahLst/>
              <a:cxnLst/>
              <a:rect l="l" t="t" r="r" b="b"/>
              <a:pathLst>
                <a:path w="6788" h="5073" extrusionOk="0">
                  <a:moveTo>
                    <a:pt x="6788" y="0"/>
                  </a:moveTo>
                  <a:lnTo>
                    <a:pt x="6788" y="0"/>
                  </a:lnTo>
                  <a:cubicBezTo>
                    <a:pt x="1501" y="2417"/>
                    <a:pt x="1" y="5072"/>
                    <a:pt x="1" y="5072"/>
                  </a:cubicBezTo>
                  <a:cubicBezTo>
                    <a:pt x="3835" y="4894"/>
                    <a:pt x="6787" y="1"/>
                    <a:pt x="6788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13"/>
            <p:cNvSpPr/>
            <p:nvPr/>
          </p:nvSpPr>
          <p:spPr>
            <a:xfrm>
              <a:off x="4729450" y="1319350"/>
              <a:ext cx="215825" cy="139925"/>
            </a:xfrm>
            <a:custGeom>
              <a:avLst/>
              <a:gdLst/>
              <a:ahLst/>
              <a:cxnLst/>
              <a:rect l="l" t="t" r="r" b="b"/>
              <a:pathLst>
                <a:path w="8633" h="5597" extrusionOk="0">
                  <a:moveTo>
                    <a:pt x="8632" y="0"/>
                  </a:moveTo>
                  <a:cubicBezTo>
                    <a:pt x="8632" y="0"/>
                    <a:pt x="8632" y="0"/>
                    <a:pt x="8632" y="0"/>
                  </a:cubicBezTo>
                  <a:lnTo>
                    <a:pt x="8632" y="0"/>
                  </a:lnTo>
                  <a:cubicBezTo>
                    <a:pt x="8632" y="0"/>
                    <a:pt x="8632" y="0"/>
                    <a:pt x="8632" y="0"/>
                  </a:cubicBezTo>
                  <a:close/>
                  <a:moveTo>
                    <a:pt x="8632" y="0"/>
                  </a:moveTo>
                  <a:cubicBezTo>
                    <a:pt x="8608" y="10"/>
                    <a:pt x="1568" y="1986"/>
                    <a:pt x="0" y="5596"/>
                  </a:cubicBezTo>
                  <a:cubicBezTo>
                    <a:pt x="0" y="5596"/>
                    <a:pt x="4132" y="3715"/>
                    <a:pt x="8632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13"/>
            <p:cNvSpPr/>
            <p:nvPr/>
          </p:nvSpPr>
          <p:spPr>
            <a:xfrm>
              <a:off x="4792550" y="1343150"/>
              <a:ext cx="211075" cy="194100"/>
            </a:xfrm>
            <a:custGeom>
              <a:avLst/>
              <a:gdLst/>
              <a:ahLst/>
              <a:cxnLst/>
              <a:rect l="l" t="t" r="r" b="b"/>
              <a:pathLst>
                <a:path w="8443" h="7764" extrusionOk="0">
                  <a:moveTo>
                    <a:pt x="8442" y="1"/>
                  </a:moveTo>
                  <a:lnTo>
                    <a:pt x="8442" y="1"/>
                  </a:lnTo>
                  <a:cubicBezTo>
                    <a:pt x="3346" y="1167"/>
                    <a:pt x="1" y="7763"/>
                    <a:pt x="1" y="7763"/>
                  </a:cubicBezTo>
                  <a:cubicBezTo>
                    <a:pt x="3799" y="6454"/>
                    <a:pt x="8442" y="1"/>
                    <a:pt x="8442" y="1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13"/>
            <p:cNvSpPr/>
            <p:nvPr/>
          </p:nvSpPr>
          <p:spPr>
            <a:xfrm>
              <a:off x="4513350" y="1013350"/>
              <a:ext cx="788825" cy="623025"/>
            </a:xfrm>
            <a:custGeom>
              <a:avLst/>
              <a:gdLst/>
              <a:ahLst/>
              <a:cxnLst/>
              <a:rect l="l" t="t" r="r" b="b"/>
              <a:pathLst>
                <a:path w="31553" h="24921" extrusionOk="0">
                  <a:moveTo>
                    <a:pt x="7406" y="0"/>
                  </a:moveTo>
                  <a:cubicBezTo>
                    <a:pt x="6763" y="4584"/>
                    <a:pt x="10871" y="7680"/>
                    <a:pt x="11633" y="8204"/>
                  </a:cubicBezTo>
                  <a:cubicBezTo>
                    <a:pt x="11454" y="8144"/>
                    <a:pt x="11276" y="8073"/>
                    <a:pt x="11109" y="8013"/>
                  </a:cubicBezTo>
                  <a:cubicBezTo>
                    <a:pt x="10978" y="7966"/>
                    <a:pt x="10847" y="7918"/>
                    <a:pt x="10716" y="7894"/>
                  </a:cubicBezTo>
                  <a:lnTo>
                    <a:pt x="10573" y="7811"/>
                  </a:lnTo>
                  <a:cubicBezTo>
                    <a:pt x="7109" y="4954"/>
                    <a:pt x="1" y="953"/>
                    <a:pt x="0" y="953"/>
                  </a:cubicBezTo>
                  <a:lnTo>
                    <a:pt x="0" y="953"/>
                  </a:lnTo>
                  <a:cubicBezTo>
                    <a:pt x="1810" y="5537"/>
                    <a:pt x="6728" y="7085"/>
                    <a:pt x="9323" y="7692"/>
                  </a:cubicBezTo>
                  <a:lnTo>
                    <a:pt x="9311" y="7728"/>
                  </a:lnTo>
                  <a:cubicBezTo>
                    <a:pt x="9311" y="7728"/>
                    <a:pt x="9716" y="7859"/>
                    <a:pt x="10430" y="8085"/>
                  </a:cubicBezTo>
                  <a:cubicBezTo>
                    <a:pt x="10609" y="8144"/>
                    <a:pt x="10799" y="8204"/>
                    <a:pt x="11026" y="8275"/>
                  </a:cubicBezTo>
                  <a:cubicBezTo>
                    <a:pt x="11228" y="8371"/>
                    <a:pt x="11454" y="8442"/>
                    <a:pt x="11692" y="8549"/>
                  </a:cubicBezTo>
                  <a:cubicBezTo>
                    <a:pt x="11931" y="8633"/>
                    <a:pt x="12181" y="8740"/>
                    <a:pt x="12454" y="8847"/>
                  </a:cubicBezTo>
                  <a:cubicBezTo>
                    <a:pt x="12585" y="8906"/>
                    <a:pt x="12740" y="8966"/>
                    <a:pt x="12871" y="9037"/>
                  </a:cubicBezTo>
                  <a:cubicBezTo>
                    <a:pt x="8454" y="9716"/>
                    <a:pt x="6013" y="12907"/>
                    <a:pt x="6013" y="12907"/>
                  </a:cubicBezTo>
                  <a:cubicBezTo>
                    <a:pt x="10359" y="11954"/>
                    <a:pt x="12573" y="9680"/>
                    <a:pt x="13050" y="9121"/>
                  </a:cubicBezTo>
                  <a:cubicBezTo>
                    <a:pt x="13121" y="9156"/>
                    <a:pt x="13193" y="9204"/>
                    <a:pt x="13288" y="9228"/>
                  </a:cubicBezTo>
                  <a:cubicBezTo>
                    <a:pt x="13431" y="9299"/>
                    <a:pt x="13586" y="9359"/>
                    <a:pt x="13728" y="9442"/>
                  </a:cubicBezTo>
                  <a:cubicBezTo>
                    <a:pt x="13883" y="9514"/>
                    <a:pt x="14050" y="9573"/>
                    <a:pt x="14193" y="9656"/>
                  </a:cubicBezTo>
                  <a:cubicBezTo>
                    <a:pt x="14490" y="9823"/>
                    <a:pt x="14800" y="9990"/>
                    <a:pt x="15133" y="10168"/>
                  </a:cubicBezTo>
                  <a:cubicBezTo>
                    <a:pt x="15300" y="10252"/>
                    <a:pt x="15455" y="10335"/>
                    <a:pt x="15621" y="10430"/>
                  </a:cubicBezTo>
                  <a:cubicBezTo>
                    <a:pt x="15788" y="10537"/>
                    <a:pt x="15955" y="10633"/>
                    <a:pt x="16110" y="10728"/>
                  </a:cubicBezTo>
                  <a:cubicBezTo>
                    <a:pt x="16276" y="10835"/>
                    <a:pt x="16443" y="10942"/>
                    <a:pt x="16598" y="11026"/>
                  </a:cubicBezTo>
                  <a:cubicBezTo>
                    <a:pt x="16764" y="11133"/>
                    <a:pt x="16943" y="11228"/>
                    <a:pt x="17110" y="11347"/>
                  </a:cubicBezTo>
                  <a:cubicBezTo>
                    <a:pt x="17443" y="11561"/>
                    <a:pt x="17777" y="11788"/>
                    <a:pt x="18110" y="12026"/>
                  </a:cubicBezTo>
                  <a:cubicBezTo>
                    <a:pt x="18193" y="12085"/>
                    <a:pt x="18277" y="12145"/>
                    <a:pt x="18360" y="12204"/>
                  </a:cubicBezTo>
                  <a:lnTo>
                    <a:pt x="18610" y="12395"/>
                  </a:lnTo>
                  <a:cubicBezTo>
                    <a:pt x="18777" y="12514"/>
                    <a:pt x="18943" y="12657"/>
                    <a:pt x="19122" y="12776"/>
                  </a:cubicBezTo>
                  <a:cubicBezTo>
                    <a:pt x="19289" y="12895"/>
                    <a:pt x="19467" y="13026"/>
                    <a:pt x="19622" y="13145"/>
                  </a:cubicBezTo>
                  <a:cubicBezTo>
                    <a:pt x="19789" y="13264"/>
                    <a:pt x="19955" y="13407"/>
                    <a:pt x="20122" y="13550"/>
                  </a:cubicBezTo>
                  <a:lnTo>
                    <a:pt x="21098" y="14347"/>
                  </a:lnTo>
                  <a:cubicBezTo>
                    <a:pt x="21134" y="14383"/>
                    <a:pt x="21158" y="14395"/>
                    <a:pt x="21170" y="14419"/>
                  </a:cubicBezTo>
                  <a:cubicBezTo>
                    <a:pt x="16229" y="16788"/>
                    <a:pt x="12716" y="22896"/>
                    <a:pt x="12716" y="22896"/>
                  </a:cubicBezTo>
                  <a:cubicBezTo>
                    <a:pt x="16550" y="21110"/>
                    <a:pt x="20455" y="15729"/>
                    <a:pt x="21313" y="14526"/>
                  </a:cubicBezTo>
                  <a:cubicBezTo>
                    <a:pt x="21872" y="15038"/>
                    <a:pt x="22456" y="15538"/>
                    <a:pt x="22991" y="16062"/>
                  </a:cubicBezTo>
                  <a:cubicBezTo>
                    <a:pt x="23361" y="16407"/>
                    <a:pt x="23706" y="16764"/>
                    <a:pt x="24063" y="17098"/>
                  </a:cubicBezTo>
                  <a:cubicBezTo>
                    <a:pt x="23063" y="18027"/>
                    <a:pt x="18336" y="22503"/>
                    <a:pt x="18812" y="24920"/>
                  </a:cubicBezTo>
                  <a:cubicBezTo>
                    <a:pt x="18812" y="24920"/>
                    <a:pt x="21682" y="22218"/>
                    <a:pt x="24123" y="17181"/>
                  </a:cubicBezTo>
                  <a:cubicBezTo>
                    <a:pt x="24325" y="17384"/>
                    <a:pt x="24539" y="17598"/>
                    <a:pt x="24730" y="17800"/>
                  </a:cubicBezTo>
                  <a:cubicBezTo>
                    <a:pt x="25016" y="18086"/>
                    <a:pt x="25266" y="18384"/>
                    <a:pt x="25539" y="18669"/>
                  </a:cubicBezTo>
                  <a:cubicBezTo>
                    <a:pt x="25670" y="18800"/>
                    <a:pt x="25801" y="18943"/>
                    <a:pt x="25920" y="19086"/>
                  </a:cubicBezTo>
                  <a:cubicBezTo>
                    <a:pt x="26039" y="19217"/>
                    <a:pt x="26170" y="19360"/>
                    <a:pt x="26289" y="19503"/>
                  </a:cubicBezTo>
                  <a:lnTo>
                    <a:pt x="27004" y="20301"/>
                  </a:lnTo>
                  <a:cubicBezTo>
                    <a:pt x="27230" y="20551"/>
                    <a:pt x="27456" y="20824"/>
                    <a:pt x="27659" y="21063"/>
                  </a:cubicBezTo>
                  <a:cubicBezTo>
                    <a:pt x="27873" y="21301"/>
                    <a:pt x="28064" y="21539"/>
                    <a:pt x="28254" y="21765"/>
                  </a:cubicBezTo>
                  <a:cubicBezTo>
                    <a:pt x="28433" y="21979"/>
                    <a:pt x="28611" y="22206"/>
                    <a:pt x="28778" y="22396"/>
                  </a:cubicBezTo>
                  <a:cubicBezTo>
                    <a:pt x="29111" y="22801"/>
                    <a:pt x="29385" y="23146"/>
                    <a:pt x="29623" y="23444"/>
                  </a:cubicBezTo>
                  <a:cubicBezTo>
                    <a:pt x="30088" y="24027"/>
                    <a:pt x="30361" y="24361"/>
                    <a:pt x="30361" y="24361"/>
                  </a:cubicBezTo>
                  <a:lnTo>
                    <a:pt x="31028" y="23825"/>
                  </a:lnTo>
                  <a:cubicBezTo>
                    <a:pt x="31028" y="23825"/>
                    <a:pt x="30754" y="23503"/>
                    <a:pt x="30266" y="22920"/>
                  </a:cubicBezTo>
                  <a:cubicBezTo>
                    <a:pt x="30028" y="22610"/>
                    <a:pt x="29730" y="22265"/>
                    <a:pt x="29385" y="21860"/>
                  </a:cubicBezTo>
                  <a:cubicBezTo>
                    <a:pt x="29230" y="21670"/>
                    <a:pt x="29028" y="21444"/>
                    <a:pt x="28837" y="21217"/>
                  </a:cubicBezTo>
                  <a:cubicBezTo>
                    <a:pt x="28647" y="21003"/>
                    <a:pt x="28433" y="20777"/>
                    <a:pt x="28230" y="20539"/>
                  </a:cubicBezTo>
                  <a:cubicBezTo>
                    <a:pt x="28016" y="20301"/>
                    <a:pt x="27802" y="20051"/>
                    <a:pt x="27563" y="19801"/>
                  </a:cubicBezTo>
                  <a:cubicBezTo>
                    <a:pt x="27325" y="19539"/>
                    <a:pt x="27087" y="19277"/>
                    <a:pt x="26825" y="19003"/>
                  </a:cubicBezTo>
                  <a:cubicBezTo>
                    <a:pt x="26706" y="18872"/>
                    <a:pt x="26575" y="18741"/>
                    <a:pt x="26444" y="18586"/>
                  </a:cubicBezTo>
                  <a:cubicBezTo>
                    <a:pt x="26313" y="18455"/>
                    <a:pt x="26170" y="18324"/>
                    <a:pt x="26039" y="18169"/>
                  </a:cubicBezTo>
                  <a:cubicBezTo>
                    <a:pt x="25778" y="17884"/>
                    <a:pt x="25492" y="17610"/>
                    <a:pt x="25206" y="17324"/>
                  </a:cubicBezTo>
                  <a:cubicBezTo>
                    <a:pt x="24885" y="17014"/>
                    <a:pt x="24539" y="16681"/>
                    <a:pt x="24194" y="16360"/>
                  </a:cubicBezTo>
                  <a:cubicBezTo>
                    <a:pt x="26754" y="14693"/>
                    <a:pt x="31552" y="5621"/>
                    <a:pt x="31552" y="5620"/>
                  </a:cubicBezTo>
                  <a:lnTo>
                    <a:pt x="31552" y="5620"/>
                  </a:lnTo>
                  <a:cubicBezTo>
                    <a:pt x="27778" y="7382"/>
                    <a:pt x="24682" y="14586"/>
                    <a:pt x="24027" y="16193"/>
                  </a:cubicBezTo>
                  <a:cubicBezTo>
                    <a:pt x="23825" y="16002"/>
                    <a:pt x="23611" y="15800"/>
                    <a:pt x="23396" y="15610"/>
                  </a:cubicBezTo>
                  <a:cubicBezTo>
                    <a:pt x="23194" y="15431"/>
                    <a:pt x="22991" y="15252"/>
                    <a:pt x="22801" y="15074"/>
                  </a:cubicBezTo>
                  <a:cubicBezTo>
                    <a:pt x="25801" y="11716"/>
                    <a:pt x="29790" y="4073"/>
                    <a:pt x="29790" y="4072"/>
                  </a:cubicBezTo>
                  <a:lnTo>
                    <a:pt x="29790" y="4072"/>
                  </a:lnTo>
                  <a:cubicBezTo>
                    <a:pt x="24980" y="7871"/>
                    <a:pt x="23099" y="13157"/>
                    <a:pt x="22575" y="14895"/>
                  </a:cubicBezTo>
                  <a:cubicBezTo>
                    <a:pt x="22206" y="14574"/>
                    <a:pt x="21813" y="14252"/>
                    <a:pt x="21444" y="13931"/>
                  </a:cubicBezTo>
                  <a:cubicBezTo>
                    <a:pt x="21289" y="13812"/>
                    <a:pt x="21146" y="13693"/>
                    <a:pt x="20979" y="13574"/>
                  </a:cubicBezTo>
                  <a:cubicBezTo>
                    <a:pt x="24361" y="10371"/>
                    <a:pt x="26337" y="1727"/>
                    <a:pt x="26337" y="1727"/>
                  </a:cubicBezTo>
                  <a:lnTo>
                    <a:pt x="26337" y="1727"/>
                  </a:lnTo>
                  <a:cubicBezTo>
                    <a:pt x="22753" y="4823"/>
                    <a:pt x="21146" y="11657"/>
                    <a:pt x="20777" y="13407"/>
                  </a:cubicBezTo>
                  <a:cubicBezTo>
                    <a:pt x="20658" y="13324"/>
                    <a:pt x="20539" y="13216"/>
                    <a:pt x="20420" y="13121"/>
                  </a:cubicBezTo>
                  <a:cubicBezTo>
                    <a:pt x="20253" y="12990"/>
                    <a:pt x="20086" y="12859"/>
                    <a:pt x="19908" y="12740"/>
                  </a:cubicBezTo>
                  <a:cubicBezTo>
                    <a:pt x="19729" y="12621"/>
                    <a:pt x="19562" y="12490"/>
                    <a:pt x="19384" y="12371"/>
                  </a:cubicBezTo>
                  <a:cubicBezTo>
                    <a:pt x="19372" y="12347"/>
                    <a:pt x="19348" y="12335"/>
                    <a:pt x="19324" y="12323"/>
                  </a:cubicBezTo>
                  <a:cubicBezTo>
                    <a:pt x="22301" y="7347"/>
                    <a:pt x="22098" y="822"/>
                    <a:pt x="22098" y="822"/>
                  </a:cubicBezTo>
                  <a:lnTo>
                    <a:pt x="22098" y="822"/>
                  </a:lnTo>
                  <a:cubicBezTo>
                    <a:pt x="18943" y="4608"/>
                    <a:pt x="19015" y="10478"/>
                    <a:pt x="19110" y="12157"/>
                  </a:cubicBezTo>
                  <a:cubicBezTo>
                    <a:pt x="19027" y="12097"/>
                    <a:pt x="18943" y="12038"/>
                    <a:pt x="18872" y="12002"/>
                  </a:cubicBezTo>
                  <a:lnTo>
                    <a:pt x="18610" y="11811"/>
                  </a:lnTo>
                  <a:cubicBezTo>
                    <a:pt x="18527" y="11752"/>
                    <a:pt x="18431" y="11704"/>
                    <a:pt x="18348" y="11657"/>
                  </a:cubicBezTo>
                  <a:cubicBezTo>
                    <a:pt x="18229" y="11585"/>
                    <a:pt x="18098" y="11490"/>
                    <a:pt x="17979" y="11419"/>
                  </a:cubicBezTo>
                  <a:cubicBezTo>
                    <a:pt x="19301" y="7097"/>
                    <a:pt x="17836" y="762"/>
                    <a:pt x="17836" y="762"/>
                  </a:cubicBezTo>
                  <a:cubicBezTo>
                    <a:pt x="15633" y="5215"/>
                    <a:pt x="17098" y="9752"/>
                    <a:pt x="17681" y="11228"/>
                  </a:cubicBezTo>
                  <a:cubicBezTo>
                    <a:pt x="17562" y="11145"/>
                    <a:pt x="17443" y="11061"/>
                    <a:pt x="17324" y="10990"/>
                  </a:cubicBezTo>
                  <a:cubicBezTo>
                    <a:pt x="17157" y="10871"/>
                    <a:pt x="16979" y="10776"/>
                    <a:pt x="16800" y="10668"/>
                  </a:cubicBezTo>
                  <a:cubicBezTo>
                    <a:pt x="16622" y="10573"/>
                    <a:pt x="16455" y="10478"/>
                    <a:pt x="16288" y="10371"/>
                  </a:cubicBezTo>
                  <a:cubicBezTo>
                    <a:pt x="16133" y="10276"/>
                    <a:pt x="15967" y="10180"/>
                    <a:pt x="15800" y="10097"/>
                  </a:cubicBezTo>
                  <a:lnTo>
                    <a:pt x="15312" y="9823"/>
                  </a:lnTo>
                  <a:cubicBezTo>
                    <a:pt x="15098" y="9716"/>
                    <a:pt x="14907" y="9621"/>
                    <a:pt x="14705" y="9514"/>
                  </a:cubicBezTo>
                  <a:cubicBezTo>
                    <a:pt x="16205" y="5573"/>
                    <a:pt x="14741" y="406"/>
                    <a:pt x="14740" y="405"/>
                  </a:cubicBezTo>
                  <a:lnTo>
                    <a:pt x="14740" y="405"/>
                  </a:lnTo>
                  <a:cubicBezTo>
                    <a:pt x="13371" y="2275"/>
                    <a:pt x="14264" y="7978"/>
                    <a:pt x="14538" y="9418"/>
                  </a:cubicBezTo>
                  <a:cubicBezTo>
                    <a:pt x="14478" y="9394"/>
                    <a:pt x="14407" y="9359"/>
                    <a:pt x="14348" y="9323"/>
                  </a:cubicBezTo>
                  <a:cubicBezTo>
                    <a:pt x="14193" y="9228"/>
                    <a:pt x="14026" y="9168"/>
                    <a:pt x="13883" y="9109"/>
                  </a:cubicBezTo>
                  <a:cubicBezTo>
                    <a:pt x="13728" y="9037"/>
                    <a:pt x="13586" y="8978"/>
                    <a:pt x="13431" y="8918"/>
                  </a:cubicBezTo>
                  <a:cubicBezTo>
                    <a:pt x="13288" y="8859"/>
                    <a:pt x="13133" y="8787"/>
                    <a:pt x="13002" y="8728"/>
                  </a:cubicBezTo>
                  <a:cubicBezTo>
                    <a:pt x="14728" y="5477"/>
                    <a:pt x="11931" y="1120"/>
                    <a:pt x="11931" y="1120"/>
                  </a:cubicBezTo>
                  <a:lnTo>
                    <a:pt x="11931" y="1120"/>
                  </a:lnTo>
                  <a:cubicBezTo>
                    <a:pt x="10930" y="4227"/>
                    <a:pt x="12764" y="8275"/>
                    <a:pt x="12978" y="8704"/>
                  </a:cubicBezTo>
                  <a:cubicBezTo>
                    <a:pt x="12835" y="8644"/>
                    <a:pt x="12716" y="8585"/>
                    <a:pt x="12585" y="8549"/>
                  </a:cubicBezTo>
                  <a:cubicBezTo>
                    <a:pt x="12300" y="8442"/>
                    <a:pt x="12050" y="8347"/>
                    <a:pt x="11800" y="8263"/>
                  </a:cubicBezTo>
                  <a:cubicBezTo>
                    <a:pt x="11788" y="8263"/>
                    <a:pt x="11752" y="8252"/>
                    <a:pt x="11740" y="8252"/>
                  </a:cubicBezTo>
                  <a:cubicBezTo>
                    <a:pt x="11442" y="6085"/>
                    <a:pt x="7406" y="1"/>
                    <a:pt x="740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90" name="Google Shape;590;p13"/>
          <p:cNvSpPr/>
          <p:nvPr/>
        </p:nvSpPr>
        <p:spPr>
          <a:xfrm>
            <a:off x="757800" y="1825033"/>
            <a:ext cx="10676400" cy="4609600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dist="76200" dir="3300000" algn="bl" rotWithShape="0">
              <a:srgbClr val="000000">
                <a:alpha val="1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91" name="Google Shape;591;p13"/>
          <p:cNvSpPr txBox="1">
            <a:spLocks noGrp="1"/>
          </p:cNvSpPr>
          <p:nvPr>
            <p:ph type="title"/>
          </p:nvPr>
        </p:nvSpPr>
        <p:spPr>
          <a:xfrm>
            <a:off x="2202027" y="2266592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2" name="Google Shape;592;p13"/>
          <p:cNvSpPr txBox="1">
            <a:spLocks noGrp="1"/>
          </p:cNvSpPr>
          <p:nvPr>
            <p:ph type="subTitle" idx="1"/>
          </p:nvPr>
        </p:nvSpPr>
        <p:spPr>
          <a:xfrm>
            <a:off x="2202016" y="2645437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Didact Gothic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593" name="Google Shape;593;p13"/>
          <p:cNvSpPr txBox="1">
            <a:spLocks noGrp="1"/>
          </p:cNvSpPr>
          <p:nvPr>
            <p:ph type="title" idx="2"/>
          </p:nvPr>
        </p:nvSpPr>
        <p:spPr>
          <a:xfrm>
            <a:off x="7372287" y="2266592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4" name="Google Shape;594;p13"/>
          <p:cNvSpPr txBox="1">
            <a:spLocks noGrp="1"/>
          </p:cNvSpPr>
          <p:nvPr>
            <p:ph type="subTitle" idx="3"/>
          </p:nvPr>
        </p:nvSpPr>
        <p:spPr>
          <a:xfrm>
            <a:off x="7372283" y="2645437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Didact Gothic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595" name="Google Shape;595;p13"/>
          <p:cNvSpPr txBox="1">
            <a:spLocks noGrp="1"/>
          </p:cNvSpPr>
          <p:nvPr>
            <p:ph type="title" idx="4" hasCustomPrompt="1"/>
          </p:nvPr>
        </p:nvSpPr>
        <p:spPr>
          <a:xfrm>
            <a:off x="1176129" y="2212763"/>
            <a:ext cx="10632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800">
                <a:solidFill>
                  <a:schemeClr val="accent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6" name="Google Shape;596;p13"/>
          <p:cNvSpPr txBox="1">
            <a:spLocks noGrp="1"/>
          </p:cNvSpPr>
          <p:nvPr>
            <p:ph type="title" idx="5" hasCustomPrompt="1"/>
          </p:nvPr>
        </p:nvSpPr>
        <p:spPr>
          <a:xfrm>
            <a:off x="6350797" y="2212763"/>
            <a:ext cx="10632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800">
                <a:solidFill>
                  <a:schemeClr val="accent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7" name="Google Shape;597;p13"/>
          <p:cNvSpPr txBox="1">
            <a:spLocks noGrp="1"/>
          </p:cNvSpPr>
          <p:nvPr>
            <p:ph type="title" idx="6"/>
          </p:nvPr>
        </p:nvSpPr>
        <p:spPr>
          <a:xfrm>
            <a:off x="2202027" y="3674421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8" name="Google Shape;598;p13"/>
          <p:cNvSpPr txBox="1">
            <a:spLocks noGrp="1"/>
          </p:cNvSpPr>
          <p:nvPr>
            <p:ph type="subTitle" idx="7"/>
          </p:nvPr>
        </p:nvSpPr>
        <p:spPr>
          <a:xfrm>
            <a:off x="2202016" y="4043401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Didact Gothic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599" name="Google Shape;599;p13"/>
          <p:cNvSpPr txBox="1">
            <a:spLocks noGrp="1"/>
          </p:cNvSpPr>
          <p:nvPr>
            <p:ph type="title" idx="8" hasCustomPrompt="1"/>
          </p:nvPr>
        </p:nvSpPr>
        <p:spPr>
          <a:xfrm>
            <a:off x="1176129" y="3615329"/>
            <a:ext cx="10632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800">
                <a:solidFill>
                  <a:schemeClr val="accent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0" name="Google Shape;600;p13"/>
          <p:cNvSpPr txBox="1">
            <a:spLocks noGrp="1"/>
          </p:cNvSpPr>
          <p:nvPr>
            <p:ph type="title" idx="9"/>
          </p:nvPr>
        </p:nvSpPr>
        <p:spPr>
          <a:xfrm>
            <a:off x="7372287" y="3674421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01" name="Google Shape;601;p13"/>
          <p:cNvSpPr txBox="1">
            <a:spLocks noGrp="1"/>
          </p:cNvSpPr>
          <p:nvPr>
            <p:ph type="subTitle" idx="13"/>
          </p:nvPr>
        </p:nvSpPr>
        <p:spPr>
          <a:xfrm>
            <a:off x="7372283" y="4043401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Didact Gothic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602" name="Google Shape;602;p13"/>
          <p:cNvSpPr txBox="1">
            <a:spLocks noGrp="1"/>
          </p:cNvSpPr>
          <p:nvPr>
            <p:ph type="title" idx="14" hasCustomPrompt="1"/>
          </p:nvPr>
        </p:nvSpPr>
        <p:spPr>
          <a:xfrm>
            <a:off x="6350797" y="3615329"/>
            <a:ext cx="10632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800">
                <a:solidFill>
                  <a:schemeClr val="accent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3" name="Google Shape;603;p13"/>
          <p:cNvSpPr txBox="1">
            <a:spLocks noGrp="1"/>
          </p:cNvSpPr>
          <p:nvPr>
            <p:ph type="title" idx="15"/>
          </p:nvPr>
        </p:nvSpPr>
        <p:spPr>
          <a:xfrm>
            <a:off x="2202027" y="5082249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04" name="Google Shape;604;p13"/>
          <p:cNvSpPr txBox="1">
            <a:spLocks noGrp="1"/>
          </p:cNvSpPr>
          <p:nvPr>
            <p:ph type="subTitle" idx="16"/>
          </p:nvPr>
        </p:nvSpPr>
        <p:spPr>
          <a:xfrm>
            <a:off x="2202016" y="5441365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Didact Gothic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605" name="Google Shape;605;p13"/>
          <p:cNvSpPr txBox="1">
            <a:spLocks noGrp="1"/>
          </p:cNvSpPr>
          <p:nvPr>
            <p:ph type="title" idx="17" hasCustomPrompt="1"/>
          </p:nvPr>
        </p:nvSpPr>
        <p:spPr>
          <a:xfrm>
            <a:off x="1176129" y="5004348"/>
            <a:ext cx="10632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800">
                <a:solidFill>
                  <a:schemeClr val="accent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6" name="Google Shape;606;p13"/>
          <p:cNvSpPr txBox="1">
            <a:spLocks noGrp="1"/>
          </p:cNvSpPr>
          <p:nvPr>
            <p:ph type="title" idx="18"/>
          </p:nvPr>
        </p:nvSpPr>
        <p:spPr>
          <a:xfrm>
            <a:off x="7372287" y="5082249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07" name="Google Shape;607;p13"/>
          <p:cNvSpPr txBox="1">
            <a:spLocks noGrp="1"/>
          </p:cNvSpPr>
          <p:nvPr>
            <p:ph type="subTitle" idx="19"/>
          </p:nvPr>
        </p:nvSpPr>
        <p:spPr>
          <a:xfrm>
            <a:off x="7372283" y="5441365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Didact Gothic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608" name="Google Shape;608;p13"/>
          <p:cNvSpPr txBox="1">
            <a:spLocks noGrp="1"/>
          </p:cNvSpPr>
          <p:nvPr>
            <p:ph type="title" idx="20" hasCustomPrompt="1"/>
          </p:nvPr>
        </p:nvSpPr>
        <p:spPr>
          <a:xfrm>
            <a:off x="6350797" y="5004348"/>
            <a:ext cx="10632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800">
                <a:solidFill>
                  <a:schemeClr val="accent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9" name="Google Shape;609;p13"/>
          <p:cNvSpPr txBox="1">
            <a:spLocks noGrp="1"/>
          </p:cNvSpPr>
          <p:nvPr>
            <p:ph type="title" idx="21"/>
          </p:nvPr>
        </p:nvSpPr>
        <p:spPr>
          <a:xfrm>
            <a:off x="950800" y="646240"/>
            <a:ext cx="5877200" cy="9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10" name="Google Shape;610;p13"/>
          <p:cNvSpPr/>
          <p:nvPr/>
        </p:nvSpPr>
        <p:spPr>
          <a:xfrm rot="4996939">
            <a:off x="10920204" y="5538800"/>
            <a:ext cx="1559729" cy="1275257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11" name="Google Shape;611;p13"/>
          <p:cNvSpPr/>
          <p:nvPr/>
        </p:nvSpPr>
        <p:spPr>
          <a:xfrm rot="9900160">
            <a:off x="-73514" y="5966407"/>
            <a:ext cx="1559772" cy="1275292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67B5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95038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19"/>
          <p:cNvSpPr txBox="1">
            <a:spLocks noGrp="1"/>
          </p:cNvSpPr>
          <p:nvPr>
            <p:ph type="title"/>
          </p:nvPr>
        </p:nvSpPr>
        <p:spPr>
          <a:xfrm>
            <a:off x="3157700" y="646240"/>
            <a:ext cx="5877200" cy="9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78" name="Google Shape;678;p19"/>
          <p:cNvGrpSpPr/>
          <p:nvPr/>
        </p:nvGrpSpPr>
        <p:grpSpPr>
          <a:xfrm>
            <a:off x="3629734" y="3906188"/>
            <a:ext cx="3663532" cy="3325435"/>
            <a:chOff x="747700" y="1105791"/>
            <a:chExt cx="2747649" cy="2494076"/>
          </a:xfrm>
        </p:grpSpPr>
        <p:sp>
          <p:nvSpPr>
            <p:cNvPr id="679" name="Google Shape;679;p19"/>
            <p:cNvSpPr/>
            <p:nvPr/>
          </p:nvSpPr>
          <p:spPr>
            <a:xfrm>
              <a:off x="1853769" y="1486664"/>
              <a:ext cx="15296" cy="13674"/>
            </a:xfrm>
            <a:custGeom>
              <a:avLst/>
              <a:gdLst/>
              <a:ahLst/>
              <a:cxnLst/>
              <a:rect l="l" t="t" r="r" b="b"/>
              <a:pathLst>
                <a:path w="132" h="118" extrusionOk="0">
                  <a:moveTo>
                    <a:pt x="69" y="1"/>
                  </a:moveTo>
                  <a:cubicBezTo>
                    <a:pt x="61" y="1"/>
                    <a:pt x="54" y="2"/>
                    <a:pt x="48" y="6"/>
                  </a:cubicBezTo>
                  <a:cubicBezTo>
                    <a:pt x="24" y="17"/>
                    <a:pt x="0" y="53"/>
                    <a:pt x="24" y="77"/>
                  </a:cubicBezTo>
                  <a:cubicBezTo>
                    <a:pt x="24" y="104"/>
                    <a:pt x="37" y="117"/>
                    <a:pt x="64" y="117"/>
                  </a:cubicBezTo>
                  <a:cubicBezTo>
                    <a:pt x="73" y="117"/>
                    <a:pt x="84" y="116"/>
                    <a:pt x="96" y="113"/>
                  </a:cubicBezTo>
                  <a:cubicBezTo>
                    <a:pt x="119" y="89"/>
                    <a:pt x="131" y="65"/>
                    <a:pt x="119" y="29"/>
                  </a:cubicBezTo>
                  <a:cubicBezTo>
                    <a:pt x="111" y="12"/>
                    <a:pt x="89" y="1"/>
                    <a:pt x="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19"/>
            <p:cNvSpPr/>
            <p:nvPr/>
          </p:nvSpPr>
          <p:spPr>
            <a:xfrm>
              <a:off x="2005451" y="1551555"/>
              <a:ext cx="18077" cy="14485"/>
            </a:xfrm>
            <a:custGeom>
              <a:avLst/>
              <a:gdLst/>
              <a:ahLst/>
              <a:cxnLst/>
              <a:rect l="l" t="t" r="r" b="b"/>
              <a:pathLst>
                <a:path w="156" h="125" extrusionOk="0">
                  <a:moveTo>
                    <a:pt x="84" y="1"/>
                  </a:moveTo>
                  <a:cubicBezTo>
                    <a:pt x="77" y="1"/>
                    <a:pt x="69" y="2"/>
                    <a:pt x="60" y="5"/>
                  </a:cubicBezTo>
                  <a:cubicBezTo>
                    <a:pt x="25" y="17"/>
                    <a:pt x="1" y="53"/>
                    <a:pt x="25" y="88"/>
                  </a:cubicBezTo>
                  <a:cubicBezTo>
                    <a:pt x="37" y="112"/>
                    <a:pt x="60" y="124"/>
                    <a:pt x="96" y="124"/>
                  </a:cubicBezTo>
                  <a:cubicBezTo>
                    <a:pt x="144" y="112"/>
                    <a:pt x="156" y="88"/>
                    <a:pt x="144" y="53"/>
                  </a:cubicBezTo>
                  <a:cubicBezTo>
                    <a:pt x="126" y="16"/>
                    <a:pt x="107" y="1"/>
                    <a:pt x="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19"/>
            <p:cNvSpPr/>
            <p:nvPr/>
          </p:nvSpPr>
          <p:spPr>
            <a:xfrm>
              <a:off x="2956534" y="2220554"/>
              <a:ext cx="34647" cy="31287"/>
            </a:xfrm>
            <a:custGeom>
              <a:avLst/>
              <a:gdLst/>
              <a:ahLst/>
              <a:cxnLst/>
              <a:rect l="l" t="t" r="r" b="b"/>
              <a:pathLst>
                <a:path w="299" h="270" extrusionOk="0">
                  <a:moveTo>
                    <a:pt x="156" y="1"/>
                  </a:moveTo>
                  <a:cubicBezTo>
                    <a:pt x="135" y="1"/>
                    <a:pt x="114" y="6"/>
                    <a:pt x="96" y="17"/>
                  </a:cubicBezTo>
                  <a:cubicBezTo>
                    <a:pt x="36" y="53"/>
                    <a:pt x="0" y="124"/>
                    <a:pt x="36" y="196"/>
                  </a:cubicBezTo>
                  <a:cubicBezTo>
                    <a:pt x="53" y="239"/>
                    <a:pt x="96" y="270"/>
                    <a:pt x="149" y="270"/>
                  </a:cubicBezTo>
                  <a:cubicBezTo>
                    <a:pt x="170" y="270"/>
                    <a:pt x="192" y="265"/>
                    <a:pt x="215" y="255"/>
                  </a:cubicBezTo>
                  <a:cubicBezTo>
                    <a:pt x="274" y="232"/>
                    <a:pt x="298" y="160"/>
                    <a:pt x="274" y="77"/>
                  </a:cubicBezTo>
                  <a:cubicBezTo>
                    <a:pt x="250" y="27"/>
                    <a:pt x="20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19"/>
            <p:cNvSpPr/>
            <p:nvPr/>
          </p:nvSpPr>
          <p:spPr>
            <a:xfrm>
              <a:off x="3086200" y="2567951"/>
              <a:ext cx="55274" cy="48669"/>
            </a:xfrm>
            <a:custGeom>
              <a:avLst/>
              <a:gdLst/>
              <a:ahLst/>
              <a:cxnLst/>
              <a:rect l="l" t="t" r="r" b="b"/>
              <a:pathLst>
                <a:path w="477" h="420" extrusionOk="0">
                  <a:moveTo>
                    <a:pt x="238" y="1"/>
                  </a:moveTo>
                  <a:cubicBezTo>
                    <a:pt x="207" y="1"/>
                    <a:pt x="175" y="7"/>
                    <a:pt x="143" y="20"/>
                  </a:cubicBezTo>
                  <a:cubicBezTo>
                    <a:pt x="48" y="79"/>
                    <a:pt x="1" y="198"/>
                    <a:pt x="48" y="293"/>
                  </a:cubicBezTo>
                  <a:cubicBezTo>
                    <a:pt x="92" y="372"/>
                    <a:pt x="168" y="419"/>
                    <a:pt x="243" y="419"/>
                  </a:cubicBezTo>
                  <a:cubicBezTo>
                    <a:pt x="270" y="419"/>
                    <a:pt x="297" y="413"/>
                    <a:pt x="322" y="401"/>
                  </a:cubicBezTo>
                  <a:cubicBezTo>
                    <a:pt x="429" y="341"/>
                    <a:pt x="477" y="222"/>
                    <a:pt x="429" y="115"/>
                  </a:cubicBezTo>
                  <a:cubicBezTo>
                    <a:pt x="394" y="45"/>
                    <a:pt x="321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19"/>
            <p:cNvSpPr/>
            <p:nvPr/>
          </p:nvSpPr>
          <p:spPr>
            <a:xfrm>
              <a:off x="1906579" y="2283012"/>
              <a:ext cx="84359" cy="74973"/>
            </a:xfrm>
            <a:custGeom>
              <a:avLst/>
              <a:gdLst/>
              <a:ahLst/>
              <a:cxnLst/>
              <a:rect l="l" t="t" r="r" b="b"/>
              <a:pathLst>
                <a:path w="728" h="647" extrusionOk="0">
                  <a:moveTo>
                    <a:pt x="376" y="0"/>
                  </a:moveTo>
                  <a:cubicBezTo>
                    <a:pt x="325" y="0"/>
                    <a:pt x="274" y="13"/>
                    <a:pt x="227" y="38"/>
                  </a:cubicBezTo>
                  <a:cubicBezTo>
                    <a:pt x="60" y="109"/>
                    <a:pt x="1" y="300"/>
                    <a:pt x="72" y="467"/>
                  </a:cubicBezTo>
                  <a:cubicBezTo>
                    <a:pt x="122" y="583"/>
                    <a:pt x="235" y="647"/>
                    <a:pt x="352" y="647"/>
                  </a:cubicBezTo>
                  <a:cubicBezTo>
                    <a:pt x="403" y="647"/>
                    <a:pt x="454" y="635"/>
                    <a:pt x="501" y="609"/>
                  </a:cubicBezTo>
                  <a:cubicBezTo>
                    <a:pt x="668" y="538"/>
                    <a:pt x="727" y="347"/>
                    <a:pt x="656" y="181"/>
                  </a:cubicBezTo>
                  <a:cubicBezTo>
                    <a:pt x="606" y="65"/>
                    <a:pt x="492" y="0"/>
                    <a:pt x="3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19"/>
            <p:cNvSpPr/>
            <p:nvPr/>
          </p:nvSpPr>
          <p:spPr>
            <a:xfrm>
              <a:off x="2415740" y="2941073"/>
              <a:ext cx="62110" cy="54115"/>
            </a:xfrm>
            <a:custGeom>
              <a:avLst/>
              <a:gdLst/>
              <a:ahLst/>
              <a:cxnLst/>
              <a:rect l="l" t="t" r="r" b="b"/>
              <a:pathLst>
                <a:path w="536" h="467" extrusionOk="0">
                  <a:moveTo>
                    <a:pt x="263" y="1"/>
                  </a:moveTo>
                  <a:cubicBezTo>
                    <a:pt x="226" y="1"/>
                    <a:pt x="190" y="9"/>
                    <a:pt x="155" y="26"/>
                  </a:cubicBezTo>
                  <a:cubicBezTo>
                    <a:pt x="60" y="86"/>
                    <a:pt x="0" y="217"/>
                    <a:pt x="60" y="336"/>
                  </a:cubicBezTo>
                  <a:cubicBezTo>
                    <a:pt x="103" y="414"/>
                    <a:pt x="184" y="467"/>
                    <a:pt x="271" y="467"/>
                  </a:cubicBezTo>
                  <a:cubicBezTo>
                    <a:pt x="304" y="467"/>
                    <a:pt x="337" y="459"/>
                    <a:pt x="369" y="443"/>
                  </a:cubicBezTo>
                  <a:cubicBezTo>
                    <a:pt x="476" y="383"/>
                    <a:pt x="536" y="252"/>
                    <a:pt x="476" y="133"/>
                  </a:cubicBezTo>
                  <a:cubicBezTo>
                    <a:pt x="434" y="49"/>
                    <a:pt x="350" y="1"/>
                    <a:pt x="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19"/>
            <p:cNvSpPr/>
            <p:nvPr/>
          </p:nvSpPr>
          <p:spPr>
            <a:xfrm>
              <a:off x="2625360" y="2598659"/>
              <a:ext cx="31866" cy="25725"/>
            </a:xfrm>
            <a:custGeom>
              <a:avLst/>
              <a:gdLst/>
              <a:ahLst/>
              <a:cxnLst/>
              <a:rect l="l" t="t" r="r" b="b"/>
              <a:pathLst>
                <a:path w="275" h="222" extrusionOk="0">
                  <a:moveTo>
                    <a:pt x="126" y="1"/>
                  </a:moveTo>
                  <a:cubicBezTo>
                    <a:pt x="115" y="1"/>
                    <a:pt x="104" y="2"/>
                    <a:pt x="96" y="5"/>
                  </a:cubicBezTo>
                  <a:cubicBezTo>
                    <a:pt x="37" y="28"/>
                    <a:pt x="1" y="88"/>
                    <a:pt x="37" y="148"/>
                  </a:cubicBezTo>
                  <a:cubicBezTo>
                    <a:pt x="54" y="191"/>
                    <a:pt x="90" y="221"/>
                    <a:pt x="131" y="221"/>
                  </a:cubicBezTo>
                  <a:cubicBezTo>
                    <a:pt x="147" y="221"/>
                    <a:pt x="163" y="217"/>
                    <a:pt x="180" y="207"/>
                  </a:cubicBezTo>
                  <a:cubicBezTo>
                    <a:pt x="239" y="183"/>
                    <a:pt x="275" y="124"/>
                    <a:pt x="239" y="64"/>
                  </a:cubicBezTo>
                  <a:cubicBezTo>
                    <a:pt x="221" y="18"/>
                    <a:pt x="166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19"/>
            <p:cNvSpPr/>
            <p:nvPr/>
          </p:nvSpPr>
          <p:spPr>
            <a:xfrm>
              <a:off x="2746798" y="2622297"/>
              <a:ext cx="30476" cy="26304"/>
            </a:xfrm>
            <a:custGeom>
              <a:avLst/>
              <a:gdLst/>
              <a:ahLst/>
              <a:cxnLst/>
              <a:rect l="l" t="t" r="r" b="b"/>
              <a:pathLst>
                <a:path w="263" h="227" extrusionOk="0">
                  <a:moveTo>
                    <a:pt x="108" y="1"/>
                  </a:moveTo>
                  <a:cubicBezTo>
                    <a:pt x="100" y="1"/>
                    <a:pt x="92" y="1"/>
                    <a:pt x="84" y="3"/>
                  </a:cubicBezTo>
                  <a:cubicBezTo>
                    <a:pt x="24" y="27"/>
                    <a:pt x="1" y="98"/>
                    <a:pt x="24" y="158"/>
                  </a:cubicBezTo>
                  <a:cubicBezTo>
                    <a:pt x="33" y="202"/>
                    <a:pt x="81" y="227"/>
                    <a:pt x="130" y="227"/>
                  </a:cubicBezTo>
                  <a:cubicBezTo>
                    <a:pt x="147" y="227"/>
                    <a:pt x="164" y="224"/>
                    <a:pt x="179" y="217"/>
                  </a:cubicBezTo>
                  <a:cubicBezTo>
                    <a:pt x="239" y="205"/>
                    <a:pt x="263" y="122"/>
                    <a:pt x="239" y="63"/>
                  </a:cubicBezTo>
                  <a:cubicBezTo>
                    <a:pt x="208" y="32"/>
                    <a:pt x="159" y="1"/>
                    <a:pt x="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19"/>
            <p:cNvSpPr/>
            <p:nvPr/>
          </p:nvSpPr>
          <p:spPr>
            <a:xfrm>
              <a:off x="2299863" y="2547325"/>
              <a:ext cx="48321" cy="41716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212" y="0"/>
                  </a:moveTo>
                  <a:cubicBezTo>
                    <a:pt x="185" y="0"/>
                    <a:pt x="157" y="6"/>
                    <a:pt x="131" y="19"/>
                  </a:cubicBezTo>
                  <a:cubicBezTo>
                    <a:pt x="48" y="55"/>
                    <a:pt x="0" y="162"/>
                    <a:pt x="48" y="257"/>
                  </a:cubicBezTo>
                  <a:cubicBezTo>
                    <a:pt x="74" y="318"/>
                    <a:pt x="137" y="359"/>
                    <a:pt x="207" y="359"/>
                  </a:cubicBezTo>
                  <a:cubicBezTo>
                    <a:pt x="233" y="359"/>
                    <a:pt x="260" y="354"/>
                    <a:pt x="286" y="341"/>
                  </a:cubicBezTo>
                  <a:cubicBezTo>
                    <a:pt x="369" y="293"/>
                    <a:pt x="417" y="198"/>
                    <a:pt x="369" y="102"/>
                  </a:cubicBezTo>
                  <a:cubicBezTo>
                    <a:pt x="352" y="42"/>
                    <a:pt x="284" y="0"/>
                    <a:pt x="2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19"/>
            <p:cNvSpPr/>
            <p:nvPr/>
          </p:nvSpPr>
          <p:spPr>
            <a:xfrm>
              <a:off x="3288984" y="2452654"/>
              <a:ext cx="27695" cy="23523"/>
            </a:xfrm>
            <a:custGeom>
              <a:avLst/>
              <a:gdLst/>
              <a:ahLst/>
              <a:cxnLst/>
              <a:rect l="l" t="t" r="r" b="b"/>
              <a:pathLst>
                <a:path w="239" h="203" extrusionOk="0">
                  <a:moveTo>
                    <a:pt x="119" y="0"/>
                  </a:moveTo>
                  <a:cubicBezTo>
                    <a:pt x="106" y="0"/>
                    <a:pt x="94" y="4"/>
                    <a:pt x="84" y="15"/>
                  </a:cubicBezTo>
                  <a:cubicBezTo>
                    <a:pt x="37" y="38"/>
                    <a:pt x="1" y="98"/>
                    <a:pt x="37" y="146"/>
                  </a:cubicBezTo>
                  <a:cubicBezTo>
                    <a:pt x="54" y="180"/>
                    <a:pt x="91" y="202"/>
                    <a:pt x="128" y="202"/>
                  </a:cubicBezTo>
                  <a:cubicBezTo>
                    <a:pt x="141" y="202"/>
                    <a:pt x="155" y="200"/>
                    <a:pt x="168" y="193"/>
                  </a:cubicBezTo>
                  <a:cubicBezTo>
                    <a:pt x="215" y="157"/>
                    <a:pt x="239" y="98"/>
                    <a:pt x="215" y="62"/>
                  </a:cubicBezTo>
                  <a:cubicBezTo>
                    <a:pt x="190" y="28"/>
                    <a:pt x="152" y="0"/>
                    <a:pt x="1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19"/>
            <p:cNvSpPr/>
            <p:nvPr/>
          </p:nvSpPr>
          <p:spPr>
            <a:xfrm>
              <a:off x="3323515" y="2324611"/>
              <a:ext cx="16686" cy="12978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48" y="0"/>
                  </a:moveTo>
                  <a:cubicBezTo>
                    <a:pt x="24" y="12"/>
                    <a:pt x="0" y="48"/>
                    <a:pt x="24" y="72"/>
                  </a:cubicBezTo>
                  <a:cubicBezTo>
                    <a:pt x="33" y="99"/>
                    <a:pt x="49" y="112"/>
                    <a:pt x="71" y="112"/>
                  </a:cubicBezTo>
                  <a:cubicBezTo>
                    <a:pt x="79" y="112"/>
                    <a:pt x="87" y="110"/>
                    <a:pt x="96" y="108"/>
                  </a:cubicBezTo>
                  <a:cubicBezTo>
                    <a:pt x="120" y="96"/>
                    <a:pt x="143" y="60"/>
                    <a:pt x="120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19"/>
            <p:cNvSpPr/>
            <p:nvPr/>
          </p:nvSpPr>
          <p:spPr>
            <a:xfrm>
              <a:off x="3192459" y="2255665"/>
              <a:ext cx="13905" cy="11588"/>
            </a:xfrm>
            <a:custGeom>
              <a:avLst/>
              <a:gdLst/>
              <a:ahLst/>
              <a:cxnLst/>
              <a:rect l="l" t="t" r="r" b="b"/>
              <a:pathLst>
                <a:path w="120" h="100" extrusionOk="0">
                  <a:moveTo>
                    <a:pt x="48" y="0"/>
                  </a:moveTo>
                  <a:cubicBezTo>
                    <a:pt x="24" y="0"/>
                    <a:pt x="0" y="36"/>
                    <a:pt x="24" y="60"/>
                  </a:cubicBezTo>
                  <a:cubicBezTo>
                    <a:pt x="24" y="86"/>
                    <a:pt x="38" y="100"/>
                    <a:pt x="59" y="100"/>
                  </a:cubicBezTo>
                  <a:cubicBezTo>
                    <a:pt x="67" y="100"/>
                    <a:pt x="75" y="98"/>
                    <a:pt x="84" y="95"/>
                  </a:cubicBezTo>
                  <a:cubicBezTo>
                    <a:pt x="108" y="95"/>
                    <a:pt x="119" y="60"/>
                    <a:pt x="108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19"/>
            <p:cNvSpPr/>
            <p:nvPr/>
          </p:nvSpPr>
          <p:spPr>
            <a:xfrm>
              <a:off x="2589554" y="2128433"/>
              <a:ext cx="34531" cy="30360"/>
            </a:xfrm>
            <a:custGeom>
              <a:avLst/>
              <a:gdLst/>
              <a:ahLst/>
              <a:cxnLst/>
              <a:rect l="l" t="t" r="r" b="b"/>
              <a:pathLst>
                <a:path w="298" h="262" extrusionOk="0">
                  <a:moveTo>
                    <a:pt x="149" y="0"/>
                  </a:moveTo>
                  <a:cubicBezTo>
                    <a:pt x="129" y="0"/>
                    <a:pt x="107" y="5"/>
                    <a:pt x="84" y="15"/>
                  </a:cubicBezTo>
                  <a:cubicBezTo>
                    <a:pt x="24" y="38"/>
                    <a:pt x="0" y="134"/>
                    <a:pt x="24" y="193"/>
                  </a:cubicBezTo>
                  <a:cubicBezTo>
                    <a:pt x="51" y="237"/>
                    <a:pt x="103" y="262"/>
                    <a:pt x="153" y="262"/>
                  </a:cubicBezTo>
                  <a:cubicBezTo>
                    <a:pt x="170" y="262"/>
                    <a:pt x="187" y="259"/>
                    <a:pt x="203" y="253"/>
                  </a:cubicBezTo>
                  <a:cubicBezTo>
                    <a:pt x="262" y="217"/>
                    <a:pt x="298" y="134"/>
                    <a:pt x="262" y="74"/>
                  </a:cubicBezTo>
                  <a:cubicBezTo>
                    <a:pt x="245" y="31"/>
                    <a:pt x="203" y="0"/>
                    <a:pt x="1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19"/>
            <p:cNvSpPr/>
            <p:nvPr/>
          </p:nvSpPr>
          <p:spPr>
            <a:xfrm>
              <a:off x="2050150" y="1989960"/>
              <a:ext cx="49711" cy="43802"/>
            </a:xfrm>
            <a:custGeom>
              <a:avLst/>
              <a:gdLst/>
              <a:ahLst/>
              <a:cxnLst/>
              <a:rect l="l" t="t" r="r" b="b"/>
              <a:pathLst>
                <a:path w="429" h="378" extrusionOk="0">
                  <a:moveTo>
                    <a:pt x="215" y="0"/>
                  </a:moveTo>
                  <a:cubicBezTo>
                    <a:pt x="189" y="0"/>
                    <a:pt x="160" y="6"/>
                    <a:pt x="131" y="19"/>
                  </a:cubicBezTo>
                  <a:cubicBezTo>
                    <a:pt x="36" y="67"/>
                    <a:pt x="0" y="186"/>
                    <a:pt x="36" y="269"/>
                  </a:cubicBezTo>
                  <a:cubicBezTo>
                    <a:pt x="71" y="340"/>
                    <a:pt x="146" y="378"/>
                    <a:pt x="222" y="378"/>
                  </a:cubicBezTo>
                  <a:cubicBezTo>
                    <a:pt x="247" y="378"/>
                    <a:pt x="273" y="373"/>
                    <a:pt x="298" y="364"/>
                  </a:cubicBezTo>
                  <a:cubicBezTo>
                    <a:pt x="381" y="317"/>
                    <a:pt x="429" y="198"/>
                    <a:pt x="381" y="102"/>
                  </a:cubicBezTo>
                  <a:cubicBezTo>
                    <a:pt x="346" y="42"/>
                    <a:pt x="287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19"/>
            <p:cNvSpPr/>
            <p:nvPr/>
          </p:nvSpPr>
          <p:spPr>
            <a:xfrm>
              <a:off x="2443318" y="2214529"/>
              <a:ext cx="30476" cy="27115"/>
            </a:xfrm>
            <a:custGeom>
              <a:avLst/>
              <a:gdLst/>
              <a:ahLst/>
              <a:cxnLst/>
              <a:rect l="l" t="t" r="r" b="b"/>
              <a:pathLst>
                <a:path w="263" h="234" extrusionOk="0">
                  <a:moveTo>
                    <a:pt x="129" y="1"/>
                  </a:moveTo>
                  <a:cubicBezTo>
                    <a:pt x="114" y="1"/>
                    <a:pt x="99" y="4"/>
                    <a:pt x="84" y="10"/>
                  </a:cubicBezTo>
                  <a:cubicBezTo>
                    <a:pt x="24" y="45"/>
                    <a:pt x="0" y="105"/>
                    <a:pt x="24" y="165"/>
                  </a:cubicBezTo>
                  <a:cubicBezTo>
                    <a:pt x="42" y="209"/>
                    <a:pt x="79" y="233"/>
                    <a:pt x="126" y="233"/>
                  </a:cubicBezTo>
                  <a:cubicBezTo>
                    <a:pt x="143" y="233"/>
                    <a:pt x="160" y="230"/>
                    <a:pt x="179" y="224"/>
                  </a:cubicBezTo>
                  <a:cubicBezTo>
                    <a:pt x="238" y="188"/>
                    <a:pt x="262" y="129"/>
                    <a:pt x="238" y="69"/>
                  </a:cubicBezTo>
                  <a:cubicBezTo>
                    <a:pt x="212" y="25"/>
                    <a:pt x="172" y="1"/>
                    <a:pt x="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19"/>
            <p:cNvSpPr/>
            <p:nvPr/>
          </p:nvSpPr>
          <p:spPr>
            <a:xfrm>
              <a:off x="2626750" y="2305260"/>
              <a:ext cx="34647" cy="30708"/>
            </a:xfrm>
            <a:custGeom>
              <a:avLst/>
              <a:gdLst/>
              <a:ahLst/>
              <a:cxnLst/>
              <a:rect l="l" t="t" r="r" b="b"/>
              <a:pathLst>
                <a:path w="299" h="265" extrusionOk="0">
                  <a:moveTo>
                    <a:pt x="163" y="0"/>
                  </a:moveTo>
                  <a:cubicBezTo>
                    <a:pt x="140" y="0"/>
                    <a:pt x="116" y="8"/>
                    <a:pt x="96" y="24"/>
                  </a:cubicBezTo>
                  <a:cubicBezTo>
                    <a:pt x="37" y="48"/>
                    <a:pt x="1" y="132"/>
                    <a:pt x="37" y="191"/>
                  </a:cubicBezTo>
                  <a:cubicBezTo>
                    <a:pt x="54" y="234"/>
                    <a:pt x="109" y="265"/>
                    <a:pt x="160" y="265"/>
                  </a:cubicBezTo>
                  <a:cubicBezTo>
                    <a:pt x="180" y="265"/>
                    <a:pt x="199" y="261"/>
                    <a:pt x="215" y="251"/>
                  </a:cubicBezTo>
                  <a:cubicBezTo>
                    <a:pt x="275" y="227"/>
                    <a:pt x="298" y="144"/>
                    <a:pt x="275" y="84"/>
                  </a:cubicBezTo>
                  <a:cubicBezTo>
                    <a:pt x="251" y="29"/>
                    <a:pt x="207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19"/>
            <p:cNvSpPr/>
            <p:nvPr/>
          </p:nvSpPr>
          <p:spPr>
            <a:xfrm>
              <a:off x="1215377" y="2841999"/>
              <a:ext cx="2897" cy="4172"/>
            </a:xfrm>
            <a:custGeom>
              <a:avLst/>
              <a:gdLst/>
              <a:ahLst/>
              <a:cxnLst/>
              <a:rect l="l" t="t" r="r" b="b"/>
              <a:pathLst>
                <a:path w="25" h="36" extrusionOk="0">
                  <a:moveTo>
                    <a:pt x="13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" y="36"/>
                    <a:pt x="13" y="36"/>
                    <a:pt x="13" y="36"/>
                  </a:cubicBezTo>
                  <a:cubicBezTo>
                    <a:pt x="25" y="36"/>
                    <a:pt x="25" y="12"/>
                    <a:pt x="25" y="12"/>
                  </a:cubicBezTo>
                  <a:cubicBezTo>
                    <a:pt x="25" y="0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19"/>
            <p:cNvSpPr/>
            <p:nvPr/>
          </p:nvSpPr>
          <p:spPr>
            <a:xfrm>
              <a:off x="1520363" y="3032384"/>
              <a:ext cx="37313" cy="32562"/>
            </a:xfrm>
            <a:custGeom>
              <a:avLst/>
              <a:gdLst/>
              <a:ahLst/>
              <a:cxnLst/>
              <a:rect l="l" t="t" r="r" b="b"/>
              <a:pathLst>
                <a:path w="322" h="281" extrusionOk="0">
                  <a:moveTo>
                    <a:pt x="169" y="0"/>
                  </a:moveTo>
                  <a:cubicBezTo>
                    <a:pt x="152" y="0"/>
                    <a:pt x="136" y="4"/>
                    <a:pt x="119" y="12"/>
                  </a:cubicBezTo>
                  <a:cubicBezTo>
                    <a:pt x="48" y="36"/>
                    <a:pt x="0" y="119"/>
                    <a:pt x="24" y="191"/>
                  </a:cubicBezTo>
                  <a:cubicBezTo>
                    <a:pt x="53" y="240"/>
                    <a:pt x="106" y="280"/>
                    <a:pt x="164" y="280"/>
                  </a:cubicBezTo>
                  <a:cubicBezTo>
                    <a:pt x="177" y="280"/>
                    <a:pt x="190" y="278"/>
                    <a:pt x="202" y="274"/>
                  </a:cubicBezTo>
                  <a:cubicBezTo>
                    <a:pt x="286" y="250"/>
                    <a:pt x="321" y="179"/>
                    <a:pt x="298" y="95"/>
                  </a:cubicBezTo>
                  <a:cubicBezTo>
                    <a:pt x="270" y="41"/>
                    <a:pt x="22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19"/>
            <p:cNvSpPr/>
            <p:nvPr/>
          </p:nvSpPr>
          <p:spPr>
            <a:xfrm>
              <a:off x="1409933" y="2653816"/>
              <a:ext cx="56664" cy="49480"/>
            </a:xfrm>
            <a:custGeom>
              <a:avLst/>
              <a:gdLst/>
              <a:ahLst/>
              <a:cxnLst/>
              <a:rect l="l" t="t" r="r" b="b"/>
              <a:pathLst>
                <a:path w="489" h="427" extrusionOk="0">
                  <a:moveTo>
                    <a:pt x="255" y="0"/>
                  </a:moveTo>
                  <a:cubicBezTo>
                    <a:pt x="230" y="0"/>
                    <a:pt x="204" y="6"/>
                    <a:pt x="179" y="17"/>
                  </a:cubicBezTo>
                  <a:cubicBezTo>
                    <a:pt x="60" y="64"/>
                    <a:pt x="1" y="184"/>
                    <a:pt x="48" y="291"/>
                  </a:cubicBezTo>
                  <a:cubicBezTo>
                    <a:pt x="68" y="372"/>
                    <a:pt x="158" y="427"/>
                    <a:pt x="257" y="427"/>
                  </a:cubicBezTo>
                  <a:cubicBezTo>
                    <a:pt x="275" y="427"/>
                    <a:pt x="292" y="425"/>
                    <a:pt x="310" y="422"/>
                  </a:cubicBezTo>
                  <a:cubicBezTo>
                    <a:pt x="429" y="374"/>
                    <a:pt x="489" y="255"/>
                    <a:pt x="441" y="148"/>
                  </a:cubicBezTo>
                  <a:cubicBezTo>
                    <a:pt x="414" y="57"/>
                    <a:pt x="337" y="0"/>
                    <a:pt x="2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19"/>
            <p:cNvSpPr/>
            <p:nvPr/>
          </p:nvSpPr>
          <p:spPr>
            <a:xfrm>
              <a:off x="1202978" y="3012221"/>
              <a:ext cx="84243" cy="74857"/>
            </a:xfrm>
            <a:custGeom>
              <a:avLst/>
              <a:gdLst/>
              <a:ahLst/>
              <a:cxnLst/>
              <a:rect l="l" t="t" r="r" b="b"/>
              <a:pathLst>
                <a:path w="727" h="646" extrusionOk="0">
                  <a:moveTo>
                    <a:pt x="362" y="0"/>
                  </a:moveTo>
                  <a:cubicBezTo>
                    <a:pt x="324" y="0"/>
                    <a:pt x="287" y="6"/>
                    <a:pt x="251" y="19"/>
                  </a:cubicBezTo>
                  <a:cubicBezTo>
                    <a:pt x="84" y="79"/>
                    <a:pt x="1" y="269"/>
                    <a:pt x="60" y="436"/>
                  </a:cubicBezTo>
                  <a:cubicBezTo>
                    <a:pt x="107" y="566"/>
                    <a:pt x="233" y="646"/>
                    <a:pt x="366" y="646"/>
                  </a:cubicBezTo>
                  <a:cubicBezTo>
                    <a:pt x="403" y="646"/>
                    <a:pt x="440" y="640"/>
                    <a:pt x="477" y="627"/>
                  </a:cubicBezTo>
                  <a:cubicBezTo>
                    <a:pt x="632" y="567"/>
                    <a:pt x="727" y="377"/>
                    <a:pt x="667" y="210"/>
                  </a:cubicBezTo>
                  <a:cubicBezTo>
                    <a:pt x="621" y="80"/>
                    <a:pt x="494" y="0"/>
                    <a:pt x="3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19"/>
            <p:cNvSpPr/>
            <p:nvPr/>
          </p:nvSpPr>
          <p:spPr>
            <a:xfrm>
              <a:off x="1447129" y="3088352"/>
              <a:ext cx="55389" cy="49596"/>
            </a:xfrm>
            <a:custGeom>
              <a:avLst/>
              <a:gdLst/>
              <a:ahLst/>
              <a:cxnLst/>
              <a:rect l="l" t="t" r="r" b="b"/>
              <a:pathLst>
                <a:path w="478" h="428" extrusionOk="0">
                  <a:moveTo>
                    <a:pt x="257" y="1"/>
                  </a:moveTo>
                  <a:cubicBezTo>
                    <a:pt x="231" y="1"/>
                    <a:pt x="205" y="6"/>
                    <a:pt x="180" y="17"/>
                  </a:cubicBezTo>
                  <a:cubicBezTo>
                    <a:pt x="61" y="53"/>
                    <a:pt x="1" y="184"/>
                    <a:pt x="49" y="291"/>
                  </a:cubicBezTo>
                  <a:cubicBezTo>
                    <a:pt x="89" y="372"/>
                    <a:pt x="181" y="427"/>
                    <a:pt x="274" y="427"/>
                  </a:cubicBezTo>
                  <a:cubicBezTo>
                    <a:pt x="290" y="427"/>
                    <a:pt x="306" y="426"/>
                    <a:pt x="322" y="422"/>
                  </a:cubicBezTo>
                  <a:cubicBezTo>
                    <a:pt x="442" y="386"/>
                    <a:pt x="477" y="267"/>
                    <a:pt x="453" y="148"/>
                  </a:cubicBezTo>
                  <a:cubicBezTo>
                    <a:pt x="426" y="57"/>
                    <a:pt x="343" y="1"/>
                    <a:pt x="2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19"/>
            <p:cNvSpPr/>
            <p:nvPr/>
          </p:nvSpPr>
          <p:spPr>
            <a:xfrm>
              <a:off x="1684444" y="3062512"/>
              <a:ext cx="62226" cy="54694"/>
            </a:xfrm>
            <a:custGeom>
              <a:avLst/>
              <a:gdLst/>
              <a:ahLst/>
              <a:cxnLst/>
              <a:rect l="l" t="t" r="r" b="b"/>
              <a:pathLst>
                <a:path w="537" h="472" extrusionOk="0">
                  <a:moveTo>
                    <a:pt x="262" y="0"/>
                  </a:moveTo>
                  <a:cubicBezTo>
                    <a:pt x="238" y="0"/>
                    <a:pt x="215" y="5"/>
                    <a:pt x="191" y="14"/>
                  </a:cubicBezTo>
                  <a:cubicBezTo>
                    <a:pt x="72" y="62"/>
                    <a:pt x="1" y="193"/>
                    <a:pt x="37" y="312"/>
                  </a:cubicBezTo>
                  <a:cubicBezTo>
                    <a:pt x="77" y="413"/>
                    <a:pt x="179" y="472"/>
                    <a:pt x="282" y="472"/>
                  </a:cubicBezTo>
                  <a:cubicBezTo>
                    <a:pt x="299" y="472"/>
                    <a:pt x="317" y="470"/>
                    <a:pt x="334" y="467"/>
                  </a:cubicBezTo>
                  <a:cubicBezTo>
                    <a:pt x="453" y="419"/>
                    <a:pt x="537" y="288"/>
                    <a:pt x="489" y="169"/>
                  </a:cubicBezTo>
                  <a:cubicBezTo>
                    <a:pt x="451" y="73"/>
                    <a:pt x="358" y="0"/>
                    <a:pt x="2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19"/>
            <p:cNvSpPr/>
            <p:nvPr/>
          </p:nvSpPr>
          <p:spPr>
            <a:xfrm>
              <a:off x="1603099" y="2823690"/>
              <a:ext cx="62226" cy="54578"/>
            </a:xfrm>
            <a:custGeom>
              <a:avLst/>
              <a:gdLst/>
              <a:ahLst/>
              <a:cxnLst/>
              <a:rect l="l" t="t" r="r" b="b"/>
              <a:pathLst>
                <a:path w="537" h="471" extrusionOk="0">
                  <a:moveTo>
                    <a:pt x="268" y="0"/>
                  </a:moveTo>
                  <a:cubicBezTo>
                    <a:pt x="242" y="0"/>
                    <a:pt x="216" y="5"/>
                    <a:pt x="191" y="15"/>
                  </a:cubicBezTo>
                  <a:cubicBezTo>
                    <a:pt x="72" y="51"/>
                    <a:pt x="0" y="194"/>
                    <a:pt x="36" y="313"/>
                  </a:cubicBezTo>
                  <a:cubicBezTo>
                    <a:pt x="64" y="407"/>
                    <a:pt x="151" y="471"/>
                    <a:pt x="251" y="471"/>
                  </a:cubicBezTo>
                  <a:cubicBezTo>
                    <a:pt x="278" y="471"/>
                    <a:pt x="306" y="466"/>
                    <a:pt x="334" y="456"/>
                  </a:cubicBezTo>
                  <a:cubicBezTo>
                    <a:pt x="465" y="408"/>
                    <a:pt x="536" y="277"/>
                    <a:pt x="489" y="158"/>
                  </a:cubicBezTo>
                  <a:cubicBezTo>
                    <a:pt x="451" y="65"/>
                    <a:pt x="362" y="0"/>
                    <a:pt x="2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19"/>
            <p:cNvSpPr/>
            <p:nvPr/>
          </p:nvSpPr>
          <p:spPr>
            <a:xfrm>
              <a:off x="991851" y="2636898"/>
              <a:ext cx="87024" cy="76363"/>
            </a:xfrm>
            <a:custGeom>
              <a:avLst/>
              <a:gdLst/>
              <a:ahLst/>
              <a:cxnLst/>
              <a:rect l="l" t="t" r="r" b="b"/>
              <a:pathLst>
                <a:path w="751" h="659" extrusionOk="0">
                  <a:moveTo>
                    <a:pt x="389" y="1"/>
                  </a:moveTo>
                  <a:cubicBezTo>
                    <a:pt x="352" y="1"/>
                    <a:pt x="313" y="7"/>
                    <a:pt x="275" y="20"/>
                  </a:cubicBezTo>
                  <a:cubicBezTo>
                    <a:pt x="96" y="79"/>
                    <a:pt x="1" y="258"/>
                    <a:pt x="60" y="437"/>
                  </a:cubicBezTo>
                  <a:cubicBezTo>
                    <a:pt x="107" y="577"/>
                    <a:pt x="242" y="658"/>
                    <a:pt x="372" y="658"/>
                  </a:cubicBezTo>
                  <a:cubicBezTo>
                    <a:pt x="408" y="658"/>
                    <a:pt x="444" y="652"/>
                    <a:pt x="477" y="639"/>
                  </a:cubicBezTo>
                  <a:cubicBezTo>
                    <a:pt x="656" y="580"/>
                    <a:pt x="751" y="401"/>
                    <a:pt x="691" y="222"/>
                  </a:cubicBezTo>
                  <a:cubicBezTo>
                    <a:pt x="645" y="82"/>
                    <a:pt x="525" y="1"/>
                    <a:pt x="3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19"/>
            <p:cNvSpPr/>
            <p:nvPr/>
          </p:nvSpPr>
          <p:spPr>
            <a:xfrm>
              <a:off x="1895571" y="2698196"/>
              <a:ext cx="30476" cy="26999"/>
            </a:xfrm>
            <a:custGeom>
              <a:avLst/>
              <a:gdLst/>
              <a:ahLst/>
              <a:cxnLst/>
              <a:rect l="l" t="t" r="r" b="b"/>
              <a:pathLst>
                <a:path w="263" h="233" extrusionOk="0">
                  <a:moveTo>
                    <a:pt x="119" y="1"/>
                  </a:moveTo>
                  <a:cubicBezTo>
                    <a:pt x="111" y="1"/>
                    <a:pt x="103" y="1"/>
                    <a:pt x="96" y="3"/>
                  </a:cubicBezTo>
                  <a:cubicBezTo>
                    <a:pt x="36" y="39"/>
                    <a:pt x="1" y="98"/>
                    <a:pt x="24" y="158"/>
                  </a:cubicBezTo>
                  <a:cubicBezTo>
                    <a:pt x="44" y="207"/>
                    <a:pt x="89" y="232"/>
                    <a:pt x="138" y="232"/>
                  </a:cubicBezTo>
                  <a:cubicBezTo>
                    <a:pt x="147" y="232"/>
                    <a:pt x="157" y="231"/>
                    <a:pt x="167" y="229"/>
                  </a:cubicBezTo>
                  <a:cubicBezTo>
                    <a:pt x="227" y="205"/>
                    <a:pt x="262" y="146"/>
                    <a:pt x="239" y="86"/>
                  </a:cubicBezTo>
                  <a:cubicBezTo>
                    <a:pt x="218" y="34"/>
                    <a:pt x="170" y="1"/>
                    <a:pt x="1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19"/>
            <p:cNvSpPr/>
            <p:nvPr/>
          </p:nvSpPr>
          <p:spPr>
            <a:xfrm>
              <a:off x="1778304" y="2660884"/>
              <a:ext cx="29085" cy="26884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6" y="0"/>
                  </a:moveTo>
                  <a:cubicBezTo>
                    <a:pt x="116" y="0"/>
                    <a:pt x="106" y="1"/>
                    <a:pt x="96" y="3"/>
                  </a:cubicBezTo>
                  <a:cubicBezTo>
                    <a:pt x="36" y="15"/>
                    <a:pt x="0" y="87"/>
                    <a:pt x="12" y="146"/>
                  </a:cubicBezTo>
                  <a:cubicBezTo>
                    <a:pt x="33" y="198"/>
                    <a:pt x="90" y="232"/>
                    <a:pt x="144" y="232"/>
                  </a:cubicBezTo>
                  <a:cubicBezTo>
                    <a:pt x="152" y="232"/>
                    <a:pt x="159" y="231"/>
                    <a:pt x="167" y="230"/>
                  </a:cubicBezTo>
                  <a:cubicBezTo>
                    <a:pt x="227" y="206"/>
                    <a:pt x="251" y="134"/>
                    <a:pt x="239" y="75"/>
                  </a:cubicBezTo>
                  <a:cubicBezTo>
                    <a:pt x="229" y="25"/>
                    <a:pt x="177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19"/>
            <p:cNvSpPr/>
            <p:nvPr/>
          </p:nvSpPr>
          <p:spPr>
            <a:xfrm>
              <a:off x="1787922" y="2811639"/>
              <a:ext cx="48437" cy="43106"/>
            </a:xfrm>
            <a:custGeom>
              <a:avLst/>
              <a:gdLst/>
              <a:ahLst/>
              <a:cxnLst/>
              <a:rect l="l" t="t" r="r" b="b"/>
              <a:pathLst>
                <a:path w="418" h="372" extrusionOk="0">
                  <a:moveTo>
                    <a:pt x="206" y="0"/>
                  </a:moveTo>
                  <a:cubicBezTo>
                    <a:pt x="186" y="0"/>
                    <a:pt x="165" y="4"/>
                    <a:pt x="144" y="12"/>
                  </a:cubicBezTo>
                  <a:cubicBezTo>
                    <a:pt x="37" y="48"/>
                    <a:pt x="1" y="155"/>
                    <a:pt x="25" y="250"/>
                  </a:cubicBezTo>
                  <a:cubicBezTo>
                    <a:pt x="57" y="325"/>
                    <a:pt x="137" y="371"/>
                    <a:pt x="230" y="371"/>
                  </a:cubicBezTo>
                  <a:cubicBezTo>
                    <a:pt x="241" y="371"/>
                    <a:pt x="252" y="371"/>
                    <a:pt x="263" y="369"/>
                  </a:cubicBezTo>
                  <a:cubicBezTo>
                    <a:pt x="370" y="322"/>
                    <a:pt x="418" y="215"/>
                    <a:pt x="382" y="131"/>
                  </a:cubicBezTo>
                  <a:cubicBezTo>
                    <a:pt x="345" y="48"/>
                    <a:pt x="279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19"/>
            <p:cNvSpPr/>
            <p:nvPr/>
          </p:nvSpPr>
          <p:spPr>
            <a:xfrm>
              <a:off x="1223720" y="2776297"/>
              <a:ext cx="23523" cy="21901"/>
            </a:xfrm>
            <a:custGeom>
              <a:avLst/>
              <a:gdLst/>
              <a:ahLst/>
              <a:cxnLst/>
              <a:rect l="l" t="t" r="r" b="b"/>
              <a:pathLst>
                <a:path w="203" h="189" extrusionOk="0">
                  <a:moveTo>
                    <a:pt x="104" y="0"/>
                  </a:moveTo>
                  <a:cubicBezTo>
                    <a:pt x="93" y="0"/>
                    <a:pt x="82" y="2"/>
                    <a:pt x="72" y="8"/>
                  </a:cubicBezTo>
                  <a:cubicBezTo>
                    <a:pt x="24" y="19"/>
                    <a:pt x="0" y="79"/>
                    <a:pt x="12" y="127"/>
                  </a:cubicBezTo>
                  <a:cubicBezTo>
                    <a:pt x="22" y="158"/>
                    <a:pt x="68" y="189"/>
                    <a:pt x="111" y="189"/>
                  </a:cubicBezTo>
                  <a:cubicBezTo>
                    <a:pt x="118" y="189"/>
                    <a:pt x="125" y="188"/>
                    <a:pt x="131" y="186"/>
                  </a:cubicBezTo>
                  <a:cubicBezTo>
                    <a:pt x="179" y="162"/>
                    <a:pt x="203" y="103"/>
                    <a:pt x="191" y="67"/>
                  </a:cubicBezTo>
                  <a:cubicBezTo>
                    <a:pt x="181" y="30"/>
                    <a:pt x="143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19"/>
            <p:cNvSpPr/>
            <p:nvPr/>
          </p:nvSpPr>
          <p:spPr>
            <a:xfrm>
              <a:off x="1183627" y="2907006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2" y="1"/>
                  </a:moveTo>
                  <a:cubicBezTo>
                    <a:pt x="63" y="1"/>
                    <a:pt x="55" y="4"/>
                    <a:pt x="49" y="11"/>
                  </a:cubicBezTo>
                  <a:cubicBezTo>
                    <a:pt x="13" y="23"/>
                    <a:pt x="1" y="46"/>
                    <a:pt x="13" y="82"/>
                  </a:cubicBezTo>
                  <a:cubicBezTo>
                    <a:pt x="30" y="99"/>
                    <a:pt x="46" y="116"/>
                    <a:pt x="68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58"/>
                    <a:pt x="120" y="34"/>
                  </a:cubicBezTo>
                  <a:cubicBezTo>
                    <a:pt x="112" y="18"/>
                    <a:pt x="91" y="1"/>
                    <a:pt x="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19"/>
            <p:cNvSpPr/>
            <p:nvPr/>
          </p:nvSpPr>
          <p:spPr>
            <a:xfrm>
              <a:off x="1307846" y="2993218"/>
              <a:ext cx="12515" cy="11704"/>
            </a:xfrm>
            <a:custGeom>
              <a:avLst/>
              <a:gdLst/>
              <a:ahLst/>
              <a:cxnLst/>
              <a:rect l="l" t="t" r="r" b="b"/>
              <a:pathLst>
                <a:path w="108" h="101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0" y="41"/>
                    <a:pt x="12" y="64"/>
                  </a:cubicBezTo>
                  <a:cubicBezTo>
                    <a:pt x="36" y="76"/>
                    <a:pt x="60" y="100"/>
                    <a:pt x="72" y="100"/>
                  </a:cubicBezTo>
                  <a:cubicBezTo>
                    <a:pt x="108" y="100"/>
                    <a:pt x="108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19"/>
            <p:cNvSpPr/>
            <p:nvPr/>
          </p:nvSpPr>
          <p:spPr>
            <a:xfrm>
              <a:off x="1874829" y="3165294"/>
              <a:ext cx="34647" cy="30244"/>
            </a:xfrm>
            <a:custGeom>
              <a:avLst/>
              <a:gdLst/>
              <a:ahLst/>
              <a:cxnLst/>
              <a:rect l="l" t="t" r="r" b="b"/>
              <a:pathLst>
                <a:path w="299" h="261" extrusionOk="0">
                  <a:moveTo>
                    <a:pt x="155" y="1"/>
                  </a:moveTo>
                  <a:cubicBezTo>
                    <a:pt x="139" y="1"/>
                    <a:pt x="123" y="3"/>
                    <a:pt x="108" y="8"/>
                  </a:cubicBezTo>
                  <a:cubicBezTo>
                    <a:pt x="49" y="20"/>
                    <a:pt x="1" y="103"/>
                    <a:pt x="37" y="175"/>
                  </a:cubicBezTo>
                  <a:cubicBezTo>
                    <a:pt x="54" y="227"/>
                    <a:pt x="103" y="260"/>
                    <a:pt x="152" y="260"/>
                  </a:cubicBezTo>
                  <a:cubicBezTo>
                    <a:pt x="170" y="260"/>
                    <a:pt x="187" y="256"/>
                    <a:pt x="203" y="246"/>
                  </a:cubicBezTo>
                  <a:cubicBezTo>
                    <a:pt x="263" y="234"/>
                    <a:pt x="299" y="163"/>
                    <a:pt x="275" y="80"/>
                  </a:cubicBezTo>
                  <a:cubicBezTo>
                    <a:pt x="265" y="33"/>
                    <a:pt x="212" y="1"/>
                    <a:pt x="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19"/>
            <p:cNvSpPr/>
            <p:nvPr/>
          </p:nvSpPr>
          <p:spPr>
            <a:xfrm>
              <a:off x="2072166" y="2942695"/>
              <a:ext cx="48437" cy="43454"/>
            </a:xfrm>
            <a:custGeom>
              <a:avLst/>
              <a:gdLst/>
              <a:ahLst/>
              <a:cxnLst/>
              <a:rect l="l" t="t" r="r" b="b"/>
              <a:pathLst>
                <a:path w="418" h="375" extrusionOk="0">
                  <a:moveTo>
                    <a:pt x="214" y="1"/>
                  </a:moveTo>
                  <a:cubicBezTo>
                    <a:pt x="191" y="1"/>
                    <a:pt x="167" y="4"/>
                    <a:pt x="143" y="12"/>
                  </a:cubicBezTo>
                  <a:cubicBezTo>
                    <a:pt x="48" y="36"/>
                    <a:pt x="1" y="143"/>
                    <a:pt x="24" y="250"/>
                  </a:cubicBezTo>
                  <a:cubicBezTo>
                    <a:pt x="65" y="321"/>
                    <a:pt x="148" y="375"/>
                    <a:pt x="223" y="375"/>
                  </a:cubicBezTo>
                  <a:cubicBezTo>
                    <a:pt x="237" y="375"/>
                    <a:pt x="250" y="373"/>
                    <a:pt x="262" y="369"/>
                  </a:cubicBezTo>
                  <a:cubicBezTo>
                    <a:pt x="370" y="334"/>
                    <a:pt x="417" y="238"/>
                    <a:pt x="382" y="131"/>
                  </a:cubicBezTo>
                  <a:cubicBezTo>
                    <a:pt x="363" y="48"/>
                    <a:pt x="294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19"/>
            <p:cNvSpPr/>
            <p:nvPr/>
          </p:nvSpPr>
          <p:spPr>
            <a:xfrm>
              <a:off x="2033580" y="3100519"/>
              <a:ext cx="30476" cy="26652"/>
            </a:xfrm>
            <a:custGeom>
              <a:avLst/>
              <a:gdLst/>
              <a:ahLst/>
              <a:cxnLst/>
              <a:rect l="l" t="t" r="r" b="b"/>
              <a:pathLst>
                <a:path w="263" h="230" extrusionOk="0">
                  <a:moveTo>
                    <a:pt x="133" y="0"/>
                  </a:moveTo>
                  <a:cubicBezTo>
                    <a:pt x="121" y="0"/>
                    <a:pt x="108" y="2"/>
                    <a:pt x="95" y="8"/>
                  </a:cubicBezTo>
                  <a:cubicBezTo>
                    <a:pt x="36" y="31"/>
                    <a:pt x="0" y="91"/>
                    <a:pt x="24" y="150"/>
                  </a:cubicBezTo>
                  <a:cubicBezTo>
                    <a:pt x="43" y="197"/>
                    <a:pt x="83" y="229"/>
                    <a:pt x="129" y="229"/>
                  </a:cubicBezTo>
                  <a:cubicBezTo>
                    <a:pt x="141" y="229"/>
                    <a:pt x="154" y="227"/>
                    <a:pt x="167" y="222"/>
                  </a:cubicBezTo>
                  <a:cubicBezTo>
                    <a:pt x="226" y="198"/>
                    <a:pt x="262" y="139"/>
                    <a:pt x="238" y="79"/>
                  </a:cubicBezTo>
                  <a:cubicBezTo>
                    <a:pt x="220" y="32"/>
                    <a:pt x="179" y="0"/>
                    <a:pt x="1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19"/>
            <p:cNvSpPr/>
            <p:nvPr/>
          </p:nvSpPr>
          <p:spPr>
            <a:xfrm>
              <a:off x="1856984" y="2986033"/>
              <a:ext cx="35922" cy="30708"/>
            </a:xfrm>
            <a:custGeom>
              <a:avLst/>
              <a:gdLst/>
              <a:ahLst/>
              <a:cxnLst/>
              <a:rect l="l" t="t" r="r" b="b"/>
              <a:pathLst>
                <a:path w="310" h="265" extrusionOk="0">
                  <a:moveTo>
                    <a:pt x="162" y="0"/>
                  </a:moveTo>
                  <a:cubicBezTo>
                    <a:pt x="148" y="0"/>
                    <a:pt x="134" y="2"/>
                    <a:pt x="119" y="7"/>
                  </a:cubicBezTo>
                  <a:cubicBezTo>
                    <a:pt x="36" y="19"/>
                    <a:pt x="0" y="103"/>
                    <a:pt x="24" y="174"/>
                  </a:cubicBezTo>
                  <a:cubicBezTo>
                    <a:pt x="52" y="231"/>
                    <a:pt x="103" y="265"/>
                    <a:pt x="152" y="265"/>
                  </a:cubicBezTo>
                  <a:cubicBezTo>
                    <a:pt x="165" y="265"/>
                    <a:pt x="178" y="262"/>
                    <a:pt x="191" y="257"/>
                  </a:cubicBezTo>
                  <a:cubicBezTo>
                    <a:pt x="262" y="245"/>
                    <a:pt x="310" y="174"/>
                    <a:pt x="274" y="103"/>
                  </a:cubicBezTo>
                  <a:cubicBezTo>
                    <a:pt x="264" y="36"/>
                    <a:pt x="217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19"/>
            <p:cNvSpPr/>
            <p:nvPr/>
          </p:nvSpPr>
          <p:spPr>
            <a:xfrm>
              <a:off x="747700" y="2904920"/>
              <a:ext cx="13905" cy="12167"/>
            </a:xfrm>
            <a:custGeom>
              <a:avLst/>
              <a:gdLst/>
              <a:ahLst/>
              <a:cxnLst/>
              <a:rect l="l" t="t" r="r" b="b"/>
              <a:pathLst>
                <a:path w="120" h="105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1" y="41"/>
                    <a:pt x="12" y="64"/>
                  </a:cubicBezTo>
                  <a:cubicBezTo>
                    <a:pt x="12" y="91"/>
                    <a:pt x="32" y="105"/>
                    <a:pt x="53" y="105"/>
                  </a:cubicBezTo>
                  <a:cubicBezTo>
                    <a:pt x="59" y="105"/>
                    <a:pt x="66" y="103"/>
                    <a:pt x="72" y="100"/>
                  </a:cubicBezTo>
                  <a:cubicBezTo>
                    <a:pt x="108" y="100"/>
                    <a:pt x="120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19"/>
            <p:cNvSpPr/>
            <p:nvPr/>
          </p:nvSpPr>
          <p:spPr>
            <a:xfrm>
              <a:off x="893936" y="2967029"/>
              <a:ext cx="15296" cy="13558"/>
            </a:xfrm>
            <a:custGeom>
              <a:avLst/>
              <a:gdLst/>
              <a:ahLst/>
              <a:cxnLst/>
              <a:rect l="l" t="t" r="r" b="b"/>
              <a:pathLst>
                <a:path w="132" h="117" extrusionOk="0">
                  <a:moveTo>
                    <a:pt x="68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28"/>
                    <a:pt x="1" y="52"/>
                    <a:pt x="12" y="88"/>
                  </a:cubicBezTo>
                  <a:cubicBezTo>
                    <a:pt x="30" y="105"/>
                    <a:pt x="47" y="116"/>
                    <a:pt x="69" y="116"/>
                  </a:cubicBezTo>
                  <a:cubicBezTo>
                    <a:pt x="78" y="116"/>
                    <a:pt x="86" y="115"/>
                    <a:pt x="96" y="112"/>
                  </a:cubicBezTo>
                  <a:cubicBezTo>
                    <a:pt x="120" y="100"/>
                    <a:pt x="132" y="64"/>
                    <a:pt x="120" y="40"/>
                  </a:cubicBezTo>
                  <a:cubicBezTo>
                    <a:pt x="111" y="14"/>
                    <a:pt x="88" y="0"/>
                    <a:pt x="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19"/>
            <p:cNvSpPr/>
            <p:nvPr/>
          </p:nvSpPr>
          <p:spPr>
            <a:xfrm>
              <a:off x="1258135" y="3213614"/>
              <a:ext cx="37428" cy="32909"/>
            </a:xfrm>
            <a:custGeom>
              <a:avLst/>
              <a:gdLst/>
              <a:ahLst/>
              <a:cxnLst/>
              <a:rect l="l" t="t" r="r" b="b"/>
              <a:pathLst>
                <a:path w="323" h="284" extrusionOk="0">
                  <a:moveTo>
                    <a:pt x="163" y="1"/>
                  </a:moveTo>
                  <a:cubicBezTo>
                    <a:pt x="149" y="1"/>
                    <a:pt x="134" y="3"/>
                    <a:pt x="120" y="8"/>
                  </a:cubicBezTo>
                  <a:cubicBezTo>
                    <a:pt x="37" y="44"/>
                    <a:pt x="1" y="115"/>
                    <a:pt x="25" y="186"/>
                  </a:cubicBezTo>
                  <a:cubicBezTo>
                    <a:pt x="56" y="249"/>
                    <a:pt x="114" y="284"/>
                    <a:pt x="176" y="284"/>
                  </a:cubicBezTo>
                  <a:cubicBezTo>
                    <a:pt x="185" y="284"/>
                    <a:pt x="194" y="283"/>
                    <a:pt x="203" y="282"/>
                  </a:cubicBezTo>
                  <a:cubicBezTo>
                    <a:pt x="287" y="246"/>
                    <a:pt x="322" y="175"/>
                    <a:pt x="298" y="103"/>
                  </a:cubicBezTo>
                  <a:cubicBezTo>
                    <a:pt x="270" y="37"/>
                    <a:pt x="219" y="1"/>
                    <a:pt x="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19"/>
            <p:cNvSpPr/>
            <p:nvPr/>
          </p:nvSpPr>
          <p:spPr>
            <a:xfrm>
              <a:off x="1070048" y="1105791"/>
              <a:ext cx="10916" cy="6717"/>
            </a:xfrm>
            <a:custGeom>
              <a:avLst/>
              <a:gdLst/>
              <a:ahLst/>
              <a:cxnLst/>
              <a:rect l="l" t="t" r="r" b="b"/>
              <a:pathLst>
                <a:path w="273" h="168" extrusionOk="0">
                  <a:moveTo>
                    <a:pt x="213" y="0"/>
                  </a:moveTo>
                  <a:cubicBezTo>
                    <a:pt x="203" y="0"/>
                    <a:pt x="194" y="3"/>
                    <a:pt x="185" y="8"/>
                  </a:cubicBezTo>
                  <a:cubicBezTo>
                    <a:pt x="166" y="20"/>
                    <a:pt x="177" y="46"/>
                    <a:pt x="194" y="46"/>
                  </a:cubicBezTo>
                  <a:cubicBezTo>
                    <a:pt x="197" y="46"/>
                    <a:pt x="201" y="45"/>
                    <a:pt x="205" y="43"/>
                  </a:cubicBezTo>
                  <a:lnTo>
                    <a:pt x="205" y="43"/>
                  </a:lnTo>
                  <a:cubicBezTo>
                    <a:pt x="168" y="65"/>
                    <a:pt x="175" y="78"/>
                    <a:pt x="133" y="87"/>
                  </a:cubicBezTo>
                  <a:cubicBezTo>
                    <a:pt x="129" y="88"/>
                    <a:pt x="125" y="88"/>
                    <a:pt x="122" y="88"/>
                  </a:cubicBezTo>
                  <a:cubicBezTo>
                    <a:pt x="110" y="88"/>
                    <a:pt x="98" y="85"/>
                    <a:pt x="86" y="85"/>
                  </a:cubicBezTo>
                  <a:cubicBezTo>
                    <a:pt x="81" y="85"/>
                    <a:pt x="76" y="85"/>
                    <a:pt x="70" y="87"/>
                  </a:cubicBezTo>
                  <a:cubicBezTo>
                    <a:pt x="47" y="93"/>
                    <a:pt x="27" y="104"/>
                    <a:pt x="13" y="121"/>
                  </a:cubicBezTo>
                  <a:cubicBezTo>
                    <a:pt x="1" y="135"/>
                    <a:pt x="13" y="152"/>
                    <a:pt x="27" y="152"/>
                  </a:cubicBezTo>
                  <a:cubicBezTo>
                    <a:pt x="31" y="152"/>
                    <a:pt x="35" y="151"/>
                    <a:pt x="39" y="147"/>
                  </a:cubicBezTo>
                  <a:cubicBezTo>
                    <a:pt x="88" y="100"/>
                    <a:pt x="261" y="167"/>
                    <a:pt x="270" y="62"/>
                  </a:cubicBezTo>
                  <a:cubicBezTo>
                    <a:pt x="273" y="27"/>
                    <a:pt x="244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19"/>
            <p:cNvSpPr/>
            <p:nvPr/>
          </p:nvSpPr>
          <p:spPr>
            <a:xfrm>
              <a:off x="1836429" y="3587752"/>
              <a:ext cx="8077" cy="12115"/>
            </a:xfrm>
            <a:custGeom>
              <a:avLst/>
              <a:gdLst/>
              <a:ahLst/>
              <a:cxnLst/>
              <a:rect l="l" t="t" r="r" b="b"/>
              <a:pathLst>
                <a:path w="202" h="303" extrusionOk="0">
                  <a:moveTo>
                    <a:pt x="2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62" y="94"/>
                    <a:pt x="121" y="188"/>
                    <a:pt x="181" y="282"/>
                  </a:cubicBezTo>
                  <a:cubicBezTo>
                    <a:pt x="187" y="289"/>
                    <a:pt x="194" y="296"/>
                    <a:pt x="201" y="303"/>
                  </a:cubicBezTo>
                  <a:cubicBezTo>
                    <a:pt x="67" y="81"/>
                    <a:pt x="10" y="1"/>
                    <a:pt x="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19"/>
            <p:cNvSpPr/>
            <p:nvPr/>
          </p:nvSpPr>
          <p:spPr>
            <a:xfrm>
              <a:off x="3489951" y="2822527"/>
              <a:ext cx="5398" cy="15714"/>
            </a:xfrm>
            <a:custGeom>
              <a:avLst/>
              <a:gdLst/>
              <a:ahLst/>
              <a:cxnLst/>
              <a:rect l="l" t="t" r="r" b="b"/>
              <a:pathLst>
                <a:path w="135" h="393" extrusionOk="0">
                  <a:moveTo>
                    <a:pt x="3" y="1"/>
                  </a:moveTo>
                  <a:cubicBezTo>
                    <a:pt x="1" y="1"/>
                    <a:pt x="3" y="17"/>
                    <a:pt x="10" y="43"/>
                  </a:cubicBezTo>
                  <a:cubicBezTo>
                    <a:pt x="53" y="157"/>
                    <a:pt x="95" y="270"/>
                    <a:pt x="132" y="386"/>
                  </a:cubicBezTo>
                  <a:cubicBezTo>
                    <a:pt x="132" y="388"/>
                    <a:pt x="133" y="389"/>
                    <a:pt x="135" y="392"/>
                  </a:cubicBezTo>
                  <a:cubicBezTo>
                    <a:pt x="45" y="100"/>
                    <a:pt x="8" y="1"/>
                    <a:pt x="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19" name="Google Shape;719;p19"/>
          <p:cNvGrpSpPr/>
          <p:nvPr/>
        </p:nvGrpSpPr>
        <p:grpSpPr>
          <a:xfrm>
            <a:off x="9393094" y="309057"/>
            <a:ext cx="2577244" cy="599776"/>
            <a:chOff x="4801170" y="13068"/>
            <a:chExt cx="1932933" cy="449832"/>
          </a:xfrm>
        </p:grpSpPr>
        <p:sp>
          <p:nvSpPr>
            <p:cNvPr id="720" name="Google Shape;720;p19"/>
            <p:cNvSpPr/>
            <p:nvPr/>
          </p:nvSpPr>
          <p:spPr>
            <a:xfrm>
              <a:off x="6255302" y="206465"/>
              <a:ext cx="6953" cy="4287"/>
            </a:xfrm>
            <a:custGeom>
              <a:avLst/>
              <a:gdLst/>
              <a:ahLst/>
              <a:cxnLst/>
              <a:rect l="l" t="t" r="r" b="b"/>
              <a:pathLst>
                <a:path w="60" h="37" extrusionOk="0">
                  <a:moveTo>
                    <a:pt x="36" y="1"/>
                  </a:moveTo>
                  <a:cubicBezTo>
                    <a:pt x="24" y="13"/>
                    <a:pt x="0" y="13"/>
                    <a:pt x="24" y="25"/>
                  </a:cubicBezTo>
                  <a:cubicBezTo>
                    <a:pt x="24" y="37"/>
                    <a:pt x="36" y="37"/>
                    <a:pt x="48" y="37"/>
                  </a:cubicBezTo>
                  <a:cubicBezTo>
                    <a:pt x="60" y="37"/>
                    <a:pt x="60" y="25"/>
                    <a:pt x="60" y="13"/>
                  </a:cubicBezTo>
                  <a:cubicBezTo>
                    <a:pt x="60" y="1"/>
                    <a:pt x="48" y="1"/>
                    <a:pt x="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19"/>
            <p:cNvSpPr/>
            <p:nvPr/>
          </p:nvSpPr>
          <p:spPr>
            <a:xfrm>
              <a:off x="5885540" y="18630"/>
              <a:ext cx="37313" cy="33720"/>
            </a:xfrm>
            <a:custGeom>
              <a:avLst/>
              <a:gdLst/>
              <a:ahLst/>
              <a:cxnLst/>
              <a:rect l="l" t="t" r="r" b="b"/>
              <a:pathLst>
                <a:path w="322" h="291" extrusionOk="0">
                  <a:moveTo>
                    <a:pt x="162" y="0"/>
                  </a:moveTo>
                  <a:cubicBezTo>
                    <a:pt x="140" y="0"/>
                    <a:pt x="118" y="5"/>
                    <a:pt x="96" y="14"/>
                  </a:cubicBezTo>
                  <a:cubicBezTo>
                    <a:pt x="24" y="50"/>
                    <a:pt x="0" y="134"/>
                    <a:pt x="24" y="205"/>
                  </a:cubicBezTo>
                  <a:cubicBezTo>
                    <a:pt x="59" y="257"/>
                    <a:pt x="107" y="290"/>
                    <a:pt x="158" y="290"/>
                  </a:cubicBezTo>
                  <a:cubicBezTo>
                    <a:pt x="176" y="290"/>
                    <a:pt x="196" y="286"/>
                    <a:pt x="215" y="276"/>
                  </a:cubicBezTo>
                  <a:cubicBezTo>
                    <a:pt x="298" y="229"/>
                    <a:pt x="322" y="157"/>
                    <a:pt x="298" y="86"/>
                  </a:cubicBezTo>
                  <a:cubicBezTo>
                    <a:pt x="272" y="34"/>
                    <a:pt x="220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19"/>
            <p:cNvSpPr/>
            <p:nvPr/>
          </p:nvSpPr>
          <p:spPr>
            <a:xfrm>
              <a:off x="6023549" y="379005"/>
              <a:ext cx="53883" cy="48205"/>
            </a:xfrm>
            <a:custGeom>
              <a:avLst/>
              <a:gdLst/>
              <a:ahLst/>
              <a:cxnLst/>
              <a:rect l="l" t="t" r="r" b="b"/>
              <a:pathLst>
                <a:path w="465" h="416" extrusionOk="0">
                  <a:moveTo>
                    <a:pt x="226" y="0"/>
                  </a:moveTo>
                  <a:cubicBezTo>
                    <a:pt x="142" y="0"/>
                    <a:pt x="64" y="48"/>
                    <a:pt x="36" y="131"/>
                  </a:cubicBezTo>
                  <a:cubicBezTo>
                    <a:pt x="0" y="250"/>
                    <a:pt x="60" y="369"/>
                    <a:pt x="167" y="405"/>
                  </a:cubicBezTo>
                  <a:cubicBezTo>
                    <a:pt x="188" y="412"/>
                    <a:pt x="209" y="415"/>
                    <a:pt x="231" y="415"/>
                  </a:cubicBezTo>
                  <a:cubicBezTo>
                    <a:pt x="318" y="415"/>
                    <a:pt x="400" y="360"/>
                    <a:pt x="429" y="274"/>
                  </a:cubicBezTo>
                  <a:cubicBezTo>
                    <a:pt x="464" y="167"/>
                    <a:pt x="417" y="48"/>
                    <a:pt x="298" y="12"/>
                  </a:cubicBezTo>
                  <a:cubicBezTo>
                    <a:pt x="274" y="4"/>
                    <a:pt x="250" y="0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19"/>
            <p:cNvSpPr/>
            <p:nvPr/>
          </p:nvSpPr>
          <p:spPr>
            <a:xfrm>
              <a:off x="4801170" y="83289"/>
              <a:ext cx="88415" cy="78449"/>
            </a:xfrm>
            <a:custGeom>
              <a:avLst/>
              <a:gdLst/>
              <a:ahLst/>
              <a:cxnLst/>
              <a:rect l="l" t="t" r="r" b="b"/>
              <a:pathLst>
                <a:path w="763" h="677" extrusionOk="0">
                  <a:moveTo>
                    <a:pt x="380" y="0"/>
                  </a:moveTo>
                  <a:cubicBezTo>
                    <a:pt x="335" y="0"/>
                    <a:pt x="291" y="9"/>
                    <a:pt x="250" y="28"/>
                  </a:cubicBezTo>
                  <a:cubicBezTo>
                    <a:pt x="60" y="111"/>
                    <a:pt x="0" y="314"/>
                    <a:pt x="83" y="480"/>
                  </a:cubicBezTo>
                  <a:cubicBezTo>
                    <a:pt x="135" y="610"/>
                    <a:pt x="255" y="677"/>
                    <a:pt x="381" y="677"/>
                  </a:cubicBezTo>
                  <a:cubicBezTo>
                    <a:pt x="429" y="677"/>
                    <a:pt x="478" y="667"/>
                    <a:pt x="524" y="647"/>
                  </a:cubicBezTo>
                  <a:cubicBezTo>
                    <a:pt x="703" y="564"/>
                    <a:pt x="762" y="361"/>
                    <a:pt x="691" y="195"/>
                  </a:cubicBezTo>
                  <a:cubicBezTo>
                    <a:pt x="638" y="72"/>
                    <a:pt x="507" y="0"/>
                    <a:pt x="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19"/>
            <p:cNvSpPr/>
            <p:nvPr/>
          </p:nvSpPr>
          <p:spPr>
            <a:xfrm>
              <a:off x="5797243" y="220370"/>
              <a:ext cx="64891" cy="56548"/>
            </a:xfrm>
            <a:custGeom>
              <a:avLst/>
              <a:gdLst/>
              <a:ahLst/>
              <a:cxnLst/>
              <a:rect l="l" t="t" r="r" b="b"/>
              <a:pathLst>
                <a:path w="560" h="488" extrusionOk="0">
                  <a:moveTo>
                    <a:pt x="283" y="0"/>
                  </a:moveTo>
                  <a:cubicBezTo>
                    <a:pt x="249" y="0"/>
                    <a:pt x="214" y="8"/>
                    <a:pt x="179" y="24"/>
                  </a:cubicBezTo>
                  <a:cubicBezTo>
                    <a:pt x="60" y="83"/>
                    <a:pt x="0" y="226"/>
                    <a:pt x="60" y="345"/>
                  </a:cubicBezTo>
                  <a:cubicBezTo>
                    <a:pt x="103" y="432"/>
                    <a:pt x="192" y="488"/>
                    <a:pt x="283" y="488"/>
                  </a:cubicBezTo>
                  <a:cubicBezTo>
                    <a:pt x="316" y="488"/>
                    <a:pt x="349" y="480"/>
                    <a:pt x="381" y="464"/>
                  </a:cubicBezTo>
                  <a:cubicBezTo>
                    <a:pt x="500" y="417"/>
                    <a:pt x="560" y="262"/>
                    <a:pt x="500" y="143"/>
                  </a:cubicBezTo>
                  <a:cubicBezTo>
                    <a:pt x="457" y="56"/>
                    <a:pt x="375" y="0"/>
                    <a:pt x="2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19"/>
            <p:cNvSpPr/>
            <p:nvPr/>
          </p:nvSpPr>
          <p:spPr>
            <a:xfrm>
              <a:off x="6418108" y="321878"/>
              <a:ext cx="89805" cy="81346"/>
            </a:xfrm>
            <a:custGeom>
              <a:avLst/>
              <a:gdLst/>
              <a:ahLst/>
              <a:cxnLst/>
              <a:rect l="l" t="t" r="r" b="b"/>
              <a:pathLst>
                <a:path w="775" h="702" extrusionOk="0">
                  <a:moveTo>
                    <a:pt x="394" y="1"/>
                  </a:moveTo>
                  <a:cubicBezTo>
                    <a:pt x="342" y="1"/>
                    <a:pt x="289" y="13"/>
                    <a:pt x="238" y="41"/>
                  </a:cubicBezTo>
                  <a:cubicBezTo>
                    <a:pt x="60" y="136"/>
                    <a:pt x="0" y="338"/>
                    <a:pt x="72" y="505"/>
                  </a:cubicBezTo>
                  <a:cubicBezTo>
                    <a:pt x="141" y="634"/>
                    <a:pt x="266" y="701"/>
                    <a:pt x="393" y="701"/>
                  </a:cubicBezTo>
                  <a:cubicBezTo>
                    <a:pt x="441" y="701"/>
                    <a:pt x="490" y="691"/>
                    <a:pt x="536" y="672"/>
                  </a:cubicBezTo>
                  <a:cubicBezTo>
                    <a:pt x="715" y="576"/>
                    <a:pt x="774" y="374"/>
                    <a:pt x="703" y="207"/>
                  </a:cubicBezTo>
                  <a:cubicBezTo>
                    <a:pt x="643" y="80"/>
                    <a:pt x="523" y="1"/>
                    <a:pt x="3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19"/>
            <p:cNvSpPr/>
            <p:nvPr/>
          </p:nvSpPr>
          <p:spPr>
            <a:xfrm>
              <a:off x="5543358" y="408785"/>
              <a:ext cx="33257" cy="27926"/>
            </a:xfrm>
            <a:custGeom>
              <a:avLst/>
              <a:gdLst/>
              <a:ahLst/>
              <a:cxnLst/>
              <a:rect l="l" t="t" r="r" b="b"/>
              <a:pathLst>
                <a:path w="287" h="241" extrusionOk="0">
                  <a:moveTo>
                    <a:pt x="143" y="1"/>
                  </a:moveTo>
                  <a:cubicBezTo>
                    <a:pt x="128" y="1"/>
                    <a:pt x="112" y="2"/>
                    <a:pt x="96" y="5"/>
                  </a:cubicBezTo>
                  <a:cubicBezTo>
                    <a:pt x="36" y="29"/>
                    <a:pt x="1" y="112"/>
                    <a:pt x="36" y="172"/>
                  </a:cubicBezTo>
                  <a:cubicBezTo>
                    <a:pt x="54" y="216"/>
                    <a:pt x="98" y="240"/>
                    <a:pt x="144" y="240"/>
                  </a:cubicBezTo>
                  <a:cubicBezTo>
                    <a:pt x="160" y="240"/>
                    <a:pt x="176" y="237"/>
                    <a:pt x="191" y="231"/>
                  </a:cubicBezTo>
                  <a:cubicBezTo>
                    <a:pt x="251" y="196"/>
                    <a:pt x="286" y="124"/>
                    <a:pt x="251" y="65"/>
                  </a:cubicBezTo>
                  <a:cubicBezTo>
                    <a:pt x="241" y="18"/>
                    <a:pt x="196" y="1"/>
                    <a:pt x="1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19"/>
            <p:cNvSpPr/>
            <p:nvPr/>
          </p:nvSpPr>
          <p:spPr>
            <a:xfrm>
              <a:off x="5668967" y="433815"/>
              <a:ext cx="33141" cy="29085"/>
            </a:xfrm>
            <a:custGeom>
              <a:avLst/>
              <a:gdLst/>
              <a:ahLst/>
              <a:cxnLst/>
              <a:rect l="l" t="t" r="r" b="b"/>
              <a:pathLst>
                <a:path w="286" h="251" extrusionOk="0">
                  <a:moveTo>
                    <a:pt x="151" y="1"/>
                  </a:moveTo>
                  <a:cubicBezTo>
                    <a:pt x="134" y="1"/>
                    <a:pt x="115" y="5"/>
                    <a:pt x="95" y="15"/>
                  </a:cubicBezTo>
                  <a:cubicBezTo>
                    <a:pt x="36" y="39"/>
                    <a:pt x="0" y="110"/>
                    <a:pt x="36" y="170"/>
                  </a:cubicBezTo>
                  <a:cubicBezTo>
                    <a:pt x="54" y="224"/>
                    <a:pt x="105" y="250"/>
                    <a:pt x="155" y="250"/>
                  </a:cubicBezTo>
                  <a:cubicBezTo>
                    <a:pt x="171" y="250"/>
                    <a:pt x="188" y="247"/>
                    <a:pt x="203" y="241"/>
                  </a:cubicBezTo>
                  <a:cubicBezTo>
                    <a:pt x="262" y="206"/>
                    <a:pt x="286" y="134"/>
                    <a:pt x="262" y="75"/>
                  </a:cubicBezTo>
                  <a:cubicBezTo>
                    <a:pt x="236" y="32"/>
                    <a:pt x="198" y="1"/>
                    <a:pt x="1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19"/>
            <p:cNvSpPr/>
            <p:nvPr/>
          </p:nvSpPr>
          <p:spPr>
            <a:xfrm>
              <a:off x="5209518" y="356062"/>
              <a:ext cx="49711" cy="43106"/>
            </a:xfrm>
            <a:custGeom>
              <a:avLst/>
              <a:gdLst/>
              <a:ahLst/>
              <a:cxnLst/>
              <a:rect l="l" t="t" r="r" b="b"/>
              <a:pathLst>
                <a:path w="429" h="372" extrusionOk="0">
                  <a:moveTo>
                    <a:pt x="220" y="1"/>
                  </a:moveTo>
                  <a:cubicBezTo>
                    <a:pt x="191" y="1"/>
                    <a:pt x="161" y="6"/>
                    <a:pt x="131" y="19"/>
                  </a:cubicBezTo>
                  <a:cubicBezTo>
                    <a:pt x="36" y="55"/>
                    <a:pt x="0" y="174"/>
                    <a:pt x="36" y="270"/>
                  </a:cubicBezTo>
                  <a:cubicBezTo>
                    <a:pt x="71" y="330"/>
                    <a:pt x="143" y="372"/>
                    <a:pt x="216" y="372"/>
                  </a:cubicBezTo>
                  <a:cubicBezTo>
                    <a:pt x="244" y="372"/>
                    <a:pt x="272" y="366"/>
                    <a:pt x="298" y="353"/>
                  </a:cubicBezTo>
                  <a:cubicBezTo>
                    <a:pt x="381" y="317"/>
                    <a:pt x="429" y="186"/>
                    <a:pt x="381" y="103"/>
                  </a:cubicBezTo>
                  <a:cubicBezTo>
                    <a:pt x="364" y="42"/>
                    <a:pt x="296" y="1"/>
                    <a:pt x="2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19"/>
            <p:cNvSpPr/>
            <p:nvPr/>
          </p:nvSpPr>
          <p:spPr>
            <a:xfrm>
              <a:off x="6231779" y="259305"/>
              <a:ext cx="27695" cy="24218"/>
            </a:xfrm>
            <a:custGeom>
              <a:avLst/>
              <a:gdLst/>
              <a:ahLst/>
              <a:cxnLst/>
              <a:rect l="l" t="t" r="r" b="b"/>
              <a:pathLst>
                <a:path w="239" h="209" extrusionOk="0">
                  <a:moveTo>
                    <a:pt x="128" y="1"/>
                  </a:moveTo>
                  <a:cubicBezTo>
                    <a:pt x="110" y="1"/>
                    <a:pt x="90" y="8"/>
                    <a:pt x="72" y="21"/>
                  </a:cubicBezTo>
                  <a:cubicBezTo>
                    <a:pt x="25" y="45"/>
                    <a:pt x="1" y="104"/>
                    <a:pt x="25" y="152"/>
                  </a:cubicBezTo>
                  <a:cubicBezTo>
                    <a:pt x="51" y="187"/>
                    <a:pt x="90" y="209"/>
                    <a:pt x="127" y="209"/>
                  </a:cubicBezTo>
                  <a:cubicBezTo>
                    <a:pt x="141" y="209"/>
                    <a:pt x="155" y="206"/>
                    <a:pt x="168" y="200"/>
                  </a:cubicBezTo>
                  <a:cubicBezTo>
                    <a:pt x="203" y="164"/>
                    <a:pt x="239" y="104"/>
                    <a:pt x="203" y="57"/>
                  </a:cubicBezTo>
                  <a:cubicBezTo>
                    <a:pt x="188" y="20"/>
                    <a:pt x="160" y="1"/>
                    <a:pt x="1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19"/>
            <p:cNvSpPr/>
            <p:nvPr/>
          </p:nvSpPr>
          <p:spPr>
            <a:xfrm>
              <a:off x="6267700" y="126511"/>
              <a:ext cx="15296" cy="12978"/>
            </a:xfrm>
            <a:custGeom>
              <a:avLst/>
              <a:gdLst/>
              <a:ahLst/>
              <a:cxnLst/>
              <a:rect l="l" t="t" r="r" b="b"/>
              <a:pathLst>
                <a:path w="132" h="112" extrusionOk="0">
                  <a:moveTo>
                    <a:pt x="48" y="0"/>
                  </a:moveTo>
                  <a:cubicBezTo>
                    <a:pt x="12" y="12"/>
                    <a:pt x="0" y="48"/>
                    <a:pt x="12" y="72"/>
                  </a:cubicBezTo>
                  <a:cubicBezTo>
                    <a:pt x="30" y="98"/>
                    <a:pt x="48" y="112"/>
                    <a:pt x="71" y="112"/>
                  </a:cubicBezTo>
                  <a:cubicBezTo>
                    <a:pt x="79" y="112"/>
                    <a:pt x="87" y="110"/>
                    <a:pt x="96" y="107"/>
                  </a:cubicBezTo>
                  <a:cubicBezTo>
                    <a:pt x="119" y="95"/>
                    <a:pt x="131" y="60"/>
                    <a:pt x="119" y="36"/>
                  </a:cubicBezTo>
                  <a:cubicBezTo>
                    <a:pt x="108" y="12"/>
                    <a:pt x="72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19"/>
            <p:cNvSpPr/>
            <p:nvPr/>
          </p:nvSpPr>
          <p:spPr>
            <a:xfrm>
              <a:off x="6133863" y="56174"/>
              <a:ext cx="13905" cy="10892"/>
            </a:xfrm>
            <a:custGeom>
              <a:avLst/>
              <a:gdLst/>
              <a:ahLst/>
              <a:cxnLst/>
              <a:rect l="l" t="t" r="r" b="b"/>
              <a:pathLst>
                <a:path w="120" h="94" extrusionOk="0">
                  <a:moveTo>
                    <a:pt x="36" y="0"/>
                  </a:moveTo>
                  <a:cubicBezTo>
                    <a:pt x="12" y="0"/>
                    <a:pt x="1" y="24"/>
                    <a:pt x="12" y="60"/>
                  </a:cubicBezTo>
                  <a:cubicBezTo>
                    <a:pt x="12" y="76"/>
                    <a:pt x="24" y="93"/>
                    <a:pt x="44" y="93"/>
                  </a:cubicBezTo>
                  <a:cubicBezTo>
                    <a:pt x="52" y="93"/>
                    <a:pt x="61" y="90"/>
                    <a:pt x="72" y="83"/>
                  </a:cubicBezTo>
                  <a:cubicBezTo>
                    <a:pt x="96" y="83"/>
                    <a:pt x="120" y="60"/>
                    <a:pt x="96" y="24"/>
                  </a:cubicBezTo>
                  <a:cubicBezTo>
                    <a:pt x="84" y="0"/>
                    <a:pt x="60" y="0"/>
                    <a:pt x="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19"/>
            <p:cNvSpPr/>
            <p:nvPr/>
          </p:nvSpPr>
          <p:spPr>
            <a:xfrm>
              <a:off x="5357144" y="13068"/>
              <a:ext cx="33257" cy="28274"/>
            </a:xfrm>
            <a:custGeom>
              <a:avLst/>
              <a:gdLst/>
              <a:ahLst/>
              <a:cxnLst/>
              <a:rect l="l" t="t" r="r" b="b"/>
              <a:pathLst>
                <a:path w="287" h="244" extrusionOk="0">
                  <a:moveTo>
                    <a:pt x="146" y="1"/>
                  </a:moveTo>
                  <a:cubicBezTo>
                    <a:pt x="129" y="1"/>
                    <a:pt x="112" y="5"/>
                    <a:pt x="96" y="15"/>
                  </a:cubicBezTo>
                  <a:cubicBezTo>
                    <a:pt x="36" y="39"/>
                    <a:pt x="0" y="110"/>
                    <a:pt x="36" y="170"/>
                  </a:cubicBezTo>
                  <a:cubicBezTo>
                    <a:pt x="53" y="213"/>
                    <a:pt x="96" y="243"/>
                    <a:pt x="140" y="243"/>
                  </a:cubicBezTo>
                  <a:cubicBezTo>
                    <a:pt x="157" y="243"/>
                    <a:pt x="174" y="239"/>
                    <a:pt x="191" y="229"/>
                  </a:cubicBezTo>
                  <a:cubicBezTo>
                    <a:pt x="250" y="205"/>
                    <a:pt x="286" y="134"/>
                    <a:pt x="250" y="74"/>
                  </a:cubicBezTo>
                  <a:cubicBezTo>
                    <a:pt x="233" y="31"/>
                    <a:pt x="191" y="1"/>
                    <a:pt x="1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19"/>
            <p:cNvSpPr/>
            <p:nvPr/>
          </p:nvSpPr>
          <p:spPr>
            <a:xfrm>
              <a:off x="5548920" y="106696"/>
              <a:ext cx="34531" cy="31982"/>
            </a:xfrm>
            <a:custGeom>
              <a:avLst/>
              <a:gdLst/>
              <a:ahLst/>
              <a:cxnLst/>
              <a:rect l="l" t="t" r="r" b="b"/>
              <a:pathLst>
                <a:path w="298" h="276" extrusionOk="0">
                  <a:moveTo>
                    <a:pt x="144" y="0"/>
                  </a:moveTo>
                  <a:cubicBezTo>
                    <a:pt x="123" y="0"/>
                    <a:pt x="101" y="6"/>
                    <a:pt x="84" y="16"/>
                  </a:cubicBezTo>
                  <a:cubicBezTo>
                    <a:pt x="24" y="52"/>
                    <a:pt x="0" y="124"/>
                    <a:pt x="24" y="207"/>
                  </a:cubicBezTo>
                  <a:cubicBezTo>
                    <a:pt x="51" y="251"/>
                    <a:pt x="97" y="276"/>
                    <a:pt x="148" y="276"/>
                  </a:cubicBezTo>
                  <a:cubicBezTo>
                    <a:pt x="166" y="276"/>
                    <a:pt x="184" y="273"/>
                    <a:pt x="203" y="266"/>
                  </a:cubicBezTo>
                  <a:cubicBezTo>
                    <a:pt x="262" y="231"/>
                    <a:pt x="298" y="159"/>
                    <a:pt x="262" y="88"/>
                  </a:cubicBezTo>
                  <a:cubicBezTo>
                    <a:pt x="246" y="30"/>
                    <a:pt x="194" y="0"/>
                    <a:pt x="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19"/>
            <p:cNvSpPr/>
            <p:nvPr/>
          </p:nvSpPr>
          <p:spPr>
            <a:xfrm>
              <a:off x="6717416" y="82362"/>
              <a:ext cx="16686" cy="12283"/>
            </a:xfrm>
            <a:custGeom>
              <a:avLst/>
              <a:gdLst/>
              <a:ahLst/>
              <a:cxnLst/>
              <a:rect l="l" t="t" r="r" b="b"/>
              <a:pathLst>
                <a:path w="144" h="106" extrusionOk="0">
                  <a:moveTo>
                    <a:pt x="48" y="0"/>
                  </a:moveTo>
                  <a:cubicBezTo>
                    <a:pt x="25" y="12"/>
                    <a:pt x="1" y="36"/>
                    <a:pt x="25" y="72"/>
                  </a:cubicBezTo>
                  <a:cubicBezTo>
                    <a:pt x="33" y="89"/>
                    <a:pt x="47" y="105"/>
                    <a:pt x="68" y="105"/>
                  </a:cubicBezTo>
                  <a:cubicBezTo>
                    <a:pt x="76" y="105"/>
                    <a:pt x="86" y="102"/>
                    <a:pt x="96" y="95"/>
                  </a:cubicBezTo>
                  <a:cubicBezTo>
                    <a:pt x="120" y="84"/>
                    <a:pt x="144" y="60"/>
                    <a:pt x="120" y="24"/>
                  </a:cubicBezTo>
                  <a:cubicBezTo>
                    <a:pt x="108" y="0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19"/>
            <p:cNvSpPr/>
            <p:nvPr/>
          </p:nvSpPr>
          <p:spPr>
            <a:xfrm>
              <a:off x="6557391" y="32883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4" y="1"/>
                  </a:moveTo>
                  <a:cubicBezTo>
                    <a:pt x="64" y="1"/>
                    <a:pt x="55" y="4"/>
                    <a:pt x="48" y="11"/>
                  </a:cubicBezTo>
                  <a:cubicBezTo>
                    <a:pt x="13" y="22"/>
                    <a:pt x="1" y="46"/>
                    <a:pt x="13" y="82"/>
                  </a:cubicBezTo>
                  <a:cubicBezTo>
                    <a:pt x="29" y="99"/>
                    <a:pt x="46" y="116"/>
                    <a:pt x="67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70"/>
                    <a:pt x="120" y="34"/>
                  </a:cubicBezTo>
                  <a:cubicBezTo>
                    <a:pt x="120" y="18"/>
                    <a:pt x="96" y="1"/>
                    <a:pt x="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36" name="Google Shape;736;p19"/>
          <p:cNvGrpSpPr/>
          <p:nvPr/>
        </p:nvGrpSpPr>
        <p:grpSpPr>
          <a:xfrm>
            <a:off x="5453477" y="5352729"/>
            <a:ext cx="6739049" cy="1505167"/>
            <a:chOff x="1321202" y="3526247"/>
            <a:chExt cx="7822763" cy="1617068"/>
          </a:xfrm>
        </p:grpSpPr>
        <p:sp>
          <p:nvSpPr>
            <p:cNvPr id="737" name="Google Shape;737;p19"/>
            <p:cNvSpPr/>
            <p:nvPr/>
          </p:nvSpPr>
          <p:spPr>
            <a:xfrm>
              <a:off x="1321202" y="3526247"/>
              <a:ext cx="7822725" cy="1613015"/>
            </a:xfrm>
            <a:custGeom>
              <a:avLst/>
              <a:gdLst/>
              <a:ahLst/>
              <a:cxnLst/>
              <a:rect l="l" t="t" r="r" b="b"/>
              <a:pathLst>
                <a:path w="67462" h="13920" extrusionOk="0">
                  <a:moveTo>
                    <a:pt x="60681" y="1"/>
                  </a:moveTo>
                  <a:cubicBezTo>
                    <a:pt x="58623" y="1"/>
                    <a:pt x="56591" y="352"/>
                    <a:pt x="54936" y="1179"/>
                  </a:cubicBezTo>
                  <a:cubicBezTo>
                    <a:pt x="50483" y="3370"/>
                    <a:pt x="45828" y="6466"/>
                    <a:pt x="39851" y="7049"/>
                  </a:cubicBezTo>
                  <a:cubicBezTo>
                    <a:pt x="39110" y="7121"/>
                    <a:pt x="38399" y="7151"/>
                    <a:pt x="37706" y="7151"/>
                  </a:cubicBezTo>
                  <a:cubicBezTo>
                    <a:pt x="35422" y="7151"/>
                    <a:pt x="33325" y="6825"/>
                    <a:pt x="30969" y="6597"/>
                  </a:cubicBezTo>
                  <a:cubicBezTo>
                    <a:pt x="28654" y="6365"/>
                    <a:pt x="26459" y="6204"/>
                    <a:pt x="24236" y="6204"/>
                  </a:cubicBezTo>
                  <a:cubicBezTo>
                    <a:pt x="22572" y="6204"/>
                    <a:pt x="20892" y="6294"/>
                    <a:pt x="19134" y="6513"/>
                  </a:cubicBezTo>
                  <a:cubicBezTo>
                    <a:pt x="15086" y="7002"/>
                    <a:pt x="12026" y="7847"/>
                    <a:pt x="9121" y="9585"/>
                  </a:cubicBezTo>
                  <a:cubicBezTo>
                    <a:pt x="7216" y="10740"/>
                    <a:pt x="5311" y="11966"/>
                    <a:pt x="3096" y="12883"/>
                  </a:cubicBezTo>
                  <a:cubicBezTo>
                    <a:pt x="2108" y="13276"/>
                    <a:pt x="1084" y="13621"/>
                    <a:pt x="1" y="13919"/>
                  </a:cubicBezTo>
                  <a:lnTo>
                    <a:pt x="10800" y="13919"/>
                  </a:lnTo>
                  <a:cubicBezTo>
                    <a:pt x="10883" y="13871"/>
                    <a:pt x="10966" y="13848"/>
                    <a:pt x="11038" y="13800"/>
                  </a:cubicBezTo>
                  <a:cubicBezTo>
                    <a:pt x="13407" y="12657"/>
                    <a:pt x="16062" y="10776"/>
                    <a:pt x="19110" y="10419"/>
                  </a:cubicBezTo>
                  <a:cubicBezTo>
                    <a:pt x="20176" y="10294"/>
                    <a:pt x="21236" y="10242"/>
                    <a:pt x="22291" y="10242"/>
                  </a:cubicBezTo>
                  <a:cubicBezTo>
                    <a:pt x="27870" y="10242"/>
                    <a:pt x="33331" y="11702"/>
                    <a:pt x="38905" y="11702"/>
                  </a:cubicBezTo>
                  <a:cubicBezTo>
                    <a:pt x="40456" y="11702"/>
                    <a:pt x="42016" y="11589"/>
                    <a:pt x="43589" y="11300"/>
                  </a:cubicBezTo>
                  <a:cubicBezTo>
                    <a:pt x="47614" y="10561"/>
                    <a:pt x="50662" y="9418"/>
                    <a:pt x="53757" y="7668"/>
                  </a:cubicBezTo>
                  <a:cubicBezTo>
                    <a:pt x="55400" y="6738"/>
                    <a:pt x="56206" y="5837"/>
                    <a:pt x="58427" y="5837"/>
                  </a:cubicBezTo>
                  <a:cubicBezTo>
                    <a:pt x="58621" y="5837"/>
                    <a:pt x="58826" y="5844"/>
                    <a:pt x="59044" y="5859"/>
                  </a:cubicBezTo>
                  <a:cubicBezTo>
                    <a:pt x="61259" y="5989"/>
                    <a:pt x="63626" y="6786"/>
                    <a:pt x="65932" y="6786"/>
                  </a:cubicBezTo>
                  <a:cubicBezTo>
                    <a:pt x="66365" y="6786"/>
                    <a:pt x="66796" y="6758"/>
                    <a:pt x="67223" y="6692"/>
                  </a:cubicBezTo>
                  <a:cubicBezTo>
                    <a:pt x="67319" y="6668"/>
                    <a:pt x="67390" y="6656"/>
                    <a:pt x="67461" y="6644"/>
                  </a:cubicBezTo>
                  <a:lnTo>
                    <a:pt x="67461" y="1537"/>
                  </a:lnTo>
                  <a:cubicBezTo>
                    <a:pt x="65818" y="679"/>
                    <a:pt x="63342" y="108"/>
                    <a:pt x="61615" y="24"/>
                  </a:cubicBezTo>
                  <a:cubicBezTo>
                    <a:pt x="61304" y="9"/>
                    <a:pt x="60992" y="1"/>
                    <a:pt x="606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19"/>
            <p:cNvSpPr/>
            <p:nvPr/>
          </p:nvSpPr>
          <p:spPr>
            <a:xfrm>
              <a:off x="1959100" y="3762634"/>
              <a:ext cx="7184843" cy="1380680"/>
            </a:xfrm>
            <a:custGeom>
              <a:avLst/>
              <a:gdLst/>
              <a:ahLst/>
              <a:cxnLst/>
              <a:rect l="l" t="t" r="r" b="b"/>
              <a:pathLst>
                <a:path w="61961" h="11915" extrusionOk="0">
                  <a:moveTo>
                    <a:pt x="55567" y="0"/>
                  </a:moveTo>
                  <a:cubicBezTo>
                    <a:pt x="53497" y="0"/>
                    <a:pt x="51436" y="341"/>
                    <a:pt x="49768" y="1175"/>
                  </a:cubicBezTo>
                  <a:cubicBezTo>
                    <a:pt x="45327" y="3366"/>
                    <a:pt x="40660" y="6462"/>
                    <a:pt x="34695" y="7045"/>
                  </a:cubicBezTo>
                  <a:cubicBezTo>
                    <a:pt x="33954" y="7117"/>
                    <a:pt x="33243" y="7147"/>
                    <a:pt x="32548" y="7147"/>
                  </a:cubicBezTo>
                  <a:cubicBezTo>
                    <a:pt x="30262" y="7147"/>
                    <a:pt x="28160" y="6821"/>
                    <a:pt x="25813" y="6593"/>
                  </a:cubicBezTo>
                  <a:cubicBezTo>
                    <a:pt x="23483" y="6367"/>
                    <a:pt x="21275" y="6203"/>
                    <a:pt x="19037" y="6203"/>
                  </a:cubicBezTo>
                  <a:cubicBezTo>
                    <a:pt x="17387" y="6203"/>
                    <a:pt x="15721" y="6292"/>
                    <a:pt x="13978" y="6509"/>
                  </a:cubicBezTo>
                  <a:cubicBezTo>
                    <a:pt x="9930" y="6997"/>
                    <a:pt x="6858" y="7843"/>
                    <a:pt x="3965" y="9593"/>
                  </a:cubicBezTo>
                  <a:cubicBezTo>
                    <a:pt x="2679" y="10355"/>
                    <a:pt x="1381" y="11177"/>
                    <a:pt x="0" y="11915"/>
                  </a:cubicBezTo>
                  <a:lnTo>
                    <a:pt x="9501" y="11915"/>
                  </a:lnTo>
                  <a:cubicBezTo>
                    <a:pt x="10883" y="11224"/>
                    <a:pt x="12371" y="10617"/>
                    <a:pt x="13943" y="10438"/>
                  </a:cubicBezTo>
                  <a:cubicBezTo>
                    <a:pt x="15011" y="10314"/>
                    <a:pt x="16075" y="10261"/>
                    <a:pt x="17134" y="10261"/>
                  </a:cubicBezTo>
                  <a:cubicBezTo>
                    <a:pt x="22714" y="10261"/>
                    <a:pt x="28178" y="11717"/>
                    <a:pt x="33760" y="11717"/>
                  </a:cubicBezTo>
                  <a:cubicBezTo>
                    <a:pt x="35307" y="11717"/>
                    <a:pt x="36863" y="11605"/>
                    <a:pt x="38434" y="11319"/>
                  </a:cubicBezTo>
                  <a:cubicBezTo>
                    <a:pt x="42446" y="10569"/>
                    <a:pt x="45494" y="9438"/>
                    <a:pt x="48590" y="7688"/>
                  </a:cubicBezTo>
                  <a:cubicBezTo>
                    <a:pt x="50233" y="6757"/>
                    <a:pt x="51050" y="5845"/>
                    <a:pt x="53268" y="5845"/>
                  </a:cubicBezTo>
                  <a:cubicBezTo>
                    <a:pt x="53459" y="5845"/>
                    <a:pt x="53662" y="5852"/>
                    <a:pt x="53876" y="5866"/>
                  </a:cubicBezTo>
                  <a:cubicBezTo>
                    <a:pt x="56081" y="6008"/>
                    <a:pt x="58431" y="6794"/>
                    <a:pt x="60738" y="6794"/>
                  </a:cubicBezTo>
                  <a:cubicBezTo>
                    <a:pt x="61148" y="6794"/>
                    <a:pt x="61555" y="6769"/>
                    <a:pt x="61960" y="6712"/>
                  </a:cubicBezTo>
                  <a:lnTo>
                    <a:pt x="61960" y="1354"/>
                  </a:lnTo>
                  <a:cubicBezTo>
                    <a:pt x="60341" y="604"/>
                    <a:pt x="58055" y="92"/>
                    <a:pt x="56448" y="20"/>
                  </a:cubicBezTo>
                  <a:cubicBezTo>
                    <a:pt x="56155" y="7"/>
                    <a:pt x="55860" y="0"/>
                    <a:pt x="55567" y="0"/>
                  </a:cubicBez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19"/>
            <p:cNvSpPr/>
            <p:nvPr/>
          </p:nvSpPr>
          <p:spPr>
            <a:xfrm>
              <a:off x="2884115" y="4152442"/>
              <a:ext cx="6259850" cy="986813"/>
            </a:xfrm>
            <a:custGeom>
              <a:avLst/>
              <a:gdLst/>
              <a:ahLst/>
              <a:cxnLst/>
              <a:rect l="l" t="t" r="r" b="b"/>
              <a:pathLst>
                <a:path w="53984" h="8516" extrusionOk="0">
                  <a:moveTo>
                    <a:pt x="46657" y="1"/>
                  </a:moveTo>
                  <a:cubicBezTo>
                    <a:pt x="46074" y="1"/>
                    <a:pt x="45488" y="51"/>
                    <a:pt x="44899" y="169"/>
                  </a:cubicBezTo>
                  <a:cubicBezTo>
                    <a:pt x="43542" y="431"/>
                    <a:pt x="42387" y="1407"/>
                    <a:pt x="41470" y="2038"/>
                  </a:cubicBezTo>
                  <a:cubicBezTo>
                    <a:pt x="39232" y="3574"/>
                    <a:pt x="37029" y="4872"/>
                    <a:pt x="33612" y="5336"/>
                  </a:cubicBezTo>
                  <a:cubicBezTo>
                    <a:pt x="32989" y="5416"/>
                    <a:pt x="32472" y="5460"/>
                    <a:pt x="31980" y="5460"/>
                  </a:cubicBezTo>
                  <a:cubicBezTo>
                    <a:pt x="31371" y="5460"/>
                    <a:pt x="30802" y="5392"/>
                    <a:pt x="30123" y="5241"/>
                  </a:cubicBezTo>
                  <a:cubicBezTo>
                    <a:pt x="29750" y="5162"/>
                    <a:pt x="28846" y="5072"/>
                    <a:pt x="27839" y="5072"/>
                  </a:cubicBezTo>
                  <a:cubicBezTo>
                    <a:pt x="26724" y="5072"/>
                    <a:pt x="25482" y="5182"/>
                    <a:pt x="24694" y="5538"/>
                  </a:cubicBezTo>
                  <a:cubicBezTo>
                    <a:pt x="23539" y="6071"/>
                    <a:pt x="22016" y="6265"/>
                    <a:pt x="20469" y="6265"/>
                  </a:cubicBezTo>
                  <a:cubicBezTo>
                    <a:pt x="19146" y="6265"/>
                    <a:pt x="17804" y="6123"/>
                    <a:pt x="16657" y="5931"/>
                  </a:cubicBezTo>
                  <a:cubicBezTo>
                    <a:pt x="14636" y="5589"/>
                    <a:pt x="12849" y="5387"/>
                    <a:pt x="11110" y="5387"/>
                  </a:cubicBezTo>
                  <a:cubicBezTo>
                    <a:pt x="8793" y="5387"/>
                    <a:pt x="6562" y="5746"/>
                    <a:pt x="3977" y="6610"/>
                  </a:cubicBezTo>
                  <a:cubicBezTo>
                    <a:pt x="2417" y="7134"/>
                    <a:pt x="1179" y="7801"/>
                    <a:pt x="0" y="8515"/>
                  </a:cubicBezTo>
                  <a:lnTo>
                    <a:pt x="53983" y="8515"/>
                  </a:lnTo>
                  <a:lnTo>
                    <a:pt x="53983" y="1574"/>
                  </a:lnTo>
                  <a:cubicBezTo>
                    <a:pt x="51696" y="973"/>
                    <a:pt x="49211" y="1"/>
                    <a:pt x="466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40" name="Google Shape;740;p19"/>
          <p:cNvSpPr txBox="1">
            <a:spLocks noGrp="1"/>
          </p:cNvSpPr>
          <p:nvPr>
            <p:ph type="title" idx="2"/>
          </p:nvPr>
        </p:nvSpPr>
        <p:spPr>
          <a:xfrm>
            <a:off x="1083667" y="3689833"/>
            <a:ext cx="27060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41" name="Google Shape;741;p19"/>
          <p:cNvSpPr txBox="1">
            <a:spLocks noGrp="1"/>
          </p:cNvSpPr>
          <p:nvPr>
            <p:ph type="subTitle" idx="1"/>
          </p:nvPr>
        </p:nvSpPr>
        <p:spPr>
          <a:xfrm>
            <a:off x="1083700" y="4116267"/>
            <a:ext cx="2706000" cy="12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742" name="Google Shape;742;p19"/>
          <p:cNvSpPr txBox="1">
            <a:spLocks noGrp="1"/>
          </p:cNvSpPr>
          <p:nvPr>
            <p:ph type="title" idx="3"/>
          </p:nvPr>
        </p:nvSpPr>
        <p:spPr>
          <a:xfrm>
            <a:off x="4743259" y="3689835"/>
            <a:ext cx="27060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43" name="Google Shape;743;p19"/>
          <p:cNvSpPr txBox="1">
            <a:spLocks noGrp="1"/>
          </p:cNvSpPr>
          <p:nvPr>
            <p:ph type="subTitle" idx="4"/>
          </p:nvPr>
        </p:nvSpPr>
        <p:spPr>
          <a:xfrm>
            <a:off x="4743244" y="4116317"/>
            <a:ext cx="2706000" cy="12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744" name="Google Shape;744;p19"/>
          <p:cNvSpPr txBox="1">
            <a:spLocks noGrp="1"/>
          </p:cNvSpPr>
          <p:nvPr>
            <p:ph type="title" idx="5"/>
          </p:nvPr>
        </p:nvSpPr>
        <p:spPr>
          <a:xfrm>
            <a:off x="8402933" y="3689835"/>
            <a:ext cx="27060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45" name="Google Shape;745;p19"/>
          <p:cNvSpPr txBox="1">
            <a:spLocks noGrp="1"/>
          </p:cNvSpPr>
          <p:nvPr>
            <p:ph type="subTitle" idx="6"/>
          </p:nvPr>
        </p:nvSpPr>
        <p:spPr>
          <a:xfrm>
            <a:off x="8402971" y="4116267"/>
            <a:ext cx="2706000" cy="12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46019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p23"/>
          <p:cNvSpPr/>
          <p:nvPr/>
        </p:nvSpPr>
        <p:spPr>
          <a:xfrm rot="3947616">
            <a:off x="11193035" y="3471236"/>
            <a:ext cx="1559719" cy="1275248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876" name="Google Shape;876;p23"/>
          <p:cNvGrpSpPr/>
          <p:nvPr/>
        </p:nvGrpSpPr>
        <p:grpSpPr>
          <a:xfrm>
            <a:off x="11240793" y="2521597"/>
            <a:ext cx="1428299" cy="1128091"/>
            <a:chOff x="4513350" y="1013350"/>
            <a:chExt cx="788825" cy="623025"/>
          </a:xfrm>
        </p:grpSpPr>
        <p:sp>
          <p:nvSpPr>
            <p:cNvPr id="877" name="Google Shape;877;p23"/>
            <p:cNvSpPr/>
            <p:nvPr/>
          </p:nvSpPr>
          <p:spPr>
            <a:xfrm>
              <a:off x="4592525" y="1216500"/>
              <a:ext cx="222075" cy="37900"/>
            </a:xfrm>
            <a:custGeom>
              <a:avLst/>
              <a:gdLst/>
              <a:ahLst/>
              <a:cxnLst/>
              <a:rect l="l" t="t" r="r" b="b"/>
              <a:pathLst>
                <a:path w="8883" h="1516" extrusionOk="0">
                  <a:moveTo>
                    <a:pt x="5216" y="0"/>
                  </a:moveTo>
                  <a:cubicBezTo>
                    <a:pt x="2184" y="0"/>
                    <a:pt x="1" y="1209"/>
                    <a:pt x="1" y="1209"/>
                  </a:cubicBezTo>
                  <a:cubicBezTo>
                    <a:pt x="708" y="1431"/>
                    <a:pt x="1576" y="1516"/>
                    <a:pt x="2489" y="1516"/>
                  </a:cubicBezTo>
                  <a:cubicBezTo>
                    <a:pt x="5448" y="1516"/>
                    <a:pt x="8883" y="626"/>
                    <a:pt x="8883" y="626"/>
                  </a:cubicBezTo>
                  <a:cubicBezTo>
                    <a:pt x="7589" y="167"/>
                    <a:pt x="6344" y="0"/>
                    <a:pt x="521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23"/>
            <p:cNvSpPr/>
            <p:nvPr/>
          </p:nvSpPr>
          <p:spPr>
            <a:xfrm>
              <a:off x="4702350" y="1273800"/>
              <a:ext cx="169700" cy="126825"/>
            </a:xfrm>
            <a:custGeom>
              <a:avLst/>
              <a:gdLst/>
              <a:ahLst/>
              <a:cxnLst/>
              <a:rect l="l" t="t" r="r" b="b"/>
              <a:pathLst>
                <a:path w="6788" h="5073" extrusionOk="0">
                  <a:moveTo>
                    <a:pt x="6788" y="0"/>
                  </a:moveTo>
                  <a:lnTo>
                    <a:pt x="6788" y="0"/>
                  </a:lnTo>
                  <a:cubicBezTo>
                    <a:pt x="1501" y="2417"/>
                    <a:pt x="1" y="5072"/>
                    <a:pt x="1" y="5072"/>
                  </a:cubicBezTo>
                  <a:cubicBezTo>
                    <a:pt x="3835" y="4894"/>
                    <a:pt x="6787" y="1"/>
                    <a:pt x="6788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23"/>
            <p:cNvSpPr/>
            <p:nvPr/>
          </p:nvSpPr>
          <p:spPr>
            <a:xfrm>
              <a:off x="4729450" y="1319350"/>
              <a:ext cx="215825" cy="139925"/>
            </a:xfrm>
            <a:custGeom>
              <a:avLst/>
              <a:gdLst/>
              <a:ahLst/>
              <a:cxnLst/>
              <a:rect l="l" t="t" r="r" b="b"/>
              <a:pathLst>
                <a:path w="8633" h="5597" extrusionOk="0">
                  <a:moveTo>
                    <a:pt x="8632" y="0"/>
                  </a:moveTo>
                  <a:cubicBezTo>
                    <a:pt x="8632" y="0"/>
                    <a:pt x="8632" y="0"/>
                    <a:pt x="8632" y="0"/>
                  </a:cubicBezTo>
                  <a:lnTo>
                    <a:pt x="8632" y="0"/>
                  </a:lnTo>
                  <a:cubicBezTo>
                    <a:pt x="8632" y="0"/>
                    <a:pt x="8632" y="0"/>
                    <a:pt x="8632" y="0"/>
                  </a:cubicBezTo>
                  <a:close/>
                  <a:moveTo>
                    <a:pt x="8632" y="0"/>
                  </a:moveTo>
                  <a:cubicBezTo>
                    <a:pt x="8608" y="10"/>
                    <a:pt x="1568" y="1986"/>
                    <a:pt x="0" y="5596"/>
                  </a:cubicBezTo>
                  <a:cubicBezTo>
                    <a:pt x="0" y="5596"/>
                    <a:pt x="4132" y="3715"/>
                    <a:pt x="8632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23"/>
            <p:cNvSpPr/>
            <p:nvPr/>
          </p:nvSpPr>
          <p:spPr>
            <a:xfrm>
              <a:off x="4792550" y="1343150"/>
              <a:ext cx="211075" cy="194100"/>
            </a:xfrm>
            <a:custGeom>
              <a:avLst/>
              <a:gdLst/>
              <a:ahLst/>
              <a:cxnLst/>
              <a:rect l="l" t="t" r="r" b="b"/>
              <a:pathLst>
                <a:path w="8443" h="7764" extrusionOk="0">
                  <a:moveTo>
                    <a:pt x="8442" y="1"/>
                  </a:moveTo>
                  <a:lnTo>
                    <a:pt x="8442" y="1"/>
                  </a:lnTo>
                  <a:cubicBezTo>
                    <a:pt x="3346" y="1167"/>
                    <a:pt x="1" y="7763"/>
                    <a:pt x="1" y="7763"/>
                  </a:cubicBezTo>
                  <a:cubicBezTo>
                    <a:pt x="3799" y="6454"/>
                    <a:pt x="8442" y="1"/>
                    <a:pt x="8442" y="1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23"/>
            <p:cNvSpPr/>
            <p:nvPr/>
          </p:nvSpPr>
          <p:spPr>
            <a:xfrm>
              <a:off x="4513350" y="1013350"/>
              <a:ext cx="788825" cy="623025"/>
            </a:xfrm>
            <a:custGeom>
              <a:avLst/>
              <a:gdLst/>
              <a:ahLst/>
              <a:cxnLst/>
              <a:rect l="l" t="t" r="r" b="b"/>
              <a:pathLst>
                <a:path w="31553" h="24921" extrusionOk="0">
                  <a:moveTo>
                    <a:pt x="7406" y="0"/>
                  </a:moveTo>
                  <a:cubicBezTo>
                    <a:pt x="6763" y="4584"/>
                    <a:pt x="10871" y="7680"/>
                    <a:pt x="11633" y="8204"/>
                  </a:cubicBezTo>
                  <a:cubicBezTo>
                    <a:pt x="11454" y="8144"/>
                    <a:pt x="11276" y="8073"/>
                    <a:pt x="11109" y="8013"/>
                  </a:cubicBezTo>
                  <a:cubicBezTo>
                    <a:pt x="10978" y="7966"/>
                    <a:pt x="10847" y="7918"/>
                    <a:pt x="10716" y="7894"/>
                  </a:cubicBezTo>
                  <a:lnTo>
                    <a:pt x="10573" y="7811"/>
                  </a:lnTo>
                  <a:cubicBezTo>
                    <a:pt x="7109" y="4954"/>
                    <a:pt x="1" y="953"/>
                    <a:pt x="0" y="953"/>
                  </a:cubicBezTo>
                  <a:lnTo>
                    <a:pt x="0" y="953"/>
                  </a:lnTo>
                  <a:cubicBezTo>
                    <a:pt x="1810" y="5537"/>
                    <a:pt x="6728" y="7085"/>
                    <a:pt x="9323" y="7692"/>
                  </a:cubicBezTo>
                  <a:lnTo>
                    <a:pt x="9311" y="7728"/>
                  </a:lnTo>
                  <a:cubicBezTo>
                    <a:pt x="9311" y="7728"/>
                    <a:pt x="9716" y="7859"/>
                    <a:pt x="10430" y="8085"/>
                  </a:cubicBezTo>
                  <a:cubicBezTo>
                    <a:pt x="10609" y="8144"/>
                    <a:pt x="10799" y="8204"/>
                    <a:pt x="11026" y="8275"/>
                  </a:cubicBezTo>
                  <a:cubicBezTo>
                    <a:pt x="11228" y="8371"/>
                    <a:pt x="11454" y="8442"/>
                    <a:pt x="11692" y="8549"/>
                  </a:cubicBezTo>
                  <a:cubicBezTo>
                    <a:pt x="11931" y="8633"/>
                    <a:pt x="12181" y="8740"/>
                    <a:pt x="12454" y="8847"/>
                  </a:cubicBezTo>
                  <a:cubicBezTo>
                    <a:pt x="12585" y="8906"/>
                    <a:pt x="12740" y="8966"/>
                    <a:pt x="12871" y="9037"/>
                  </a:cubicBezTo>
                  <a:cubicBezTo>
                    <a:pt x="8454" y="9716"/>
                    <a:pt x="6013" y="12907"/>
                    <a:pt x="6013" y="12907"/>
                  </a:cubicBezTo>
                  <a:cubicBezTo>
                    <a:pt x="10359" y="11954"/>
                    <a:pt x="12573" y="9680"/>
                    <a:pt x="13050" y="9121"/>
                  </a:cubicBezTo>
                  <a:cubicBezTo>
                    <a:pt x="13121" y="9156"/>
                    <a:pt x="13193" y="9204"/>
                    <a:pt x="13288" y="9228"/>
                  </a:cubicBezTo>
                  <a:cubicBezTo>
                    <a:pt x="13431" y="9299"/>
                    <a:pt x="13586" y="9359"/>
                    <a:pt x="13728" y="9442"/>
                  </a:cubicBezTo>
                  <a:cubicBezTo>
                    <a:pt x="13883" y="9514"/>
                    <a:pt x="14050" y="9573"/>
                    <a:pt x="14193" y="9656"/>
                  </a:cubicBezTo>
                  <a:cubicBezTo>
                    <a:pt x="14490" y="9823"/>
                    <a:pt x="14800" y="9990"/>
                    <a:pt x="15133" y="10168"/>
                  </a:cubicBezTo>
                  <a:cubicBezTo>
                    <a:pt x="15300" y="10252"/>
                    <a:pt x="15455" y="10335"/>
                    <a:pt x="15621" y="10430"/>
                  </a:cubicBezTo>
                  <a:cubicBezTo>
                    <a:pt x="15788" y="10537"/>
                    <a:pt x="15955" y="10633"/>
                    <a:pt x="16110" y="10728"/>
                  </a:cubicBezTo>
                  <a:cubicBezTo>
                    <a:pt x="16276" y="10835"/>
                    <a:pt x="16443" y="10942"/>
                    <a:pt x="16598" y="11026"/>
                  </a:cubicBezTo>
                  <a:cubicBezTo>
                    <a:pt x="16764" y="11133"/>
                    <a:pt x="16943" y="11228"/>
                    <a:pt x="17110" y="11347"/>
                  </a:cubicBezTo>
                  <a:cubicBezTo>
                    <a:pt x="17443" y="11561"/>
                    <a:pt x="17777" y="11788"/>
                    <a:pt x="18110" y="12026"/>
                  </a:cubicBezTo>
                  <a:cubicBezTo>
                    <a:pt x="18193" y="12085"/>
                    <a:pt x="18277" y="12145"/>
                    <a:pt x="18360" y="12204"/>
                  </a:cubicBezTo>
                  <a:lnTo>
                    <a:pt x="18610" y="12395"/>
                  </a:lnTo>
                  <a:cubicBezTo>
                    <a:pt x="18777" y="12514"/>
                    <a:pt x="18943" y="12657"/>
                    <a:pt x="19122" y="12776"/>
                  </a:cubicBezTo>
                  <a:cubicBezTo>
                    <a:pt x="19289" y="12895"/>
                    <a:pt x="19467" y="13026"/>
                    <a:pt x="19622" y="13145"/>
                  </a:cubicBezTo>
                  <a:cubicBezTo>
                    <a:pt x="19789" y="13264"/>
                    <a:pt x="19955" y="13407"/>
                    <a:pt x="20122" y="13550"/>
                  </a:cubicBezTo>
                  <a:lnTo>
                    <a:pt x="21098" y="14347"/>
                  </a:lnTo>
                  <a:cubicBezTo>
                    <a:pt x="21134" y="14383"/>
                    <a:pt x="21158" y="14395"/>
                    <a:pt x="21170" y="14419"/>
                  </a:cubicBezTo>
                  <a:cubicBezTo>
                    <a:pt x="16229" y="16788"/>
                    <a:pt x="12716" y="22896"/>
                    <a:pt x="12716" y="22896"/>
                  </a:cubicBezTo>
                  <a:cubicBezTo>
                    <a:pt x="16550" y="21110"/>
                    <a:pt x="20455" y="15729"/>
                    <a:pt x="21313" y="14526"/>
                  </a:cubicBezTo>
                  <a:cubicBezTo>
                    <a:pt x="21872" y="15038"/>
                    <a:pt x="22456" y="15538"/>
                    <a:pt x="22991" y="16062"/>
                  </a:cubicBezTo>
                  <a:cubicBezTo>
                    <a:pt x="23361" y="16407"/>
                    <a:pt x="23706" y="16764"/>
                    <a:pt x="24063" y="17098"/>
                  </a:cubicBezTo>
                  <a:cubicBezTo>
                    <a:pt x="23063" y="18027"/>
                    <a:pt x="18336" y="22503"/>
                    <a:pt x="18812" y="24920"/>
                  </a:cubicBezTo>
                  <a:cubicBezTo>
                    <a:pt x="18812" y="24920"/>
                    <a:pt x="21682" y="22218"/>
                    <a:pt x="24123" y="17181"/>
                  </a:cubicBezTo>
                  <a:cubicBezTo>
                    <a:pt x="24325" y="17384"/>
                    <a:pt x="24539" y="17598"/>
                    <a:pt x="24730" y="17800"/>
                  </a:cubicBezTo>
                  <a:cubicBezTo>
                    <a:pt x="25016" y="18086"/>
                    <a:pt x="25266" y="18384"/>
                    <a:pt x="25539" y="18669"/>
                  </a:cubicBezTo>
                  <a:cubicBezTo>
                    <a:pt x="25670" y="18800"/>
                    <a:pt x="25801" y="18943"/>
                    <a:pt x="25920" y="19086"/>
                  </a:cubicBezTo>
                  <a:cubicBezTo>
                    <a:pt x="26039" y="19217"/>
                    <a:pt x="26170" y="19360"/>
                    <a:pt x="26289" y="19503"/>
                  </a:cubicBezTo>
                  <a:lnTo>
                    <a:pt x="27004" y="20301"/>
                  </a:lnTo>
                  <a:cubicBezTo>
                    <a:pt x="27230" y="20551"/>
                    <a:pt x="27456" y="20824"/>
                    <a:pt x="27659" y="21063"/>
                  </a:cubicBezTo>
                  <a:cubicBezTo>
                    <a:pt x="27873" y="21301"/>
                    <a:pt x="28064" y="21539"/>
                    <a:pt x="28254" y="21765"/>
                  </a:cubicBezTo>
                  <a:cubicBezTo>
                    <a:pt x="28433" y="21979"/>
                    <a:pt x="28611" y="22206"/>
                    <a:pt x="28778" y="22396"/>
                  </a:cubicBezTo>
                  <a:cubicBezTo>
                    <a:pt x="29111" y="22801"/>
                    <a:pt x="29385" y="23146"/>
                    <a:pt x="29623" y="23444"/>
                  </a:cubicBezTo>
                  <a:cubicBezTo>
                    <a:pt x="30088" y="24027"/>
                    <a:pt x="30361" y="24361"/>
                    <a:pt x="30361" y="24361"/>
                  </a:cubicBezTo>
                  <a:lnTo>
                    <a:pt x="31028" y="23825"/>
                  </a:lnTo>
                  <a:cubicBezTo>
                    <a:pt x="31028" y="23825"/>
                    <a:pt x="30754" y="23503"/>
                    <a:pt x="30266" y="22920"/>
                  </a:cubicBezTo>
                  <a:cubicBezTo>
                    <a:pt x="30028" y="22610"/>
                    <a:pt x="29730" y="22265"/>
                    <a:pt x="29385" y="21860"/>
                  </a:cubicBezTo>
                  <a:cubicBezTo>
                    <a:pt x="29230" y="21670"/>
                    <a:pt x="29028" y="21444"/>
                    <a:pt x="28837" y="21217"/>
                  </a:cubicBezTo>
                  <a:cubicBezTo>
                    <a:pt x="28647" y="21003"/>
                    <a:pt x="28433" y="20777"/>
                    <a:pt x="28230" y="20539"/>
                  </a:cubicBezTo>
                  <a:cubicBezTo>
                    <a:pt x="28016" y="20301"/>
                    <a:pt x="27802" y="20051"/>
                    <a:pt x="27563" y="19801"/>
                  </a:cubicBezTo>
                  <a:cubicBezTo>
                    <a:pt x="27325" y="19539"/>
                    <a:pt x="27087" y="19277"/>
                    <a:pt x="26825" y="19003"/>
                  </a:cubicBezTo>
                  <a:cubicBezTo>
                    <a:pt x="26706" y="18872"/>
                    <a:pt x="26575" y="18741"/>
                    <a:pt x="26444" y="18586"/>
                  </a:cubicBezTo>
                  <a:cubicBezTo>
                    <a:pt x="26313" y="18455"/>
                    <a:pt x="26170" y="18324"/>
                    <a:pt x="26039" y="18169"/>
                  </a:cubicBezTo>
                  <a:cubicBezTo>
                    <a:pt x="25778" y="17884"/>
                    <a:pt x="25492" y="17610"/>
                    <a:pt x="25206" y="17324"/>
                  </a:cubicBezTo>
                  <a:cubicBezTo>
                    <a:pt x="24885" y="17014"/>
                    <a:pt x="24539" y="16681"/>
                    <a:pt x="24194" y="16360"/>
                  </a:cubicBezTo>
                  <a:cubicBezTo>
                    <a:pt x="26754" y="14693"/>
                    <a:pt x="31552" y="5621"/>
                    <a:pt x="31552" y="5620"/>
                  </a:cubicBezTo>
                  <a:lnTo>
                    <a:pt x="31552" y="5620"/>
                  </a:lnTo>
                  <a:cubicBezTo>
                    <a:pt x="27778" y="7382"/>
                    <a:pt x="24682" y="14586"/>
                    <a:pt x="24027" y="16193"/>
                  </a:cubicBezTo>
                  <a:cubicBezTo>
                    <a:pt x="23825" y="16002"/>
                    <a:pt x="23611" y="15800"/>
                    <a:pt x="23396" y="15610"/>
                  </a:cubicBezTo>
                  <a:cubicBezTo>
                    <a:pt x="23194" y="15431"/>
                    <a:pt x="22991" y="15252"/>
                    <a:pt x="22801" y="15074"/>
                  </a:cubicBezTo>
                  <a:cubicBezTo>
                    <a:pt x="25801" y="11716"/>
                    <a:pt x="29790" y="4073"/>
                    <a:pt x="29790" y="4072"/>
                  </a:cubicBezTo>
                  <a:lnTo>
                    <a:pt x="29790" y="4072"/>
                  </a:lnTo>
                  <a:cubicBezTo>
                    <a:pt x="24980" y="7871"/>
                    <a:pt x="23099" y="13157"/>
                    <a:pt x="22575" y="14895"/>
                  </a:cubicBezTo>
                  <a:cubicBezTo>
                    <a:pt x="22206" y="14574"/>
                    <a:pt x="21813" y="14252"/>
                    <a:pt x="21444" y="13931"/>
                  </a:cubicBezTo>
                  <a:cubicBezTo>
                    <a:pt x="21289" y="13812"/>
                    <a:pt x="21146" y="13693"/>
                    <a:pt x="20979" y="13574"/>
                  </a:cubicBezTo>
                  <a:cubicBezTo>
                    <a:pt x="24361" y="10371"/>
                    <a:pt x="26337" y="1727"/>
                    <a:pt x="26337" y="1727"/>
                  </a:cubicBezTo>
                  <a:lnTo>
                    <a:pt x="26337" y="1727"/>
                  </a:lnTo>
                  <a:cubicBezTo>
                    <a:pt x="22753" y="4823"/>
                    <a:pt x="21146" y="11657"/>
                    <a:pt x="20777" y="13407"/>
                  </a:cubicBezTo>
                  <a:cubicBezTo>
                    <a:pt x="20658" y="13324"/>
                    <a:pt x="20539" y="13216"/>
                    <a:pt x="20420" y="13121"/>
                  </a:cubicBezTo>
                  <a:cubicBezTo>
                    <a:pt x="20253" y="12990"/>
                    <a:pt x="20086" y="12859"/>
                    <a:pt x="19908" y="12740"/>
                  </a:cubicBezTo>
                  <a:cubicBezTo>
                    <a:pt x="19729" y="12621"/>
                    <a:pt x="19562" y="12490"/>
                    <a:pt x="19384" y="12371"/>
                  </a:cubicBezTo>
                  <a:cubicBezTo>
                    <a:pt x="19372" y="12347"/>
                    <a:pt x="19348" y="12335"/>
                    <a:pt x="19324" y="12323"/>
                  </a:cubicBezTo>
                  <a:cubicBezTo>
                    <a:pt x="22301" y="7347"/>
                    <a:pt x="22098" y="822"/>
                    <a:pt x="22098" y="822"/>
                  </a:cubicBezTo>
                  <a:lnTo>
                    <a:pt x="22098" y="822"/>
                  </a:lnTo>
                  <a:cubicBezTo>
                    <a:pt x="18943" y="4608"/>
                    <a:pt x="19015" y="10478"/>
                    <a:pt x="19110" y="12157"/>
                  </a:cubicBezTo>
                  <a:cubicBezTo>
                    <a:pt x="19027" y="12097"/>
                    <a:pt x="18943" y="12038"/>
                    <a:pt x="18872" y="12002"/>
                  </a:cubicBezTo>
                  <a:lnTo>
                    <a:pt x="18610" y="11811"/>
                  </a:lnTo>
                  <a:cubicBezTo>
                    <a:pt x="18527" y="11752"/>
                    <a:pt x="18431" y="11704"/>
                    <a:pt x="18348" y="11657"/>
                  </a:cubicBezTo>
                  <a:cubicBezTo>
                    <a:pt x="18229" y="11585"/>
                    <a:pt x="18098" y="11490"/>
                    <a:pt x="17979" y="11419"/>
                  </a:cubicBezTo>
                  <a:cubicBezTo>
                    <a:pt x="19301" y="7097"/>
                    <a:pt x="17836" y="762"/>
                    <a:pt x="17836" y="762"/>
                  </a:cubicBezTo>
                  <a:cubicBezTo>
                    <a:pt x="15633" y="5215"/>
                    <a:pt x="17098" y="9752"/>
                    <a:pt x="17681" y="11228"/>
                  </a:cubicBezTo>
                  <a:cubicBezTo>
                    <a:pt x="17562" y="11145"/>
                    <a:pt x="17443" y="11061"/>
                    <a:pt x="17324" y="10990"/>
                  </a:cubicBezTo>
                  <a:cubicBezTo>
                    <a:pt x="17157" y="10871"/>
                    <a:pt x="16979" y="10776"/>
                    <a:pt x="16800" y="10668"/>
                  </a:cubicBezTo>
                  <a:cubicBezTo>
                    <a:pt x="16622" y="10573"/>
                    <a:pt x="16455" y="10478"/>
                    <a:pt x="16288" y="10371"/>
                  </a:cubicBezTo>
                  <a:cubicBezTo>
                    <a:pt x="16133" y="10276"/>
                    <a:pt x="15967" y="10180"/>
                    <a:pt x="15800" y="10097"/>
                  </a:cubicBezTo>
                  <a:lnTo>
                    <a:pt x="15312" y="9823"/>
                  </a:lnTo>
                  <a:cubicBezTo>
                    <a:pt x="15098" y="9716"/>
                    <a:pt x="14907" y="9621"/>
                    <a:pt x="14705" y="9514"/>
                  </a:cubicBezTo>
                  <a:cubicBezTo>
                    <a:pt x="16205" y="5573"/>
                    <a:pt x="14741" y="406"/>
                    <a:pt x="14740" y="405"/>
                  </a:cubicBezTo>
                  <a:lnTo>
                    <a:pt x="14740" y="405"/>
                  </a:lnTo>
                  <a:cubicBezTo>
                    <a:pt x="13371" y="2275"/>
                    <a:pt x="14264" y="7978"/>
                    <a:pt x="14538" y="9418"/>
                  </a:cubicBezTo>
                  <a:cubicBezTo>
                    <a:pt x="14478" y="9394"/>
                    <a:pt x="14407" y="9359"/>
                    <a:pt x="14348" y="9323"/>
                  </a:cubicBezTo>
                  <a:cubicBezTo>
                    <a:pt x="14193" y="9228"/>
                    <a:pt x="14026" y="9168"/>
                    <a:pt x="13883" y="9109"/>
                  </a:cubicBezTo>
                  <a:cubicBezTo>
                    <a:pt x="13728" y="9037"/>
                    <a:pt x="13586" y="8978"/>
                    <a:pt x="13431" y="8918"/>
                  </a:cubicBezTo>
                  <a:cubicBezTo>
                    <a:pt x="13288" y="8859"/>
                    <a:pt x="13133" y="8787"/>
                    <a:pt x="13002" y="8728"/>
                  </a:cubicBezTo>
                  <a:cubicBezTo>
                    <a:pt x="14728" y="5477"/>
                    <a:pt x="11931" y="1120"/>
                    <a:pt x="11931" y="1120"/>
                  </a:cubicBezTo>
                  <a:lnTo>
                    <a:pt x="11931" y="1120"/>
                  </a:lnTo>
                  <a:cubicBezTo>
                    <a:pt x="10930" y="4227"/>
                    <a:pt x="12764" y="8275"/>
                    <a:pt x="12978" y="8704"/>
                  </a:cubicBezTo>
                  <a:cubicBezTo>
                    <a:pt x="12835" y="8644"/>
                    <a:pt x="12716" y="8585"/>
                    <a:pt x="12585" y="8549"/>
                  </a:cubicBezTo>
                  <a:cubicBezTo>
                    <a:pt x="12300" y="8442"/>
                    <a:pt x="12050" y="8347"/>
                    <a:pt x="11800" y="8263"/>
                  </a:cubicBezTo>
                  <a:cubicBezTo>
                    <a:pt x="11788" y="8263"/>
                    <a:pt x="11752" y="8252"/>
                    <a:pt x="11740" y="8252"/>
                  </a:cubicBezTo>
                  <a:cubicBezTo>
                    <a:pt x="11442" y="6085"/>
                    <a:pt x="7406" y="1"/>
                    <a:pt x="740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82" name="Google Shape;882;p23"/>
          <p:cNvSpPr/>
          <p:nvPr/>
        </p:nvSpPr>
        <p:spPr>
          <a:xfrm rot="9900062">
            <a:off x="-285251" y="4985402"/>
            <a:ext cx="1561237" cy="1321556"/>
          </a:xfrm>
          <a:custGeom>
            <a:avLst/>
            <a:gdLst/>
            <a:ahLst/>
            <a:cxnLst/>
            <a:rect l="l" t="t" r="r" b="b"/>
            <a:pathLst>
              <a:path w="29768" h="25198" extrusionOk="0">
                <a:moveTo>
                  <a:pt x="28706" y="0"/>
                </a:moveTo>
                <a:cubicBezTo>
                  <a:pt x="28706" y="0"/>
                  <a:pt x="28683" y="107"/>
                  <a:pt x="28647" y="286"/>
                </a:cubicBezTo>
                <a:cubicBezTo>
                  <a:pt x="28635" y="369"/>
                  <a:pt x="28611" y="488"/>
                  <a:pt x="28575" y="631"/>
                </a:cubicBezTo>
                <a:cubicBezTo>
                  <a:pt x="28552" y="762"/>
                  <a:pt x="28516" y="905"/>
                  <a:pt x="28456" y="1072"/>
                </a:cubicBezTo>
                <a:cubicBezTo>
                  <a:pt x="28397" y="1238"/>
                  <a:pt x="28337" y="1429"/>
                  <a:pt x="28278" y="1619"/>
                </a:cubicBezTo>
                <a:cubicBezTo>
                  <a:pt x="28218" y="1834"/>
                  <a:pt x="28111" y="2036"/>
                  <a:pt x="28028" y="2262"/>
                </a:cubicBezTo>
                <a:cubicBezTo>
                  <a:pt x="27980" y="2369"/>
                  <a:pt x="27933" y="2477"/>
                  <a:pt x="27897" y="2596"/>
                </a:cubicBezTo>
                <a:cubicBezTo>
                  <a:pt x="26399" y="2354"/>
                  <a:pt x="20976" y="1508"/>
                  <a:pt x="18281" y="1508"/>
                </a:cubicBezTo>
                <a:cubicBezTo>
                  <a:pt x="17119" y="1508"/>
                  <a:pt x="16464" y="1665"/>
                  <a:pt x="16848" y="2096"/>
                </a:cubicBezTo>
                <a:cubicBezTo>
                  <a:pt x="17861" y="3230"/>
                  <a:pt x="22903" y="3406"/>
                  <a:pt x="25750" y="3406"/>
                </a:cubicBezTo>
                <a:cubicBezTo>
                  <a:pt x="26550" y="3406"/>
                  <a:pt x="27176" y="3392"/>
                  <a:pt x="27492" y="3381"/>
                </a:cubicBezTo>
                <a:lnTo>
                  <a:pt x="27492" y="3381"/>
                </a:lnTo>
                <a:cubicBezTo>
                  <a:pt x="27432" y="3501"/>
                  <a:pt x="27361" y="3620"/>
                  <a:pt x="27278" y="3739"/>
                </a:cubicBezTo>
                <a:cubicBezTo>
                  <a:pt x="27123" y="4001"/>
                  <a:pt x="26968" y="4286"/>
                  <a:pt x="26778" y="4560"/>
                </a:cubicBezTo>
                <a:cubicBezTo>
                  <a:pt x="26587" y="4822"/>
                  <a:pt x="26409" y="5120"/>
                  <a:pt x="26182" y="5394"/>
                </a:cubicBezTo>
                <a:cubicBezTo>
                  <a:pt x="25968" y="5667"/>
                  <a:pt x="25754" y="5965"/>
                  <a:pt x="25516" y="6239"/>
                </a:cubicBezTo>
                <a:cubicBezTo>
                  <a:pt x="25397" y="6382"/>
                  <a:pt x="25277" y="6525"/>
                  <a:pt x="25158" y="6668"/>
                </a:cubicBezTo>
                <a:cubicBezTo>
                  <a:pt x="25039" y="6822"/>
                  <a:pt x="24896" y="6953"/>
                  <a:pt x="24765" y="7096"/>
                </a:cubicBezTo>
                <a:cubicBezTo>
                  <a:pt x="24658" y="7215"/>
                  <a:pt x="24563" y="7334"/>
                  <a:pt x="24444" y="7453"/>
                </a:cubicBezTo>
                <a:cubicBezTo>
                  <a:pt x="22451" y="7037"/>
                  <a:pt x="16306" y="5777"/>
                  <a:pt x="13663" y="5777"/>
                </a:cubicBezTo>
                <a:cubicBezTo>
                  <a:pt x="12753" y="5777"/>
                  <a:pt x="12258" y="5926"/>
                  <a:pt x="12490" y="6310"/>
                </a:cubicBezTo>
                <a:cubicBezTo>
                  <a:pt x="13383" y="7787"/>
                  <a:pt x="21360" y="8096"/>
                  <a:pt x="23742" y="8156"/>
                </a:cubicBezTo>
                <a:cubicBezTo>
                  <a:pt x="23515" y="8382"/>
                  <a:pt x="23289" y="8584"/>
                  <a:pt x="23075" y="8799"/>
                </a:cubicBezTo>
                <a:cubicBezTo>
                  <a:pt x="22777" y="9085"/>
                  <a:pt x="22456" y="9346"/>
                  <a:pt x="22158" y="9632"/>
                </a:cubicBezTo>
                <a:cubicBezTo>
                  <a:pt x="21848" y="9894"/>
                  <a:pt x="21539" y="10168"/>
                  <a:pt x="21206" y="10430"/>
                </a:cubicBezTo>
                <a:cubicBezTo>
                  <a:pt x="20717" y="10835"/>
                  <a:pt x="20217" y="11228"/>
                  <a:pt x="19705" y="11597"/>
                </a:cubicBezTo>
                <a:cubicBezTo>
                  <a:pt x="18173" y="10937"/>
                  <a:pt x="11342" y="8009"/>
                  <a:pt x="9539" y="8009"/>
                </a:cubicBezTo>
                <a:cubicBezTo>
                  <a:pt x="9030" y="8009"/>
                  <a:pt x="8921" y="8242"/>
                  <a:pt x="9442" y="8823"/>
                </a:cubicBezTo>
                <a:cubicBezTo>
                  <a:pt x="11204" y="10811"/>
                  <a:pt x="17372" y="11894"/>
                  <a:pt x="18979" y="12144"/>
                </a:cubicBezTo>
                <a:cubicBezTo>
                  <a:pt x="18408" y="12561"/>
                  <a:pt x="17836" y="12954"/>
                  <a:pt x="17276" y="13335"/>
                </a:cubicBezTo>
                <a:cubicBezTo>
                  <a:pt x="16824" y="13645"/>
                  <a:pt x="16372" y="13930"/>
                  <a:pt x="15931" y="14204"/>
                </a:cubicBezTo>
                <a:cubicBezTo>
                  <a:pt x="14714" y="13877"/>
                  <a:pt x="8313" y="12201"/>
                  <a:pt x="6010" y="12201"/>
                </a:cubicBezTo>
                <a:cubicBezTo>
                  <a:pt x="5385" y="12201"/>
                  <a:pt x="5062" y="12325"/>
                  <a:pt x="5227" y="12633"/>
                </a:cubicBezTo>
                <a:cubicBezTo>
                  <a:pt x="5954" y="13990"/>
                  <a:pt x="13276" y="14585"/>
                  <a:pt x="15121" y="14704"/>
                </a:cubicBezTo>
                <a:cubicBezTo>
                  <a:pt x="14598" y="15014"/>
                  <a:pt x="14109" y="15312"/>
                  <a:pt x="13645" y="15573"/>
                </a:cubicBezTo>
                <a:cubicBezTo>
                  <a:pt x="12562" y="16193"/>
                  <a:pt x="11645" y="16681"/>
                  <a:pt x="10990" y="17014"/>
                </a:cubicBezTo>
                <a:cubicBezTo>
                  <a:pt x="9274" y="16537"/>
                  <a:pt x="4757" y="15316"/>
                  <a:pt x="3092" y="15316"/>
                </a:cubicBezTo>
                <a:cubicBezTo>
                  <a:pt x="2469" y="15316"/>
                  <a:pt x="2245" y="15487"/>
                  <a:pt x="2715" y="15931"/>
                </a:cubicBezTo>
                <a:cubicBezTo>
                  <a:pt x="4356" y="17469"/>
                  <a:pt x="8286" y="17610"/>
                  <a:pt x="9787" y="17610"/>
                </a:cubicBezTo>
                <a:cubicBezTo>
                  <a:pt x="9865" y="17610"/>
                  <a:pt x="9937" y="17610"/>
                  <a:pt x="10002" y="17609"/>
                </a:cubicBezTo>
                <a:lnTo>
                  <a:pt x="10061" y="17728"/>
                </a:lnTo>
                <a:cubicBezTo>
                  <a:pt x="8311" y="18443"/>
                  <a:pt x="0" y="21848"/>
                  <a:pt x="1382" y="22265"/>
                </a:cubicBezTo>
                <a:cubicBezTo>
                  <a:pt x="1598" y="22330"/>
                  <a:pt x="1836" y="22360"/>
                  <a:pt x="2092" y="22360"/>
                </a:cubicBezTo>
                <a:cubicBezTo>
                  <a:pt x="5099" y="22360"/>
                  <a:pt x="10490" y="18193"/>
                  <a:pt x="10490" y="18193"/>
                </a:cubicBezTo>
                <a:lnTo>
                  <a:pt x="10490" y="18193"/>
                </a:lnTo>
                <a:cubicBezTo>
                  <a:pt x="10490" y="18193"/>
                  <a:pt x="7895" y="25197"/>
                  <a:pt x="9271" y="25197"/>
                </a:cubicBezTo>
                <a:cubicBezTo>
                  <a:pt x="9406" y="25197"/>
                  <a:pt x="9580" y="25129"/>
                  <a:pt x="9799" y="24979"/>
                </a:cubicBezTo>
                <a:cubicBezTo>
                  <a:pt x="10752" y="24325"/>
                  <a:pt x="11597" y="17657"/>
                  <a:pt x="11657" y="17216"/>
                </a:cubicBezTo>
                <a:cubicBezTo>
                  <a:pt x="12264" y="16907"/>
                  <a:pt x="13026" y="16502"/>
                  <a:pt x="13907" y="16026"/>
                </a:cubicBezTo>
                <a:cubicBezTo>
                  <a:pt x="14348" y="15776"/>
                  <a:pt x="14824" y="15514"/>
                  <a:pt x="15336" y="15216"/>
                </a:cubicBezTo>
                <a:lnTo>
                  <a:pt x="15336" y="15216"/>
                </a:lnTo>
                <a:cubicBezTo>
                  <a:pt x="14228" y="18026"/>
                  <a:pt x="12966" y="24098"/>
                  <a:pt x="13978" y="24444"/>
                </a:cubicBezTo>
                <a:cubicBezTo>
                  <a:pt x="13997" y="24450"/>
                  <a:pt x="14015" y="24452"/>
                  <a:pt x="14033" y="24452"/>
                </a:cubicBezTo>
                <a:cubicBezTo>
                  <a:pt x="14954" y="24452"/>
                  <a:pt x="15852" y="16842"/>
                  <a:pt x="16074" y="14764"/>
                </a:cubicBezTo>
                <a:cubicBezTo>
                  <a:pt x="16562" y="14466"/>
                  <a:pt x="17074" y="14157"/>
                  <a:pt x="17598" y="13811"/>
                </a:cubicBezTo>
                <a:cubicBezTo>
                  <a:pt x="18086" y="13490"/>
                  <a:pt x="18586" y="13156"/>
                  <a:pt x="19098" y="12799"/>
                </a:cubicBezTo>
                <a:lnTo>
                  <a:pt x="19098" y="12799"/>
                </a:lnTo>
                <a:cubicBezTo>
                  <a:pt x="18205" y="14811"/>
                  <a:pt x="15479" y="21241"/>
                  <a:pt x="17145" y="21681"/>
                </a:cubicBezTo>
                <a:cubicBezTo>
                  <a:pt x="17194" y="21694"/>
                  <a:pt x="17243" y="21701"/>
                  <a:pt x="17290" y="21701"/>
                </a:cubicBezTo>
                <a:cubicBezTo>
                  <a:pt x="18934" y="21701"/>
                  <a:pt x="19783" y="14101"/>
                  <a:pt x="19991" y="12180"/>
                </a:cubicBezTo>
                <a:cubicBezTo>
                  <a:pt x="20539" y="11775"/>
                  <a:pt x="21086" y="11359"/>
                  <a:pt x="21622" y="10942"/>
                </a:cubicBezTo>
                <a:lnTo>
                  <a:pt x="22610" y="10132"/>
                </a:lnTo>
                <a:cubicBezTo>
                  <a:pt x="22920" y="9858"/>
                  <a:pt x="23253" y="9585"/>
                  <a:pt x="23551" y="9299"/>
                </a:cubicBezTo>
                <a:lnTo>
                  <a:pt x="24265" y="8632"/>
                </a:lnTo>
                <a:lnTo>
                  <a:pt x="24265" y="8632"/>
                </a:lnTo>
                <a:cubicBezTo>
                  <a:pt x="23134" y="11859"/>
                  <a:pt x="21968" y="19050"/>
                  <a:pt x="23158" y="19383"/>
                </a:cubicBezTo>
                <a:cubicBezTo>
                  <a:pt x="23176" y="19388"/>
                  <a:pt x="23194" y="19391"/>
                  <a:pt x="23212" y="19391"/>
                </a:cubicBezTo>
                <a:cubicBezTo>
                  <a:pt x="24345" y="19391"/>
                  <a:pt x="24981" y="9417"/>
                  <a:pt x="25075" y="7811"/>
                </a:cubicBezTo>
                <a:cubicBezTo>
                  <a:pt x="25158" y="7739"/>
                  <a:pt x="25230" y="7668"/>
                  <a:pt x="25289" y="7596"/>
                </a:cubicBezTo>
                <a:cubicBezTo>
                  <a:pt x="25420" y="7441"/>
                  <a:pt x="25551" y="7311"/>
                  <a:pt x="25694" y="7156"/>
                </a:cubicBezTo>
                <a:cubicBezTo>
                  <a:pt x="25825" y="7013"/>
                  <a:pt x="25944" y="6858"/>
                  <a:pt x="26063" y="6715"/>
                </a:cubicBezTo>
                <a:cubicBezTo>
                  <a:pt x="26313" y="6429"/>
                  <a:pt x="26540" y="6132"/>
                  <a:pt x="26766" y="5834"/>
                </a:cubicBezTo>
                <a:cubicBezTo>
                  <a:pt x="27004" y="5548"/>
                  <a:pt x="27194" y="5251"/>
                  <a:pt x="27385" y="4977"/>
                </a:cubicBezTo>
                <a:cubicBezTo>
                  <a:pt x="27432" y="4917"/>
                  <a:pt x="27480" y="4858"/>
                  <a:pt x="27516" y="4774"/>
                </a:cubicBezTo>
                <a:lnTo>
                  <a:pt x="27516" y="4774"/>
                </a:lnTo>
                <a:cubicBezTo>
                  <a:pt x="27135" y="8584"/>
                  <a:pt x="27397" y="15109"/>
                  <a:pt x="28611" y="15216"/>
                </a:cubicBezTo>
                <a:cubicBezTo>
                  <a:pt x="28617" y="15217"/>
                  <a:pt x="28623" y="15217"/>
                  <a:pt x="28629" y="15217"/>
                </a:cubicBezTo>
                <a:cubicBezTo>
                  <a:pt x="29767" y="15217"/>
                  <a:pt x="28705" y="5940"/>
                  <a:pt x="28385" y="3322"/>
                </a:cubicBezTo>
                <a:lnTo>
                  <a:pt x="28385" y="3310"/>
                </a:lnTo>
                <a:cubicBezTo>
                  <a:pt x="28456" y="3167"/>
                  <a:pt x="28516" y="3048"/>
                  <a:pt x="28575" y="2917"/>
                </a:cubicBezTo>
                <a:cubicBezTo>
                  <a:pt x="28635" y="2786"/>
                  <a:pt x="28683" y="2667"/>
                  <a:pt x="28742" y="2548"/>
                </a:cubicBezTo>
                <a:cubicBezTo>
                  <a:pt x="28849" y="2310"/>
                  <a:pt x="28945" y="2084"/>
                  <a:pt x="29028" y="1857"/>
                </a:cubicBezTo>
                <a:cubicBezTo>
                  <a:pt x="29099" y="1643"/>
                  <a:pt x="29171" y="1441"/>
                  <a:pt x="29230" y="1262"/>
                </a:cubicBezTo>
                <a:cubicBezTo>
                  <a:pt x="29290" y="1084"/>
                  <a:pt x="29337" y="929"/>
                  <a:pt x="29361" y="774"/>
                </a:cubicBezTo>
                <a:cubicBezTo>
                  <a:pt x="29397" y="631"/>
                  <a:pt x="29421" y="512"/>
                  <a:pt x="29457" y="405"/>
                </a:cubicBezTo>
                <a:cubicBezTo>
                  <a:pt x="29504" y="214"/>
                  <a:pt x="29528" y="107"/>
                  <a:pt x="29528" y="107"/>
                </a:cubicBezTo>
                <a:lnTo>
                  <a:pt x="287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3" name="Google Shape;883;p23"/>
          <p:cNvSpPr/>
          <p:nvPr/>
        </p:nvSpPr>
        <p:spPr>
          <a:xfrm rot="9900160">
            <a:off x="-73514" y="5966407"/>
            <a:ext cx="1559772" cy="1275292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67B5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4" name="Google Shape;884;p23"/>
          <p:cNvSpPr/>
          <p:nvPr/>
        </p:nvSpPr>
        <p:spPr>
          <a:xfrm>
            <a:off x="6237105" y="6272001"/>
            <a:ext cx="5954975" cy="585985"/>
          </a:xfrm>
          <a:custGeom>
            <a:avLst/>
            <a:gdLst/>
            <a:ahLst/>
            <a:cxnLst/>
            <a:rect l="l" t="t" r="r" b="b"/>
            <a:pathLst>
              <a:path w="53984" h="8516" extrusionOk="0">
                <a:moveTo>
                  <a:pt x="46657" y="1"/>
                </a:moveTo>
                <a:cubicBezTo>
                  <a:pt x="46074" y="1"/>
                  <a:pt x="45488" y="51"/>
                  <a:pt x="44899" y="169"/>
                </a:cubicBezTo>
                <a:cubicBezTo>
                  <a:pt x="43542" y="431"/>
                  <a:pt x="42387" y="1407"/>
                  <a:pt x="41470" y="2038"/>
                </a:cubicBezTo>
                <a:cubicBezTo>
                  <a:pt x="39232" y="3574"/>
                  <a:pt x="37029" y="4872"/>
                  <a:pt x="33612" y="5336"/>
                </a:cubicBezTo>
                <a:cubicBezTo>
                  <a:pt x="32989" y="5416"/>
                  <a:pt x="32472" y="5460"/>
                  <a:pt x="31980" y="5460"/>
                </a:cubicBezTo>
                <a:cubicBezTo>
                  <a:pt x="31371" y="5460"/>
                  <a:pt x="30802" y="5392"/>
                  <a:pt x="30123" y="5241"/>
                </a:cubicBezTo>
                <a:cubicBezTo>
                  <a:pt x="29750" y="5162"/>
                  <a:pt x="28846" y="5072"/>
                  <a:pt x="27839" y="5072"/>
                </a:cubicBezTo>
                <a:cubicBezTo>
                  <a:pt x="26724" y="5072"/>
                  <a:pt x="25482" y="5182"/>
                  <a:pt x="24694" y="5538"/>
                </a:cubicBezTo>
                <a:cubicBezTo>
                  <a:pt x="23539" y="6071"/>
                  <a:pt x="22016" y="6265"/>
                  <a:pt x="20469" y="6265"/>
                </a:cubicBezTo>
                <a:cubicBezTo>
                  <a:pt x="19146" y="6265"/>
                  <a:pt x="17804" y="6123"/>
                  <a:pt x="16657" y="5931"/>
                </a:cubicBezTo>
                <a:cubicBezTo>
                  <a:pt x="14636" y="5589"/>
                  <a:pt x="12849" y="5387"/>
                  <a:pt x="11110" y="5387"/>
                </a:cubicBezTo>
                <a:cubicBezTo>
                  <a:pt x="8793" y="5387"/>
                  <a:pt x="6562" y="5746"/>
                  <a:pt x="3977" y="6610"/>
                </a:cubicBezTo>
                <a:cubicBezTo>
                  <a:pt x="2417" y="7134"/>
                  <a:pt x="1179" y="7801"/>
                  <a:pt x="0" y="8515"/>
                </a:cubicBezTo>
                <a:lnTo>
                  <a:pt x="53983" y="8515"/>
                </a:lnTo>
                <a:lnTo>
                  <a:pt x="53983" y="1574"/>
                </a:lnTo>
                <a:cubicBezTo>
                  <a:pt x="51696" y="973"/>
                  <a:pt x="49211" y="1"/>
                  <a:pt x="4665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5" name="Google Shape;885;p23"/>
          <p:cNvSpPr/>
          <p:nvPr/>
        </p:nvSpPr>
        <p:spPr>
          <a:xfrm rot="10800000">
            <a:off x="18" y="3"/>
            <a:ext cx="3217316" cy="526796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409742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4"/>
          <p:cNvSpPr/>
          <p:nvPr/>
        </p:nvSpPr>
        <p:spPr>
          <a:xfrm rot="10800000" flipH="1">
            <a:off x="8658109" y="7"/>
            <a:ext cx="3533899" cy="864893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888" name="Google Shape;888;p24"/>
          <p:cNvGrpSpPr/>
          <p:nvPr/>
        </p:nvGrpSpPr>
        <p:grpSpPr>
          <a:xfrm rot="2064314">
            <a:off x="1963209" y="1575062"/>
            <a:ext cx="3663257" cy="3325185"/>
            <a:chOff x="747700" y="1105791"/>
            <a:chExt cx="2747649" cy="2494076"/>
          </a:xfrm>
        </p:grpSpPr>
        <p:sp>
          <p:nvSpPr>
            <p:cNvPr id="889" name="Google Shape;889;p24"/>
            <p:cNvSpPr/>
            <p:nvPr/>
          </p:nvSpPr>
          <p:spPr>
            <a:xfrm>
              <a:off x="1853769" y="1486664"/>
              <a:ext cx="15296" cy="13674"/>
            </a:xfrm>
            <a:custGeom>
              <a:avLst/>
              <a:gdLst/>
              <a:ahLst/>
              <a:cxnLst/>
              <a:rect l="l" t="t" r="r" b="b"/>
              <a:pathLst>
                <a:path w="132" h="118" extrusionOk="0">
                  <a:moveTo>
                    <a:pt x="69" y="1"/>
                  </a:moveTo>
                  <a:cubicBezTo>
                    <a:pt x="61" y="1"/>
                    <a:pt x="54" y="2"/>
                    <a:pt x="48" y="6"/>
                  </a:cubicBezTo>
                  <a:cubicBezTo>
                    <a:pt x="24" y="17"/>
                    <a:pt x="0" y="53"/>
                    <a:pt x="24" y="77"/>
                  </a:cubicBezTo>
                  <a:cubicBezTo>
                    <a:pt x="24" y="104"/>
                    <a:pt x="37" y="117"/>
                    <a:pt x="64" y="117"/>
                  </a:cubicBezTo>
                  <a:cubicBezTo>
                    <a:pt x="73" y="117"/>
                    <a:pt x="84" y="116"/>
                    <a:pt x="96" y="113"/>
                  </a:cubicBezTo>
                  <a:cubicBezTo>
                    <a:pt x="119" y="89"/>
                    <a:pt x="131" y="65"/>
                    <a:pt x="119" y="29"/>
                  </a:cubicBezTo>
                  <a:cubicBezTo>
                    <a:pt x="111" y="12"/>
                    <a:pt x="89" y="1"/>
                    <a:pt x="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24"/>
            <p:cNvSpPr/>
            <p:nvPr/>
          </p:nvSpPr>
          <p:spPr>
            <a:xfrm>
              <a:off x="2005451" y="1551555"/>
              <a:ext cx="18077" cy="14485"/>
            </a:xfrm>
            <a:custGeom>
              <a:avLst/>
              <a:gdLst/>
              <a:ahLst/>
              <a:cxnLst/>
              <a:rect l="l" t="t" r="r" b="b"/>
              <a:pathLst>
                <a:path w="156" h="125" extrusionOk="0">
                  <a:moveTo>
                    <a:pt x="84" y="1"/>
                  </a:moveTo>
                  <a:cubicBezTo>
                    <a:pt x="77" y="1"/>
                    <a:pt x="69" y="2"/>
                    <a:pt x="60" y="5"/>
                  </a:cubicBezTo>
                  <a:cubicBezTo>
                    <a:pt x="25" y="17"/>
                    <a:pt x="1" y="53"/>
                    <a:pt x="25" y="88"/>
                  </a:cubicBezTo>
                  <a:cubicBezTo>
                    <a:pt x="37" y="112"/>
                    <a:pt x="60" y="124"/>
                    <a:pt x="96" y="124"/>
                  </a:cubicBezTo>
                  <a:cubicBezTo>
                    <a:pt x="144" y="112"/>
                    <a:pt x="156" y="88"/>
                    <a:pt x="144" y="53"/>
                  </a:cubicBezTo>
                  <a:cubicBezTo>
                    <a:pt x="126" y="16"/>
                    <a:pt x="107" y="1"/>
                    <a:pt x="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24"/>
            <p:cNvSpPr/>
            <p:nvPr/>
          </p:nvSpPr>
          <p:spPr>
            <a:xfrm>
              <a:off x="2956534" y="2220554"/>
              <a:ext cx="34647" cy="31287"/>
            </a:xfrm>
            <a:custGeom>
              <a:avLst/>
              <a:gdLst/>
              <a:ahLst/>
              <a:cxnLst/>
              <a:rect l="l" t="t" r="r" b="b"/>
              <a:pathLst>
                <a:path w="299" h="270" extrusionOk="0">
                  <a:moveTo>
                    <a:pt x="156" y="1"/>
                  </a:moveTo>
                  <a:cubicBezTo>
                    <a:pt x="135" y="1"/>
                    <a:pt x="114" y="6"/>
                    <a:pt x="96" y="17"/>
                  </a:cubicBezTo>
                  <a:cubicBezTo>
                    <a:pt x="36" y="53"/>
                    <a:pt x="0" y="124"/>
                    <a:pt x="36" y="196"/>
                  </a:cubicBezTo>
                  <a:cubicBezTo>
                    <a:pt x="53" y="239"/>
                    <a:pt x="96" y="270"/>
                    <a:pt x="149" y="270"/>
                  </a:cubicBezTo>
                  <a:cubicBezTo>
                    <a:pt x="170" y="270"/>
                    <a:pt x="192" y="265"/>
                    <a:pt x="215" y="255"/>
                  </a:cubicBezTo>
                  <a:cubicBezTo>
                    <a:pt x="274" y="232"/>
                    <a:pt x="298" y="160"/>
                    <a:pt x="274" y="77"/>
                  </a:cubicBezTo>
                  <a:cubicBezTo>
                    <a:pt x="250" y="27"/>
                    <a:pt x="20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24"/>
            <p:cNvSpPr/>
            <p:nvPr/>
          </p:nvSpPr>
          <p:spPr>
            <a:xfrm>
              <a:off x="3086200" y="2567951"/>
              <a:ext cx="55274" cy="48669"/>
            </a:xfrm>
            <a:custGeom>
              <a:avLst/>
              <a:gdLst/>
              <a:ahLst/>
              <a:cxnLst/>
              <a:rect l="l" t="t" r="r" b="b"/>
              <a:pathLst>
                <a:path w="477" h="420" extrusionOk="0">
                  <a:moveTo>
                    <a:pt x="238" y="1"/>
                  </a:moveTo>
                  <a:cubicBezTo>
                    <a:pt x="207" y="1"/>
                    <a:pt x="175" y="7"/>
                    <a:pt x="143" y="20"/>
                  </a:cubicBezTo>
                  <a:cubicBezTo>
                    <a:pt x="48" y="79"/>
                    <a:pt x="1" y="198"/>
                    <a:pt x="48" y="293"/>
                  </a:cubicBezTo>
                  <a:cubicBezTo>
                    <a:pt x="92" y="372"/>
                    <a:pt x="168" y="419"/>
                    <a:pt x="243" y="419"/>
                  </a:cubicBezTo>
                  <a:cubicBezTo>
                    <a:pt x="270" y="419"/>
                    <a:pt x="297" y="413"/>
                    <a:pt x="322" y="401"/>
                  </a:cubicBezTo>
                  <a:cubicBezTo>
                    <a:pt x="429" y="341"/>
                    <a:pt x="477" y="222"/>
                    <a:pt x="429" y="115"/>
                  </a:cubicBezTo>
                  <a:cubicBezTo>
                    <a:pt x="394" y="45"/>
                    <a:pt x="321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24"/>
            <p:cNvSpPr/>
            <p:nvPr/>
          </p:nvSpPr>
          <p:spPr>
            <a:xfrm>
              <a:off x="1906579" y="2283012"/>
              <a:ext cx="84359" cy="74973"/>
            </a:xfrm>
            <a:custGeom>
              <a:avLst/>
              <a:gdLst/>
              <a:ahLst/>
              <a:cxnLst/>
              <a:rect l="l" t="t" r="r" b="b"/>
              <a:pathLst>
                <a:path w="728" h="647" extrusionOk="0">
                  <a:moveTo>
                    <a:pt x="376" y="0"/>
                  </a:moveTo>
                  <a:cubicBezTo>
                    <a:pt x="325" y="0"/>
                    <a:pt x="274" y="13"/>
                    <a:pt x="227" y="38"/>
                  </a:cubicBezTo>
                  <a:cubicBezTo>
                    <a:pt x="60" y="109"/>
                    <a:pt x="1" y="300"/>
                    <a:pt x="72" y="467"/>
                  </a:cubicBezTo>
                  <a:cubicBezTo>
                    <a:pt x="122" y="583"/>
                    <a:pt x="235" y="647"/>
                    <a:pt x="352" y="647"/>
                  </a:cubicBezTo>
                  <a:cubicBezTo>
                    <a:pt x="403" y="647"/>
                    <a:pt x="454" y="635"/>
                    <a:pt x="501" y="609"/>
                  </a:cubicBezTo>
                  <a:cubicBezTo>
                    <a:pt x="668" y="538"/>
                    <a:pt x="727" y="347"/>
                    <a:pt x="656" y="181"/>
                  </a:cubicBezTo>
                  <a:cubicBezTo>
                    <a:pt x="606" y="65"/>
                    <a:pt x="492" y="0"/>
                    <a:pt x="3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24"/>
            <p:cNvSpPr/>
            <p:nvPr/>
          </p:nvSpPr>
          <p:spPr>
            <a:xfrm>
              <a:off x="2415740" y="2941073"/>
              <a:ext cx="62110" cy="54115"/>
            </a:xfrm>
            <a:custGeom>
              <a:avLst/>
              <a:gdLst/>
              <a:ahLst/>
              <a:cxnLst/>
              <a:rect l="l" t="t" r="r" b="b"/>
              <a:pathLst>
                <a:path w="536" h="467" extrusionOk="0">
                  <a:moveTo>
                    <a:pt x="263" y="1"/>
                  </a:moveTo>
                  <a:cubicBezTo>
                    <a:pt x="226" y="1"/>
                    <a:pt x="190" y="9"/>
                    <a:pt x="155" y="26"/>
                  </a:cubicBezTo>
                  <a:cubicBezTo>
                    <a:pt x="60" y="86"/>
                    <a:pt x="0" y="217"/>
                    <a:pt x="60" y="336"/>
                  </a:cubicBezTo>
                  <a:cubicBezTo>
                    <a:pt x="103" y="414"/>
                    <a:pt x="184" y="467"/>
                    <a:pt x="271" y="467"/>
                  </a:cubicBezTo>
                  <a:cubicBezTo>
                    <a:pt x="304" y="467"/>
                    <a:pt x="337" y="459"/>
                    <a:pt x="369" y="443"/>
                  </a:cubicBezTo>
                  <a:cubicBezTo>
                    <a:pt x="476" y="383"/>
                    <a:pt x="536" y="252"/>
                    <a:pt x="476" y="133"/>
                  </a:cubicBezTo>
                  <a:cubicBezTo>
                    <a:pt x="434" y="49"/>
                    <a:pt x="350" y="1"/>
                    <a:pt x="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24"/>
            <p:cNvSpPr/>
            <p:nvPr/>
          </p:nvSpPr>
          <p:spPr>
            <a:xfrm>
              <a:off x="2625360" y="2598659"/>
              <a:ext cx="31866" cy="25725"/>
            </a:xfrm>
            <a:custGeom>
              <a:avLst/>
              <a:gdLst/>
              <a:ahLst/>
              <a:cxnLst/>
              <a:rect l="l" t="t" r="r" b="b"/>
              <a:pathLst>
                <a:path w="275" h="222" extrusionOk="0">
                  <a:moveTo>
                    <a:pt x="126" y="1"/>
                  </a:moveTo>
                  <a:cubicBezTo>
                    <a:pt x="115" y="1"/>
                    <a:pt x="104" y="2"/>
                    <a:pt x="96" y="5"/>
                  </a:cubicBezTo>
                  <a:cubicBezTo>
                    <a:pt x="37" y="28"/>
                    <a:pt x="1" y="88"/>
                    <a:pt x="37" y="148"/>
                  </a:cubicBezTo>
                  <a:cubicBezTo>
                    <a:pt x="54" y="191"/>
                    <a:pt x="90" y="221"/>
                    <a:pt x="131" y="221"/>
                  </a:cubicBezTo>
                  <a:cubicBezTo>
                    <a:pt x="147" y="221"/>
                    <a:pt x="163" y="217"/>
                    <a:pt x="180" y="207"/>
                  </a:cubicBezTo>
                  <a:cubicBezTo>
                    <a:pt x="239" y="183"/>
                    <a:pt x="275" y="124"/>
                    <a:pt x="239" y="64"/>
                  </a:cubicBezTo>
                  <a:cubicBezTo>
                    <a:pt x="221" y="18"/>
                    <a:pt x="166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24"/>
            <p:cNvSpPr/>
            <p:nvPr/>
          </p:nvSpPr>
          <p:spPr>
            <a:xfrm>
              <a:off x="2746798" y="2622297"/>
              <a:ext cx="30476" cy="26304"/>
            </a:xfrm>
            <a:custGeom>
              <a:avLst/>
              <a:gdLst/>
              <a:ahLst/>
              <a:cxnLst/>
              <a:rect l="l" t="t" r="r" b="b"/>
              <a:pathLst>
                <a:path w="263" h="227" extrusionOk="0">
                  <a:moveTo>
                    <a:pt x="108" y="1"/>
                  </a:moveTo>
                  <a:cubicBezTo>
                    <a:pt x="100" y="1"/>
                    <a:pt x="92" y="1"/>
                    <a:pt x="84" y="3"/>
                  </a:cubicBezTo>
                  <a:cubicBezTo>
                    <a:pt x="24" y="27"/>
                    <a:pt x="1" y="98"/>
                    <a:pt x="24" y="158"/>
                  </a:cubicBezTo>
                  <a:cubicBezTo>
                    <a:pt x="33" y="202"/>
                    <a:pt x="81" y="227"/>
                    <a:pt x="130" y="227"/>
                  </a:cubicBezTo>
                  <a:cubicBezTo>
                    <a:pt x="147" y="227"/>
                    <a:pt x="164" y="224"/>
                    <a:pt x="179" y="217"/>
                  </a:cubicBezTo>
                  <a:cubicBezTo>
                    <a:pt x="239" y="205"/>
                    <a:pt x="263" y="122"/>
                    <a:pt x="239" y="63"/>
                  </a:cubicBezTo>
                  <a:cubicBezTo>
                    <a:pt x="208" y="32"/>
                    <a:pt x="159" y="1"/>
                    <a:pt x="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24"/>
            <p:cNvSpPr/>
            <p:nvPr/>
          </p:nvSpPr>
          <p:spPr>
            <a:xfrm>
              <a:off x="2299863" y="2547325"/>
              <a:ext cx="48321" cy="41716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212" y="0"/>
                  </a:moveTo>
                  <a:cubicBezTo>
                    <a:pt x="185" y="0"/>
                    <a:pt x="157" y="6"/>
                    <a:pt x="131" y="19"/>
                  </a:cubicBezTo>
                  <a:cubicBezTo>
                    <a:pt x="48" y="55"/>
                    <a:pt x="0" y="162"/>
                    <a:pt x="48" y="257"/>
                  </a:cubicBezTo>
                  <a:cubicBezTo>
                    <a:pt x="74" y="318"/>
                    <a:pt x="137" y="359"/>
                    <a:pt x="207" y="359"/>
                  </a:cubicBezTo>
                  <a:cubicBezTo>
                    <a:pt x="233" y="359"/>
                    <a:pt x="260" y="354"/>
                    <a:pt x="286" y="341"/>
                  </a:cubicBezTo>
                  <a:cubicBezTo>
                    <a:pt x="369" y="293"/>
                    <a:pt x="417" y="198"/>
                    <a:pt x="369" y="102"/>
                  </a:cubicBezTo>
                  <a:cubicBezTo>
                    <a:pt x="352" y="42"/>
                    <a:pt x="284" y="0"/>
                    <a:pt x="2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24"/>
            <p:cNvSpPr/>
            <p:nvPr/>
          </p:nvSpPr>
          <p:spPr>
            <a:xfrm>
              <a:off x="3288984" y="2452654"/>
              <a:ext cx="27695" cy="23523"/>
            </a:xfrm>
            <a:custGeom>
              <a:avLst/>
              <a:gdLst/>
              <a:ahLst/>
              <a:cxnLst/>
              <a:rect l="l" t="t" r="r" b="b"/>
              <a:pathLst>
                <a:path w="239" h="203" extrusionOk="0">
                  <a:moveTo>
                    <a:pt x="119" y="0"/>
                  </a:moveTo>
                  <a:cubicBezTo>
                    <a:pt x="106" y="0"/>
                    <a:pt x="94" y="4"/>
                    <a:pt x="84" y="15"/>
                  </a:cubicBezTo>
                  <a:cubicBezTo>
                    <a:pt x="37" y="38"/>
                    <a:pt x="1" y="98"/>
                    <a:pt x="37" y="146"/>
                  </a:cubicBezTo>
                  <a:cubicBezTo>
                    <a:pt x="54" y="180"/>
                    <a:pt x="91" y="202"/>
                    <a:pt x="128" y="202"/>
                  </a:cubicBezTo>
                  <a:cubicBezTo>
                    <a:pt x="141" y="202"/>
                    <a:pt x="155" y="200"/>
                    <a:pt x="168" y="193"/>
                  </a:cubicBezTo>
                  <a:cubicBezTo>
                    <a:pt x="215" y="157"/>
                    <a:pt x="239" y="98"/>
                    <a:pt x="215" y="62"/>
                  </a:cubicBezTo>
                  <a:cubicBezTo>
                    <a:pt x="190" y="28"/>
                    <a:pt x="152" y="0"/>
                    <a:pt x="1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24"/>
            <p:cNvSpPr/>
            <p:nvPr/>
          </p:nvSpPr>
          <p:spPr>
            <a:xfrm>
              <a:off x="3323515" y="2324611"/>
              <a:ext cx="16686" cy="12978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48" y="0"/>
                  </a:moveTo>
                  <a:cubicBezTo>
                    <a:pt x="24" y="12"/>
                    <a:pt x="0" y="48"/>
                    <a:pt x="24" y="72"/>
                  </a:cubicBezTo>
                  <a:cubicBezTo>
                    <a:pt x="33" y="99"/>
                    <a:pt x="49" y="112"/>
                    <a:pt x="71" y="112"/>
                  </a:cubicBezTo>
                  <a:cubicBezTo>
                    <a:pt x="79" y="112"/>
                    <a:pt x="87" y="110"/>
                    <a:pt x="96" y="108"/>
                  </a:cubicBezTo>
                  <a:cubicBezTo>
                    <a:pt x="120" y="96"/>
                    <a:pt x="143" y="60"/>
                    <a:pt x="120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24"/>
            <p:cNvSpPr/>
            <p:nvPr/>
          </p:nvSpPr>
          <p:spPr>
            <a:xfrm>
              <a:off x="3192459" y="2255665"/>
              <a:ext cx="13905" cy="11588"/>
            </a:xfrm>
            <a:custGeom>
              <a:avLst/>
              <a:gdLst/>
              <a:ahLst/>
              <a:cxnLst/>
              <a:rect l="l" t="t" r="r" b="b"/>
              <a:pathLst>
                <a:path w="120" h="100" extrusionOk="0">
                  <a:moveTo>
                    <a:pt x="48" y="0"/>
                  </a:moveTo>
                  <a:cubicBezTo>
                    <a:pt x="24" y="0"/>
                    <a:pt x="0" y="36"/>
                    <a:pt x="24" y="60"/>
                  </a:cubicBezTo>
                  <a:cubicBezTo>
                    <a:pt x="24" y="86"/>
                    <a:pt x="38" y="100"/>
                    <a:pt x="59" y="100"/>
                  </a:cubicBezTo>
                  <a:cubicBezTo>
                    <a:pt x="67" y="100"/>
                    <a:pt x="75" y="98"/>
                    <a:pt x="84" y="95"/>
                  </a:cubicBezTo>
                  <a:cubicBezTo>
                    <a:pt x="108" y="95"/>
                    <a:pt x="119" y="60"/>
                    <a:pt x="108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24"/>
            <p:cNvSpPr/>
            <p:nvPr/>
          </p:nvSpPr>
          <p:spPr>
            <a:xfrm>
              <a:off x="2589554" y="2128433"/>
              <a:ext cx="34531" cy="30360"/>
            </a:xfrm>
            <a:custGeom>
              <a:avLst/>
              <a:gdLst/>
              <a:ahLst/>
              <a:cxnLst/>
              <a:rect l="l" t="t" r="r" b="b"/>
              <a:pathLst>
                <a:path w="298" h="262" extrusionOk="0">
                  <a:moveTo>
                    <a:pt x="149" y="0"/>
                  </a:moveTo>
                  <a:cubicBezTo>
                    <a:pt x="129" y="0"/>
                    <a:pt x="107" y="5"/>
                    <a:pt x="84" y="15"/>
                  </a:cubicBezTo>
                  <a:cubicBezTo>
                    <a:pt x="24" y="38"/>
                    <a:pt x="0" y="134"/>
                    <a:pt x="24" y="193"/>
                  </a:cubicBezTo>
                  <a:cubicBezTo>
                    <a:pt x="51" y="237"/>
                    <a:pt x="103" y="262"/>
                    <a:pt x="153" y="262"/>
                  </a:cubicBezTo>
                  <a:cubicBezTo>
                    <a:pt x="170" y="262"/>
                    <a:pt x="187" y="259"/>
                    <a:pt x="203" y="253"/>
                  </a:cubicBezTo>
                  <a:cubicBezTo>
                    <a:pt x="262" y="217"/>
                    <a:pt x="298" y="134"/>
                    <a:pt x="262" y="74"/>
                  </a:cubicBezTo>
                  <a:cubicBezTo>
                    <a:pt x="245" y="31"/>
                    <a:pt x="203" y="0"/>
                    <a:pt x="1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24"/>
            <p:cNvSpPr/>
            <p:nvPr/>
          </p:nvSpPr>
          <p:spPr>
            <a:xfrm>
              <a:off x="2050150" y="1989960"/>
              <a:ext cx="49711" cy="43802"/>
            </a:xfrm>
            <a:custGeom>
              <a:avLst/>
              <a:gdLst/>
              <a:ahLst/>
              <a:cxnLst/>
              <a:rect l="l" t="t" r="r" b="b"/>
              <a:pathLst>
                <a:path w="429" h="378" extrusionOk="0">
                  <a:moveTo>
                    <a:pt x="215" y="0"/>
                  </a:moveTo>
                  <a:cubicBezTo>
                    <a:pt x="189" y="0"/>
                    <a:pt x="160" y="6"/>
                    <a:pt x="131" y="19"/>
                  </a:cubicBezTo>
                  <a:cubicBezTo>
                    <a:pt x="36" y="67"/>
                    <a:pt x="0" y="186"/>
                    <a:pt x="36" y="269"/>
                  </a:cubicBezTo>
                  <a:cubicBezTo>
                    <a:pt x="71" y="340"/>
                    <a:pt x="146" y="378"/>
                    <a:pt x="222" y="378"/>
                  </a:cubicBezTo>
                  <a:cubicBezTo>
                    <a:pt x="247" y="378"/>
                    <a:pt x="273" y="373"/>
                    <a:pt x="298" y="364"/>
                  </a:cubicBezTo>
                  <a:cubicBezTo>
                    <a:pt x="381" y="317"/>
                    <a:pt x="429" y="198"/>
                    <a:pt x="381" y="102"/>
                  </a:cubicBezTo>
                  <a:cubicBezTo>
                    <a:pt x="346" y="42"/>
                    <a:pt x="287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24"/>
            <p:cNvSpPr/>
            <p:nvPr/>
          </p:nvSpPr>
          <p:spPr>
            <a:xfrm>
              <a:off x="2443318" y="2214529"/>
              <a:ext cx="30476" cy="27115"/>
            </a:xfrm>
            <a:custGeom>
              <a:avLst/>
              <a:gdLst/>
              <a:ahLst/>
              <a:cxnLst/>
              <a:rect l="l" t="t" r="r" b="b"/>
              <a:pathLst>
                <a:path w="263" h="234" extrusionOk="0">
                  <a:moveTo>
                    <a:pt x="129" y="1"/>
                  </a:moveTo>
                  <a:cubicBezTo>
                    <a:pt x="114" y="1"/>
                    <a:pt x="99" y="4"/>
                    <a:pt x="84" y="10"/>
                  </a:cubicBezTo>
                  <a:cubicBezTo>
                    <a:pt x="24" y="45"/>
                    <a:pt x="0" y="105"/>
                    <a:pt x="24" y="165"/>
                  </a:cubicBezTo>
                  <a:cubicBezTo>
                    <a:pt x="42" y="209"/>
                    <a:pt x="79" y="233"/>
                    <a:pt x="126" y="233"/>
                  </a:cubicBezTo>
                  <a:cubicBezTo>
                    <a:pt x="143" y="233"/>
                    <a:pt x="160" y="230"/>
                    <a:pt x="179" y="224"/>
                  </a:cubicBezTo>
                  <a:cubicBezTo>
                    <a:pt x="238" y="188"/>
                    <a:pt x="262" y="129"/>
                    <a:pt x="238" y="69"/>
                  </a:cubicBezTo>
                  <a:cubicBezTo>
                    <a:pt x="212" y="25"/>
                    <a:pt x="172" y="1"/>
                    <a:pt x="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24"/>
            <p:cNvSpPr/>
            <p:nvPr/>
          </p:nvSpPr>
          <p:spPr>
            <a:xfrm>
              <a:off x="2626750" y="2305260"/>
              <a:ext cx="34647" cy="30708"/>
            </a:xfrm>
            <a:custGeom>
              <a:avLst/>
              <a:gdLst/>
              <a:ahLst/>
              <a:cxnLst/>
              <a:rect l="l" t="t" r="r" b="b"/>
              <a:pathLst>
                <a:path w="299" h="265" extrusionOk="0">
                  <a:moveTo>
                    <a:pt x="163" y="0"/>
                  </a:moveTo>
                  <a:cubicBezTo>
                    <a:pt x="140" y="0"/>
                    <a:pt x="116" y="8"/>
                    <a:pt x="96" y="24"/>
                  </a:cubicBezTo>
                  <a:cubicBezTo>
                    <a:pt x="37" y="48"/>
                    <a:pt x="1" y="132"/>
                    <a:pt x="37" y="191"/>
                  </a:cubicBezTo>
                  <a:cubicBezTo>
                    <a:pt x="54" y="234"/>
                    <a:pt x="109" y="265"/>
                    <a:pt x="160" y="265"/>
                  </a:cubicBezTo>
                  <a:cubicBezTo>
                    <a:pt x="180" y="265"/>
                    <a:pt x="199" y="261"/>
                    <a:pt x="215" y="251"/>
                  </a:cubicBezTo>
                  <a:cubicBezTo>
                    <a:pt x="275" y="227"/>
                    <a:pt x="298" y="144"/>
                    <a:pt x="275" y="84"/>
                  </a:cubicBezTo>
                  <a:cubicBezTo>
                    <a:pt x="251" y="29"/>
                    <a:pt x="207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24"/>
            <p:cNvSpPr/>
            <p:nvPr/>
          </p:nvSpPr>
          <p:spPr>
            <a:xfrm>
              <a:off x="1215377" y="2841999"/>
              <a:ext cx="2897" cy="4172"/>
            </a:xfrm>
            <a:custGeom>
              <a:avLst/>
              <a:gdLst/>
              <a:ahLst/>
              <a:cxnLst/>
              <a:rect l="l" t="t" r="r" b="b"/>
              <a:pathLst>
                <a:path w="25" h="36" extrusionOk="0">
                  <a:moveTo>
                    <a:pt x="13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" y="36"/>
                    <a:pt x="13" y="36"/>
                    <a:pt x="13" y="36"/>
                  </a:cubicBezTo>
                  <a:cubicBezTo>
                    <a:pt x="25" y="36"/>
                    <a:pt x="25" y="12"/>
                    <a:pt x="25" y="12"/>
                  </a:cubicBezTo>
                  <a:cubicBezTo>
                    <a:pt x="25" y="0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24"/>
            <p:cNvSpPr/>
            <p:nvPr/>
          </p:nvSpPr>
          <p:spPr>
            <a:xfrm>
              <a:off x="1520363" y="3032384"/>
              <a:ext cx="37313" cy="32562"/>
            </a:xfrm>
            <a:custGeom>
              <a:avLst/>
              <a:gdLst/>
              <a:ahLst/>
              <a:cxnLst/>
              <a:rect l="l" t="t" r="r" b="b"/>
              <a:pathLst>
                <a:path w="322" h="281" extrusionOk="0">
                  <a:moveTo>
                    <a:pt x="169" y="0"/>
                  </a:moveTo>
                  <a:cubicBezTo>
                    <a:pt x="152" y="0"/>
                    <a:pt x="136" y="4"/>
                    <a:pt x="119" y="12"/>
                  </a:cubicBezTo>
                  <a:cubicBezTo>
                    <a:pt x="48" y="36"/>
                    <a:pt x="0" y="119"/>
                    <a:pt x="24" y="191"/>
                  </a:cubicBezTo>
                  <a:cubicBezTo>
                    <a:pt x="53" y="240"/>
                    <a:pt x="106" y="280"/>
                    <a:pt x="164" y="280"/>
                  </a:cubicBezTo>
                  <a:cubicBezTo>
                    <a:pt x="177" y="280"/>
                    <a:pt x="190" y="278"/>
                    <a:pt x="202" y="274"/>
                  </a:cubicBezTo>
                  <a:cubicBezTo>
                    <a:pt x="286" y="250"/>
                    <a:pt x="321" y="179"/>
                    <a:pt x="298" y="95"/>
                  </a:cubicBezTo>
                  <a:cubicBezTo>
                    <a:pt x="270" y="41"/>
                    <a:pt x="22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24"/>
            <p:cNvSpPr/>
            <p:nvPr/>
          </p:nvSpPr>
          <p:spPr>
            <a:xfrm>
              <a:off x="1409933" y="2653816"/>
              <a:ext cx="56664" cy="49480"/>
            </a:xfrm>
            <a:custGeom>
              <a:avLst/>
              <a:gdLst/>
              <a:ahLst/>
              <a:cxnLst/>
              <a:rect l="l" t="t" r="r" b="b"/>
              <a:pathLst>
                <a:path w="489" h="427" extrusionOk="0">
                  <a:moveTo>
                    <a:pt x="255" y="0"/>
                  </a:moveTo>
                  <a:cubicBezTo>
                    <a:pt x="230" y="0"/>
                    <a:pt x="204" y="6"/>
                    <a:pt x="179" y="17"/>
                  </a:cubicBezTo>
                  <a:cubicBezTo>
                    <a:pt x="60" y="64"/>
                    <a:pt x="1" y="184"/>
                    <a:pt x="48" y="291"/>
                  </a:cubicBezTo>
                  <a:cubicBezTo>
                    <a:pt x="68" y="372"/>
                    <a:pt x="158" y="427"/>
                    <a:pt x="257" y="427"/>
                  </a:cubicBezTo>
                  <a:cubicBezTo>
                    <a:pt x="275" y="427"/>
                    <a:pt x="292" y="425"/>
                    <a:pt x="310" y="422"/>
                  </a:cubicBezTo>
                  <a:cubicBezTo>
                    <a:pt x="429" y="374"/>
                    <a:pt x="489" y="255"/>
                    <a:pt x="441" y="148"/>
                  </a:cubicBezTo>
                  <a:cubicBezTo>
                    <a:pt x="414" y="57"/>
                    <a:pt x="337" y="0"/>
                    <a:pt x="2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24"/>
            <p:cNvSpPr/>
            <p:nvPr/>
          </p:nvSpPr>
          <p:spPr>
            <a:xfrm>
              <a:off x="1202978" y="3012221"/>
              <a:ext cx="84243" cy="74857"/>
            </a:xfrm>
            <a:custGeom>
              <a:avLst/>
              <a:gdLst/>
              <a:ahLst/>
              <a:cxnLst/>
              <a:rect l="l" t="t" r="r" b="b"/>
              <a:pathLst>
                <a:path w="727" h="646" extrusionOk="0">
                  <a:moveTo>
                    <a:pt x="362" y="0"/>
                  </a:moveTo>
                  <a:cubicBezTo>
                    <a:pt x="324" y="0"/>
                    <a:pt x="287" y="6"/>
                    <a:pt x="251" y="19"/>
                  </a:cubicBezTo>
                  <a:cubicBezTo>
                    <a:pt x="84" y="79"/>
                    <a:pt x="1" y="269"/>
                    <a:pt x="60" y="436"/>
                  </a:cubicBezTo>
                  <a:cubicBezTo>
                    <a:pt x="107" y="566"/>
                    <a:pt x="233" y="646"/>
                    <a:pt x="366" y="646"/>
                  </a:cubicBezTo>
                  <a:cubicBezTo>
                    <a:pt x="403" y="646"/>
                    <a:pt x="440" y="640"/>
                    <a:pt x="477" y="627"/>
                  </a:cubicBezTo>
                  <a:cubicBezTo>
                    <a:pt x="632" y="567"/>
                    <a:pt x="727" y="377"/>
                    <a:pt x="667" y="210"/>
                  </a:cubicBezTo>
                  <a:cubicBezTo>
                    <a:pt x="621" y="80"/>
                    <a:pt x="494" y="0"/>
                    <a:pt x="3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24"/>
            <p:cNvSpPr/>
            <p:nvPr/>
          </p:nvSpPr>
          <p:spPr>
            <a:xfrm>
              <a:off x="1447129" y="3088352"/>
              <a:ext cx="55389" cy="49596"/>
            </a:xfrm>
            <a:custGeom>
              <a:avLst/>
              <a:gdLst/>
              <a:ahLst/>
              <a:cxnLst/>
              <a:rect l="l" t="t" r="r" b="b"/>
              <a:pathLst>
                <a:path w="478" h="428" extrusionOk="0">
                  <a:moveTo>
                    <a:pt x="257" y="1"/>
                  </a:moveTo>
                  <a:cubicBezTo>
                    <a:pt x="231" y="1"/>
                    <a:pt x="205" y="6"/>
                    <a:pt x="180" y="17"/>
                  </a:cubicBezTo>
                  <a:cubicBezTo>
                    <a:pt x="61" y="53"/>
                    <a:pt x="1" y="184"/>
                    <a:pt x="49" y="291"/>
                  </a:cubicBezTo>
                  <a:cubicBezTo>
                    <a:pt x="89" y="372"/>
                    <a:pt x="181" y="427"/>
                    <a:pt x="274" y="427"/>
                  </a:cubicBezTo>
                  <a:cubicBezTo>
                    <a:pt x="290" y="427"/>
                    <a:pt x="306" y="426"/>
                    <a:pt x="322" y="422"/>
                  </a:cubicBezTo>
                  <a:cubicBezTo>
                    <a:pt x="442" y="386"/>
                    <a:pt x="477" y="267"/>
                    <a:pt x="453" y="148"/>
                  </a:cubicBezTo>
                  <a:cubicBezTo>
                    <a:pt x="426" y="57"/>
                    <a:pt x="343" y="1"/>
                    <a:pt x="2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24"/>
            <p:cNvSpPr/>
            <p:nvPr/>
          </p:nvSpPr>
          <p:spPr>
            <a:xfrm>
              <a:off x="1684444" y="3062512"/>
              <a:ext cx="62226" cy="54694"/>
            </a:xfrm>
            <a:custGeom>
              <a:avLst/>
              <a:gdLst/>
              <a:ahLst/>
              <a:cxnLst/>
              <a:rect l="l" t="t" r="r" b="b"/>
              <a:pathLst>
                <a:path w="537" h="472" extrusionOk="0">
                  <a:moveTo>
                    <a:pt x="262" y="0"/>
                  </a:moveTo>
                  <a:cubicBezTo>
                    <a:pt x="238" y="0"/>
                    <a:pt x="215" y="5"/>
                    <a:pt x="191" y="14"/>
                  </a:cubicBezTo>
                  <a:cubicBezTo>
                    <a:pt x="72" y="62"/>
                    <a:pt x="1" y="193"/>
                    <a:pt x="37" y="312"/>
                  </a:cubicBezTo>
                  <a:cubicBezTo>
                    <a:pt x="77" y="413"/>
                    <a:pt x="179" y="472"/>
                    <a:pt x="282" y="472"/>
                  </a:cubicBezTo>
                  <a:cubicBezTo>
                    <a:pt x="299" y="472"/>
                    <a:pt x="317" y="470"/>
                    <a:pt x="334" y="467"/>
                  </a:cubicBezTo>
                  <a:cubicBezTo>
                    <a:pt x="453" y="419"/>
                    <a:pt x="537" y="288"/>
                    <a:pt x="489" y="169"/>
                  </a:cubicBezTo>
                  <a:cubicBezTo>
                    <a:pt x="451" y="73"/>
                    <a:pt x="358" y="0"/>
                    <a:pt x="2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24"/>
            <p:cNvSpPr/>
            <p:nvPr/>
          </p:nvSpPr>
          <p:spPr>
            <a:xfrm>
              <a:off x="1603099" y="2823690"/>
              <a:ext cx="62226" cy="54578"/>
            </a:xfrm>
            <a:custGeom>
              <a:avLst/>
              <a:gdLst/>
              <a:ahLst/>
              <a:cxnLst/>
              <a:rect l="l" t="t" r="r" b="b"/>
              <a:pathLst>
                <a:path w="537" h="471" extrusionOk="0">
                  <a:moveTo>
                    <a:pt x="268" y="0"/>
                  </a:moveTo>
                  <a:cubicBezTo>
                    <a:pt x="242" y="0"/>
                    <a:pt x="216" y="5"/>
                    <a:pt x="191" y="15"/>
                  </a:cubicBezTo>
                  <a:cubicBezTo>
                    <a:pt x="72" y="51"/>
                    <a:pt x="0" y="194"/>
                    <a:pt x="36" y="313"/>
                  </a:cubicBezTo>
                  <a:cubicBezTo>
                    <a:pt x="64" y="407"/>
                    <a:pt x="151" y="471"/>
                    <a:pt x="251" y="471"/>
                  </a:cubicBezTo>
                  <a:cubicBezTo>
                    <a:pt x="278" y="471"/>
                    <a:pt x="306" y="466"/>
                    <a:pt x="334" y="456"/>
                  </a:cubicBezTo>
                  <a:cubicBezTo>
                    <a:pt x="465" y="408"/>
                    <a:pt x="536" y="277"/>
                    <a:pt x="489" y="158"/>
                  </a:cubicBezTo>
                  <a:cubicBezTo>
                    <a:pt x="451" y="65"/>
                    <a:pt x="362" y="0"/>
                    <a:pt x="2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24"/>
            <p:cNvSpPr/>
            <p:nvPr/>
          </p:nvSpPr>
          <p:spPr>
            <a:xfrm>
              <a:off x="991851" y="2636898"/>
              <a:ext cx="87024" cy="76363"/>
            </a:xfrm>
            <a:custGeom>
              <a:avLst/>
              <a:gdLst/>
              <a:ahLst/>
              <a:cxnLst/>
              <a:rect l="l" t="t" r="r" b="b"/>
              <a:pathLst>
                <a:path w="751" h="659" extrusionOk="0">
                  <a:moveTo>
                    <a:pt x="389" y="1"/>
                  </a:moveTo>
                  <a:cubicBezTo>
                    <a:pt x="352" y="1"/>
                    <a:pt x="313" y="7"/>
                    <a:pt x="275" y="20"/>
                  </a:cubicBezTo>
                  <a:cubicBezTo>
                    <a:pt x="96" y="79"/>
                    <a:pt x="1" y="258"/>
                    <a:pt x="60" y="437"/>
                  </a:cubicBezTo>
                  <a:cubicBezTo>
                    <a:pt x="107" y="577"/>
                    <a:pt x="242" y="658"/>
                    <a:pt x="372" y="658"/>
                  </a:cubicBezTo>
                  <a:cubicBezTo>
                    <a:pt x="408" y="658"/>
                    <a:pt x="444" y="652"/>
                    <a:pt x="477" y="639"/>
                  </a:cubicBezTo>
                  <a:cubicBezTo>
                    <a:pt x="656" y="580"/>
                    <a:pt x="751" y="401"/>
                    <a:pt x="691" y="222"/>
                  </a:cubicBezTo>
                  <a:cubicBezTo>
                    <a:pt x="645" y="82"/>
                    <a:pt x="525" y="1"/>
                    <a:pt x="3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24"/>
            <p:cNvSpPr/>
            <p:nvPr/>
          </p:nvSpPr>
          <p:spPr>
            <a:xfrm>
              <a:off x="1895571" y="2698196"/>
              <a:ext cx="30476" cy="26999"/>
            </a:xfrm>
            <a:custGeom>
              <a:avLst/>
              <a:gdLst/>
              <a:ahLst/>
              <a:cxnLst/>
              <a:rect l="l" t="t" r="r" b="b"/>
              <a:pathLst>
                <a:path w="263" h="233" extrusionOk="0">
                  <a:moveTo>
                    <a:pt x="119" y="1"/>
                  </a:moveTo>
                  <a:cubicBezTo>
                    <a:pt x="111" y="1"/>
                    <a:pt x="103" y="1"/>
                    <a:pt x="96" y="3"/>
                  </a:cubicBezTo>
                  <a:cubicBezTo>
                    <a:pt x="36" y="39"/>
                    <a:pt x="1" y="98"/>
                    <a:pt x="24" y="158"/>
                  </a:cubicBezTo>
                  <a:cubicBezTo>
                    <a:pt x="44" y="207"/>
                    <a:pt x="89" y="232"/>
                    <a:pt x="138" y="232"/>
                  </a:cubicBezTo>
                  <a:cubicBezTo>
                    <a:pt x="147" y="232"/>
                    <a:pt x="157" y="231"/>
                    <a:pt x="167" y="229"/>
                  </a:cubicBezTo>
                  <a:cubicBezTo>
                    <a:pt x="227" y="205"/>
                    <a:pt x="262" y="146"/>
                    <a:pt x="239" y="86"/>
                  </a:cubicBezTo>
                  <a:cubicBezTo>
                    <a:pt x="218" y="34"/>
                    <a:pt x="170" y="1"/>
                    <a:pt x="1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24"/>
            <p:cNvSpPr/>
            <p:nvPr/>
          </p:nvSpPr>
          <p:spPr>
            <a:xfrm>
              <a:off x="1778304" y="2660884"/>
              <a:ext cx="29085" cy="26884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6" y="0"/>
                  </a:moveTo>
                  <a:cubicBezTo>
                    <a:pt x="116" y="0"/>
                    <a:pt x="106" y="1"/>
                    <a:pt x="96" y="3"/>
                  </a:cubicBezTo>
                  <a:cubicBezTo>
                    <a:pt x="36" y="15"/>
                    <a:pt x="0" y="87"/>
                    <a:pt x="12" y="146"/>
                  </a:cubicBezTo>
                  <a:cubicBezTo>
                    <a:pt x="33" y="198"/>
                    <a:pt x="90" y="232"/>
                    <a:pt x="144" y="232"/>
                  </a:cubicBezTo>
                  <a:cubicBezTo>
                    <a:pt x="152" y="232"/>
                    <a:pt x="159" y="231"/>
                    <a:pt x="167" y="230"/>
                  </a:cubicBezTo>
                  <a:cubicBezTo>
                    <a:pt x="227" y="206"/>
                    <a:pt x="251" y="134"/>
                    <a:pt x="239" y="75"/>
                  </a:cubicBezTo>
                  <a:cubicBezTo>
                    <a:pt x="229" y="25"/>
                    <a:pt x="177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24"/>
            <p:cNvSpPr/>
            <p:nvPr/>
          </p:nvSpPr>
          <p:spPr>
            <a:xfrm>
              <a:off x="1787922" y="2811639"/>
              <a:ext cx="48437" cy="43106"/>
            </a:xfrm>
            <a:custGeom>
              <a:avLst/>
              <a:gdLst/>
              <a:ahLst/>
              <a:cxnLst/>
              <a:rect l="l" t="t" r="r" b="b"/>
              <a:pathLst>
                <a:path w="418" h="372" extrusionOk="0">
                  <a:moveTo>
                    <a:pt x="206" y="0"/>
                  </a:moveTo>
                  <a:cubicBezTo>
                    <a:pt x="186" y="0"/>
                    <a:pt x="165" y="4"/>
                    <a:pt x="144" y="12"/>
                  </a:cubicBezTo>
                  <a:cubicBezTo>
                    <a:pt x="37" y="48"/>
                    <a:pt x="1" y="155"/>
                    <a:pt x="25" y="250"/>
                  </a:cubicBezTo>
                  <a:cubicBezTo>
                    <a:pt x="57" y="325"/>
                    <a:pt x="137" y="371"/>
                    <a:pt x="230" y="371"/>
                  </a:cubicBezTo>
                  <a:cubicBezTo>
                    <a:pt x="241" y="371"/>
                    <a:pt x="252" y="371"/>
                    <a:pt x="263" y="369"/>
                  </a:cubicBezTo>
                  <a:cubicBezTo>
                    <a:pt x="370" y="322"/>
                    <a:pt x="418" y="215"/>
                    <a:pt x="382" y="131"/>
                  </a:cubicBezTo>
                  <a:cubicBezTo>
                    <a:pt x="345" y="48"/>
                    <a:pt x="279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24"/>
            <p:cNvSpPr/>
            <p:nvPr/>
          </p:nvSpPr>
          <p:spPr>
            <a:xfrm>
              <a:off x="1223720" y="2776297"/>
              <a:ext cx="23523" cy="21901"/>
            </a:xfrm>
            <a:custGeom>
              <a:avLst/>
              <a:gdLst/>
              <a:ahLst/>
              <a:cxnLst/>
              <a:rect l="l" t="t" r="r" b="b"/>
              <a:pathLst>
                <a:path w="203" h="189" extrusionOk="0">
                  <a:moveTo>
                    <a:pt x="104" y="0"/>
                  </a:moveTo>
                  <a:cubicBezTo>
                    <a:pt x="93" y="0"/>
                    <a:pt x="82" y="2"/>
                    <a:pt x="72" y="8"/>
                  </a:cubicBezTo>
                  <a:cubicBezTo>
                    <a:pt x="24" y="19"/>
                    <a:pt x="0" y="79"/>
                    <a:pt x="12" y="127"/>
                  </a:cubicBezTo>
                  <a:cubicBezTo>
                    <a:pt x="22" y="158"/>
                    <a:pt x="68" y="189"/>
                    <a:pt x="111" y="189"/>
                  </a:cubicBezTo>
                  <a:cubicBezTo>
                    <a:pt x="118" y="189"/>
                    <a:pt x="125" y="188"/>
                    <a:pt x="131" y="186"/>
                  </a:cubicBezTo>
                  <a:cubicBezTo>
                    <a:pt x="179" y="162"/>
                    <a:pt x="203" y="103"/>
                    <a:pt x="191" y="67"/>
                  </a:cubicBezTo>
                  <a:cubicBezTo>
                    <a:pt x="181" y="30"/>
                    <a:pt x="143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24"/>
            <p:cNvSpPr/>
            <p:nvPr/>
          </p:nvSpPr>
          <p:spPr>
            <a:xfrm>
              <a:off x="1183627" y="2907006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2" y="1"/>
                  </a:moveTo>
                  <a:cubicBezTo>
                    <a:pt x="63" y="1"/>
                    <a:pt x="55" y="4"/>
                    <a:pt x="49" y="11"/>
                  </a:cubicBezTo>
                  <a:cubicBezTo>
                    <a:pt x="13" y="23"/>
                    <a:pt x="1" y="46"/>
                    <a:pt x="13" y="82"/>
                  </a:cubicBezTo>
                  <a:cubicBezTo>
                    <a:pt x="30" y="99"/>
                    <a:pt x="46" y="116"/>
                    <a:pt x="68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58"/>
                    <a:pt x="120" y="34"/>
                  </a:cubicBezTo>
                  <a:cubicBezTo>
                    <a:pt x="112" y="18"/>
                    <a:pt x="91" y="1"/>
                    <a:pt x="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24"/>
            <p:cNvSpPr/>
            <p:nvPr/>
          </p:nvSpPr>
          <p:spPr>
            <a:xfrm>
              <a:off x="1307846" y="2993218"/>
              <a:ext cx="12515" cy="11704"/>
            </a:xfrm>
            <a:custGeom>
              <a:avLst/>
              <a:gdLst/>
              <a:ahLst/>
              <a:cxnLst/>
              <a:rect l="l" t="t" r="r" b="b"/>
              <a:pathLst>
                <a:path w="108" h="101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0" y="41"/>
                    <a:pt x="12" y="64"/>
                  </a:cubicBezTo>
                  <a:cubicBezTo>
                    <a:pt x="36" y="76"/>
                    <a:pt x="60" y="100"/>
                    <a:pt x="72" y="100"/>
                  </a:cubicBezTo>
                  <a:cubicBezTo>
                    <a:pt x="108" y="100"/>
                    <a:pt x="108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24"/>
            <p:cNvSpPr/>
            <p:nvPr/>
          </p:nvSpPr>
          <p:spPr>
            <a:xfrm>
              <a:off x="1874829" y="3165294"/>
              <a:ext cx="34647" cy="30244"/>
            </a:xfrm>
            <a:custGeom>
              <a:avLst/>
              <a:gdLst/>
              <a:ahLst/>
              <a:cxnLst/>
              <a:rect l="l" t="t" r="r" b="b"/>
              <a:pathLst>
                <a:path w="299" h="261" extrusionOk="0">
                  <a:moveTo>
                    <a:pt x="155" y="1"/>
                  </a:moveTo>
                  <a:cubicBezTo>
                    <a:pt x="139" y="1"/>
                    <a:pt x="123" y="3"/>
                    <a:pt x="108" y="8"/>
                  </a:cubicBezTo>
                  <a:cubicBezTo>
                    <a:pt x="49" y="20"/>
                    <a:pt x="1" y="103"/>
                    <a:pt x="37" y="175"/>
                  </a:cubicBezTo>
                  <a:cubicBezTo>
                    <a:pt x="54" y="227"/>
                    <a:pt x="103" y="260"/>
                    <a:pt x="152" y="260"/>
                  </a:cubicBezTo>
                  <a:cubicBezTo>
                    <a:pt x="170" y="260"/>
                    <a:pt x="187" y="256"/>
                    <a:pt x="203" y="246"/>
                  </a:cubicBezTo>
                  <a:cubicBezTo>
                    <a:pt x="263" y="234"/>
                    <a:pt x="299" y="163"/>
                    <a:pt x="275" y="80"/>
                  </a:cubicBezTo>
                  <a:cubicBezTo>
                    <a:pt x="265" y="33"/>
                    <a:pt x="212" y="1"/>
                    <a:pt x="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24"/>
            <p:cNvSpPr/>
            <p:nvPr/>
          </p:nvSpPr>
          <p:spPr>
            <a:xfrm>
              <a:off x="2072166" y="2942695"/>
              <a:ext cx="48437" cy="43454"/>
            </a:xfrm>
            <a:custGeom>
              <a:avLst/>
              <a:gdLst/>
              <a:ahLst/>
              <a:cxnLst/>
              <a:rect l="l" t="t" r="r" b="b"/>
              <a:pathLst>
                <a:path w="418" h="375" extrusionOk="0">
                  <a:moveTo>
                    <a:pt x="214" y="1"/>
                  </a:moveTo>
                  <a:cubicBezTo>
                    <a:pt x="191" y="1"/>
                    <a:pt x="167" y="4"/>
                    <a:pt x="143" y="12"/>
                  </a:cubicBezTo>
                  <a:cubicBezTo>
                    <a:pt x="48" y="36"/>
                    <a:pt x="1" y="143"/>
                    <a:pt x="24" y="250"/>
                  </a:cubicBezTo>
                  <a:cubicBezTo>
                    <a:pt x="65" y="321"/>
                    <a:pt x="148" y="375"/>
                    <a:pt x="223" y="375"/>
                  </a:cubicBezTo>
                  <a:cubicBezTo>
                    <a:pt x="237" y="375"/>
                    <a:pt x="250" y="373"/>
                    <a:pt x="262" y="369"/>
                  </a:cubicBezTo>
                  <a:cubicBezTo>
                    <a:pt x="370" y="334"/>
                    <a:pt x="417" y="238"/>
                    <a:pt x="382" y="131"/>
                  </a:cubicBezTo>
                  <a:cubicBezTo>
                    <a:pt x="363" y="48"/>
                    <a:pt x="294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24"/>
            <p:cNvSpPr/>
            <p:nvPr/>
          </p:nvSpPr>
          <p:spPr>
            <a:xfrm>
              <a:off x="2033580" y="3100519"/>
              <a:ext cx="30476" cy="26652"/>
            </a:xfrm>
            <a:custGeom>
              <a:avLst/>
              <a:gdLst/>
              <a:ahLst/>
              <a:cxnLst/>
              <a:rect l="l" t="t" r="r" b="b"/>
              <a:pathLst>
                <a:path w="263" h="230" extrusionOk="0">
                  <a:moveTo>
                    <a:pt x="133" y="0"/>
                  </a:moveTo>
                  <a:cubicBezTo>
                    <a:pt x="121" y="0"/>
                    <a:pt x="108" y="2"/>
                    <a:pt x="95" y="8"/>
                  </a:cubicBezTo>
                  <a:cubicBezTo>
                    <a:pt x="36" y="31"/>
                    <a:pt x="0" y="91"/>
                    <a:pt x="24" y="150"/>
                  </a:cubicBezTo>
                  <a:cubicBezTo>
                    <a:pt x="43" y="197"/>
                    <a:pt x="83" y="229"/>
                    <a:pt x="129" y="229"/>
                  </a:cubicBezTo>
                  <a:cubicBezTo>
                    <a:pt x="141" y="229"/>
                    <a:pt x="154" y="227"/>
                    <a:pt x="167" y="222"/>
                  </a:cubicBezTo>
                  <a:cubicBezTo>
                    <a:pt x="226" y="198"/>
                    <a:pt x="262" y="139"/>
                    <a:pt x="238" y="79"/>
                  </a:cubicBezTo>
                  <a:cubicBezTo>
                    <a:pt x="220" y="32"/>
                    <a:pt x="179" y="0"/>
                    <a:pt x="1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24"/>
            <p:cNvSpPr/>
            <p:nvPr/>
          </p:nvSpPr>
          <p:spPr>
            <a:xfrm>
              <a:off x="1856984" y="2986033"/>
              <a:ext cx="35922" cy="30708"/>
            </a:xfrm>
            <a:custGeom>
              <a:avLst/>
              <a:gdLst/>
              <a:ahLst/>
              <a:cxnLst/>
              <a:rect l="l" t="t" r="r" b="b"/>
              <a:pathLst>
                <a:path w="310" h="265" extrusionOk="0">
                  <a:moveTo>
                    <a:pt x="162" y="0"/>
                  </a:moveTo>
                  <a:cubicBezTo>
                    <a:pt x="148" y="0"/>
                    <a:pt x="134" y="2"/>
                    <a:pt x="119" y="7"/>
                  </a:cubicBezTo>
                  <a:cubicBezTo>
                    <a:pt x="36" y="19"/>
                    <a:pt x="0" y="103"/>
                    <a:pt x="24" y="174"/>
                  </a:cubicBezTo>
                  <a:cubicBezTo>
                    <a:pt x="52" y="231"/>
                    <a:pt x="103" y="265"/>
                    <a:pt x="152" y="265"/>
                  </a:cubicBezTo>
                  <a:cubicBezTo>
                    <a:pt x="165" y="265"/>
                    <a:pt x="178" y="262"/>
                    <a:pt x="191" y="257"/>
                  </a:cubicBezTo>
                  <a:cubicBezTo>
                    <a:pt x="262" y="245"/>
                    <a:pt x="310" y="174"/>
                    <a:pt x="274" y="103"/>
                  </a:cubicBezTo>
                  <a:cubicBezTo>
                    <a:pt x="264" y="36"/>
                    <a:pt x="217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24"/>
            <p:cNvSpPr/>
            <p:nvPr/>
          </p:nvSpPr>
          <p:spPr>
            <a:xfrm>
              <a:off x="747700" y="2904920"/>
              <a:ext cx="13905" cy="12167"/>
            </a:xfrm>
            <a:custGeom>
              <a:avLst/>
              <a:gdLst/>
              <a:ahLst/>
              <a:cxnLst/>
              <a:rect l="l" t="t" r="r" b="b"/>
              <a:pathLst>
                <a:path w="120" h="105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1" y="41"/>
                    <a:pt x="12" y="64"/>
                  </a:cubicBezTo>
                  <a:cubicBezTo>
                    <a:pt x="12" y="91"/>
                    <a:pt x="32" y="105"/>
                    <a:pt x="53" y="105"/>
                  </a:cubicBezTo>
                  <a:cubicBezTo>
                    <a:pt x="59" y="105"/>
                    <a:pt x="66" y="103"/>
                    <a:pt x="72" y="100"/>
                  </a:cubicBezTo>
                  <a:cubicBezTo>
                    <a:pt x="108" y="100"/>
                    <a:pt x="120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24"/>
            <p:cNvSpPr/>
            <p:nvPr/>
          </p:nvSpPr>
          <p:spPr>
            <a:xfrm>
              <a:off x="893936" y="2967029"/>
              <a:ext cx="15296" cy="13558"/>
            </a:xfrm>
            <a:custGeom>
              <a:avLst/>
              <a:gdLst/>
              <a:ahLst/>
              <a:cxnLst/>
              <a:rect l="l" t="t" r="r" b="b"/>
              <a:pathLst>
                <a:path w="132" h="117" extrusionOk="0">
                  <a:moveTo>
                    <a:pt x="68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28"/>
                    <a:pt x="1" y="52"/>
                    <a:pt x="12" y="88"/>
                  </a:cubicBezTo>
                  <a:cubicBezTo>
                    <a:pt x="30" y="105"/>
                    <a:pt x="47" y="116"/>
                    <a:pt x="69" y="116"/>
                  </a:cubicBezTo>
                  <a:cubicBezTo>
                    <a:pt x="78" y="116"/>
                    <a:pt x="86" y="115"/>
                    <a:pt x="96" y="112"/>
                  </a:cubicBezTo>
                  <a:cubicBezTo>
                    <a:pt x="120" y="100"/>
                    <a:pt x="132" y="64"/>
                    <a:pt x="120" y="40"/>
                  </a:cubicBezTo>
                  <a:cubicBezTo>
                    <a:pt x="111" y="14"/>
                    <a:pt x="88" y="0"/>
                    <a:pt x="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24"/>
            <p:cNvSpPr/>
            <p:nvPr/>
          </p:nvSpPr>
          <p:spPr>
            <a:xfrm>
              <a:off x="1258135" y="3213614"/>
              <a:ext cx="37428" cy="32909"/>
            </a:xfrm>
            <a:custGeom>
              <a:avLst/>
              <a:gdLst/>
              <a:ahLst/>
              <a:cxnLst/>
              <a:rect l="l" t="t" r="r" b="b"/>
              <a:pathLst>
                <a:path w="323" h="284" extrusionOk="0">
                  <a:moveTo>
                    <a:pt x="163" y="1"/>
                  </a:moveTo>
                  <a:cubicBezTo>
                    <a:pt x="149" y="1"/>
                    <a:pt x="134" y="3"/>
                    <a:pt x="120" y="8"/>
                  </a:cubicBezTo>
                  <a:cubicBezTo>
                    <a:pt x="37" y="44"/>
                    <a:pt x="1" y="115"/>
                    <a:pt x="25" y="186"/>
                  </a:cubicBezTo>
                  <a:cubicBezTo>
                    <a:pt x="56" y="249"/>
                    <a:pt x="114" y="284"/>
                    <a:pt x="176" y="284"/>
                  </a:cubicBezTo>
                  <a:cubicBezTo>
                    <a:pt x="185" y="284"/>
                    <a:pt x="194" y="283"/>
                    <a:pt x="203" y="282"/>
                  </a:cubicBezTo>
                  <a:cubicBezTo>
                    <a:pt x="287" y="246"/>
                    <a:pt x="322" y="175"/>
                    <a:pt x="298" y="103"/>
                  </a:cubicBezTo>
                  <a:cubicBezTo>
                    <a:pt x="270" y="37"/>
                    <a:pt x="219" y="1"/>
                    <a:pt x="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24"/>
            <p:cNvSpPr/>
            <p:nvPr/>
          </p:nvSpPr>
          <p:spPr>
            <a:xfrm>
              <a:off x="1070048" y="1105791"/>
              <a:ext cx="10916" cy="6717"/>
            </a:xfrm>
            <a:custGeom>
              <a:avLst/>
              <a:gdLst/>
              <a:ahLst/>
              <a:cxnLst/>
              <a:rect l="l" t="t" r="r" b="b"/>
              <a:pathLst>
                <a:path w="273" h="168" extrusionOk="0">
                  <a:moveTo>
                    <a:pt x="213" y="0"/>
                  </a:moveTo>
                  <a:cubicBezTo>
                    <a:pt x="203" y="0"/>
                    <a:pt x="194" y="3"/>
                    <a:pt x="185" y="8"/>
                  </a:cubicBezTo>
                  <a:cubicBezTo>
                    <a:pt x="166" y="20"/>
                    <a:pt x="177" y="46"/>
                    <a:pt x="194" y="46"/>
                  </a:cubicBezTo>
                  <a:cubicBezTo>
                    <a:pt x="197" y="46"/>
                    <a:pt x="201" y="45"/>
                    <a:pt x="205" y="43"/>
                  </a:cubicBezTo>
                  <a:lnTo>
                    <a:pt x="205" y="43"/>
                  </a:lnTo>
                  <a:cubicBezTo>
                    <a:pt x="168" y="65"/>
                    <a:pt x="175" y="78"/>
                    <a:pt x="133" y="87"/>
                  </a:cubicBezTo>
                  <a:cubicBezTo>
                    <a:pt x="129" y="88"/>
                    <a:pt x="125" y="88"/>
                    <a:pt x="122" y="88"/>
                  </a:cubicBezTo>
                  <a:cubicBezTo>
                    <a:pt x="110" y="88"/>
                    <a:pt x="98" y="85"/>
                    <a:pt x="86" y="85"/>
                  </a:cubicBezTo>
                  <a:cubicBezTo>
                    <a:pt x="81" y="85"/>
                    <a:pt x="76" y="85"/>
                    <a:pt x="70" y="87"/>
                  </a:cubicBezTo>
                  <a:cubicBezTo>
                    <a:pt x="47" y="93"/>
                    <a:pt x="27" y="104"/>
                    <a:pt x="13" y="121"/>
                  </a:cubicBezTo>
                  <a:cubicBezTo>
                    <a:pt x="1" y="135"/>
                    <a:pt x="13" y="152"/>
                    <a:pt x="27" y="152"/>
                  </a:cubicBezTo>
                  <a:cubicBezTo>
                    <a:pt x="31" y="152"/>
                    <a:pt x="35" y="151"/>
                    <a:pt x="39" y="147"/>
                  </a:cubicBezTo>
                  <a:cubicBezTo>
                    <a:pt x="88" y="100"/>
                    <a:pt x="261" y="167"/>
                    <a:pt x="270" y="62"/>
                  </a:cubicBezTo>
                  <a:cubicBezTo>
                    <a:pt x="273" y="27"/>
                    <a:pt x="244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24"/>
            <p:cNvSpPr/>
            <p:nvPr/>
          </p:nvSpPr>
          <p:spPr>
            <a:xfrm>
              <a:off x="1836429" y="3587752"/>
              <a:ext cx="8077" cy="12115"/>
            </a:xfrm>
            <a:custGeom>
              <a:avLst/>
              <a:gdLst/>
              <a:ahLst/>
              <a:cxnLst/>
              <a:rect l="l" t="t" r="r" b="b"/>
              <a:pathLst>
                <a:path w="202" h="303" extrusionOk="0">
                  <a:moveTo>
                    <a:pt x="2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62" y="94"/>
                    <a:pt x="121" y="188"/>
                    <a:pt x="181" y="282"/>
                  </a:cubicBezTo>
                  <a:cubicBezTo>
                    <a:pt x="187" y="289"/>
                    <a:pt x="194" y="296"/>
                    <a:pt x="201" y="303"/>
                  </a:cubicBezTo>
                  <a:cubicBezTo>
                    <a:pt x="67" y="81"/>
                    <a:pt x="10" y="1"/>
                    <a:pt x="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24"/>
            <p:cNvSpPr/>
            <p:nvPr/>
          </p:nvSpPr>
          <p:spPr>
            <a:xfrm>
              <a:off x="3489951" y="2822527"/>
              <a:ext cx="5398" cy="15714"/>
            </a:xfrm>
            <a:custGeom>
              <a:avLst/>
              <a:gdLst/>
              <a:ahLst/>
              <a:cxnLst/>
              <a:rect l="l" t="t" r="r" b="b"/>
              <a:pathLst>
                <a:path w="135" h="393" extrusionOk="0">
                  <a:moveTo>
                    <a:pt x="3" y="1"/>
                  </a:moveTo>
                  <a:cubicBezTo>
                    <a:pt x="1" y="1"/>
                    <a:pt x="3" y="17"/>
                    <a:pt x="10" y="43"/>
                  </a:cubicBezTo>
                  <a:cubicBezTo>
                    <a:pt x="53" y="157"/>
                    <a:pt x="95" y="270"/>
                    <a:pt x="132" y="386"/>
                  </a:cubicBezTo>
                  <a:cubicBezTo>
                    <a:pt x="132" y="388"/>
                    <a:pt x="133" y="389"/>
                    <a:pt x="135" y="392"/>
                  </a:cubicBezTo>
                  <a:cubicBezTo>
                    <a:pt x="45" y="100"/>
                    <a:pt x="8" y="1"/>
                    <a:pt x="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929" name="Google Shape;929;p24"/>
          <p:cNvGrpSpPr/>
          <p:nvPr/>
        </p:nvGrpSpPr>
        <p:grpSpPr>
          <a:xfrm rot="-9549054">
            <a:off x="7746341" y="3051049"/>
            <a:ext cx="3663449" cy="3325360"/>
            <a:chOff x="747700" y="1105791"/>
            <a:chExt cx="2747649" cy="2494076"/>
          </a:xfrm>
        </p:grpSpPr>
        <p:sp>
          <p:nvSpPr>
            <p:cNvPr id="930" name="Google Shape;930;p24"/>
            <p:cNvSpPr/>
            <p:nvPr/>
          </p:nvSpPr>
          <p:spPr>
            <a:xfrm>
              <a:off x="1853769" y="1486664"/>
              <a:ext cx="15296" cy="13674"/>
            </a:xfrm>
            <a:custGeom>
              <a:avLst/>
              <a:gdLst/>
              <a:ahLst/>
              <a:cxnLst/>
              <a:rect l="l" t="t" r="r" b="b"/>
              <a:pathLst>
                <a:path w="132" h="118" extrusionOk="0">
                  <a:moveTo>
                    <a:pt x="69" y="1"/>
                  </a:moveTo>
                  <a:cubicBezTo>
                    <a:pt x="61" y="1"/>
                    <a:pt x="54" y="2"/>
                    <a:pt x="48" y="6"/>
                  </a:cubicBezTo>
                  <a:cubicBezTo>
                    <a:pt x="24" y="17"/>
                    <a:pt x="0" y="53"/>
                    <a:pt x="24" y="77"/>
                  </a:cubicBezTo>
                  <a:cubicBezTo>
                    <a:pt x="24" y="104"/>
                    <a:pt x="37" y="117"/>
                    <a:pt x="64" y="117"/>
                  </a:cubicBezTo>
                  <a:cubicBezTo>
                    <a:pt x="73" y="117"/>
                    <a:pt x="84" y="116"/>
                    <a:pt x="96" y="113"/>
                  </a:cubicBezTo>
                  <a:cubicBezTo>
                    <a:pt x="119" y="89"/>
                    <a:pt x="131" y="65"/>
                    <a:pt x="119" y="29"/>
                  </a:cubicBezTo>
                  <a:cubicBezTo>
                    <a:pt x="111" y="12"/>
                    <a:pt x="89" y="1"/>
                    <a:pt x="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24"/>
            <p:cNvSpPr/>
            <p:nvPr/>
          </p:nvSpPr>
          <p:spPr>
            <a:xfrm>
              <a:off x="2005451" y="1551555"/>
              <a:ext cx="18077" cy="14485"/>
            </a:xfrm>
            <a:custGeom>
              <a:avLst/>
              <a:gdLst/>
              <a:ahLst/>
              <a:cxnLst/>
              <a:rect l="l" t="t" r="r" b="b"/>
              <a:pathLst>
                <a:path w="156" h="125" extrusionOk="0">
                  <a:moveTo>
                    <a:pt x="84" y="1"/>
                  </a:moveTo>
                  <a:cubicBezTo>
                    <a:pt x="77" y="1"/>
                    <a:pt x="69" y="2"/>
                    <a:pt x="60" y="5"/>
                  </a:cubicBezTo>
                  <a:cubicBezTo>
                    <a:pt x="25" y="17"/>
                    <a:pt x="1" y="53"/>
                    <a:pt x="25" y="88"/>
                  </a:cubicBezTo>
                  <a:cubicBezTo>
                    <a:pt x="37" y="112"/>
                    <a:pt x="60" y="124"/>
                    <a:pt x="96" y="124"/>
                  </a:cubicBezTo>
                  <a:cubicBezTo>
                    <a:pt x="144" y="112"/>
                    <a:pt x="156" y="88"/>
                    <a:pt x="144" y="53"/>
                  </a:cubicBezTo>
                  <a:cubicBezTo>
                    <a:pt x="126" y="16"/>
                    <a:pt x="107" y="1"/>
                    <a:pt x="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24"/>
            <p:cNvSpPr/>
            <p:nvPr/>
          </p:nvSpPr>
          <p:spPr>
            <a:xfrm>
              <a:off x="2956534" y="2220554"/>
              <a:ext cx="34647" cy="31287"/>
            </a:xfrm>
            <a:custGeom>
              <a:avLst/>
              <a:gdLst/>
              <a:ahLst/>
              <a:cxnLst/>
              <a:rect l="l" t="t" r="r" b="b"/>
              <a:pathLst>
                <a:path w="299" h="270" extrusionOk="0">
                  <a:moveTo>
                    <a:pt x="156" y="1"/>
                  </a:moveTo>
                  <a:cubicBezTo>
                    <a:pt x="135" y="1"/>
                    <a:pt x="114" y="6"/>
                    <a:pt x="96" y="17"/>
                  </a:cubicBezTo>
                  <a:cubicBezTo>
                    <a:pt x="36" y="53"/>
                    <a:pt x="0" y="124"/>
                    <a:pt x="36" y="196"/>
                  </a:cubicBezTo>
                  <a:cubicBezTo>
                    <a:pt x="53" y="239"/>
                    <a:pt x="96" y="270"/>
                    <a:pt x="149" y="270"/>
                  </a:cubicBezTo>
                  <a:cubicBezTo>
                    <a:pt x="170" y="270"/>
                    <a:pt x="192" y="265"/>
                    <a:pt x="215" y="255"/>
                  </a:cubicBezTo>
                  <a:cubicBezTo>
                    <a:pt x="274" y="232"/>
                    <a:pt x="298" y="160"/>
                    <a:pt x="274" y="77"/>
                  </a:cubicBezTo>
                  <a:cubicBezTo>
                    <a:pt x="250" y="27"/>
                    <a:pt x="20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24"/>
            <p:cNvSpPr/>
            <p:nvPr/>
          </p:nvSpPr>
          <p:spPr>
            <a:xfrm>
              <a:off x="3086200" y="2567951"/>
              <a:ext cx="55274" cy="48669"/>
            </a:xfrm>
            <a:custGeom>
              <a:avLst/>
              <a:gdLst/>
              <a:ahLst/>
              <a:cxnLst/>
              <a:rect l="l" t="t" r="r" b="b"/>
              <a:pathLst>
                <a:path w="477" h="420" extrusionOk="0">
                  <a:moveTo>
                    <a:pt x="238" y="1"/>
                  </a:moveTo>
                  <a:cubicBezTo>
                    <a:pt x="207" y="1"/>
                    <a:pt x="175" y="7"/>
                    <a:pt x="143" y="20"/>
                  </a:cubicBezTo>
                  <a:cubicBezTo>
                    <a:pt x="48" y="79"/>
                    <a:pt x="1" y="198"/>
                    <a:pt x="48" y="293"/>
                  </a:cubicBezTo>
                  <a:cubicBezTo>
                    <a:pt x="92" y="372"/>
                    <a:pt x="168" y="419"/>
                    <a:pt x="243" y="419"/>
                  </a:cubicBezTo>
                  <a:cubicBezTo>
                    <a:pt x="270" y="419"/>
                    <a:pt x="297" y="413"/>
                    <a:pt x="322" y="401"/>
                  </a:cubicBezTo>
                  <a:cubicBezTo>
                    <a:pt x="429" y="341"/>
                    <a:pt x="477" y="222"/>
                    <a:pt x="429" y="115"/>
                  </a:cubicBezTo>
                  <a:cubicBezTo>
                    <a:pt x="394" y="45"/>
                    <a:pt x="321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24"/>
            <p:cNvSpPr/>
            <p:nvPr/>
          </p:nvSpPr>
          <p:spPr>
            <a:xfrm>
              <a:off x="1906579" y="2283012"/>
              <a:ext cx="84359" cy="74973"/>
            </a:xfrm>
            <a:custGeom>
              <a:avLst/>
              <a:gdLst/>
              <a:ahLst/>
              <a:cxnLst/>
              <a:rect l="l" t="t" r="r" b="b"/>
              <a:pathLst>
                <a:path w="728" h="647" extrusionOk="0">
                  <a:moveTo>
                    <a:pt x="376" y="0"/>
                  </a:moveTo>
                  <a:cubicBezTo>
                    <a:pt x="325" y="0"/>
                    <a:pt x="274" y="13"/>
                    <a:pt x="227" y="38"/>
                  </a:cubicBezTo>
                  <a:cubicBezTo>
                    <a:pt x="60" y="109"/>
                    <a:pt x="1" y="300"/>
                    <a:pt x="72" y="467"/>
                  </a:cubicBezTo>
                  <a:cubicBezTo>
                    <a:pt x="122" y="583"/>
                    <a:pt x="235" y="647"/>
                    <a:pt x="352" y="647"/>
                  </a:cubicBezTo>
                  <a:cubicBezTo>
                    <a:pt x="403" y="647"/>
                    <a:pt x="454" y="635"/>
                    <a:pt x="501" y="609"/>
                  </a:cubicBezTo>
                  <a:cubicBezTo>
                    <a:pt x="668" y="538"/>
                    <a:pt x="727" y="347"/>
                    <a:pt x="656" y="181"/>
                  </a:cubicBezTo>
                  <a:cubicBezTo>
                    <a:pt x="606" y="65"/>
                    <a:pt x="492" y="0"/>
                    <a:pt x="3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24"/>
            <p:cNvSpPr/>
            <p:nvPr/>
          </p:nvSpPr>
          <p:spPr>
            <a:xfrm>
              <a:off x="2415740" y="2941073"/>
              <a:ext cx="62110" cy="54115"/>
            </a:xfrm>
            <a:custGeom>
              <a:avLst/>
              <a:gdLst/>
              <a:ahLst/>
              <a:cxnLst/>
              <a:rect l="l" t="t" r="r" b="b"/>
              <a:pathLst>
                <a:path w="536" h="467" extrusionOk="0">
                  <a:moveTo>
                    <a:pt x="263" y="1"/>
                  </a:moveTo>
                  <a:cubicBezTo>
                    <a:pt x="226" y="1"/>
                    <a:pt x="190" y="9"/>
                    <a:pt x="155" y="26"/>
                  </a:cubicBezTo>
                  <a:cubicBezTo>
                    <a:pt x="60" y="86"/>
                    <a:pt x="0" y="217"/>
                    <a:pt x="60" y="336"/>
                  </a:cubicBezTo>
                  <a:cubicBezTo>
                    <a:pt x="103" y="414"/>
                    <a:pt x="184" y="467"/>
                    <a:pt x="271" y="467"/>
                  </a:cubicBezTo>
                  <a:cubicBezTo>
                    <a:pt x="304" y="467"/>
                    <a:pt x="337" y="459"/>
                    <a:pt x="369" y="443"/>
                  </a:cubicBezTo>
                  <a:cubicBezTo>
                    <a:pt x="476" y="383"/>
                    <a:pt x="536" y="252"/>
                    <a:pt x="476" y="133"/>
                  </a:cubicBezTo>
                  <a:cubicBezTo>
                    <a:pt x="434" y="49"/>
                    <a:pt x="350" y="1"/>
                    <a:pt x="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24"/>
            <p:cNvSpPr/>
            <p:nvPr/>
          </p:nvSpPr>
          <p:spPr>
            <a:xfrm>
              <a:off x="2625360" y="2598659"/>
              <a:ext cx="31866" cy="25725"/>
            </a:xfrm>
            <a:custGeom>
              <a:avLst/>
              <a:gdLst/>
              <a:ahLst/>
              <a:cxnLst/>
              <a:rect l="l" t="t" r="r" b="b"/>
              <a:pathLst>
                <a:path w="275" h="222" extrusionOk="0">
                  <a:moveTo>
                    <a:pt x="126" y="1"/>
                  </a:moveTo>
                  <a:cubicBezTo>
                    <a:pt x="115" y="1"/>
                    <a:pt x="104" y="2"/>
                    <a:pt x="96" y="5"/>
                  </a:cubicBezTo>
                  <a:cubicBezTo>
                    <a:pt x="37" y="28"/>
                    <a:pt x="1" y="88"/>
                    <a:pt x="37" y="148"/>
                  </a:cubicBezTo>
                  <a:cubicBezTo>
                    <a:pt x="54" y="191"/>
                    <a:pt x="90" y="221"/>
                    <a:pt x="131" y="221"/>
                  </a:cubicBezTo>
                  <a:cubicBezTo>
                    <a:pt x="147" y="221"/>
                    <a:pt x="163" y="217"/>
                    <a:pt x="180" y="207"/>
                  </a:cubicBezTo>
                  <a:cubicBezTo>
                    <a:pt x="239" y="183"/>
                    <a:pt x="275" y="124"/>
                    <a:pt x="239" y="64"/>
                  </a:cubicBezTo>
                  <a:cubicBezTo>
                    <a:pt x="221" y="18"/>
                    <a:pt x="166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24"/>
            <p:cNvSpPr/>
            <p:nvPr/>
          </p:nvSpPr>
          <p:spPr>
            <a:xfrm>
              <a:off x="2746798" y="2622297"/>
              <a:ext cx="30476" cy="26304"/>
            </a:xfrm>
            <a:custGeom>
              <a:avLst/>
              <a:gdLst/>
              <a:ahLst/>
              <a:cxnLst/>
              <a:rect l="l" t="t" r="r" b="b"/>
              <a:pathLst>
                <a:path w="263" h="227" extrusionOk="0">
                  <a:moveTo>
                    <a:pt x="108" y="1"/>
                  </a:moveTo>
                  <a:cubicBezTo>
                    <a:pt x="100" y="1"/>
                    <a:pt x="92" y="1"/>
                    <a:pt x="84" y="3"/>
                  </a:cubicBezTo>
                  <a:cubicBezTo>
                    <a:pt x="24" y="27"/>
                    <a:pt x="1" y="98"/>
                    <a:pt x="24" y="158"/>
                  </a:cubicBezTo>
                  <a:cubicBezTo>
                    <a:pt x="33" y="202"/>
                    <a:pt x="81" y="227"/>
                    <a:pt x="130" y="227"/>
                  </a:cubicBezTo>
                  <a:cubicBezTo>
                    <a:pt x="147" y="227"/>
                    <a:pt x="164" y="224"/>
                    <a:pt x="179" y="217"/>
                  </a:cubicBezTo>
                  <a:cubicBezTo>
                    <a:pt x="239" y="205"/>
                    <a:pt x="263" y="122"/>
                    <a:pt x="239" y="63"/>
                  </a:cubicBezTo>
                  <a:cubicBezTo>
                    <a:pt x="208" y="32"/>
                    <a:pt x="159" y="1"/>
                    <a:pt x="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24"/>
            <p:cNvSpPr/>
            <p:nvPr/>
          </p:nvSpPr>
          <p:spPr>
            <a:xfrm>
              <a:off x="2299863" y="2547325"/>
              <a:ext cx="48321" cy="41716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212" y="0"/>
                  </a:moveTo>
                  <a:cubicBezTo>
                    <a:pt x="185" y="0"/>
                    <a:pt x="157" y="6"/>
                    <a:pt x="131" y="19"/>
                  </a:cubicBezTo>
                  <a:cubicBezTo>
                    <a:pt x="48" y="55"/>
                    <a:pt x="0" y="162"/>
                    <a:pt x="48" y="257"/>
                  </a:cubicBezTo>
                  <a:cubicBezTo>
                    <a:pt x="74" y="318"/>
                    <a:pt x="137" y="359"/>
                    <a:pt x="207" y="359"/>
                  </a:cubicBezTo>
                  <a:cubicBezTo>
                    <a:pt x="233" y="359"/>
                    <a:pt x="260" y="354"/>
                    <a:pt x="286" y="341"/>
                  </a:cubicBezTo>
                  <a:cubicBezTo>
                    <a:pt x="369" y="293"/>
                    <a:pt x="417" y="198"/>
                    <a:pt x="369" y="102"/>
                  </a:cubicBezTo>
                  <a:cubicBezTo>
                    <a:pt x="352" y="42"/>
                    <a:pt x="284" y="0"/>
                    <a:pt x="2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24"/>
            <p:cNvSpPr/>
            <p:nvPr/>
          </p:nvSpPr>
          <p:spPr>
            <a:xfrm>
              <a:off x="3288984" y="2452654"/>
              <a:ext cx="27695" cy="23523"/>
            </a:xfrm>
            <a:custGeom>
              <a:avLst/>
              <a:gdLst/>
              <a:ahLst/>
              <a:cxnLst/>
              <a:rect l="l" t="t" r="r" b="b"/>
              <a:pathLst>
                <a:path w="239" h="203" extrusionOk="0">
                  <a:moveTo>
                    <a:pt x="119" y="0"/>
                  </a:moveTo>
                  <a:cubicBezTo>
                    <a:pt x="106" y="0"/>
                    <a:pt x="94" y="4"/>
                    <a:pt x="84" y="15"/>
                  </a:cubicBezTo>
                  <a:cubicBezTo>
                    <a:pt x="37" y="38"/>
                    <a:pt x="1" y="98"/>
                    <a:pt x="37" y="146"/>
                  </a:cubicBezTo>
                  <a:cubicBezTo>
                    <a:pt x="54" y="180"/>
                    <a:pt x="91" y="202"/>
                    <a:pt x="128" y="202"/>
                  </a:cubicBezTo>
                  <a:cubicBezTo>
                    <a:pt x="141" y="202"/>
                    <a:pt x="155" y="200"/>
                    <a:pt x="168" y="193"/>
                  </a:cubicBezTo>
                  <a:cubicBezTo>
                    <a:pt x="215" y="157"/>
                    <a:pt x="239" y="98"/>
                    <a:pt x="215" y="62"/>
                  </a:cubicBezTo>
                  <a:cubicBezTo>
                    <a:pt x="190" y="28"/>
                    <a:pt x="152" y="0"/>
                    <a:pt x="1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24"/>
            <p:cNvSpPr/>
            <p:nvPr/>
          </p:nvSpPr>
          <p:spPr>
            <a:xfrm>
              <a:off x="3323515" y="2324611"/>
              <a:ext cx="16686" cy="12978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48" y="0"/>
                  </a:moveTo>
                  <a:cubicBezTo>
                    <a:pt x="24" y="12"/>
                    <a:pt x="0" y="48"/>
                    <a:pt x="24" y="72"/>
                  </a:cubicBezTo>
                  <a:cubicBezTo>
                    <a:pt x="33" y="99"/>
                    <a:pt x="49" y="112"/>
                    <a:pt x="71" y="112"/>
                  </a:cubicBezTo>
                  <a:cubicBezTo>
                    <a:pt x="79" y="112"/>
                    <a:pt x="87" y="110"/>
                    <a:pt x="96" y="108"/>
                  </a:cubicBezTo>
                  <a:cubicBezTo>
                    <a:pt x="120" y="96"/>
                    <a:pt x="143" y="60"/>
                    <a:pt x="120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24"/>
            <p:cNvSpPr/>
            <p:nvPr/>
          </p:nvSpPr>
          <p:spPr>
            <a:xfrm>
              <a:off x="3192459" y="2255665"/>
              <a:ext cx="13905" cy="11588"/>
            </a:xfrm>
            <a:custGeom>
              <a:avLst/>
              <a:gdLst/>
              <a:ahLst/>
              <a:cxnLst/>
              <a:rect l="l" t="t" r="r" b="b"/>
              <a:pathLst>
                <a:path w="120" h="100" extrusionOk="0">
                  <a:moveTo>
                    <a:pt x="48" y="0"/>
                  </a:moveTo>
                  <a:cubicBezTo>
                    <a:pt x="24" y="0"/>
                    <a:pt x="0" y="36"/>
                    <a:pt x="24" y="60"/>
                  </a:cubicBezTo>
                  <a:cubicBezTo>
                    <a:pt x="24" y="86"/>
                    <a:pt x="38" y="100"/>
                    <a:pt x="59" y="100"/>
                  </a:cubicBezTo>
                  <a:cubicBezTo>
                    <a:pt x="67" y="100"/>
                    <a:pt x="75" y="98"/>
                    <a:pt x="84" y="95"/>
                  </a:cubicBezTo>
                  <a:cubicBezTo>
                    <a:pt x="108" y="95"/>
                    <a:pt x="119" y="60"/>
                    <a:pt x="108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24"/>
            <p:cNvSpPr/>
            <p:nvPr/>
          </p:nvSpPr>
          <p:spPr>
            <a:xfrm>
              <a:off x="2589554" y="2128433"/>
              <a:ext cx="34531" cy="30360"/>
            </a:xfrm>
            <a:custGeom>
              <a:avLst/>
              <a:gdLst/>
              <a:ahLst/>
              <a:cxnLst/>
              <a:rect l="l" t="t" r="r" b="b"/>
              <a:pathLst>
                <a:path w="298" h="262" extrusionOk="0">
                  <a:moveTo>
                    <a:pt x="149" y="0"/>
                  </a:moveTo>
                  <a:cubicBezTo>
                    <a:pt x="129" y="0"/>
                    <a:pt x="107" y="5"/>
                    <a:pt x="84" y="15"/>
                  </a:cubicBezTo>
                  <a:cubicBezTo>
                    <a:pt x="24" y="38"/>
                    <a:pt x="0" y="134"/>
                    <a:pt x="24" y="193"/>
                  </a:cubicBezTo>
                  <a:cubicBezTo>
                    <a:pt x="51" y="237"/>
                    <a:pt x="103" y="262"/>
                    <a:pt x="153" y="262"/>
                  </a:cubicBezTo>
                  <a:cubicBezTo>
                    <a:pt x="170" y="262"/>
                    <a:pt x="187" y="259"/>
                    <a:pt x="203" y="253"/>
                  </a:cubicBezTo>
                  <a:cubicBezTo>
                    <a:pt x="262" y="217"/>
                    <a:pt x="298" y="134"/>
                    <a:pt x="262" y="74"/>
                  </a:cubicBezTo>
                  <a:cubicBezTo>
                    <a:pt x="245" y="31"/>
                    <a:pt x="203" y="0"/>
                    <a:pt x="1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24"/>
            <p:cNvSpPr/>
            <p:nvPr/>
          </p:nvSpPr>
          <p:spPr>
            <a:xfrm>
              <a:off x="2050150" y="1989960"/>
              <a:ext cx="49711" cy="43802"/>
            </a:xfrm>
            <a:custGeom>
              <a:avLst/>
              <a:gdLst/>
              <a:ahLst/>
              <a:cxnLst/>
              <a:rect l="l" t="t" r="r" b="b"/>
              <a:pathLst>
                <a:path w="429" h="378" extrusionOk="0">
                  <a:moveTo>
                    <a:pt x="215" y="0"/>
                  </a:moveTo>
                  <a:cubicBezTo>
                    <a:pt x="189" y="0"/>
                    <a:pt x="160" y="6"/>
                    <a:pt x="131" y="19"/>
                  </a:cubicBezTo>
                  <a:cubicBezTo>
                    <a:pt x="36" y="67"/>
                    <a:pt x="0" y="186"/>
                    <a:pt x="36" y="269"/>
                  </a:cubicBezTo>
                  <a:cubicBezTo>
                    <a:pt x="71" y="340"/>
                    <a:pt x="146" y="378"/>
                    <a:pt x="222" y="378"/>
                  </a:cubicBezTo>
                  <a:cubicBezTo>
                    <a:pt x="247" y="378"/>
                    <a:pt x="273" y="373"/>
                    <a:pt x="298" y="364"/>
                  </a:cubicBezTo>
                  <a:cubicBezTo>
                    <a:pt x="381" y="317"/>
                    <a:pt x="429" y="198"/>
                    <a:pt x="381" y="102"/>
                  </a:cubicBezTo>
                  <a:cubicBezTo>
                    <a:pt x="346" y="42"/>
                    <a:pt x="287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24"/>
            <p:cNvSpPr/>
            <p:nvPr/>
          </p:nvSpPr>
          <p:spPr>
            <a:xfrm>
              <a:off x="2443318" y="2214529"/>
              <a:ext cx="30476" cy="27115"/>
            </a:xfrm>
            <a:custGeom>
              <a:avLst/>
              <a:gdLst/>
              <a:ahLst/>
              <a:cxnLst/>
              <a:rect l="l" t="t" r="r" b="b"/>
              <a:pathLst>
                <a:path w="263" h="234" extrusionOk="0">
                  <a:moveTo>
                    <a:pt x="129" y="1"/>
                  </a:moveTo>
                  <a:cubicBezTo>
                    <a:pt x="114" y="1"/>
                    <a:pt x="99" y="4"/>
                    <a:pt x="84" y="10"/>
                  </a:cubicBezTo>
                  <a:cubicBezTo>
                    <a:pt x="24" y="45"/>
                    <a:pt x="0" y="105"/>
                    <a:pt x="24" y="165"/>
                  </a:cubicBezTo>
                  <a:cubicBezTo>
                    <a:pt x="42" y="209"/>
                    <a:pt x="79" y="233"/>
                    <a:pt x="126" y="233"/>
                  </a:cubicBezTo>
                  <a:cubicBezTo>
                    <a:pt x="143" y="233"/>
                    <a:pt x="160" y="230"/>
                    <a:pt x="179" y="224"/>
                  </a:cubicBezTo>
                  <a:cubicBezTo>
                    <a:pt x="238" y="188"/>
                    <a:pt x="262" y="129"/>
                    <a:pt x="238" y="69"/>
                  </a:cubicBezTo>
                  <a:cubicBezTo>
                    <a:pt x="212" y="25"/>
                    <a:pt x="172" y="1"/>
                    <a:pt x="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24"/>
            <p:cNvSpPr/>
            <p:nvPr/>
          </p:nvSpPr>
          <p:spPr>
            <a:xfrm>
              <a:off x="2626750" y="2305260"/>
              <a:ext cx="34647" cy="30708"/>
            </a:xfrm>
            <a:custGeom>
              <a:avLst/>
              <a:gdLst/>
              <a:ahLst/>
              <a:cxnLst/>
              <a:rect l="l" t="t" r="r" b="b"/>
              <a:pathLst>
                <a:path w="299" h="265" extrusionOk="0">
                  <a:moveTo>
                    <a:pt x="163" y="0"/>
                  </a:moveTo>
                  <a:cubicBezTo>
                    <a:pt x="140" y="0"/>
                    <a:pt x="116" y="8"/>
                    <a:pt x="96" y="24"/>
                  </a:cubicBezTo>
                  <a:cubicBezTo>
                    <a:pt x="37" y="48"/>
                    <a:pt x="1" y="132"/>
                    <a:pt x="37" y="191"/>
                  </a:cubicBezTo>
                  <a:cubicBezTo>
                    <a:pt x="54" y="234"/>
                    <a:pt x="109" y="265"/>
                    <a:pt x="160" y="265"/>
                  </a:cubicBezTo>
                  <a:cubicBezTo>
                    <a:pt x="180" y="265"/>
                    <a:pt x="199" y="261"/>
                    <a:pt x="215" y="251"/>
                  </a:cubicBezTo>
                  <a:cubicBezTo>
                    <a:pt x="275" y="227"/>
                    <a:pt x="298" y="144"/>
                    <a:pt x="275" y="84"/>
                  </a:cubicBezTo>
                  <a:cubicBezTo>
                    <a:pt x="251" y="29"/>
                    <a:pt x="207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24"/>
            <p:cNvSpPr/>
            <p:nvPr/>
          </p:nvSpPr>
          <p:spPr>
            <a:xfrm>
              <a:off x="1215377" y="2841999"/>
              <a:ext cx="2897" cy="4172"/>
            </a:xfrm>
            <a:custGeom>
              <a:avLst/>
              <a:gdLst/>
              <a:ahLst/>
              <a:cxnLst/>
              <a:rect l="l" t="t" r="r" b="b"/>
              <a:pathLst>
                <a:path w="25" h="36" extrusionOk="0">
                  <a:moveTo>
                    <a:pt x="13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" y="36"/>
                    <a:pt x="13" y="36"/>
                    <a:pt x="13" y="36"/>
                  </a:cubicBezTo>
                  <a:cubicBezTo>
                    <a:pt x="25" y="36"/>
                    <a:pt x="25" y="12"/>
                    <a:pt x="25" y="12"/>
                  </a:cubicBezTo>
                  <a:cubicBezTo>
                    <a:pt x="25" y="0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24"/>
            <p:cNvSpPr/>
            <p:nvPr/>
          </p:nvSpPr>
          <p:spPr>
            <a:xfrm>
              <a:off x="1520363" y="3032384"/>
              <a:ext cx="37313" cy="32562"/>
            </a:xfrm>
            <a:custGeom>
              <a:avLst/>
              <a:gdLst/>
              <a:ahLst/>
              <a:cxnLst/>
              <a:rect l="l" t="t" r="r" b="b"/>
              <a:pathLst>
                <a:path w="322" h="281" extrusionOk="0">
                  <a:moveTo>
                    <a:pt x="169" y="0"/>
                  </a:moveTo>
                  <a:cubicBezTo>
                    <a:pt x="152" y="0"/>
                    <a:pt x="136" y="4"/>
                    <a:pt x="119" y="12"/>
                  </a:cubicBezTo>
                  <a:cubicBezTo>
                    <a:pt x="48" y="36"/>
                    <a:pt x="0" y="119"/>
                    <a:pt x="24" y="191"/>
                  </a:cubicBezTo>
                  <a:cubicBezTo>
                    <a:pt x="53" y="240"/>
                    <a:pt x="106" y="280"/>
                    <a:pt x="164" y="280"/>
                  </a:cubicBezTo>
                  <a:cubicBezTo>
                    <a:pt x="177" y="280"/>
                    <a:pt x="190" y="278"/>
                    <a:pt x="202" y="274"/>
                  </a:cubicBezTo>
                  <a:cubicBezTo>
                    <a:pt x="286" y="250"/>
                    <a:pt x="321" y="179"/>
                    <a:pt x="298" y="95"/>
                  </a:cubicBezTo>
                  <a:cubicBezTo>
                    <a:pt x="270" y="41"/>
                    <a:pt x="22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24"/>
            <p:cNvSpPr/>
            <p:nvPr/>
          </p:nvSpPr>
          <p:spPr>
            <a:xfrm>
              <a:off x="1409933" y="2653816"/>
              <a:ext cx="56664" cy="49480"/>
            </a:xfrm>
            <a:custGeom>
              <a:avLst/>
              <a:gdLst/>
              <a:ahLst/>
              <a:cxnLst/>
              <a:rect l="l" t="t" r="r" b="b"/>
              <a:pathLst>
                <a:path w="489" h="427" extrusionOk="0">
                  <a:moveTo>
                    <a:pt x="255" y="0"/>
                  </a:moveTo>
                  <a:cubicBezTo>
                    <a:pt x="230" y="0"/>
                    <a:pt x="204" y="6"/>
                    <a:pt x="179" y="17"/>
                  </a:cubicBezTo>
                  <a:cubicBezTo>
                    <a:pt x="60" y="64"/>
                    <a:pt x="1" y="184"/>
                    <a:pt x="48" y="291"/>
                  </a:cubicBezTo>
                  <a:cubicBezTo>
                    <a:pt x="68" y="372"/>
                    <a:pt x="158" y="427"/>
                    <a:pt x="257" y="427"/>
                  </a:cubicBezTo>
                  <a:cubicBezTo>
                    <a:pt x="275" y="427"/>
                    <a:pt x="292" y="425"/>
                    <a:pt x="310" y="422"/>
                  </a:cubicBezTo>
                  <a:cubicBezTo>
                    <a:pt x="429" y="374"/>
                    <a:pt x="489" y="255"/>
                    <a:pt x="441" y="148"/>
                  </a:cubicBezTo>
                  <a:cubicBezTo>
                    <a:pt x="414" y="57"/>
                    <a:pt x="337" y="0"/>
                    <a:pt x="2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24"/>
            <p:cNvSpPr/>
            <p:nvPr/>
          </p:nvSpPr>
          <p:spPr>
            <a:xfrm>
              <a:off x="1202978" y="3012221"/>
              <a:ext cx="84243" cy="74857"/>
            </a:xfrm>
            <a:custGeom>
              <a:avLst/>
              <a:gdLst/>
              <a:ahLst/>
              <a:cxnLst/>
              <a:rect l="l" t="t" r="r" b="b"/>
              <a:pathLst>
                <a:path w="727" h="646" extrusionOk="0">
                  <a:moveTo>
                    <a:pt x="362" y="0"/>
                  </a:moveTo>
                  <a:cubicBezTo>
                    <a:pt x="324" y="0"/>
                    <a:pt x="287" y="6"/>
                    <a:pt x="251" y="19"/>
                  </a:cubicBezTo>
                  <a:cubicBezTo>
                    <a:pt x="84" y="79"/>
                    <a:pt x="1" y="269"/>
                    <a:pt x="60" y="436"/>
                  </a:cubicBezTo>
                  <a:cubicBezTo>
                    <a:pt x="107" y="566"/>
                    <a:pt x="233" y="646"/>
                    <a:pt x="366" y="646"/>
                  </a:cubicBezTo>
                  <a:cubicBezTo>
                    <a:pt x="403" y="646"/>
                    <a:pt x="440" y="640"/>
                    <a:pt x="477" y="627"/>
                  </a:cubicBezTo>
                  <a:cubicBezTo>
                    <a:pt x="632" y="567"/>
                    <a:pt x="727" y="377"/>
                    <a:pt x="667" y="210"/>
                  </a:cubicBezTo>
                  <a:cubicBezTo>
                    <a:pt x="621" y="80"/>
                    <a:pt x="494" y="0"/>
                    <a:pt x="3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24"/>
            <p:cNvSpPr/>
            <p:nvPr/>
          </p:nvSpPr>
          <p:spPr>
            <a:xfrm>
              <a:off x="1447129" y="3088352"/>
              <a:ext cx="55389" cy="49596"/>
            </a:xfrm>
            <a:custGeom>
              <a:avLst/>
              <a:gdLst/>
              <a:ahLst/>
              <a:cxnLst/>
              <a:rect l="l" t="t" r="r" b="b"/>
              <a:pathLst>
                <a:path w="478" h="428" extrusionOk="0">
                  <a:moveTo>
                    <a:pt x="257" y="1"/>
                  </a:moveTo>
                  <a:cubicBezTo>
                    <a:pt x="231" y="1"/>
                    <a:pt x="205" y="6"/>
                    <a:pt x="180" y="17"/>
                  </a:cubicBezTo>
                  <a:cubicBezTo>
                    <a:pt x="61" y="53"/>
                    <a:pt x="1" y="184"/>
                    <a:pt x="49" y="291"/>
                  </a:cubicBezTo>
                  <a:cubicBezTo>
                    <a:pt x="89" y="372"/>
                    <a:pt x="181" y="427"/>
                    <a:pt x="274" y="427"/>
                  </a:cubicBezTo>
                  <a:cubicBezTo>
                    <a:pt x="290" y="427"/>
                    <a:pt x="306" y="426"/>
                    <a:pt x="322" y="422"/>
                  </a:cubicBezTo>
                  <a:cubicBezTo>
                    <a:pt x="442" y="386"/>
                    <a:pt x="477" y="267"/>
                    <a:pt x="453" y="148"/>
                  </a:cubicBezTo>
                  <a:cubicBezTo>
                    <a:pt x="426" y="57"/>
                    <a:pt x="343" y="1"/>
                    <a:pt x="2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24"/>
            <p:cNvSpPr/>
            <p:nvPr/>
          </p:nvSpPr>
          <p:spPr>
            <a:xfrm>
              <a:off x="1684444" y="3062512"/>
              <a:ext cx="62226" cy="54694"/>
            </a:xfrm>
            <a:custGeom>
              <a:avLst/>
              <a:gdLst/>
              <a:ahLst/>
              <a:cxnLst/>
              <a:rect l="l" t="t" r="r" b="b"/>
              <a:pathLst>
                <a:path w="537" h="472" extrusionOk="0">
                  <a:moveTo>
                    <a:pt x="262" y="0"/>
                  </a:moveTo>
                  <a:cubicBezTo>
                    <a:pt x="238" y="0"/>
                    <a:pt x="215" y="5"/>
                    <a:pt x="191" y="14"/>
                  </a:cubicBezTo>
                  <a:cubicBezTo>
                    <a:pt x="72" y="62"/>
                    <a:pt x="1" y="193"/>
                    <a:pt x="37" y="312"/>
                  </a:cubicBezTo>
                  <a:cubicBezTo>
                    <a:pt x="77" y="413"/>
                    <a:pt x="179" y="472"/>
                    <a:pt x="282" y="472"/>
                  </a:cubicBezTo>
                  <a:cubicBezTo>
                    <a:pt x="299" y="472"/>
                    <a:pt x="317" y="470"/>
                    <a:pt x="334" y="467"/>
                  </a:cubicBezTo>
                  <a:cubicBezTo>
                    <a:pt x="453" y="419"/>
                    <a:pt x="537" y="288"/>
                    <a:pt x="489" y="169"/>
                  </a:cubicBezTo>
                  <a:cubicBezTo>
                    <a:pt x="451" y="73"/>
                    <a:pt x="358" y="0"/>
                    <a:pt x="2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24"/>
            <p:cNvSpPr/>
            <p:nvPr/>
          </p:nvSpPr>
          <p:spPr>
            <a:xfrm>
              <a:off x="1603099" y="2823690"/>
              <a:ext cx="62226" cy="54578"/>
            </a:xfrm>
            <a:custGeom>
              <a:avLst/>
              <a:gdLst/>
              <a:ahLst/>
              <a:cxnLst/>
              <a:rect l="l" t="t" r="r" b="b"/>
              <a:pathLst>
                <a:path w="537" h="471" extrusionOk="0">
                  <a:moveTo>
                    <a:pt x="268" y="0"/>
                  </a:moveTo>
                  <a:cubicBezTo>
                    <a:pt x="242" y="0"/>
                    <a:pt x="216" y="5"/>
                    <a:pt x="191" y="15"/>
                  </a:cubicBezTo>
                  <a:cubicBezTo>
                    <a:pt x="72" y="51"/>
                    <a:pt x="0" y="194"/>
                    <a:pt x="36" y="313"/>
                  </a:cubicBezTo>
                  <a:cubicBezTo>
                    <a:pt x="64" y="407"/>
                    <a:pt x="151" y="471"/>
                    <a:pt x="251" y="471"/>
                  </a:cubicBezTo>
                  <a:cubicBezTo>
                    <a:pt x="278" y="471"/>
                    <a:pt x="306" y="466"/>
                    <a:pt x="334" y="456"/>
                  </a:cubicBezTo>
                  <a:cubicBezTo>
                    <a:pt x="465" y="408"/>
                    <a:pt x="536" y="277"/>
                    <a:pt x="489" y="158"/>
                  </a:cubicBezTo>
                  <a:cubicBezTo>
                    <a:pt x="451" y="65"/>
                    <a:pt x="362" y="0"/>
                    <a:pt x="2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24"/>
            <p:cNvSpPr/>
            <p:nvPr/>
          </p:nvSpPr>
          <p:spPr>
            <a:xfrm>
              <a:off x="991851" y="2636898"/>
              <a:ext cx="87024" cy="76363"/>
            </a:xfrm>
            <a:custGeom>
              <a:avLst/>
              <a:gdLst/>
              <a:ahLst/>
              <a:cxnLst/>
              <a:rect l="l" t="t" r="r" b="b"/>
              <a:pathLst>
                <a:path w="751" h="659" extrusionOk="0">
                  <a:moveTo>
                    <a:pt x="389" y="1"/>
                  </a:moveTo>
                  <a:cubicBezTo>
                    <a:pt x="352" y="1"/>
                    <a:pt x="313" y="7"/>
                    <a:pt x="275" y="20"/>
                  </a:cubicBezTo>
                  <a:cubicBezTo>
                    <a:pt x="96" y="79"/>
                    <a:pt x="1" y="258"/>
                    <a:pt x="60" y="437"/>
                  </a:cubicBezTo>
                  <a:cubicBezTo>
                    <a:pt x="107" y="577"/>
                    <a:pt x="242" y="658"/>
                    <a:pt x="372" y="658"/>
                  </a:cubicBezTo>
                  <a:cubicBezTo>
                    <a:pt x="408" y="658"/>
                    <a:pt x="444" y="652"/>
                    <a:pt x="477" y="639"/>
                  </a:cubicBezTo>
                  <a:cubicBezTo>
                    <a:pt x="656" y="580"/>
                    <a:pt x="751" y="401"/>
                    <a:pt x="691" y="222"/>
                  </a:cubicBezTo>
                  <a:cubicBezTo>
                    <a:pt x="645" y="82"/>
                    <a:pt x="525" y="1"/>
                    <a:pt x="3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24"/>
            <p:cNvSpPr/>
            <p:nvPr/>
          </p:nvSpPr>
          <p:spPr>
            <a:xfrm>
              <a:off x="1895571" y="2698196"/>
              <a:ext cx="30476" cy="26999"/>
            </a:xfrm>
            <a:custGeom>
              <a:avLst/>
              <a:gdLst/>
              <a:ahLst/>
              <a:cxnLst/>
              <a:rect l="l" t="t" r="r" b="b"/>
              <a:pathLst>
                <a:path w="263" h="233" extrusionOk="0">
                  <a:moveTo>
                    <a:pt x="119" y="1"/>
                  </a:moveTo>
                  <a:cubicBezTo>
                    <a:pt x="111" y="1"/>
                    <a:pt x="103" y="1"/>
                    <a:pt x="96" y="3"/>
                  </a:cubicBezTo>
                  <a:cubicBezTo>
                    <a:pt x="36" y="39"/>
                    <a:pt x="1" y="98"/>
                    <a:pt x="24" y="158"/>
                  </a:cubicBezTo>
                  <a:cubicBezTo>
                    <a:pt x="44" y="207"/>
                    <a:pt x="89" y="232"/>
                    <a:pt x="138" y="232"/>
                  </a:cubicBezTo>
                  <a:cubicBezTo>
                    <a:pt x="147" y="232"/>
                    <a:pt x="157" y="231"/>
                    <a:pt x="167" y="229"/>
                  </a:cubicBezTo>
                  <a:cubicBezTo>
                    <a:pt x="227" y="205"/>
                    <a:pt x="262" y="146"/>
                    <a:pt x="239" y="86"/>
                  </a:cubicBezTo>
                  <a:cubicBezTo>
                    <a:pt x="218" y="34"/>
                    <a:pt x="170" y="1"/>
                    <a:pt x="1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24"/>
            <p:cNvSpPr/>
            <p:nvPr/>
          </p:nvSpPr>
          <p:spPr>
            <a:xfrm>
              <a:off x="1778304" y="2660884"/>
              <a:ext cx="29085" cy="26884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6" y="0"/>
                  </a:moveTo>
                  <a:cubicBezTo>
                    <a:pt x="116" y="0"/>
                    <a:pt x="106" y="1"/>
                    <a:pt x="96" y="3"/>
                  </a:cubicBezTo>
                  <a:cubicBezTo>
                    <a:pt x="36" y="15"/>
                    <a:pt x="0" y="87"/>
                    <a:pt x="12" y="146"/>
                  </a:cubicBezTo>
                  <a:cubicBezTo>
                    <a:pt x="33" y="198"/>
                    <a:pt x="90" y="232"/>
                    <a:pt x="144" y="232"/>
                  </a:cubicBezTo>
                  <a:cubicBezTo>
                    <a:pt x="152" y="232"/>
                    <a:pt x="159" y="231"/>
                    <a:pt x="167" y="230"/>
                  </a:cubicBezTo>
                  <a:cubicBezTo>
                    <a:pt x="227" y="206"/>
                    <a:pt x="251" y="134"/>
                    <a:pt x="239" y="75"/>
                  </a:cubicBezTo>
                  <a:cubicBezTo>
                    <a:pt x="229" y="25"/>
                    <a:pt x="177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24"/>
            <p:cNvSpPr/>
            <p:nvPr/>
          </p:nvSpPr>
          <p:spPr>
            <a:xfrm>
              <a:off x="1787922" y="2811639"/>
              <a:ext cx="48437" cy="43106"/>
            </a:xfrm>
            <a:custGeom>
              <a:avLst/>
              <a:gdLst/>
              <a:ahLst/>
              <a:cxnLst/>
              <a:rect l="l" t="t" r="r" b="b"/>
              <a:pathLst>
                <a:path w="418" h="372" extrusionOk="0">
                  <a:moveTo>
                    <a:pt x="206" y="0"/>
                  </a:moveTo>
                  <a:cubicBezTo>
                    <a:pt x="186" y="0"/>
                    <a:pt x="165" y="4"/>
                    <a:pt x="144" y="12"/>
                  </a:cubicBezTo>
                  <a:cubicBezTo>
                    <a:pt x="37" y="48"/>
                    <a:pt x="1" y="155"/>
                    <a:pt x="25" y="250"/>
                  </a:cubicBezTo>
                  <a:cubicBezTo>
                    <a:pt x="57" y="325"/>
                    <a:pt x="137" y="371"/>
                    <a:pt x="230" y="371"/>
                  </a:cubicBezTo>
                  <a:cubicBezTo>
                    <a:pt x="241" y="371"/>
                    <a:pt x="252" y="371"/>
                    <a:pt x="263" y="369"/>
                  </a:cubicBezTo>
                  <a:cubicBezTo>
                    <a:pt x="370" y="322"/>
                    <a:pt x="418" y="215"/>
                    <a:pt x="382" y="131"/>
                  </a:cubicBezTo>
                  <a:cubicBezTo>
                    <a:pt x="345" y="48"/>
                    <a:pt x="279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24"/>
            <p:cNvSpPr/>
            <p:nvPr/>
          </p:nvSpPr>
          <p:spPr>
            <a:xfrm>
              <a:off x="1223720" y="2776297"/>
              <a:ext cx="23523" cy="21901"/>
            </a:xfrm>
            <a:custGeom>
              <a:avLst/>
              <a:gdLst/>
              <a:ahLst/>
              <a:cxnLst/>
              <a:rect l="l" t="t" r="r" b="b"/>
              <a:pathLst>
                <a:path w="203" h="189" extrusionOk="0">
                  <a:moveTo>
                    <a:pt x="104" y="0"/>
                  </a:moveTo>
                  <a:cubicBezTo>
                    <a:pt x="93" y="0"/>
                    <a:pt x="82" y="2"/>
                    <a:pt x="72" y="8"/>
                  </a:cubicBezTo>
                  <a:cubicBezTo>
                    <a:pt x="24" y="19"/>
                    <a:pt x="0" y="79"/>
                    <a:pt x="12" y="127"/>
                  </a:cubicBezTo>
                  <a:cubicBezTo>
                    <a:pt x="22" y="158"/>
                    <a:pt x="68" y="189"/>
                    <a:pt x="111" y="189"/>
                  </a:cubicBezTo>
                  <a:cubicBezTo>
                    <a:pt x="118" y="189"/>
                    <a:pt x="125" y="188"/>
                    <a:pt x="131" y="186"/>
                  </a:cubicBezTo>
                  <a:cubicBezTo>
                    <a:pt x="179" y="162"/>
                    <a:pt x="203" y="103"/>
                    <a:pt x="191" y="67"/>
                  </a:cubicBezTo>
                  <a:cubicBezTo>
                    <a:pt x="181" y="30"/>
                    <a:pt x="143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24"/>
            <p:cNvSpPr/>
            <p:nvPr/>
          </p:nvSpPr>
          <p:spPr>
            <a:xfrm>
              <a:off x="1183627" y="2907006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2" y="1"/>
                  </a:moveTo>
                  <a:cubicBezTo>
                    <a:pt x="63" y="1"/>
                    <a:pt x="55" y="4"/>
                    <a:pt x="49" y="11"/>
                  </a:cubicBezTo>
                  <a:cubicBezTo>
                    <a:pt x="13" y="23"/>
                    <a:pt x="1" y="46"/>
                    <a:pt x="13" y="82"/>
                  </a:cubicBezTo>
                  <a:cubicBezTo>
                    <a:pt x="30" y="99"/>
                    <a:pt x="46" y="116"/>
                    <a:pt x="68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58"/>
                    <a:pt x="120" y="34"/>
                  </a:cubicBezTo>
                  <a:cubicBezTo>
                    <a:pt x="112" y="18"/>
                    <a:pt x="91" y="1"/>
                    <a:pt x="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24"/>
            <p:cNvSpPr/>
            <p:nvPr/>
          </p:nvSpPr>
          <p:spPr>
            <a:xfrm>
              <a:off x="1307846" y="2993218"/>
              <a:ext cx="12515" cy="11704"/>
            </a:xfrm>
            <a:custGeom>
              <a:avLst/>
              <a:gdLst/>
              <a:ahLst/>
              <a:cxnLst/>
              <a:rect l="l" t="t" r="r" b="b"/>
              <a:pathLst>
                <a:path w="108" h="101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0" y="41"/>
                    <a:pt x="12" y="64"/>
                  </a:cubicBezTo>
                  <a:cubicBezTo>
                    <a:pt x="36" y="76"/>
                    <a:pt x="60" y="100"/>
                    <a:pt x="72" y="100"/>
                  </a:cubicBezTo>
                  <a:cubicBezTo>
                    <a:pt x="108" y="100"/>
                    <a:pt x="108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24"/>
            <p:cNvSpPr/>
            <p:nvPr/>
          </p:nvSpPr>
          <p:spPr>
            <a:xfrm>
              <a:off x="1874829" y="3165294"/>
              <a:ext cx="34647" cy="30244"/>
            </a:xfrm>
            <a:custGeom>
              <a:avLst/>
              <a:gdLst/>
              <a:ahLst/>
              <a:cxnLst/>
              <a:rect l="l" t="t" r="r" b="b"/>
              <a:pathLst>
                <a:path w="299" h="261" extrusionOk="0">
                  <a:moveTo>
                    <a:pt x="155" y="1"/>
                  </a:moveTo>
                  <a:cubicBezTo>
                    <a:pt x="139" y="1"/>
                    <a:pt x="123" y="3"/>
                    <a:pt x="108" y="8"/>
                  </a:cubicBezTo>
                  <a:cubicBezTo>
                    <a:pt x="49" y="20"/>
                    <a:pt x="1" y="103"/>
                    <a:pt x="37" y="175"/>
                  </a:cubicBezTo>
                  <a:cubicBezTo>
                    <a:pt x="54" y="227"/>
                    <a:pt x="103" y="260"/>
                    <a:pt x="152" y="260"/>
                  </a:cubicBezTo>
                  <a:cubicBezTo>
                    <a:pt x="170" y="260"/>
                    <a:pt x="187" y="256"/>
                    <a:pt x="203" y="246"/>
                  </a:cubicBezTo>
                  <a:cubicBezTo>
                    <a:pt x="263" y="234"/>
                    <a:pt x="299" y="163"/>
                    <a:pt x="275" y="80"/>
                  </a:cubicBezTo>
                  <a:cubicBezTo>
                    <a:pt x="265" y="33"/>
                    <a:pt x="212" y="1"/>
                    <a:pt x="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24"/>
            <p:cNvSpPr/>
            <p:nvPr/>
          </p:nvSpPr>
          <p:spPr>
            <a:xfrm>
              <a:off x="2072166" y="2942695"/>
              <a:ext cx="48437" cy="43454"/>
            </a:xfrm>
            <a:custGeom>
              <a:avLst/>
              <a:gdLst/>
              <a:ahLst/>
              <a:cxnLst/>
              <a:rect l="l" t="t" r="r" b="b"/>
              <a:pathLst>
                <a:path w="418" h="375" extrusionOk="0">
                  <a:moveTo>
                    <a:pt x="214" y="1"/>
                  </a:moveTo>
                  <a:cubicBezTo>
                    <a:pt x="191" y="1"/>
                    <a:pt x="167" y="4"/>
                    <a:pt x="143" y="12"/>
                  </a:cubicBezTo>
                  <a:cubicBezTo>
                    <a:pt x="48" y="36"/>
                    <a:pt x="1" y="143"/>
                    <a:pt x="24" y="250"/>
                  </a:cubicBezTo>
                  <a:cubicBezTo>
                    <a:pt x="65" y="321"/>
                    <a:pt x="148" y="375"/>
                    <a:pt x="223" y="375"/>
                  </a:cubicBezTo>
                  <a:cubicBezTo>
                    <a:pt x="237" y="375"/>
                    <a:pt x="250" y="373"/>
                    <a:pt x="262" y="369"/>
                  </a:cubicBezTo>
                  <a:cubicBezTo>
                    <a:pt x="370" y="334"/>
                    <a:pt x="417" y="238"/>
                    <a:pt x="382" y="131"/>
                  </a:cubicBezTo>
                  <a:cubicBezTo>
                    <a:pt x="363" y="48"/>
                    <a:pt x="294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24"/>
            <p:cNvSpPr/>
            <p:nvPr/>
          </p:nvSpPr>
          <p:spPr>
            <a:xfrm>
              <a:off x="2033580" y="3100519"/>
              <a:ext cx="30476" cy="26652"/>
            </a:xfrm>
            <a:custGeom>
              <a:avLst/>
              <a:gdLst/>
              <a:ahLst/>
              <a:cxnLst/>
              <a:rect l="l" t="t" r="r" b="b"/>
              <a:pathLst>
                <a:path w="263" h="230" extrusionOk="0">
                  <a:moveTo>
                    <a:pt x="133" y="0"/>
                  </a:moveTo>
                  <a:cubicBezTo>
                    <a:pt x="121" y="0"/>
                    <a:pt x="108" y="2"/>
                    <a:pt x="95" y="8"/>
                  </a:cubicBezTo>
                  <a:cubicBezTo>
                    <a:pt x="36" y="31"/>
                    <a:pt x="0" y="91"/>
                    <a:pt x="24" y="150"/>
                  </a:cubicBezTo>
                  <a:cubicBezTo>
                    <a:pt x="43" y="197"/>
                    <a:pt x="83" y="229"/>
                    <a:pt x="129" y="229"/>
                  </a:cubicBezTo>
                  <a:cubicBezTo>
                    <a:pt x="141" y="229"/>
                    <a:pt x="154" y="227"/>
                    <a:pt x="167" y="222"/>
                  </a:cubicBezTo>
                  <a:cubicBezTo>
                    <a:pt x="226" y="198"/>
                    <a:pt x="262" y="139"/>
                    <a:pt x="238" y="79"/>
                  </a:cubicBezTo>
                  <a:cubicBezTo>
                    <a:pt x="220" y="32"/>
                    <a:pt x="179" y="0"/>
                    <a:pt x="1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24"/>
            <p:cNvSpPr/>
            <p:nvPr/>
          </p:nvSpPr>
          <p:spPr>
            <a:xfrm>
              <a:off x="1856984" y="2986033"/>
              <a:ext cx="35922" cy="30708"/>
            </a:xfrm>
            <a:custGeom>
              <a:avLst/>
              <a:gdLst/>
              <a:ahLst/>
              <a:cxnLst/>
              <a:rect l="l" t="t" r="r" b="b"/>
              <a:pathLst>
                <a:path w="310" h="265" extrusionOk="0">
                  <a:moveTo>
                    <a:pt x="162" y="0"/>
                  </a:moveTo>
                  <a:cubicBezTo>
                    <a:pt x="148" y="0"/>
                    <a:pt x="134" y="2"/>
                    <a:pt x="119" y="7"/>
                  </a:cubicBezTo>
                  <a:cubicBezTo>
                    <a:pt x="36" y="19"/>
                    <a:pt x="0" y="103"/>
                    <a:pt x="24" y="174"/>
                  </a:cubicBezTo>
                  <a:cubicBezTo>
                    <a:pt x="52" y="231"/>
                    <a:pt x="103" y="265"/>
                    <a:pt x="152" y="265"/>
                  </a:cubicBezTo>
                  <a:cubicBezTo>
                    <a:pt x="165" y="265"/>
                    <a:pt x="178" y="262"/>
                    <a:pt x="191" y="257"/>
                  </a:cubicBezTo>
                  <a:cubicBezTo>
                    <a:pt x="262" y="245"/>
                    <a:pt x="310" y="174"/>
                    <a:pt x="274" y="103"/>
                  </a:cubicBezTo>
                  <a:cubicBezTo>
                    <a:pt x="264" y="36"/>
                    <a:pt x="217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24"/>
            <p:cNvSpPr/>
            <p:nvPr/>
          </p:nvSpPr>
          <p:spPr>
            <a:xfrm>
              <a:off x="747700" y="2904920"/>
              <a:ext cx="13905" cy="12167"/>
            </a:xfrm>
            <a:custGeom>
              <a:avLst/>
              <a:gdLst/>
              <a:ahLst/>
              <a:cxnLst/>
              <a:rect l="l" t="t" r="r" b="b"/>
              <a:pathLst>
                <a:path w="120" h="105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1" y="41"/>
                    <a:pt x="12" y="64"/>
                  </a:cubicBezTo>
                  <a:cubicBezTo>
                    <a:pt x="12" y="91"/>
                    <a:pt x="32" y="105"/>
                    <a:pt x="53" y="105"/>
                  </a:cubicBezTo>
                  <a:cubicBezTo>
                    <a:pt x="59" y="105"/>
                    <a:pt x="66" y="103"/>
                    <a:pt x="72" y="100"/>
                  </a:cubicBezTo>
                  <a:cubicBezTo>
                    <a:pt x="108" y="100"/>
                    <a:pt x="120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24"/>
            <p:cNvSpPr/>
            <p:nvPr/>
          </p:nvSpPr>
          <p:spPr>
            <a:xfrm>
              <a:off x="893936" y="2967029"/>
              <a:ext cx="15296" cy="13558"/>
            </a:xfrm>
            <a:custGeom>
              <a:avLst/>
              <a:gdLst/>
              <a:ahLst/>
              <a:cxnLst/>
              <a:rect l="l" t="t" r="r" b="b"/>
              <a:pathLst>
                <a:path w="132" h="117" extrusionOk="0">
                  <a:moveTo>
                    <a:pt x="68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28"/>
                    <a:pt x="1" y="52"/>
                    <a:pt x="12" y="88"/>
                  </a:cubicBezTo>
                  <a:cubicBezTo>
                    <a:pt x="30" y="105"/>
                    <a:pt x="47" y="116"/>
                    <a:pt x="69" y="116"/>
                  </a:cubicBezTo>
                  <a:cubicBezTo>
                    <a:pt x="78" y="116"/>
                    <a:pt x="86" y="115"/>
                    <a:pt x="96" y="112"/>
                  </a:cubicBezTo>
                  <a:cubicBezTo>
                    <a:pt x="120" y="100"/>
                    <a:pt x="132" y="64"/>
                    <a:pt x="120" y="40"/>
                  </a:cubicBezTo>
                  <a:cubicBezTo>
                    <a:pt x="111" y="14"/>
                    <a:pt x="88" y="0"/>
                    <a:pt x="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24"/>
            <p:cNvSpPr/>
            <p:nvPr/>
          </p:nvSpPr>
          <p:spPr>
            <a:xfrm>
              <a:off x="1258135" y="3213614"/>
              <a:ext cx="37428" cy="32909"/>
            </a:xfrm>
            <a:custGeom>
              <a:avLst/>
              <a:gdLst/>
              <a:ahLst/>
              <a:cxnLst/>
              <a:rect l="l" t="t" r="r" b="b"/>
              <a:pathLst>
                <a:path w="323" h="284" extrusionOk="0">
                  <a:moveTo>
                    <a:pt x="163" y="1"/>
                  </a:moveTo>
                  <a:cubicBezTo>
                    <a:pt x="149" y="1"/>
                    <a:pt x="134" y="3"/>
                    <a:pt x="120" y="8"/>
                  </a:cubicBezTo>
                  <a:cubicBezTo>
                    <a:pt x="37" y="44"/>
                    <a:pt x="1" y="115"/>
                    <a:pt x="25" y="186"/>
                  </a:cubicBezTo>
                  <a:cubicBezTo>
                    <a:pt x="56" y="249"/>
                    <a:pt x="114" y="284"/>
                    <a:pt x="176" y="284"/>
                  </a:cubicBezTo>
                  <a:cubicBezTo>
                    <a:pt x="185" y="284"/>
                    <a:pt x="194" y="283"/>
                    <a:pt x="203" y="282"/>
                  </a:cubicBezTo>
                  <a:cubicBezTo>
                    <a:pt x="287" y="246"/>
                    <a:pt x="322" y="175"/>
                    <a:pt x="298" y="103"/>
                  </a:cubicBezTo>
                  <a:cubicBezTo>
                    <a:pt x="270" y="37"/>
                    <a:pt x="219" y="1"/>
                    <a:pt x="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24"/>
            <p:cNvSpPr/>
            <p:nvPr/>
          </p:nvSpPr>
          <p:spPr>
            <a:xfrm>
              <a:off x="1070048" y="1105791"/>
              <a:ext cx="10916" cy="6717"/>
            </a:xfrm>
            <a:custGeom>
              <a:avLst/>
              <a:gdLst/>
              <a:ahLst/>
              <a:cxnLst/>
              <a:rect l="l" t="t" r="r" b="b"/>
              <a:pathLst>
                <a:path w="273" h="168" extrusionOk="0">
                  <a:moveTo>
                    <a:pt x="213" y="0"/>
                  </a:moveTo>
                  <a:cubicBezTo>
                    <a:pt x="203" y="0"/>
                    <a:pt x="194" y="3"/>
                    <a:pt x="185" y="8"/>
                  </a:cubicBezTo>
                  <a:cubicBezTo>
                    <a:pt x="166" y="20"/>
                    <a:pt x="177" y="46"/>
                    <a:pt x="194" y="46"/>
                  </a:cubicBezTo>
                  <a:cubicBezTo>
                    <a:pt x="197" y="46"/>
                    <a:pt x="201" y="45"/>
                    <a:pt x="205" y="43"/>
                  </a:cubicBezTo>
                  <a:lnTo>
                    <a:pt x="205" y="43"/>
                  </a:lnTo>
                  <a:cubicBezTo>
                    <a:pt x="168" y="65"/>
                    <a:pt x="175" y="78"/>
                    <a:pt x="133" y="87"/>
                  </a:cubicBezTo>
                  <a:cubicBezTo>
                    <a:pt x="129" y="88"/>
                    <a:pt x="125" y="88"/>
                    <a:pt x="122" y="88"/>
                  </a:cubicBezTo>
                  <a:cubicBezTo>
                    <a:pt x="110" y="88"/>
                    <a:pt x="98" y="85"/>
                    <a:pt x="86" y="85"/>
                  </a:cubicBezTo>
                  <a:cubicBezTo>
                    <a:pt x="81" y="85"/>
                    <a:pt x="76" y="85"/>
                    <a:pt x="70" y="87"/>
                  </a:cubicBezTo>
                  <a:cubicBezTo>
                    <a:pt x="47" y="93"/>
                    <a:pt x="27" y="104"/>
                    <a:pt x="13" y="121"/>
                  </a:cubicBezTo>
                  <a:cubicBezTo>
                    <a:pt x="1" y="135"/>
                    <a:pt x="13" y="152"/>
                    <a:pt x="27" y="152"/>
                  </a:cubicBezTo>
                  <a:cubicBezTo>
                    <a:pt x="31" y="152"/>
                    <a:pt x="35" y="151"/>
                    <a:pt x="39" y="147"/>
                  </a:cubicBezTo>
                  <a:cubicBezTo>
                    <a:pt x="88" y="100"/>
                    <a:pt x="261" y="167"/>
                    <a:pt x="270" y="62"/>
                  </a:cubicBezTo>
                  <a:cubicBezTo>
                    <a:pt x="273" y="27"/>
                    <a:pt x="244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24"/>
            <p:cNvSpPr/>
            <p:nvPr/>
          </p:nvSpPr>
          <p:spPr>
            <a:xfrm>
              <a:off x="1836429" y="3587752"/>
              <a:ext cx="8077" cy="12115"/>
            </a:xfrm>
            <a:custGeom>
              <a:avLst/>
              <a:gdLst/>
              <a:ahLst/>
              <a:cxnLst/>
              <a:rect l="l" t="t" r="r" b="b"/>
              <a:pathLst>
                <a:path w="202" h="303" extrusionOk="0">
                  <a:moveTo>
                    <a:pt x="2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62" y="94"/>
                    <a:pt x="121" y="188"/>
                    <a:pt x="181" y="282"/>
                  </a:cubicBezTo>
                  <a:cubicBezTo>
                    <a:pt x="187" y="289"/>
                    <a:pt x="194" y="296"/>
                    <a:pt x="201" y="303"/>
                  </a:cubicBezTo>
                  <a:cubicBezTo>
                    <a:pt x="67" y="81"/>
                    <a:pt x="10" y="1"/>
                    <a:pt x="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24"/>
            <p:cNvSpPr/>
            <p:nvPr/>
          </p:nvSpPr>
          <p:spPr>
            <a:xfrm>
              <a:off x="3489951" y="2822527"/>
              <a:ext cx="5398" cy="15714"/>
            </a:xfrm>
            <a:custGeom>
              <a:avLst/>
              <a:gdLst/>
              <a:ahLst/>
              <a:cxnLst/>
              <a:rect l="l" t="t" r="r" b="b"/>
              <a:pathLst>
                <a:path w="135" h="393" extrusionOk="0">
                  <a:moveTo>
                    <a:pt x="3" y="1"/>
                  </a:moveTo>
                  <a:cubicBezTo>
                    <a:pt x="1" y="1"/>
                    <a:pt x="3" y="17"/>
                    <a:pt x="10" y="43"/>
                  </a:cubicBezTo>
                  <a:cubicBezTo>
                    <a:pt x="53" y="157"/>
                    <a:pt x="95" y="270"/>
                    <a:pt x="132" y="386"/>
                  </a:cubicBezTo>
                  <a:cubicBezTo>
                    <a:pt x="132" y="388"/>
                    <a:pt x="133" y="389"/>
                    <a:pt x="135" y="392"/>
                  </a:cubicBezTo>
                  <a:cubicBezTo>
                    <a:pt x="45" y="100"/>
                    <a:pt x="8" y="1"/>
                    <a:pt x="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970" name="Google Shape;970;p24"/>
          <p:cNvGrpSpPr/>
          <p:nvPr/>
        </p:nvGrpSpPr>
        <p:grpSpPr>
          <a:xfrm>
            <a:off x="9080854" y="3995655"/>
            <a:ext cx="543533" cy="581324"/>
            <a:chOff x="2527100" y="1800950"/>
            <a:chExt cx="359575" cy="384575"/>
          </a:xfrm>
        </p:grpSpPr>
        <p:sp>
          <p:nvSpPr>
            <p:cNvPr id="971" name="Google Shape;971;p24"/>
            <p:cNvSpPr/>
            <p:nvPr/>
          </p:nvSpPr>
          <p:spPr>
            <a:xfrm>
              <a:off x="2527100" y="1800950"/>
              <a:ext cx="359575" cy="384575"/>
            </a:xfrm>
            <a:custGeom>
              <a:avLst/>
              <a:gdLst/>
              <a:ahLst/>
              <a:cxnLst/>
              <a:rect l="l" t="t" r="r" b="b"/>
              <a:pathLst>
                <a:path w="14383" h="15383" extrusionOk="0">
                  <a:moveTo>
                    <a:pt x="8911" y="0"/>
                  </a:moveTo>
                  <a:cubicBezTo>
                    <a:pt x="8909" y="0"/>
                    <a:pt x="8907" y="0"/>
                    <a:pt x="8906" y="0"/>
                  </a:cubicBezTo>
                  <a:cubicBezTo>
                    <a:pt x="8192" y="36"/>
                    <a:pt x="5441" y="3596"/>
                    <a:pt x="5096" y="3691"/>
                  </a:cubicBezTo>
                  <a:cubicBezTo>
                    <a:pt x="4405" y="3906"/>
                    <a:pt x="357" y="3667"/>
                    <a:pt x="179" y="4501"/>
                  </a:cubicBezTo>
                  <a:cubicBezTo>
                    <a:pt x="0" y="5322"/>
                    <a:pt x="2250" y="8347"/>
                    <a:pt x="2322" y="8680"/>
                  </a:cubicBezTo>
                  <a:cubicBezTo>
                    <a:pt x="2393" y="9013"/>
                    <a:pt x="1357" y="12978"/>
                    <a:pt x="1798" y="13550"/>
                  </a:cubicBezTo>
                  <a:cubicBezTo>
                    <a:pt x="1841" y="13603"/>
                    <a:pt x="1909" y="13627"/>
                    <a:pt x="1998" y="13627"/>
                  </a:cubicBezTo>
                  <a:cubicBezTo>
                    <a:pt x="2794" y="13627"/>
                    <a:pt x="5239" y="11695"/>
                    <a:pt x="5892" y="11695"/>
                  </a:cubicBezTo>
                  <a:cubicBezTo>
                    <a:pt x="5931" y="11695"/>
                    <a:pt x="5963" y="11702"/>
                    <a:pt x="5989" y="11716"/>
                  </a:cubicBezTo>
                  <a:cubicBezTo>
                    <a:pt x="6455" y="11978"/>
                    <a:pt x="9238" y="15382"/>
                    <a:pt x="9848" y="15382"/>
                  </a:cubicBezTo>
                  <a:cubicBezTo>
                    <a:pt x="9876" y="15382"/>
                    <a:pt x="9899" y="15375"/>
                    <a:pt x="9918" y="15359"/>
                  </a:cubicBezTo>
                  <a:cubicBezTo>
                    <a:pt x="10323" y="15026"/>
                    <a:pt x="10597" y="10942"/>
                    <a:pt x="10751" y="10537"/>
                  </a:cubicBezTo>
                  <a:cubicBezTo>
                    <a:pt x="10894" y="10144"/>
                    <a:pt x="13859" y="9382"/>
                    <a:pt x="14097" y="8323"/>
                  </a:cubicBezTo>
                  <a:cubicBezTo>
                    <a:pt x="14383" y="7120"/>
                    <a:pt x="10311" y="5049"/>
                    <a:pt x="10073" y="4560"/>
                  </a:cubicBezTo>
                  <a:cubicBezTo>
                    <a:pt x="9835" y="4074"/>
                    <a:pt x="9444" y="0"/>
                    <a:pt x="89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24"/>
            <p:cNvSpPr/>
            <p:nvPr/>
          </p:nvSpPr>
          <p:spPr>
            <a:xfrm>
              <a:off x="2564900" y="1928650"/>
              <a:ext cx="66400" cy="30075"/>
            </a:xfrm>
            <a:custGeom>
              <a:avLst/>
              <a:gdLst/>
              <a:ahLst/>
              <a:cxnLst/>
              <a:rect l="l" t="t" r="r" b="b"/>
              <a:pathLst>
                <a:path w="2656" h="1203" extrusionOk="0">
                  <a:moveTo>
                    <a:pt x="131" y="0"/>
                  </a:moveTo>
                  <a:cubicBezTo>
                    <a:pt x="84" y="0"/>
                    <a:pt x="36" y="12"/>
                    <a:pt x="36" y="60"/>
                  </a:cubicBezTo>
                  <a:cubicBezTo>
                    <a:pt x="0" y="119"/>
                    <a:pt x="24" y="179"/>
                    <a:pt x="60" y="214"/>
                  </a:cubicBezTo>
                  <a:cubicBezTo>
                    <a:pt x="60" y="214"/>
                    <a:pt x="214" y="298"/>
                    <a:pt x="441" y="417"/>
                  </a:cubicBezTo>
                  <a:cubicBezTo>
                    <a:pt x="655" y="536"/>
                    <a:pt x="953" y="667"/>
                    <a:pt x="1274" y="810"/>
                  </a:cubicBezTo>
                  <a:cubicBezTo>
                    <a:pt x="1429" y="845"/>
                    <a:pt x="1584" y="905"/>
                    <a:pt x="1727" y="965"/>
                  </a:cubicBezTo>
                  <a:cubicBezTo>
                    <a:pt x="1881" y="1024"/>
                    <a:pt x="2012" y="1060"/>
                    <a:pt x="2131" y="1107"/>
                  </a:cubicBezTo>
                  <a:cubicBezTo>
                    <a:pt x="2370" y="1179"/>
                    <a:pt x="2536" y="1203"/>
                    <a:pt x="2536" y="1203"/>
                  </a:cubicBezTo>
                  <a:cubicBezTo>
                    <a:pt x="2584" y="1203"/>
                    <a:pt x="2631" y="1191"/>
                    <a:pt x="2643" y="1143"/>
                  </a:cubicBezTo>
                  <a:cubicBezTo>
                    <a:pt x="2655" y="1084"/>
                    <a:pt x="2643" y="1024"/>
                    <a:pt x="2596" y="1000"/>
                  </a:cubicBezTo>
                  <a:cubicBezTo>
                    <a:pt x="2596" y="1000"/>
                    <a:pt x="2453" y="905"/>
                    <a:pt x="2227" y="786"/>
                  </a:cubicBezTo>
                  <a:cubicBezTo>
                    <a:pt x="2108" y="726"/>
                    <a:pt x="1989" y="655"/>
                    <a:pt x="1834" y="595"/>
                  </a:cubicBezTo>
                  <a:cubicBezTo>
                    <a:pt x="1703" y="536"/>
                    <a:pt x="1536" y="476"/>
                    <a:pt x="1393" y="405"/>
                  </a:cubicBezTo>
                  <a:cubicBezTo>
                    <a:pt x="1084" y="286"/>
                    <a:pt x="762" y="179"/>
                    <a:pt x="524" y="107"/>
                  </a:cubicBezTo>
                  <a:cubicBezTo>
                    <a:pt x="286" y="36"/>
                    <a:pt x="131" y="0"/>
                    <a:pt x="1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24"/>
            <p:cNvSpPr/>
            <p:nvPr/>
          </p:nvSpPr>
          <p:spPr>
            <a:xfrm>
              <a:off x="2716100" y="1836550"/>
              <a:ext cx="31275" cy="100850"/>
            </a:xfrm>
            <a:custGeom>
              <a:avLst/>
              <a:gdLst/>
              <a:ahLst/>
              <a:cxnLst/>
              <a:rect l="l" t="t" r="r" b="b"/>
              <a:pathLst>
                <a:path w="1251" h="4034" extrusionOk="0">
                  <a:moveTo>
                    <a:pt x="1117" y="1"/>
                  </a:moveTo>
                  <a:cubicBezTo>
                    <a:pt x="1083" y="1"/>
                    <a:pt x="1043" y="18"/>
                    <a:pt x="1024" y="65"/>
                  </a:cubicBezTo>
                  <a:cubicBezTo>
                    <a:pt x="1024" y="65"/>
                    <a:pt x="941" y="291"/>
                    <a:pt x="822" y="648"/>
                  </a:cubicBezTo>
                  <a:cubicBezTo>
                    <a:pt x="703" y="1005"/>
                    <a:pt x="572" y="1481"/>
                    <a:pt x="429" y="1958"/>
                  </a:cubicBezTo>
                  <a:cubicBezTo>
                    <a:pt x="370" y="2208"/>
                    <a:pt x="310" y="2446"/>
                    <a:pt x="251" y="2672"/>
                  </a:cubicBezTo>
                  <a:cubicBezTo>
                    <a:pt x="215" y="2898"/>
                    <a:pt x="167" y="3113"/>
                    <a:pt x="120" y="3291"/>
                  </a:cubicBezTo>
                  <a:cubicBezTo>
                    <a:pt x="48" y="3648"/>
                    <a:pt x="1" y="3910"/>
                    <a:pt x="1" y="3910"/>
                  </a:cubicBezTo>
                  <a:cubicBezTo>
                    <a:pt x="1" y="3946"/>
                    <a:pt x="12" y="4006"/>
                    <a:pt x="60" y="4029"/>
                  </a:cubicBezTo>
                  <a:cubicBezTo>
                    <a:pt x="71" y="4032"/>
                    <a:pt x="82" y="4034"/>
                    <a:pt x="93" y="4034"/>
                  </a:cubicBezTo>
                  <a:cubicBezTo>
                    <a:pt x="132" y="4034"/>
                    <a:pt x="170" y="4016"/>
                    <a:pt x="179" y="3970"/>
                  </a:cubicBezTo>
                  <a:cubicBezTo>
                    <a:pt x="179" y="3970"/>
                    <a:pt x="274" y="3744"/>
                    <a:pt x="393" y="3386"/>
                  </a:cubicBezTo>
                  <a:cubicBezTo>
                    <a:pt x="453" y="3208"/>
                    <a:pt x="524" y="3005"/>
                    <a:pt x="584" y="2779"/>
                  </a:cubicBezTo>
                  <a:cubicBezTo>
                    <a:pt x="655" y="2553"/>
                    <a:pt x="715" y="2315"/>
                    <a:pt x="786" y="2077"/>
                  </a:cubicBezTo>
                  <a:cubicBezTo>
                    <a:pt x="929" y="1589"/>
                    <a:pt x="1048" y="1112"/>
                    <a:pt x="1120" y="743"/>
                  </a:cubicBezTo>
                  <a:cubicBezTo>
                    <a:pt x="1191" y="374"/>
                    <a:pt x="1239" y="124"/>
                    <a:pt x="1239" y="124"/>
                  </a:cubicBezTo>
                  <a:cubicBezTo>
                    <a:pt x="1251" y="88"/>
                    <a:pt x="1227" y="41"/>
                    <a:pt x="1144" y="5"/>
                  </a:cubicBezTo>
                  <a:cubicBezTo>
                    <a:pt x="1136" y="2"/>
                    <a:pt x="1126" y="1"/>
                    <a:pt x="11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24"/>
            <p:cNvSpPr/>
            <p:nvPr/>
          </p:nvSpPr>
          <p:spPr>
            <a:xfrm>
              <a:off x="2594950" y="2035050"/>
              <a:ext cx="67000" cy="67075"/>
            </a:xfrm>
            <a:custGeom>
              <a:avLst/>
              <a:gdLst/>
              <a:ahLst/>
              <a:cxnLst/>
              <a:rect l="l" t="t" r="r" b="b"/>
              <a:pathLst>
                <a:path w="2680" h="2683" extrusionOk="0">
                  <a:moveTo>
                    <a:pt x="2560" y="1"/>
                  </a:moveTo>
                  <a:cubicBezTo>
                    <a:pt x="2542" y="1"/>
                    <a:pt x="2525" y="6"/>
                    <a:pt x="2513" y="18"/>
                  </a:cubicBezTo>
                  <a:cubicBezTo>
                    <a:pt x="2513" y="18"/>
                    <a:pt x="2346" y="149"/>
                    <a:pt x="2096" y="376"/>
                  </a:cubicBezTo>
                  <a:cubicBezTo>
                    <a:pt x="1977" y="483"/>
                    <a:pt x="1822" y="602"/>
                    <a:pt x="1679" y="745"/>
                  </a:cubicBezTo>
                  <a:cubicBezTo>
                    <a:pt x="1525" y="876"/>
                    <a:pt x="1382" y="1042"/>
                    <a:pt x="1215" y="1197"/>
                  </a:cubicBezTo>
                  <a:cubicBezTo>
                    <a:pt x="906" y="1507"/>
                    <a:pt x="608" y="1828"/>
                    <a:pt x="382" y="2090"/>
                  </a:cubicBezTo>
                  <a:cubicBezTo>
                    <a:pt x="155" y="2340"/>
                    <a:pt x="25" y="2519"/>
                    <a:pt x="25" y="2519"/>
                  </a:cubicBezTo>
                  <a:cubicBezTo>
                    <a:pt x="13" y="2543"/>
                    <a:pt x="1" y="2602"/>
                    <a:pt x="25" y="2638"/>
                  </a:cubicBezTo>
                  <a:cubicBezTo>
                    <a:pt x="39" y="2667"/>
                    <a:pt x="71" y="2682"/>
                    <a:pt x="102" y="2682"/>
                  </a:cubicBezTo>
                  <a:cubicBezTo>
                    <a:pt x="122" y="2682"/>
                    <a:pt x="141" y="2676"/>
                    <a:pt x="155" y="2662"/>
                  </a:cubicBezTo>
                  <a:cubicBezTo>
                    <a:pt x="155" y="2662"/>
                    <a:pt x="322" y="2543"/>
                    <a:pt x="572" y="2328"/>
                  </a:cubicBezTo>
                  <a:cubicBezTo>
                    <a:pt x="810" y="2102"/>
                    <a:pt x="1144" y="1804"/>
                    <a:pt x="1453" y="1495"/>
                  </a:cubicBezTo>
                  <a:cubicBezTo>
                    <a:pt x="1596" y="1340"/>
                    <a:pt x="1751" y="1173"/>
                    <a:pt x="1894" y="1030"/>
                  </a:cubicBezTo>
                  <a:cubicBezTo>
                    <a:pt x="2049" y="876"/>
                    <a:pt x="2168" y="733"/>
                    <a:pt x="2287" y="614"/>
                  </a:cubicBezTo>
                  <a:cubicBezTo>
                    <a:pt x="2513" y="364"/>
                    <a:pt x="2644" y="185"/>
                    <a:pt x="2644" y="185"/>
                  </a:cubicBezTo>
                  <a:cubicBezTo>
                    <a:pt x="2656" y="138"/>
                    <a:pt x="2680" y="90"/>
                    <a:pt x="2644" y="42"/>
                  </a:cubicBezTo>
                  <a:cubicBezTo>
                    <a:pt x="2628" y="19"/>
                    <a:pt x="2593" y="1"/>
                    <a:pt x="25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24"/>
            <p:cNvSpPr/>
            <p:nvPr/>
          </p:nvSpPr>
          <p:spPr>
            <a:xfrm>
              <a:off x="2731275" y="2042350"/>
              <a:ext cx="26225" cy="82775"/>
            </a:xfrm>
            <a:custGeom>
              <a:avLst/>
              <a:gdLst/>
              <a:ahLst/>
              <a:cxnLst/>
              <a:rect l="l" t="t" r="r" b="b"/>
              <a:pathLst>
                <a:path w="1049" h="3311" extrusionOk="0">
                  <a:moveTo>
                    <a:pt x="72" y="0"/>
                  </a:moveTo>
                  <a:cubicBezTo>
                    <a:pt x="36" y="0"/>
                    <a:pt x="1" y="72"/>
                    <a:pt x="1" y="131"/>
                  </a:cubicBezTo>
                  <a:cubicBezTo>
                    <a:pt x="1" y="131"/>
                    <a:pt x="36" y="334"/>
                    <a:pt x="96" y="631"/>
                  </a:cubicBezTo>
                  <a:cubicBezTo>
                    <a:pt x="156" y="929"/>
                    <a:pt x="239" y="1334"/>
                    <a:pt x="346" y="1715"/>
                  </a:cubicBezTo>
                  <a:cubicBezTo>
                    <a:pt x="406" y="1917"/>
                    <a:pt x="465" y="2108"/>
                    <a:pt x="513" y="2286"/>
                  </a:cubicBezTo>
                  <a:cubicBezTo>
                    <a:pt x="572" y="2465"/>
                    <a:pt x="632" y="2632"/>
                    <a:pt x="679" y="2774"/>
                  </a:cubicBezTo>
                  <a:cubicBezTo>
                    <a:pt x="775" y="3060"/>
                    <a:pt x="858" y="3251"/>
                    <a:pt x="858" y="3251"/>
                  </a:cubicBezTo>
                  <a:cubicBezTo>
                    <a:pt x="870" y="3298"/>
                    <a:pt x="918" y="3310"/>
                    <a:pt x="953" y="3310"/>
                  </a:cubicBezTo>
                  <a:cubicBezTo>
                    <a:pt x="1001" y="3310"/>
                    <a:pt x="1049" y="3251"/>
                    <a:pt x="1037" y="3191"/>
                  </a:cubicBezTo>
                  <a:cubicBezTo>
                    <a:pt x="1037" y="3191"/>
                    <a:pt x="1001" y="2989"/>
                    <a:pt x="941" y="2691"/>
                  </a:cubicBezTo>
                  <a:cubicBezTo>
                    <a:pt x="918" y="2536"/>
                    <a:pt x="882" y="2358"/>
                    <a:pt x="834" y="2179"/>
                  </a:cubicBezTo>
                  <a:lnTo>
                    <a:pt x="703" y="1596"/>
                  </a:lnTo>
                  <a:cubicBezTo>
                    <a:pt x="596" y="1215"/>
                    <a:pt x="501" y="822"/>
                    <a:pt x="394" y="548"/>
                  </a:cubicBezTo>
                  <a:cubicBezTo>
                    <a:pt x="287" y="250"/>
                    <a:pt x="215" y="72"/>
                    <a:pt x="215" y="72"/>
                  </a:cubicBezTo>
                  <a:cubicBezTo>
                    <a:pt x="203" y="36"/>
                    <a:pt x="156" y="0"/>
                    <a:pt x="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24"/>
            <p:cNvSpPr/>
            <p:nvPr/>
          </p:nvSpPr>
          <p:spPr>
            <a:xfrm>
              <a:off x="2779800" y="2000675"/>
              <a:ext cx="64325" cy="11150"/>
            </a:xfrm>
            <a:custGeom>
              <a:avLst/>
              <a:gdLst/>
              <a:ahLst/>
              <a:cxnLst/>
              <a:rect l="l" t="t" r="r" b="b"/>
              <a:pathLst>
                <a:path w="2573" h="446" extrusionOk="0">
                  <a:moveTo>
                    <a:pt x="1727" y="0"/>
                  </a:moveTo>
                  <a:cubicBezTo>
                    <a:pt x="1572" y="0"/>
                    <a:pt x="1429" y="24"/>
                    <a:pt x="1274" y="24"/>
                  </a:cubicBezTo>
                  <a:cubicBezTo>
                    <a:pt x="977" y="36"/>
                    <a:pt x="679" y="60"/>
                    <a:pt x="465" y="108"/>
                  </a:cubicBezTo>
                  <a:cubicBezTo>
                    <a:pt x="239" y="143"/>
                    <a:pt x="84" y="179"/>
                    <a:pt x="84" y="179"/>
                  </a:cubicBezTo>
                  <a:cubicBezTo>
                    <a:pt x="48" y="203"/>
                    <a:pt x="12" y="227"/>
                    <a:pt x="0" y="286"/>
                  </a:cubicBezTo>
                  <a:cubicBezTo>
                    <a:pt x="0" y="346"/>
                    <a:pt x="24" y="393"/>
                    <a:pt x="84" y="405"/>
                  </a:cubicBezTo>
                  <a:cubicBezTo>
                    <a:pt x="84" y="405"/>
                    <a:pt x="239" y="417"/>
                    <a:pt x="465" y="441"/>
                  </a:cubicBezTo>
                  <a:cubicBezTo>
                    <a:pt x="529" y="444"/>
                    <a:pt x="597" y="446"/>
                    <a:pt x="668" y="446"/>
                  </a:cubicBezTo>
                  <a:cubicBezTo>
                    <a:pt x="862" y="446"/>
                    <a:pt x="1080" y="435"/>
                    <a:pt x="1298" y="417"/>
                  </a:cubicBezTo>
                  <a:cubicBezTo>
                    <a:pt x="1441" y="405"/>
                    <a:pt x="1608" y="393"/>
                    <a:pt x="1739" y="381"/>
                  </a:cubicBezTo>
                  <a:cubicBezTo>
                    <a:pt x="1894" y="358"/>
                    <a:pt x="2013" y="334"/>
                    <a:pt x="2132" y="322"/>
                  </a:cubicBezTo>
                  <a:cubicBezTo>
                    <a:pt x="2346" y="286"/>
                    <a:pt x="2501" y="239"/>
                    <a:pt x="2501" y="239"/>
                  </a:cubicBezTo>
                  <a:cubicBezTo>
                    <a:pt x="2548" y="239"/>
                    <a:pt x="2572" y="203"/>
                    <a:pt x="2572" y="155"/>
                  </a:cubicBezTo>
                  <a:cubicBezTo>
                    <a:pt x="2572" y="96"/>
                    <a:pt x="2525" y="48"/>
                    <a:pt x="2489" y="36"/>
                  </a:cubicBezTo>
                  <a:cubicBezTo>
                    <a:pt x="2489" y="36"/>
                    <a:pt x="2334" y="24"/>
                    <a:pt x="21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977" name="Google Shape;977;p24"/>
          <p:cNvGrpSpPr/>
          <p:nvPr/>
        </p:nvGrpSpPr>
        <p:grpSpPr>
          <a:xfrm>
            <a:off x="-67" y="3717334"/>
            <a:ext cx="12383333" cy="3140420"/>
            <a:chOff x="-50" y="2788000"/>
            <a:chExt cx="9287500" cy="2355315"/>
          </a:xfrm>
        </p:grpSpPr>
        <p:sp>
          <p:nvSpPr>
            <p:cNvPr id="978" name="Google Shape;978;p24"/>
            <p:cNvSpPr/>
            <p:nvPr/>
          </p:nvSpPr>
          <p:spPr>
            <a:xfrm>
              <a:off x="-50" y="2788000"/>
              <a:ext cx="9287500" cy="1942455"/>
            </a:xfrm>
            <a:custGeom>
              <a:avLst/>
              <a:gdLst/>
              <a:ahLst/>
              <a:cxnLst/>
              <a:rect l="l" t="t" r="r" b="b"/>
              <a:pathLst>
                <a:path w="80094" h="16763" extrusionOk="0">
                  <a:moveTo>
                    <a:pt x="6243" y="1"/>
                  </a:moveTo>
                  <a:cubicBezTo>
                    <a:pt x="5631" y="1"/>
                    <a:pt x="5015" y="38"/>
                    <a:pt x="4406" y="109"/>
                  </a:cubicBezTo>
                  <a:cubicBezTo>
                    <a:pt x="3096" y="276"/>
                    <a:pt x="1393" y="800"/>
                    <a:pt x="0" y="1526"/>
                  </a:cubicBezTo>
                  <a:lnTo>
                    <a:pt x="0" y="7741"/>
                  </a:lnTo>
                  <a:cubicBezTo>
                    <a:pt x="194" y="7757"/>
                    <a:pt x="387" y="7764"/>
                    <a:pt x="580" y="7764"/>
                  </a:cubicBezTo>
                  <a:cubicBezTo>
                    <a:pt x="2986" y="7764"/>
                    <a:pt x="5338" y="6607"/>
                    <a:pt x="7608" y="6276"/>
                  </a:cubicBezTo>
                  <a:cubicBezTo>
                    <a:pt x="7987" y="6220"/>
                    <a:pt x="8329" y="6194"/>
                    <a:pt x="8642" y="6194"/>
                  </a:cubicBezTo>
                  <a:cubicBezTo>
                    <a:pt x="10453" y="6194"/>
                    <a:pt x="11334" y="7055"/>
                    <a:pt x="12907" y="7908"/>
                  </a:cubicBezTo>
                  <a:cubicBezTo>
                    <a:pt x="16098" y="9622"/>
                    <a:pt x="19157" y="10646"/>
                    <a:pt x="23122" y="11182"/>
                  </a:cubicBezTo>
                  <a:cubicBezTo>
                    <a:pt x="24092" y="11315"/>
                    <a:pt x="25048" y="11373"/>
                    <a:pt x="25994" y="11373"/>
                  </a:cubicBezTo>
                  <a:cubicBezTo>
                    <a:pt x="32544" y="11373"/>
                    <a:pt x="38574" y="8580"/>
                    <a:pt x="45139" y="8580"/>
                  </a:cubicBezTo>
                  <a:cubicBezTo>
                    <a:pt x="45592" y="8580"/>
                    <a:pt x="46048" y="8594"/>
                    <a:pt x="46506" y="8622"/>
                  </a:cubicBezTo>
                  <a:cubicBezTo>
                    <a:pt x="49459" y="8801"/>
                    <a:pt x="52245" y="10682"/>
                    <a:pt x="54662" y="11765"/>
                  </a:cubicBezTo>
                  <a:cubicBezTo>
                    <a:pt x="57841" y="13206"/>
                    <a:pt x="60972" y="14516"/>
                    <a:pt x="64806" y="14908"/>
                  </a:cubicBezTo>
                  <a:cubicBezTo>
                    <a:pt x="66932" y="15126"/>
                    <a:pt x="74349" y="16762"/>
                    <a:pt x="77358" y="16762"/>
                  </a:cubicBezTo>
                  <a:cubicBezTo>
                    <a:pt x="77635" y="16762"/>
                    <a:pt x="77875" y="16748"/>
                    <a:pt x="78070" y="16718"/>
                  </a:cubicBezTo>
                  <a:cubicBezTo>
                    <a:pt x="80094" y="16409"/>
                    <a:pt x="76998" y="13361"/>
                    <a:pt x="76772" y="11765"/>
                  </a:cubicBezTo>
                  <a:cubicBezTo>
                    <a:pt x="76009" y="12137"/>
                    <a:pt x="75049" y="12243"/>
                    <a:pt x="74072" y="12243"/>
                  </a:cubicBezTo>
                  <a:cubicBezTo>
                    <a:pt x="73236" y="12243"/>
                    <a:pt x="72387" y="12165"/>
                    <a:pt x="71640" y="12110"/>
                  </a:cubicBezTo>
                  <a:cubicBezTo>
                    <a:pt x="68378" y="11884"/>
                    <a:pt x="65056" y="11313"/>
                    <a:pt x="62175" y="10229"/>
                  </a:cubicBezTo>
                  <a:cubicBezTo>
                    <a:pt x="59924" y="9384"/>
                    <a:pt x="57948" y="8158"/>
                    <a:pt x="55960" y="7050"/>
                  </a:cubicBezTo>
                  <a:cubicBezTo>
                    <a:pt x="52959" y="5348"/>
                    <a:pt x="49911" y="4621"/>
                    <a:pt x="45958" y="4348"/>
                  </a:cubicBezTo>
                  <a:cubicBezTo>
                    <a:pt x="45165" y="4296"/>
                    <a:pt x="44390" y="4271"/>
                    <a:pt x="43629" y="4271"/>
                  </a:cubicBezTo>
                  <a:cubicBezTo>
                    <a:pt x="40555" y="4271"/>
                    <a:pt x="37697" y="4668"/>
                    <a:pt x="34624" y="5241"/>
                  </a:cubicBezTo>
                  <a:cubicBezTo>
                    <a:pt x="31986" y="5727"/>
                    <a:pt x="29721" y="6331"/>
                    <a:pt x="26999" y="6331"/>
                  </a:cubicBezTo>
                  <a:cubicBezTo>
                    <a:pt x="26724" y="6331"/>
                    <a:pt x="26444" y="6325"/>
                    <a:pt x="26158" y="6312"/>
                  </a:cubicBezTo>
                  <a:cubicBezTo>
                    <a:pt x="20360" y="6098"/>
                    <a:pt x="15502" y="3026"/>
                    <a:pt x="10954" y="931"/>
                  </a:cubicBezTo>
                  <a:cubicBezTo>
                    <a:pt x="9536" y="278"/>
                    <a:pt x="7902" y="1"/>
                    <a:pt x="6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24"/>
            <p:cNvSpPr/>
            <p:nvPr/>
          </p:nvSpPr>
          <p:spPr>
            <a:xfrm>
              <a:off x="-50" y="3046056"/>
              <a:ext cx="8918871" cy="1754501"/>
            </a:xfrm>
            <a:custGeom>
              <a:avLst/>
              <a:gdLst/>
              <a:ahLst/>
              <a:cxnLst/>
              <a:rect l="l" t="t" r="r" b="b"/>
              <a:pathLst>
                <a:path w="76915" h="15141" extrusionOk="0">
                  <a:moveTo>
                    <a:pt x="6169" y="0"/>
                  </a:moveTo>
                  <a:cubicBezTo>
                    <a:pt x="5558" y="0"/>
                    <a:pt x="4944" y="38"/>
                    <a:pt x="4334" y="108"/>
                  </a:cubicBezTo>
                  <a:cubicBezTo>
                    <a:pt x="3060" y="275"/>
                    <a:pt x="1370" y="787"/>
                    <a:pt x="0" y="1478"/>
                  </a:cubicBezTo>
                  <a:lnTo>
                    <a:pt x="0" y="7752"/>
                  </a:lnTo>
                  <a:cubicBezTo>
                    <a:pt x="164" y="7764"/>
                    <a:pt x="327" y="7769"/>
                    <a:pt x="490" y="7769"/>
                  </a:cubicBezTo>
                  <a:cubicBezTo>
                    <a:pt x="2902" y="7769"/>
                    <a:pt x="5251" y="6599"/>
                    <a:pt x="7537" y="6276"/>
                  </a:cubicBezTo>
                  <a:cubicBezTo>
                    <a:pt x="7906" y="6223"/>
                    <a:pt x="8240" y="6198"/>
                    <a:pt x="8548" y="6198"/>
                  </a:cubicBezTo>
                  <a:cubicBezTo>
                    <a:pt x="10374" y="6198"/>
                    <a:pt x="11256" y="7063"/>
                    <a:pt x="12835" y="7919"/>
                  </a:cubicBezTo>
                  <a:cubicBezTo>
                    <a:pt x="16014" y="9622"/>
                    <a:pt x="19086" y="10657"/>
                    <a:pt x="23039" y="11193"/>
                  </a:cubicBezTo>
                  <a:cubicBezTo>
                    <a:pt x="24000" y="11324"/>
                    <a:pt x="24947" y="11381"/>
                    <a:pt x="25884" y="11381"/>
                  </a:cubicBezTo>
                  <a:cubicBezTo>
                    <a:pt x="32436" y="11381"/>
                    <a:pt x="38473" y="8590"/>
                    <a:pt x="45027" y="8590"/>
                  </a:cubicBezTo>
                  <a:cubicBezTo>
                    <a:pt x="45489" y="8590"/>
                    <a:pt x="45955" y="8604"/>
                    <a:pt x="46423" y="8633"/>
                  </a:cubicBezTo>
                  <a:cubicBezTo>
                    <a:pt x="49387" y="8812"/>
                    <a:pt x="52174" y="10681"/>
                    <a:pt x="54579" y="11765"/>
                  </a:cubicBezTo>
                  <a:cubicBezTo>
                    <a:pt x="57769" y="13217"/>
                    <a:pt x="60889" y="14527"/>
                    <a:pt x="64735" y="14908"/>
                  </a:cubicBezTo>
                  <a:cubicBezTo>
                    <a:pt x="66030" y="15041"/>
                    <a:pt x="67373" y="15140"/>
                    <a:pt x="68711" y="15140"/>
                  </a:cubicBezTo>
                  <a:cubicBezTo>
                    <a:pt x="69771" y="15140"/>
                    <a:pt x="70828" y="15078"/>
                    <a:pt x="71855" y="14920"/>
                  </a:cubicBezTo>
                  <a:cubicBezTo>
                    <a:pt x="73891" y="14610"/>
                    <a:pt x="76915" y="13360"/>
                    <a:pt x="76712" y="11765"/>
                  </a:cubicBezTo>
                  <a:lnTo>
                    <a:pt x="76712" y="11765"/>
                  </a:lnTo>
                  <a:cubicBezTo>
                    <a:pt x="75954" y="12137"/>
                    <a:pt x="75005" y="12242"/>
                    <a:pt x="74039" y="12242"/>
                  </a:cubicBezTo>
                  <a:cubicBezTo>
                    <a:pt x="73184" y="12242"/>
                    <a:pt x="72317" y="12160"/>
                    <a:pt x="71557" y="12110"/>
                  </a:cubicBezTo>
                  <a:cubicBezTo>
                    <a:pt x="68306" y="11884"/>
                    <a:pt x="64985" y="11324"/>
                    <a:pt x="62091" y="10229"/>
                  </a:cubicBezTo>
                  <a:cubicBezTo>
                    <a:pt x="59853" y="9383"/>
                    <a:pt x="57865" y="8169"/>
                    <a:pt x="55888" y="7050"/>
                  </a:cubicBezTo>
                  <a:cubicBezTo>
                    <a:pt x="52888" y="5359"/>
                    <a:pt x="49828" y="4621"/>
                    <a:pt x="45887" y="4359"/>
                  </a:cubicBezTo>
                  <a:cubicBezTo>
                    <a:pt x="45081" y="4304"/>
                    <a:pt x="44295" y="4278"/>
                    <a:pt x="43523" y="4278"/>
                  </a:cubicBezTo>
                  <a:cubicBezTo>
                    <a:pt x="40462" y="4278"/>
                    <a:pt x="37614" y="4682"/>
                    <a:pt x="34552" y="5252"/>
                  </a:cubicBezTo>
                  <a:cubicBezTo>
                    <a:pt x="31898" y="5741"/>
                    <a:pt x="29622" y="6340"/>
                    <a:pt x="26870" y="6340"/>
                  </a:cubicBezTo>
                  <a:cubicBezTo>
                    <a:pt x="26609" y="6340"/>
                    <a:pt x="26345" y="6335"/>
                    <a:pt x="26075" y="6324"/>
                  </a:cubicBezTo>
                  <a:cubicBezTo>
                    <a:pt x="20289" y="6097"/>
                    <a:pt x="15419" y="3025"/>
                    <a:pt x="10883" y="930"/>
                  </a:cubicBezTo>
                  <a:cubicBezTo>
                    <a:pt x="9456" y="278"/>
                    <a:pt x="7826" y="0"/>
                    <a:pt x="6169" y="0"/>
                  </a:cubicBez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24"/>
            <p:cNvSpPr/>
            <p:nvPr/>
          </p:nvSpPr>
          <p:spPr>
            <a:xfrm>
              <a:off x="1342" y="3468541"/>
              <a:ext cx="9141162" cy="1670722"/>
            </a:xfrm>
            <a:custGeom>
              <a:avLst/>
              <a:gdLst/>
              <a:ahLst/>
              <a:cxnLst/>
              <a:rect l="l" t="t" r="r" b="b"/>
              <a:pathLst>
                <a:path w="78832" h="14418" extrusionOk="0">
                  <a:moveTo>
                    <a:pt x="7078" y="1"/>
                  </a:moveTo>
                  <a:cubicBezTo>
                    <a:pt x="4536" y="1"/>
                    <a:pt x="2195" y="1220"/>
                    <a:pt x="0" y="2094"/>
                  </a:cubicBezTo>
                  <a:lnTo>
                    <a:pt x="0" y="14417"/>
                  </a:lnTo>
                  <a:lnTo>
                    <a:pt x="78415" y="14417"/>
                  </a:lnTo>
                  <a:cubicBezTo>
                    <a:pt x="78486" y="12810"/>
                    <a:pt x="78832" y="11119"/>
                    <a:pt x="77772" y="9714"/>
                  </a:cubicBezTo>
                  <a:cubicBezTo>
                    <a:pt x="76379" y="9726"/>
                    <a:pt x="74902" y="10321"/>
                    <a:pt x="73474" y="10476"/>
                  </a:cubicBezTo>
                  <a:cubicBezTo>
                    <a:pt x="72200" y="10596"/>
                    <a:pt x="70956" y="10641"/>
                    <a:pt x="69715" y="10641"/>
                  </a:cubicBezTo>
                  <a:cubicBezTo>
                    <a:pt x="68243" y="10641"/>
                    <a:pt x="66776" y="10577"/>
                    <a:pt x="65270" y="10500"/>
                  </a:cubicBezTo>
                  <a:cubicBezTo>
                    <a:pt x="61591" y="10333"/>
                    <a:pt x="57948" y="9535"/>
                    <a:pt x="55162" y="7916"/>
                  </a:cubicBezTo>
                  <a:cubicBezTo>
                    <a:pt x="52924" y="6607"/>
                    <a:pt x="51054" y="5225"/>
                    <a:pt x="48256" y="4392"/>
                  </a:cubicBezTo>
                  <a:cubicBezTo>
                    <a:pt x="46141" y="3759"/>
                    <a:pt x="44300" y="3478"/>
                    <a:pt x="42489" y="3478"/>
                  </a:cubicBezTo>
                  <a:cubicBezTo>
                    <a:pt x="40415" y="3478"/>
                    <a:pt x="38381" y="3846"/>
                    <a:pt x="36017" y="4475"/>
                  </a:cubicBezTo>
                  <a:cubicBezTo>
                    <a:pt x="34654" y="4828"/>
                    <a:pt x="32986" y="5117"/>
                    <a:pt x="31400" y="5117"/>
                  </a:cubicBezTo>
                  <a:cubicBezTo>
                    <a:pt x="30256" y="5117"/>
                    <a:pt x="29155" y="4967"/>
                    <a:pt x="28242" y="4583"/>
                  </a:cubicBezTo>
                  <a:cubicBezTo>
                    <a:pt x="27653" y="4332"/>
                    <a:pt x="26839" y="4244"/>
                    <a:pt x="26022" y="4244"/>
                  </a:cubicBezTo>
                  <a:cubicBezTo>
                    <a:pt x="24739" y="4244"/>
                    <a:pt x="23447" y="4461"/>
                    <a:pt x="23003" y="4606"/>
                  </a:cubicBezTo>
                  <a:cubicBezTo>
                    <a:pt x="22185" y="4879"/>
                    <a:pt x="21525" y="4987"/>
                    <a:pt x="20718" y="4987"/>
                  </a:cubicBezTo>
                  <a:cubicBezTo>
                    <a:pt x="20398" y="4987"/>
                    <a:pt x="20055" y="4970"/>
                    <a:pt x="19669" y="4940"/>
                  </a:cubicBezTo>
                  <a:cubicBezTo>
                    <a:pt x="16336" y="4666"/>
                    <a:pt x="14062" y="3404"/>
                    <a:pt x="11728" y="1892"/>
                  </a:cubicBezTo>
                  <a:cubicBezTo>
                    <a:pt x="10752" y="1261"/>
                    <a:pt x="9549" y="284"/>
                    <a:pt x="8192" y="82"/>
                  </a:cubicBezTo>
                  <a:cubicBezTo>
                    <a:pt x="7816" y="26"/>
                    <a:pt x="7445" y="1"/>
                    <a:pt x="7078" y="1"/>
                  </a:cubicBezTo>
                  <a:close/>
                </a:path>
              </a:pathLst>
            </a:custGeom>
            <a:solidFill>
              <a:srgbClr val="8FC7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24"/>
            <p:cNvSpPr/>
            <p:nvPr/>
          </p:nvSpPr>
          <p:spPr>
            <a:xfrm>
              <a:off x="1342" y="3992649"/>
              <a:ext cx="7175102" cy="1146608"/>
            </a:xfrm>
            <a:custGeom>
              <a:avLst/>
              <a:gdLst/>
              <a:ahLst/>
              <a:cxnLst/>
              <a:rect l="l" t="t" r="r" b="b"/>
              <a:pathLst>
                <a:path w="61877" h="9895" extrusionOk="0">
                  <a:moveTo>
                    <a:pt x="8517" y="0"/>
                  </a:moveTo>
                  <a:cubicBezTo>
                    <a:pt x="5407" y="0"/>
                    <a:pt x="2585" y="1831"/>
                    <a:pt x="0" y="2607"/>
                  </a:cubicBezTo>
                  <a:lnTo>
                    <a:pt x="0" y="9894"/>
                  </a:lnTo>
                  <a:lnTo>
                    <a:pt x="61877" y="9894"/>
                  </a:lnTo>
                  <a:cubicBezTo>
                    <a:pt x="59960" y="9465"/>
                    <a:pt x="58162" y="8822"/>
                    <a:pt x="56614" y="7918"/>
                  </a:cubicBezTo>
                  <a:cubicBezTo>
                    <a:pt x="54364" y="6608"/>
                    <a:pt x="52495" y="5215"/>
                    <a:pt x="49709" y="4393"/>
                  </a:cubicBezTo>
                  <a:cubicBezTo>
                    <a:pt x="47588" y="3760"/>
                    <a:pt x="45744" y="3480"/>
                    <a:pt x="43931" y="3480"/>
                  </a:cubicBezTo>
                  <a:cubicBezTo>
                    <a:pt x="41856" y="3480"/>
                    <a:pt x="39821" y="3848"/>
                    <a:pt x="37457" y="4477"/>
                  </a:cubicBezTo>
                  <a:cubicBezTo>
                    <a:pt x="36101" y="4830"/>
                    <a:pt x="34432" y="5118"/>
                    <a:pt x="32844" y="5118"/>
                  </a:cubicBezTo>
                  <a:cubicBezTo>
                    <a:pt x="31699" y="5118"/>
                    <a:pt x="30595" y="4968"/>
                    <a:pt x="29683" y="4584"/>
                  </a:cubicBezTo>
                  <a:cubicBezTo>
                    <a:pt x="29094" y="4334"/>
                    <a:pt x="28282" y="4246"/>
                    <a:pt x="27466" y="4246"/>
                  </a:cubicBezTo>
                  <a:cubicBezTo>
                    <a:pt x="26185" y="4246"/>
                    <a:pt x="24895" y="4462"/>
                    <a:pt x="24444" y="4608"/>
                  </a:cubicBezTo>
                  <a:cubicBezTo>
                    <a:pt x="23622" y="4882"/>
                    <a:pt x="22960" y="4983"/>
                    <a:pt x="22148" y="4983"/>
                  </a:cubicBezTo>
                  <a:cubicBezTo>
                    <a:pt x="21831" y="4983"/>
                    <a:pt x="21491" y="4968"/>
                    <a:pt x="21110" y="4941"/>
                  </a:cubicBezTo>
                  <a:cubicBezTo>
                    <a:pt x="17776" y="4667"/>
                    <a:pt x="15502" y="3405"/>
                    <a:pt x="13169" y="1893"/>
                  </a:cubicBezTo>
                  <a:cubicBezTo>
                    <a:pt x="12204" y="1262"/>
                    <a:pt x="10990" y="274"/>
                    <a:pt x="9644" y="83"/>
                  </a:cubicBezTo>
                  <a:cubicBezTo>
                    <a:pt x="9264" y="26"/>
                    <a:pt x="8889" y="0"/>
                    <a:pt x="8517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24"/>
            <p:cNvSpPr/>
            <p:nvPr/>
          </p:nvSpPr>
          <p:spPr>
            <a:xfrm>
              <a:off x="1321202" y="3526247"/>
              <a:ext cx="7822725" cy="1613015"/>
            </a:xfrm>
            <a:custGeom>
              <a:avLst/>
              <a:gdLst/>
              <a:ahLst/>
              <a:cxnLst/>
              <a:rect l="l" t="t" r="r" b="b"/>
              <a:pathLst>
                <a:path w="67462" h="13920" extrusionOk="0">
                  <a:moveTo>
                    <a:pt x="60681" y="1"/>
                  </a:moveTo>
                  <a:cubicBezTo>
                    <a:pt x="58623" y="1"/>
                    <a:pt x="56591" y="352"/>
                    <a:pt x="54936" y="1179"/>
                  </a:cubicBezTo>
                  <a:cubicBezTo>
                    <a:pt x="50483" y="3370"/>
                    <a:pt x="45828" y="6466"/>
                    <a:pt x="39851" y="7049"/>
                  </a:cubicBezTo>
                  <a:cubicBezTo>
                    <a:pt x="39110" y="7121"/>
                    <a:pt x="38399" y="7151"/>
                    <a:pt x="37706" y="7151"/>
                  </a:cubicBezTo>
                  <a:cubicBezTo>
                    <a:pt x="35422" y="7151"/>
                    <a:pt x="33325" y="6825"/>
                    <a:pt x="30969" y="6597"/>
                  </a:cubicBezTo>
                  <a:cubicBezTo>
                    <a:pt x="28654" y="6365"/>
                    <a:pt x="26459" y="6204"/>
                    <a:pt x="24236" y="6204"/>
                  </a:cubicBezTo>
                  <a:cubicBezTo>
                    <a:pt x="22572" y="6204"/>
                    <a:pt x="20892" y="6294"/>
                    <a:pt x="19134" y="6513"/>
                  </a:cubicBezTo>
                  <a:cubicBezTo>
                    <a:pt x="15086" y="7002"/>
                    <a:pt x="12026" y="7847"/>
                    <a:pt x="9121" y="9585"/>
                  </a:cubicBezTo>
                  <a:cubicBezTo>
                    <a:pt x="7216" y="10740"/>
                    <a:pt x="5311" y="11966"/>
                    <a:pt x="3096" y="12883"/>
                  </a:cubicBezTo>
                  <a:cubicBezTo>
                    <a:pt x="2108" y="13276"/>
                    <a:pt x="1084" y="13621"/>
                    <a:pt x="1" y="13919"/>
                  </a:cubicBezTo>
                  <a:lnTo>
                    <a:pt x="10800" y="13919"/>
                  </a:lnTo>
                  <a:cubicBezTo>
                    <a:pt x="10883" y="13871"/>
                    <a:pt x="10966" y="13848"/>
                    <a:pt x="11038" y="13800"/>
                  </a:cubicBezTo>
                  <a:cubicBezTo>
                    <a:pt x="13407" y="12657"/>
                    <a:pt x="16062" y="10776"/>
                    <a:pt x="19110" y="10419"/>
                  </a:cubicBezTo>
                  <a:cubicBezTo>
                    <a:pt x="20176" y="10294"/>
                    <a:pt x="21236" y="10242"/>
                    <a:pt x="22291" y="10242"/>
                  </a:cubicBezTo>
                  <a:cubicBezTo>
                    <a:pt x="27870" y="10242"/>
                    <a:pt x="33331" y="11702"/>
                    <a:pt x="38905" y="11702"/>
                  </a:cubicBezTo>
                  <a:cubicBezTo>
                    <a:pt x="40456" y="11702"/>
                    <a:pt x="42016" y="11589"/>
                    <a:pt x="43589" y="11300"/>
                  </a:cubicBezTo>
                  <a:cubicBezTo>
                    <a:pt x="47614" y="10561"/>
                    <a:pt x="50662" y="9418"/>
                    <a:pt x="53757" y="7668"/>
                  </a:cubicBezTo>
                  <a:cubicBezTo>
                    <a:pt x="55400" y="6738"/>
                    <a:pt x="56206" y="5837"/>
                    <a:pt x="58427" y="5837"/>
                  </a:cubicBezTo>
                  <a:cubicBezTo>
                    <a:pt x="58621" y="5837"/>
                    <a:pt x="58826" y="5844"/>
                    <a:pt x="59044" y="5859"/>
                  </a:cubicBezTo>
                  <a:cubicBezTo>
                    <a:pt x="61259" y="5989"/>
                    <a:pt x="63626" y="6786"/>
                    <a:pt x="65932" y="6786"/>
                  </a:cubicBezTo>
                  <a:cubicBezTo>
                    <a:pt x="66365" y="6786"/>
                    <a:pt x="66796" y="6758"/>
                    <a:pt x="67223" y="6692"/>
                  </a:cubicBezTo>
                  <a:cubicBezTo>
                    <a:pt x="67319" y="6668"/>
                    <a:pt x="67390" y="6656"/>
                    <a:pt x="67461" y="6644"/>
                  </a:cubicBezTo>
                  <a:lnTo>
                    <a:pt x="67461" y="1537"/>
                  </a:lnTo>
                  <a:cubicBezTo>
                    <a:pt x="65818" y="679"/>
                    <a:pt x="63342" y="108"/>
                    <a:pt x="61615" y="24"/>
                  </a:cubicBezTo>
                  <a:cubicBezTo>
                    <a:pt x="61304" y="9"/>
                    <a:pt x="60992" y="1"/>
                    <a:pt x="606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24"/>
            <p:cNvSpPr/>
            <p:nvPr/>
          </p:nvSpPr>
          <p:spPr>
            <a:xfrm>
              <a:off x="1959100" y="3762634"/>
              <a:ext cx="7184843" cy="1380680"/>
            </a:xfrm>
            <a:custGeom>
              <a:avLst/>
              <a:gdLst/>
              <a:ahLst/>
              <a:cxnLst/>
              <a:rect l="l" t="t" r="r" b="b"/>
              <a:pathLst>
                <a:path w="61961" h="11915" extrusionOk="0">
                  <a:moveTo>
                    <a:pt x="55567" y="0"/>
                  </a:moveTo>
                  <a:cubicBezTo>
                    <a:pt x="53497" y="0"/>
                    <a:pt x="51436" y="341"/>
                    <a:pt x="49768" y="1175"/>
                  </a:cubicBezTo>
                  <a:cubicBezTo>
                    <a:pt x="45327" y="3366"/>
                    <a:pt x="40660" y="6462"/>
                    <a:pt x="34695" y="7045"/>
                  </a:cubicBezTo>
                  <a:cubicBezTo>
                    <a:pt x="33954" y="7117"/>
                    <a:pt x="33243" y="7147"/>
                    <a:pt x="32548" y="7147"/>
                  </a:cubicBezTo>
                  <a:cubicBezTo>
                    <a:pt x="30262" y="7147"/>
                    <a:pt x="28160" y="6821"/>
                    <a:pt x="25813" y="6593"/>
                  </a:cubicBezTo>
                  <a:cubicBezTo>
                    <a:pt x="23483" y="6367"/>
                    <a:pt x="21275" y="6203"/>
                    <a:pt x="19037" y="6203"/>
                  </a:cubicBezTo>
                  <a:cubicBezTo>
                    <a:pt x="17387" y="6203"/>
                    <a:pt x="15721" y="6292"/>
                    <a:pt x="13978" y="6509"/>
                  </a:cubicBezTo>
                  <a:cubicBezTo>
                    <a:pt x="9930" y="6997"/>
                    <a:pt x="6858" y="7843"/>
                    <a:pt x="3965" y="9593"/>
                  </a:cubicBezTo>
                  <a:cubicBezTo>
                    <a:pt x="2679" y="10355"/>
                    <a:pt x="1381" y="11177"/>
                    <a:pt x="0" y="11915"/>
                  </a:cubicBezTo>
                  <a:lnTo>
                    <a:pt x="9501" y="11915"/>
                  </a:lnTo>
                  <a:cubicBezTo>
                    <a:pt x="10883" y="11224"/>
                    <a:pt x="12371" y="10617"/>
                    <a:pt x="13943" y="10438"/>
                  </a:cubicBezTo>
                  <a:cubicBezTo>
                    <a:pt x="15011" y="10314"/>
                    <a:pt x="16075" y="10261"/>
                    <a:pt x="17134" y="10261"/>
                  </a:cubicBezTo>
                  <a:cubicBezTo>
                    <a:pt x="22714" y="10261"/>
                    <a:pt x="28178" y="11717"/>
                    <a:pt x="33760" y="11717"/>
                  </a:cubicBezTo>
                  <a:cubicBezTo>
                    <a:pt x="35307" y="11717"/>
                    <a:pt x="36863" y="11605"/>
                    <a:pt x="38434" y="11319"/>
                  </a:cubicBezTo>
                  <a:cubicBezTo>
                    <a:pt x="42446" y="10569"/>
                    <a:pt x="45494" y="9438"/>
                    <a:pt x="48590" y="7688"/>
                  </a:cubicBezTo>
                  <a:cubicBezTo>
                    <a:pt x="50233" y="6757"/>
                    <a:pt x="51050" y="5845"/>
                    <a:pt x="53268" y="5845"/>
                  </a:cubicBezTo>
                  <a:cubicBezTo>
                    <a:pt x="53459" y="5845"/>
                    <a:pt x="53662" y="5852"/>
                    <a:pt x="53876" y="5866"/>
                  </a:cubicBezTo>
                  <a:cubicBezTo>
                    <a:pt x="56081" y="6008"/>
                    <a:pt x="58431" y="6794"/>
                    <a:pt x="60738" y="6794"/>
                  </a:cubicBezTo>
                  <a:cubicBezTo>
                    <a:pt x="61148" y="6794"/>
                    <a:pt x="61555" y="6769"/>
                    <a:pt x="61960" y="6712"/>
                  </a:cubicBezTo>
                  <a:lnTo>
                    <a:pt x="61960" y="1354"/>
                  </a:lnTo>
                  <a:cubicBezTo>
                    <a:pt x="60341" y="604"/>
                    <a:pt x="58055" y="92"/>
                    <a:pt x="56448" y="20"/>
                  </a:cubicBezTo>
                  <a:cubicBezTo>
                    <a:pt x="56155" y="7"/>
                    <a:pt x="55860" y="0"/>
                    <a:pt x="55567" y="0"/>
                  </a:cubicBez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24"/>
            <p:cNvSpPr/>
            <p:nvPr/>
          </p:nvSpPr>
          <p:spPr>
            <a:xfrm>
              <a:off x="2884115" y="4152442"/>
              <a:ext cx="6259850" cy="986813"/>
            </a:xfrm>
            <a:custGeom>
              <a:avLst/>
              <a:gdLst/>
              <a:ahLst/>
              <a:cxnLst/>
              <a:rect l="l" t="t" r="r" b="b"/>
              <a:pathLst>
                <a:path w="53984" h="8516" extrusionOk="0">
                  <a:moveTo>
                    <a:pt x="46657" y="1"/>
                  </a:moveTo>
                  <a:cubicBezTo>
                    <a:pt x="46074" y="1"/>
                    <a:pt x="45488" y="51"/>
                    <a:pt x="44899" y="169"/>
                  </a:cubicBezTo>
                  <a:cubicBezTo>
                    <a:pt x="43542" y="431"/>
                    <a:pt x="42387" y="1407"/>
                    <a:pt x="41470" y="2038"/>
                  </a:cubicBezTo>
                  <a:cubicBezTo>
                    <a:pt x="39232" y="3574"/>
                    <a:pt x="37029" y="4872"/>
                    <a:pt x="33612" y="5336"/>
                  </a:cubicBezTo>
                  <a:cubicBezTo>
                    <a:pt x="32989" y="5416"/>
                    <a:pt x="32472" y="5460"/>
                    <a:pt x="31980" y="5460"/>
                  </a:cubicBezTo>
                  <a:cubicBezTo>
                    <a:pt x="31371" y="5460"/>
                    <a:pt x="30802" y="5392"/>
                    <a:pt x="30123" y="5241"/>
                  </a:cubicBezTo>
                  <a:cubicBezTo>
                    <a:pt x="29750" y="5162"/>
                    <a:pt x="28846" y="5072"/>
                    <a:pt x="27839" y="5072"/>
                  </a:cubicBezTo>
                  <a:cubicBezTo>
                    <a:pt x="26724" y="5072"/>
                    <a:pt x="25482" y="5182"/>
                    <a:pt x="24694" y="5538"/>
                  </a:cubicBezTo>
                  <a:cubicBezTo>
                    <a:pt x="23539" y="6071"/>
                    <a:pt x="22016" y="6265"/>
                    <a:pt x="20469" y="6265"/>
                  </a:cubicBezTo>
                  <a:cubicBezTo>
                    <a:pt x="19146" y="6265"/>
                    <a:pt x="17804" y="6123"/>
                    <a:pt x="16657" y="5931"/>
                  </a:cubicBezTo>
                  <a:cubicBezTo>
                    <a:pt x="14636" y="5589"/>
                    <a:pt x="12849" y="5387"/>
                    <a:pt x="11110" y="5387"/>
                  </a:cubicBezTo>
                  <a:cubicBezTo>
                    <a:pt x="8793" y="5387"/>
                    <a:pt x="6562" y="5746"/>
                    <a:pt x="3977" y="6610"/>
                  </a:cubicBezTo>
                  <a:cubicBezTo>
                    <a:pt x="2417" y="7134"/>
                    <a:pt x="1179" y="7801"/>
                    <a:pt x="0" y="8515"/>
                  </a:cubicBezTo>
                  <a:lnTo>
                    <a:pt x="53983" y="8515"/>
                  </a:lnTo>
                  <a:lnTo>
                    <a:pt x="53983" y="1574"/>
                  </a:lnTo>
                  <a:cubicBezTo>
                    <a:pt x="51696" y="973"/>
                    <a:pt x="49211" y="1"/>
                    <a:pt x="46657" y="1"/>
                  </a:cubicBezTo>
                  <a:close/>
                </a:path>
              </a:pathLst>
            </a:custGeom>
            <a:solidFill>
              <a:srgbClr val="8FC7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24"/>
            <p:cNvSpPr/>
            <p:nvPr/>
          </p:nvSpPr>
          <p:spPr>
            <a:xfrm>
              <a:off x="7046743" y="4629040"/>
              <a:ext cx="2097323" cy="511483"/>
            </a:xfrm>
            <a:custGeom>
              <a:avLst/>
              <a:gdLst/>
              <a:ahLst/>
              <a:cxnLst/>
              <a:rect l="l" t="t" r="r" b="b"/>
              <a:pathLst>
                <a:path w="18087" h="4414" extrusionOk="0">
                  <a:moveTo>
                    <a:pt x="9433" y="1"/>
                  </a:moveTo>
                  <a:cubicBezTo>
                    <a:pt x="8856" y="1"/>
                    <a:pt x="8275" y="50"/>
                    <a:pt x="7692" y="163"/>
                  </a:cubicBezTo>
                  <a:cubicBezTo>
                    <a:pt x="6323" y="425"/>
                    <a:pt x="5180" y="1402"/>
                    <a:pt x="4263" y="2033"/>
                  </a:cubicBezTo>
                  <a:cubicBezTo>
                    <a:pt x="2918" y="2961"/>
                    <a:pt x="1584" y="3795"/>
                    <a:pt x="1" y="4414"/>
                  </a:cubicBezTo>
                  <a:lnTo>
                    <a:pt x="18086" y="4414"/>
                  </a:lnTo>
                  <a:lnTo>
                    <a:pt x="18086" y="4402"/>
                  </a:lnTo>
                  <a:lnTo>
                    <a:pt x="18086" y="1878"/>
                  </a:lnTo>
                  <a:cubicBezTo>
                    <a:pt x="15443" y="1377"/>
                    <a:pt x="12488" y="1"/>
                    <a:pt x="9433" y="1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50698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97374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68147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9"/>
          <p:cNvSpPr txBox="1">
            <a:spLocks noGrp="1"/>
          </p:cNvSpPr>
          <p:nvPr>
            <p:ph type="title"/>
          </p:nvPr>
        </p:nvSpPr>
        <p:spPr>
          <a:xfrm>
            <a:off x="6820333" y="2060800"/>
            <a:ext cx="4002800" cy="8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6" name="Google Shape;556;p9"/>
          <p:cNvSpPr txBox="1">
            <a:spLocks noGrp="1"/>
          </p:cNvSpPr>
          <p:nvPr>
            <p:ph type="subTitle" idx="1"/>
          </p:nvPr>
        </p:nvSpPr>
        <p:spPr>
          <a:xfrm>
            <a:off x="6820333" y="2869600"/>
            <a:ext cx="4002800" cy="192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2800"/>
            </a:lvl9pPr>
          </a:lstStyle>
          <a:p>
            <a:endParaRPr/>
          </a:p>
        </p:txBody>
      </p:sp>
      <p:sp>
        <p:nvSpPr>
          <p:cNvPr id="557" name="Google Shape;557;p9"/>
          <p:cNvSpPr/>
          <p:nvPr/>
        </p:nvSpPr>
        <p:spPr>
          <a:xfrm>
            <a:off x="328434" y="1199602"/>
            <a:ext cx="980692" cy="227257"/>
          </a:xfrm>
          <a:custGeom>
            <a:avLst/>
            <a:gdLst/>
            <a:ahLst/>
            <a:cxnLst/>
            <a:rect l="l" t="t" r="r" b="b"/>
            <a:pathLst>
              <a:path w="28779" h="6669" extrusionOk="0">
                <a:moveTo>
                  <a:pt x="13951" y="1"/>
                </a:moveTo>
                <a:cubicBezTo>
                  <a:pt x="13574" y="1"/>
                  <a:pt x="13197" y="32"/>
                  <a:pt x="12824" y="96"/>
                </a:cubicBezTo>
                <a:cubicBezTo>
                  <a:pt x="11859" y="239"/>
                  <a:pt x="10955" y="608"/>
                  <a:pt x="10085" y="1072"/>
                </a:cubicBezTo>
                <a:cubicBezTo>
                  <a:pt x="8633" y="1858"/>
                  <a:pt x="7466" y="2799"/>
                  <a:pt x="6692" y="4263"/>
                </a:cubicBezTo>
                <a:cubicBezTo>
                  <a:pt x="5961" y="3714"/>
                  <a:pt x="5054" y="3419"/>
                  <a:pt x="4155" y="3419"/>
                </a:cubicBezTo>
                <a:cubicBezTo>
                  <a:pt x="3883" y="3419"/>
                  <a:pt x="3612" y="3446"/>
                  <a:pt x="3346" y="3501"/>
                </a:cubicBezTo>
                <a:cubicBezTo>
                  <a:pt x="2203" y="3739"/>
                  <a:pt x="1156" y="4501"/>
                  <a:pt x="584" y="5525"/>
                </a:cubicBezTo>
                <a:cubicBezTo>
                  <a:pt x="406" y="5835"/>
                  <a:pt x="167" y="6263"/>
                  <a:pt x="1" y="6668"/>
                </a:cubicBezTo>
                <a:lnTo>
                  <a:pt x="28778" y="6668"/>
                </a:lnTo>
                <a:cubicBezTo>
                  <a:pt x="28659" y="5716"/>
                  <a:pt x="28028" y="4846"/>
                  <a:pt x="27207" y="4299"/>
                </a:cubicBezTo>
                <a:cubicBezTo>
                  <a:pt x="26314" y="3727"/>
                  <a:pt x="25218" y="3501"/>
                  <a:pt x="24170" y="3489"/>
                </a:cubicBezTo>
                <a:cubicBezTo>
                  <a:pt x="24143" y="3489"/>
                  <a:pt x="24115" y="3489"/>
                  <a:pt x="24088" y="3489"/>
                </a:cubicBezTo>
                <a:cubicBezTo>
                  <a:pt x="22794" y="3489"/>
                  <a:pt x="21502" y="3763"/>
                  <a:pt x="20325" y="4334"/>
                </a:cubicBezTo>
                <a:cubicBezTo>
                  <a:pt x="19765" y="2894"/>
                  <a:pt x="18682" y="1644"/>
                  <a:pt x="17324" y="882"/>
                </a:cubicBezTo>
                <a:cubicBezTo>
                  <a:pt x="16297" y="305"/>
                  <a:pt x="15126" y="1"/>
                  <a:pt x="1395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58" name="Google Shape;558;p9"/>
          <p:cNvSpPr/>
          <p:nvPr/>
        </p:nvSpPr>
        <p:spPr>
          <a:xfrm>
            <a:off x="6472302" y="5459134"/>
            <a:ext cx="5719833" cy="1394897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59" name="Google Shape;559;p9"/>
          <p:cNvSpPr/>
          <p:nvPr/>
        </p:nvSpPr>
        <p:spPr>
          <a:xfrm rot="10800000">
            <a:off x="25" y="-3"/>
            <a:ext cx="3828777" cy="933737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911221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6512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94866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18005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539142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103681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06425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032883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42243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783174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6DE6-A0F1-4B6E-BD04-42DD9C097C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EB42F-5D7C-41E5-A5A3-1834D26653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463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" name="Google Shape;563;p11"/>
          <p:cNvGrpSpPr/>
          <p:nvPr/>
        </p:nvGrpSpPr>
        <p:grpSpPr>
          <a:xfrm>
            <a:off x="0" y="1"/>
            <a:ext cx="12192000" cy="3962956"/>
            <a:chOff x="0" y="0"/>
            <a:chExt cx="9144000" cy="2972217"/>
          </a:xfrm>
        </p:grpSpPr>
        <p:sp>
          <p:nvSpPr>
            <p:cNvPr id="564" name="Google Shape;564;p11"/>
            <p:cNvSpPr/>
            <p:nvPr/>
          </p:nvSpPr>
          <p:spPr>
            <a:xfrm>
              <a:off x="0" y="0"/>
              <a:ext cx="9144000" cy="280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65" name="Google Shape;565;p11"/>
            <p:cNvGrpSpPr/>
            <p:nvPr/>
          </p:nvGrpSpPr>
          <p:grpSpPr>
            <a:xfrm>
              <a:off x="0" y="1985404"/>
              <a:ext cx="9143965" cy="986813"/>
              <a:chOff x="0" y="2497167"/>
              <a:chExt cx="9143965" cy="986813"/>
            </a:xfrm>
          </p:grpSpPr>
          <p:sp>
            <p:nvSpPr>
              <p:cNvPr id="566" name="Google Shape;566;p11"/>
              <p:cNvSpPr/>
              <p:nvPr/>
            </p:nvSpPr>
            <p:spPr>
              <a:xfrm>
                <a:off x="2884115" y="2497167"/>
                <a:ext cx="6259850" cy="986813"/>
              </a:xfrm>
              <a:custGeom>
                <a:avLst/>
                <a:gdLst/>
                <a:ahLst/>
                <a:cxnLst/>
                <a:rect l="l" t="t" r="r" b="b"/>
                <a:pathLst>
                  <a:path w="53984" h="8516" extrusionOk="0">
                    <a:moveTo>
                      <a:pt x="46657" y="1"/>
                    </a:moveTo>
                    <a:cubicBezTo>
                      <a:pt x="46074" y="1"/>
                      <a:pt x="45488" y="51"/>
                      <a:pt x="44899" y="169"/>
                    </a:cubicBezTo>
                    <a:cubicBezTo>
                      <a:pt x="43542" y="431"/>
                      <a:pt x="42387" y="1407"/>
                      <a:pt x="41470" y="2038"/>
                    </a:cubicBezTo>
                    <a:cubicBezTo>
                      <a:pt x="39232" y="3574"/>
                      <a:pt x="37029" y="4872"/>
                      <a:pt x="33612" y="5336"/>
                    </a:cubicBezTo>
                    <a:cubicBezTo>
                      <a:pt x="32989" y="5416"/>
                      <a:pt x="32472" y="5460"/>
                      <a:pt x="31980" y="5460"/>
                    </a:cubicBezTo>
                    <a:cubicBezTo>
                      <a:pt x="31371" y="5460"/>
                      <a:pt x="30802" y="5392"/>
                      <a:pt x="30123" y="5241"/>
                    </a:cubicBezTo>
                    <a:cubicBezTo>
                      <a:pt x="29750" y="5162"/>
                      <a:pt x="28846" y="5072"/>
                      <a:pt x="27839" y="5072"/>
                    </a:cubicBezTo>
                    <a:cubicBezTo>
                      <a:pt x="26724" y="5072"/>
                      <a:pt x="25482" y="5182"/>
                      <a:pt x="24694" y="5538"/>
                    </a:cubicBezTo>
                    <a:cubicBezTo>
                      <a:pt x="23539" y="6071"/>
                      <a:pt x="22016" y="6265"/>
                      <a:pt x="20469" y="6265"/>
                    </a:cubicBezTo>
                    <a:cubicBezTo>
                      <a:pt x="19146" y="6265"/>
                      <a:pt x="17804" y="6123"/>
                      <a:pt x="16657" y="5931"/>
                    </a:cubicBezTo>
                    <a:cubicBezTo>
                      <a:pt x="14636" y="5589"/>
                      <a:pt x="12849" y="5387"/>
                      <a:pt x="11110" y="5387"/>
                    </a:cubicBezTo>
                    <a:cubicBezTo>
                      <a:pt x="8793" y="5387"/>
                      <a:pt x="6562" y="5746"/>
                      <a:pt x="3977" y="6610"/>
                    </a:cubicBezTo>
                    <a:cubicBezTo>
                      <a:pt x="2417" y="7134"/>
                      <a:pt x="1179" y="7801"/>
                      <a:pt x="0" y="8515"/>
                    </a:cubicBezTo>
                    <a:lnTo>
                      <a:pt x="53983" y="8515"/>
                    </a:lnTo>
                    <a:lnTo>
                      <a:pt x="53983" y="1574"/>
                    </a:lnTo>
                    <a:cubicBezTo>
                      <a:pt x="51696" y="973"/>
                      <a:pt x="49211" y="1"/>
                      <a:pt x="466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7" name="Google Shape;567;p11"/>
              <p:cNvSpPr/>
              <p:nvPr/>
            </p:nvSpPr>
            <p:spPr>
              <a:xfrm flipH="1">
                <a:off x="0" y="2812272"/>
                <a:ext cx="6259850" cy="671699"/>
              </a:xfrm>
              <a:custGeom>
                <a:avLst/>
                <a:gdLst/>
                <a:ahLst/>
                <a:cxnLst/>
                <a:rect l="l" t="t" r="r" b="b"/>
                <a:pathLst>
                  <a:path w="53984" h="8516" extrusionOk="0">
                    <a:moveTo>
                      <a:pt x="46657" y="1"/>
                    </a:moveTo>
                    <a:cubicBezTo>
                      <a:pt x="46074" y="1"/>
                      <a:pt x="45488" y="51"/>
                      <a:pt x="44899" y="169"/>
                    </a:cubicBezTo>
                    <a:cubicBezTo>
                      <a:pt x="43542" y="431"/>
                      <a:pt x="42387" y="1407"/>
                      <a:pt x="41470" y="2038"/>
                    </a:cubicBezTo>
                    <a:cubicBezTo>
                      <a:pt x="39232" y="3574"/>
                      <a:pt x="37029" y="4872"/>
                      <a:pt x="33612" y="5336"/>
                    </a:cubicBezTo>
                    <a:cubicBezTo>
                      <a:pt x="32989" y="5416"/>
                      <a:pt x="32472" y="5460"/>
                      <a:pt x="31980" y="5460"/>
                    </a:cubicBezTo>
                    <a:cubicBezTo>
                      <a:pt x="31371" y="5460"/>
                      <a:pt x="30802" y="5392"/>
                      <a:pt x="30123" y="5241"/>
                    </a:cubicBezTo>
                    <a:cubicBezTo>
                      <a:pt x="29750" y="5162"/>
                      <a:pt x="28846" y="5072"/>
                      <a:pt x="27839" y="5072"/>
                    </a:cubicBezTo>
                    <a:cubicBezTo>
                      <a:pt x="26724" y="5072"/>
                      <a:pt x="25482" y="5182"/>
                      <a:pt x="24694" y="5538"/>
                    </a:cubicBezTo>
                    <a:cubicBezTo>
                      <a:pt x="23539" y="6071"/>
                      <a:pt x="22016" y="6265"/>
                      <a:pt x="20469" y="6265"/>
                    </a:cubicBezTo>
                    <a:cubicBezTo>
                      <a:pt x="19146" y="6265"/>
                      <a:pt x="17804" y="6123"/>
                      <a:pt x="16657" y="5931"/>
                    </a:cubicBezTo>
                    <a:cubicBezTo>
                      <a:pt x="14636" y="5589"/>
                      <a:pt x="12849" y="5387"/>
                      <a:pt x="11110" y="5387"/>
                    </a:cubicBezTo>
                    <a:cubicBezTo>
                      <a:pt x="8793" y="5387"/>
                      <a:pt x="6562" y="5746"/>
                      <a:pt x="3977" y="6610"/>
                    </a:cubicBezTo>
                    <a:cubicBezTo>
                      <a:pt x="2417" y="7134"/>
                      <a:pt x="1179" y="7801"/>
                      <a:pt x="0" y="8515"/>
                    </a:cubicBezTo>
                    <a:lnTo>
                      <a:pt x="53983" y="8515"/>
                    </a:lnTo>
                    <a:lnTo>
                      <a:pt x="53983" y="1574"/>
                    </a:lnTo>
                    <a:cubicBezTo>
                      <a:pt x="51696" y="973"/>
                      <a:pt x="49211" y="1"/>
                      <a:pt x="466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68" name="Google Shape;568;p11"/>
          <p:cNvSpPr txBox="1">
            <a:spLocks noGrp="1"/>
          </p:cNvSpPr>
          <p:nvPr>
            <p:ph type="title" hasCustomPrompt="1"/>
          </p:nvPr>
        </p:nvSpPr>
        <p:spPr>
          <a:xfrm>
            <a:off x="2214300" y="2342467"/>
            <a:ext cx="7763600" cy="165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3333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69" name="Google Shape;569;p11"/>
          <p:cNvSpPr txBox="1">
            <a:spLocks noGrp="1"/>
          </p:cNvSpPr>
          <p:nvPr>
            <p:ph type="subTitle" idx="1"/>
          </p:nvPr>
        </p:nvSpPr>
        <p:spPr>
          <a:xfrm>
            <a:off x="2214100" y="4121633"/>
            <a:ext cx="7764000" cy="6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70" name="Google Shape;570;p11"/>
          <p:cNvSpPr/>
          <p:nvPr/>
        </p:nvSpPr>
        <p:spPr>
          <a:xfrm>
            <a:off x="2432633" y="376900"/>
            <a:ext cx="1162288" cy="269339"/>
          </a:xfrm>
          <a:custGeom>
            <a:avLst/>
            <a:gdLst/>
            <a:ahLst/>
            <a:cxnLst/>
            <a:rect l="l" t="t" r="r" b="b"/>
            <a:pathLst>
              <a:path w="28779" h="6669" extrusionOk="0">
                <a:moveTo>
                  <a:pt x="13951" y="1"/>
                </a:moveTo>
                <a:cubicBezTo>
                  <a:pt x="13574" y="1"/>
                  <a:pt x="13197" y="32"/>
                  <a:pt x="12824" y="96"/>
                </a:cubicBezTo>
                <a:cubicBezTo>
                  <a:pt x="11859" y="239"/>
                  <a:pt x="10955" y="608"/>
                  <a:pt x="10085" y="1072"/>
                </a:cubicBezTo>
                <a:cubicBezTo>
                  <a:pt x="8633" y="1858"/>
                  <a:pt x="7466" y="2799"/>
                  <a:pt x="6692" y="4263"/>
                </a:cubicBezTo>
                <a:cubicBezTo>
                  <a:pt x="5961" y="3714"/>
                  <a:pt x="5054" y="3419"/>
                  <a:pt x="4155" y="3419"/>
                </a:cubicBezTo>
                <a:cubicBezTo>
                  <a:pt x="3883" y="3419"/>
                  <a:pt x="3612" y="3446"/>
                  <a:pt x="3346" y="3501"/>
                </a:cubicBezTo>
                <a:cubicBezTo>
                  <a:pt x="2203" y="3739"/>
                  <a:pt x="1156" y="4501"/>
                  <a:pt x="584" y="5525"/>
                </a:cubicBezTo>
                <a:cubicBezTo>
                  <a:pt x="406" y="5835"/>
                  <a:pt x="167" y="6263"/>
                  <a:pt x="1" y="6668"/>
                </a:cubicBezTo>
                <a:lnTo>
                  <a:pt x="28778" y="6668"/>
                </a:lnTo>
                <a:cubicBezTo>
                  <a:pt x="28659" y="5716"/>
                  <a:pt x="28028" y="4846"/>
                  <a:pt x="27207" y="4299"/>
                </a:cubicBezTo>
                <a:cubicBezTo>
                  <a:pt x="26314" y="3727"/>
                  <a:pt x="25218" y="3501"/>
                  <a:pt x="24170" y="3489"/>
                </a:cubicBezTo>
                <a:cubicBezTo>
                  <a:pt x="24143" y="3489"/>
                  <a:pt x="24115" y="3489"/>
                  <a:pt x="24088" y="3489"/>
                </a:cubicBezTo>
                <a:cubicBezTo>
                  <a:pt x="22794" y="3489"/>
                  <a:pt x="21502" y="3763"/>
                  <a:pt x="20325" y="4334"/>
                </a:cubicBezTo>
                <a:cubicBezTo>
                  <a:pt x="19765" y="2894"/>
                  <a:pt x="18682" y="1644"/>
                  <a:pt x="17324" y="882"/>
                </a:cubicBezTo>
                <a:cubicBezTo>
                  <a:pt x="16297" y="305"/>
                  <a:pt x="15126" y="1"/>
                  <a:pt x="1395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71" name="Google Shape;571;p11"/>
          <p:cNvSpPr/>
          <p:nvPr/>
        </p:nvSpPr>
        <p:spPr>
          <a:xfrm>
            <a:off x="352467" y="916933"/>
            <a:ext cx="1336559" cy="269328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72" name="Google Shape;572;p11"/>
          <p:cNvSpPr/>
          <p:nvPr/>
        </p:nvSpPr>
        <p:spPr>
          <a:xfrm>
            <a:off x="11109234" y="2183133"/>
            <a:ext cx="1336559" cy="269328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46020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6DE6-A0F1-4B6E-BD04-42DD9C097C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EB42F-5D7C-41E5-A5A3-1834D26653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9492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6DE6-A0F1-4B6E-BD04-42DD9C097C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EB42F-5D7C-41E5-A5A3-1834D26653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7472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6DE6-A0F1-4B6E-BD04-42DD9C097C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EB42F-5D7C-41E5-A5A3-1834D26653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472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6DE6-A0F1-4B6E-BD04-42DD9C097C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EB42F-5D7C-41E5-A5A3-1834D26653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5202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6DE6-A0F1-4B6E-BD04-42DD9C097C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EB42F-5D7C-41E5-A5A3-1834D26653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1990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6DE6-A0F1-4B6E-BD04-42DD9C097C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EB42F-5D7C-41E5-A5A3-1834D26653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0321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6DE6-A0F1-4B6E-BD04-42DD9C097C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EB42F-5D7C-41E5-A5A3-1834D26653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7323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6DE6-A0F1-4B6E-BD04-42DD9C097C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EB42F-5D7C-41E5-A5A3-1834D26653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2419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6DE6-A0F1-4B6E-BD04-42DD9C097C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EB42F-5D7C-41E5-A5A3-1834D26653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4370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6DE6-A0F1-4B6E-BD04-42DD9C097C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EB42F-5D7C-41E5-A5A3-1834D26653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725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5" name="Google Shape;575;p13"/>
          <p:cNvGrpSpPr/>
          <p:nvPr/>
        </p:nvGrpSpPr>
        <p:grpSpPr>
          <a:xfrm>
            <a:off x="0" y="1"/>
            <a:ext cx="12192000" cy="3962956"/>
            <a:chOff x="0" y="0"/>
            <a:chExt cx="9144000" cy="2972217"/>
          </a:xfrm>
        </p:grpSpPr>
        <p:sp>
          <p:nvSpPr>
            <p:cNvPr id="576" name="Google Shape;576;p13"/>
            <p:cNvSpPr/>
            <p:nvPr/>
          </p:nvSpPr>
          <p:spPr>
            <a:xfrm>
              <a:off x="0" y="0"/>
              <a:ext cx="9144000" cy="280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577" name="Google Shape;577;p13"/>
            <p:cNvGrpSpPr/>
            <p:nvPr/>
          </p:nvGrpSpPr>
          <p:grpSpPr>
            <a:xfrm>
              <a:off x="0" y="1985404"/>
              <a:ext cx="9143965" cy="986813"/>
              <a:chOff x="0" y="2497167"/>
              <a:chExt cx="9143965" cy="986813"/>
            </a:xfrm>
          </p:grpSpPr>
          <p:sp>
            <p:nvSpPr>
              <p:cNvPr id="578" name="Google Shape;578;p13"/>
              <p:cNvSpPr/>
              <p:nvPr/>
            </p:nvSpPr>
            <p:spPr>
              <a:xfrm>
                <a:off x="2884115" y="2497167"/>
                <a:ext cx="6259850" cy="986813"/>
              </a:xfrm>
              <a:custGeom>
                <a:avLst/>
                <a:gdLst/>
                <a:ahLst/>
                <a:cxnLst/>
                <a:rect l="l" t="t" r="r" b="b"/>
                <a:pathLst>
                  <a:path w="53984" h="8516" extrusionOk="0">
                    <a:moveTo>
                      <a:pt x="46657" y="1"/>
                    </a:moveTo>
                    <a:cubicBezTo>
                      <a:pt x="46074" y="1"/>
                      <a:pt x="45488" y="51"/>
                      <a:pt x="44899" y="169"/>
                    </a:cubicBezTo>
                    <a:cubicBezTo>
                      <a:pt x="43542" y="431"/>
                      <a:pt x="42387" y="1407"/>
                      <a:pt x="41470" y="2038"/>
                    </a:cubicBezTo>
                    <a:cubicBezTo>
                      <a:pt x="39232" y="3574"/>
                      <a:pt x="37029" y="4872"/>
                      <a:pt x="33612" y="5336"/>
                    </a:cubicBezTo>
                    <a:cubicBezTo>
                      <a:pt x="32989" y="5416"/>
                      <a:pt x="32472" y="5460"/>
                      <a:pt x="31980" y="5460"/>
                    </a:cubicBezTo>
                    <a:cubicBezTo>
                      <a:pt x="31371" y="5460"/>
                      <a:pt x="30802" y="5392"/>
                      <a:pt x="30123" y="5241"/>
                    </a:cubicBezTo>
                    <a:cubicBezTo>
                      <a:pt x="29750" y="5162"/>
                      <a:pt x="28846" y="5072"/>
                      <a:pt x="27839" y="5072"/>
                    </a:cubicBezTo>
                    <a:cubicBezTo>
                      <a:pt x="26724" y="5072"/>
                      <a:pt x="25482" y="5182"/>
                      <a:pt x="24694" y="5538"/>
                    </a:cubicBezTo>
                    <a:cubicBezTo>
                      <a:pt x="23539" y="6071"/>
                      <a:pt x="22016" y="6265"/>
                      <a:pt x="20469" y="6265"/>
                    </a:cubicBezTo>
                    <a:cubicBezTo>
                      <a:pt x="19146" y="6265"/>
                      <a:pt x="17804" y="6123"/>
                      <a:pt x="16657" y="5931"/>
                    </a:cubicBezTo>
                    <a:cubicBezTo>
                      <a:pt x="14636" y="5589"/>
                      <a:pt x="12849" y="5387"/>
                      <a:pt x="11110" y="5387"/>
                    </a:cubicBezTo>
                    <a:cubicBezTo>
                      <a:pt x="8793" y="5387"/>
                      <a:pt x="6562" y="5746"/>
                      <a:pt x="3977" y="6610"/>
                    </a:cubicBezTo>
                    <a:cubicBezTo>
                      <a:pt x="2417" y="7134"/>
                      <a:pt x="1179" y="7801"/>
                      <a:pt x="0" y="8515"/>
                    </a:cubicBezTo>
                    <a:lnTo>
                      <a:pt x="53983" y="8515"/>
                    </a:lnTo>
                    <a:lnTo>
                      <a:pt x="53983" y="1574"/>
                    </a:lnTo>
                    <a:cubicBezTo>
                      <a:pt x="51696" y="973"/>
                      <a:pt x="49211" y="1"/>
                      <a:pt x="466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9" name="Google Shape;579;p13"/>
              <p:cNvSpPr/>
              <p:nvPr/>
            </p:nvSpPr>
            <p:spPr>
              <a:xfrm flipH="1">
                <a:off x="0" y="2812272"/>
                <a:ext cx="6259850" cy="671699"/>
              </a:xfrm>
              <a:custGeom>
                <a:avLst/>
                <a:gdLst/>
                <a:ahLst/>
                <a:cxnLst/>
                <a:rect l="l" t="t" r="r" b="b"/>
                <a:pathLst>
                  <a:path w="53984" h="8516" extrusionOk="0">
                    <a:moveTo>
                      <a:pt x="46657" y="1"/>
                    </a:moveTo>
                    <a:cubicBezTo>
                      <a:pt x="46074" y="1"/>
                      <a:pt x="45488" y="51"/>
                      <a:pt x="44899" y="169"/>
                    </a:cubicBezTo>
                    <a:cubicBezTo>
                      <a:pt x="43542" y="431"/>
                      <a:pt x="42387" y="1407"/>
                      <a:pt x="41470" y="2038"/>
                    </a:cubicBezTo>
                    <a:cubicBezTo>
                      <a:pt x="39232" y="3574"/>
                      <a:pt x="37029" y="4872"/>
                      <a:pt x="33612" y="5336"/>
                    </a:cubicBezTo>
                    <a:cubicBezTo>
                      <a:pt x="32989" y="5416"/>
                      <a:pt x="32472" y="5460"/>
                      <a:pt x="31980" y="5460"/>
                    </a:cubicBezTo>
                    <a:cubicBezTo>
                      <a:pt x="31371" y="5460"/>
                      <a:pt x="30802" y="5392"/>
                      <a:pt x="30123" y="5241"/>
                    </a:cubicBezTo>
                    <a:cubicBezTo>
                      <a:pt x="29750" y="5162"/>
                      <a:pt x="28846" y="5072"/>
                      <a:pt x="27839" y="5072"/>
                    </a:cubicBezTo>
                    <a:cubicBezTo>
                      <a:pt x="26724" y="5072"/>
                      <a:pt x="25482" y="5182"/>
                      <a:pt x="24694" y="5538"/>
                    </a:cubicBezTo>
                    <a:cubicBezTo>
                      <a:pt x="23539" y="6071"/>
                      <a:pt x="22016" y="6265"/>
                      <a:pt x="20469" y="6265"/>
                    </a:cubicBezTo>
                    <a:cubicBezTo>
                      <a:pt x="19146" y="6265"/>
                      <a:pt x="17804" y="6123"/>
                      <a:pt x="16657" y="5931"/>
                    </a:cubicBezTo>
                    <a:cubicBezTo>
                      <a:pt x="14636" y="5589"/>
                      <a:pt x="12849" y="5387"/>
                      <a:pt x="11110" y="5387"/>
                    </a:cubicBezTo>
                    <a:cubicBezTo>
                      <a:pt x="8793" y="5387"/>
                      <a:pt x="6562" y="5746"/>
                      <a:pt x="3977" y="6610"/>
                    </a:cubicBezTo>
                    <a:cubicBezTo>
                      <a:pt x="2417" y="7134"/>
                      <a:pt x="1179" y="7801"/>
                      <a:pt x="0" y="8515"/>
                    </a:cubicBezTo>
                    <a:lnTo>
                      <a:pt x="53983" y="8515"/>
                    </a:lnTo>
                    <a:lnTo>
                      <a:pt x="53983" y="1574"/>
                    </a:lnTo>
                    <a:cubicBezTo>
                      <a:pt x="51696" y="973"/>
                      <a:pt x="49211" y="1"/>
                      <a:pt x="466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80" name="Google Shape;580;p13"/>
          <p:cNvSpPr/>
          <p:nvPr/>
        </p:nvSpPr>
        <p:spPr>
          <a:xfrm>
            <a:off x="8500433" y="916933"/>
            <a:ext cx="1804539" cy="418168"/>
          </a:xfrm>
          <a:custGeom>
            <a:avLst/>
            <a:gdLst/>
            <a:ahLst/>
            <a:cxnLst/>
            <a:rect l="l" t="t" r="r" b="b"/>
            <a:pathLst>
              <a:path w="28779" h="6669" extrusionOk="0">
                <a:moveTo>
                  <a:pt x="13951" y="1"/>
                </a:moveTo>
                <a:cubicBezTo>
                  <a:pt x="13574" y="1"/>
                  <a:pt x="13197" y="32"/>
                  <a:pt x="12824" y="96"/>
                </a:cubicBezTo>
                <a:cubicBezTo>
                  <a:pt x="11859" y="239"/>
                  <a:pt x="10955" y="608"/>
                  <a:pt x="10085" y="1072"/>
                </a:cubicBezTo>
                <a:cubicBezTo>
                  <a:pt x="8633" y="1858"/>
                  <a:pt x="7466" y="2799"/>
                  <a:pt x="6692" y="4263"/>
                </a:cubicBezTo>
                <a:cubicBezTo>
                  <a:pt x="5961" y="3714"/>
                  <a:pt x="5054" y="3419"/>
                  <a:pt x="4155" y="3419"/>
                </a:cubicBezTo>
                <a:cubicBezTo>
                  <a:pt x="3883" y="3419"/>
                  <a:pt x="3612" y="3446"/>
                  <a:pt x="3346" y="3501"/>
                </a:cubicBezTo>
                <a:cubicBezTo>
                  <a:pt x="2203" y="3739"/>
                  <a:pt x="1156" y="4501"/>
                  <a:pt x="584" y="5525"/>
                </a:cubicBezTo>
                <a:cubicBezTo>
                  <a:pt x="406" y="5835"/>
                  <a:pt x="167" y="6263"/>
                  <a:pt x="1" y="6668"/>
                </a:cubicBezTo>
                <a:lnTo>
                  <a:pt x="28778" y="6668"/>
                </a:lnTo>
                <a:cubicBezTo>
                  <a:pt x="28659" y="5716"/>
                  <a:pt x="28028" y="4846"/>
                  <a:pt x="27207" y="4299"/>
                </a:cubicBezTo>
                <a:cubicBezTo>
                  <a:pt x="26314" y="3727"/>
                  <a:pt x="25218" y="3501"/>
                  <a:pt x="24170" y="3489"/>
                </a:cubicBezTo>
                <a:cubicBezTo>
                  <a:pt x="24143" y="3489"/>
                  <a:pt x="24115" y="3489"/>
                  <a:pt x="24088" y="3489"/>
                </a:cubicBezTo>
                <a:cubicBezTo>
                  <a:pt x="22794" y="3489"/>
                  <a:pt x="21502" y="3763"/>
                  <a:pt x="20325" y="4334"/>
                </a:cubicBezTo>
                <a:cubicBezTo>
                  <a:pt x="19765" y="2894"/>
                  <a:pt x="18682" y="1644"/>
                  <a:pt x="17324" y="882"/>
                </a:cubicBezTo>
                <a:cubicBezTo>
                  <a:pt x="16297" y="305"/>
                  <a:pt x="15126" y="1"/>
                  <a:pt x="1395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81" name="Google Shape;581;p13"/>
          <p:cNvSpPr/>
          <p:nvPr/>
        </p:nvSpPr>
        <p:spPr>
          <a:xfrm>
            <a:off x="-211966" y="449867"/>
            <a:ext cx="1336559" cy="269328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82" name="Google Shape;582;p13"/>
          <p:cNvSpPr/>
          <p:nvPr/>
        </p:nvSpPr>
        <p:spPr>
          <a:xfrm>
            <a:off x="10413067" y="376900"/>
            <a:ext cx="1336559" cy="269328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83" name="Google Shape;583;p13"/>
          <p:cNvSpPr/>
          <p:nvPr/>
        </p:nvSpPr>
        <p:spPr>
          <a:xfrm rot="9900062">
            <a:off x="-285251" y="4985402"/>
            <a:ext cx="1561237" cy="1321556"/>
          </a:xfrm>
          <a:custGeom>
            <a:avLst/>
            <a:gdLst/>
            <a:ahLst/>
            <a:cxnLst/>
            <a:rect l="l" t="t" r="r" b="b"/>
            <a:pathLst>
              <a:path w="29768" h="25198" extrusionOk="0">
                <a:moveTo>
                  <a:pt x="28706" y="0"/>
                </a:moveTo>
                <a:cubicBezTo>
                  <a:pt x="28706" y="0"/>
                  <a:pt x="28683" y="107"/>
                  <a:pt x="28647" y="286"/>
                </a:cubicBezTo>
                <a:cubicBezTo>
                  <a:pt x="28635" y="369"/>
                  <a:pt x="28611" y="488"/>
                  <a:pt x="28575" y="631"/>
                </a:cubicBezTo>
                <a:cubicBezTo>
                  <a:pt x="28552" y="762"/>
                  <a:pt x="28516" y="905"/>
                  <a:pt x="28456" y="1072"/>
                </a:cubicBezTo>
                <a:cubicBezTo>
                  <a:pt x="28397" y="1238"/>
                  <a:pt x="28337" y="1429"/>
                  <a:pt x="28278" y="1619"/>
                </a:cubicBezTo>
                <a:cubicBezTo>
                  <a:pt x="28218" y="1834"/>
                  <a:pt x="28111" y="2036"/>
                  <a:pt x="28028" y="2262"/>
                </a:cubicBezTo>
                <a:cubicBezTo>
                  <a:pt x="27980" y="2369"/>
                  <a:pt x="27933" y="2477"/>
                  <a:pt x="27897" y="2596"/>
                </a:cubicBezTo>
                <a:cubicBezTo>
                  <a:pt x="26399" y="2354"/>
                  <a:pt x="20976" y="1508"/>
                  <a:pt x="18281" y="1508"/>
                </a:cubicBezTo>
                <a:cubicBezTo>
                  <a:pt x="17119" y="1508"/>
                  <a:pt x="16464" y="1665"/>
                  <a:pt x="16848" y="2096"/>
                </a:cubicBezTo>
                <a:cubicBezTo>
                  <a:pt x="17861" y="3230"/>
                  <a:pt x="22903" y="3406"/>
                  <a:pt x="25750" y="3406"/>
                </a:cubicBezTo>
                <a:cubicBezTo>
                  <a:pt x="26550" y="3406"/>
                  <a:pt x="27176" y="3392"/>
                  <a:pt x="27492" y="3381"/>
                </a:cubicBezTo>
                <a:lnTo>
                  <a:pt x="27492" y="3381"/>
                </a:lnTo>
                <a:cubicBezTo>
                  <a:pt x="27432" y="3501"/>
                  <a:pt x="27361" y="3620"/>
                  <a:pt x="27278" y="3739"/>
                </a:cubicBezTo>
                <a:cubicBezTo>
                  <a:pt x="27123" y="4001"/>
                  <a:pt x="26968" y="4286"/>
                  <a:pt x="26778" y="4560"/>
                </a:cubicBezTo>
                <a:cubicBezTo>
                  <a:pt x="26587" y="4822"/>
                  <a:pt x="26409" y="5120"/>
                  <a:pt x="26182" y="5394"/>
                </a:cubicBezTo>
                <a:cubicBezTo>
                  <a:pt x="25968" y="5667"/>
                  <a:pt x="25754" y="5965"/>
                  <a:pt x="25516" y="6239"/>
                </a:cubicBezTo>
                <a:cubicBezTo>
                  <a:pt x="25397" y="6382"/>
                  <a:pt x="25277" y="6525"/>
                  <a:pt x="25158" y="6668"/>
                </a:cubicBezTo>
                <a:cubicBezTo>
                  <a:pt x="25039" y="6822"/>
                  <a:pt x="24896" y="6953"/>
                  <a:pt x="24765" y="7096"/>
                </a:cubicBezTo>
                <a:cubicBezTo>
                  <a:pt x="24658" y="7215"/>
                  <a:pt x="24563" y="7334"/>
                  <a:pt x="24444" y="7453"/>
                </a:cubicBezTo>
                <a:cubicBezTo>
                  <a:pt x="22451" y="7037"/>
                  <a:pt x="16306" y="5777"/>
                  <a:pt x="13663" y="5777"/>
                </a:cubicBezTo>
                <a:cubicBezTo>
                  <a:pt x="12753" y="5777"/>
                  <a:pt x="12258" y="5926"/>
                  <a:pt x="12490" y="6310"/>
                </a:cubicBezTo>
                <a:cubicBezTo>
                  <a:pt x="13383" y="7787"/>
                  <a:pt x="21360" y="8096"/>
                  <a:pt x="23742" y="8156"/>
                </a:cubicBezTo>
                <a:cubicBezTo>
                  <a:pt x="23515" y="8382"/>
                  <a:pt x="23289" y="8584"/>
                  <a:pt x="23075" y="8799"/>
                </a:cubicBezTo>
                <a:cubicBezTo>
                  <a:pt x="22777" y="9085"/>
                  <a:pt x="22456" y="9346"/>
                  <a:pt x="22158" y="9632"/>
                </a:cubicBezTo>
                <a:cubicBezTo>
                  <a:pt x="21848" y="9894"/>
                  <a:pt x="21539" y="10168"/>
                  <a:pt x="21206" y="10430"/>
                </a:cubicBezTo>
                <a:cubicBezTo>
                  <a:pt x="20717" y="10835"/>
                  <a:pt x="20217" y="11228"/>
                  <a:pt x="19705" y="11597"/>
                </a:cubicBezTo>
                <a:cubicBezTo>
                  <a:pt x="18173" y="10937"/>
                  <a:pt x="11342" y="8009"/>
                  <a:pt x="9539" y="8009"/>
                </a:cubicBezTo>
                <a:cubicBezTo>
                  <a:pt x="9030" y="8009"/>
                  <a:pt x="8921" y="8242"/>
                  <a:pt x="9442" y="8823"/>
                </a:cubicBezTo>
                <a:cubicBezTo>
                  <a:pt x="11204" y="10811"/>
                  <a:pt x="17372" y="11894"/>
                  <a:pt x="18979" y="12144"/>
                </a:cubicBezTo>
                <a:cubicBezTo>
                  <a:pt x="18408" y="12561"/>
                  <a:pt x="17836" y="12954"/>
                  <a:pt x="17276" y="13335"/>
                </a:cubicBezTo>
                <a:cubicBezTo>
                  <a:pt x="16824" y="13645"/>
                  <a:pt x="16372" y="13930"/>
                  <a:pt x="15931" y="14204"/>
                </a:cubicBezTo>
                <a:cubicBezTo>
                  <a:pt x="14714" y="13877"/>
                  <a:pt x="8313" y="12201"/>
                  <a:pt x="6010" y="12201"/>
                </a:cubicBezTo>
                <a:cubicBezTo>
                  <a:pt x="5385" y="12201"/>
                  <a:pt x="5062" y="12325"/>
                  <a:pt x="5227" y="12633"/>
                </a:cubicBezTo>
                <a:cubicBezTo>
                  <a:pt x="5954" y="13990"/>
                  <a:pt x="13276" y="14585"/>
                  <a:pt x="15121" y="14704"/>
                </a:cubicBezTo>
                <a:cubicBezTo>
                  <a:pt x="14598" y="15014"/>
                  <a:pt x="14109" y="15312"/>
                  <a:pt x="13645" y="15573"/>
                </a:cubicBezTo>
                <a:cubicBezTo>
                  <a:pt x="12562" y="16193"/>
                  <a:pt x="11645" y="16681"/>
                  <a:pt x="10990" y="17014"/>
                </a:cubicBezTo>
                <a:cubicBezTo>
                  <a:pt x="9274" y="16537"/>
                  <a:pt x="4757" y="15316"/>
                  <a:pt x="3092" y="15316"/>
                </a:cubicBezTo>
                <a:cubicBezTo>
                  <a:pt x="2469" y="15316"/>
                  <a:pt x="2245" y="15487"/>
                  <a:pt x="2715" y="15931"/>
                </a:cubicBezTo>
                <a:cubicBezTo>
                  <a:pt x="4356" y="17469"/>
                  <a:pt x="8286" y="17610"/>
                  <a:pt x="9787" y="17610"/>
                </a:cubicBezTo>
                <a:cubicBezTo>
                  <a:pt x="9865" y="17610"/>
                  <a:pt x="9937" y="17610"/>
                  <a:pt x="10002" y="17609"/>
                </a:cubicBezTo>
                <a:lnTo>
                  <a:pt x="10061" y="17728"/>
                </a:lnTo>
                <a:cubicBezTo>
                  <a:pt x="8311" y="18443"/>
                  <a:pt x="0" y="21848"/>
                  <a:pt x="1382" y="22265"/>
                </a:cubicBezTo>
                <a:cubicBezTo>
                  <a:pt x="1598" y="22330"/>
                  <a:pt x="1836" y="22360"/>
                  <a:pt x="2092" y="22360"/>
                </a:cubicBezTo>
                <a:cubicBezTo>
                  <a:pt x="5099" y="22360"/>
                  <a:pt x="10490" y="18193"/>
                  <a:pt x="10490" y="18193"/>
                </a:cubicBezTo>
                <a:lnTo>
                  <a:pt x="10490" y="18193"/>
                </a:lnTo>
                <a:cubicBezTo>
                  <a:pt x="10490" y="18193"/>
                  <a:pt x="7895" y="25197"/>
                  <a:pt x="9271" y="25197"/>
                </a:cubicBezTo>
                <a:cubicBezTo>
                  <a:pt x="9406" y="25197"/>
                  <a:pt x="9580" y="25129"/>
                  <a:pt x="9799" y="24979"/>
                </a:cubicBezTo>
                <a:cubicBezTo>
                  <a:pt x="10752" y="24325"/>
                  <a:pt x="11597" y="17657"/>
                  <a:pt x="11657" y="17216"/>
                </a:cubicBezTo>
                <a:cubicBezTo>
                  <a:pt x="12264" y="16907"/>
                  <a:pt x="13026" y="16502"/>
                  <a:pt x="13907" y="16026"/>
                </a:cubicBezTo>
                <a:cubicBezTo>
                  <a:pt x="14348" y="15776"/>
                  <a:pt x="14824" y="15514"/>
                  <a:pt x="15336" y="15216"/>
                </a:cubicBezTo>
                <a:lnTo>
                  <a:pt x="15336" y="15216"/>
                </a:lnTo>
                <a:cubicBezTo>
                  <a:pt x="14228" y="18026"/>
                  <a:pt x="12966" y="24098"/>
                  <a:pt x="13978" y="24444"/>
                </a:cubicBezTo>
                <a:cubicBezTo>
                  <a:pt x="13997" y="24450"/>
                  <a:pt x="14015" y="24452"/>
                  <a:pt x="14033" y="24452"/>
                </a:cubicBezTo>
                <a:cubicBezTo>
                  <a:pt x="14954" y="24452"/>
                  <a:pt x="15852" y="16842"/>
                  <a:pt x="16074" y="14764"/>
                </a:cubicBezTo>
                <a:cubicBezTo>
                  <a:pt x="16562" y="14466"/>
                  <a:pt x="17074" y="14157"/>
                  <a:pt x="17598" y="13811"/>
                </a:cubicBezTo>
                <a:cubicBezTo>
                  <a:pt x="18086" y="13490"/>
                  <a:pt x="18586" y="13156"/>
                  <a:pt x="19098" y="12799"/>
                </a:cubicBezTo>
                <a:lnTo>
                  <a:pt x="19098" y="12799"/>
                </a:lnTo>
                <a:cubicBezTo>
                  <a:pt x="18205" y="14811"/>
                  <a:pt x="15479" y="21241"/>
                  <a:pt x="17145" y="21681"/>
                </a:cubicBezTo>
                <a:cubicBezTo>
                  <a:pt x="17194" y="21694"/>
                  <a:pt x="17243" y="21701"/>
                  <a:pt x="17290" y="21701"/>
                </a:cubicBezTo>
                <a:cubicBezTo>
                  <a:pt x="18934" y="21701"/>
                  <a:pt x="19783" y="14101"/>
                  <a:pt x="19991" y="12180"/>
                </a:cubicBezTo>
                <a:cubicBezTo>
                  <a:pt x="20539" y="11775"/>
                  <a:pt x="21086" y="11359"/>
                  <a:pt x="21622" y="10942"/>
                </a:cubicBezTo>
                <a:lnTo>
                  <a:pt x="22610" y="10132"/>
                </a:lnTo>
                <a:cubicBezTo>
                  <a:pt x="22920" y="9858"/>
                  <a:pt x="23253" y="9585"/>
                  <a:pt x="23551" y="9299"/>
                </a:cubicBezTo>
                <a:lnTo>
                  <a:pt x="24265" y="8632"/>
                </a:lnTo>
                <a:lnTo>
                  <a:pt x="24265" y="8632"/>
                </a:lnTo>
                <a:cubicBezTo>
                  <a:pt x="23134" y="11859"/>
                  <a:pt x="21968" y="19050"/>
                  <a:pt x="23158" y="19383"/>
                </a:cubicBezTo>
                <a:cubicBezTo>
                  <a:pt x="23176" y="19388"/>
                  <a:pt x="23194" y="19391"/>
                  <a:pt x="23212" y="19391"/>
                </a:cubicBezTo>
                <a:cubicBezTo>
                  <a:pt x="24345" y="19391"/>
                  <a:pt x="24981" y="9417"/>
                  <a:pt x="25075" y="7811"/>
                </a:cubicBezTo>
                <a:cubicBezTo>
                  <a:pt x="25158" y="7739"/>
                  <a:pt x="25230" y="7668"/>
                  <a:pt x="25289" y="7596"/>
                </a:cubicBezTo>
                <a:cubicBezTo>
                  <a:pt x="25420" y="7441"/>
                  <a:pt x="25551" y="7311"/>
                  <a:pt x="25694" y="7156"/>
                </a:cubicBezTo>
                <a:cubicBezTo>
                  <a:pt x="25825" y="7013"/>
                  <a:pt x="25944" y="6858"/>
                  <a:pt x="26063" y="6715"/>
                </a:cubicBezTo>
                <a:cubicBezTo>
                  <a:pt x="26313" y="6429"/>
                  <a:pt x="26540" y="6132"/>
                  <a:pt x="26766" y="5834"/>
                </a:cubicBezTo>
                <a:cubicBezTo>
                  <a:pt x="27004" y="5548"/>
                  <a:pt x="27194" y="5251"/>
                  <a:pt x="27385" y="4977"/>
                </a:cubicBezTo>
                <a:cubicBezTo>
                  <a:pt x="27432" y="4917"/>
                  <a:pt x="27480" y="4858"/>
                  <a:pt x="27516" y="4774"/>
                </a:cubicBezTo>
                <a:lnTo>
                  <a:pt x="27516" y="4774"/>
                </a:lnTo>
                <a:cubicBezTo>
                  <a:pt x="27135" y="8584"/>
                  <a:pt x="27397" y="15109"/>
                  <a:pt x="28611" y="15216"/>
                </a:cubicBezTo>
                <a:cubicBezTo>
                  <a:pt x="28617" y="15217"/>
                  <a:pt x="28623" y="15217"/>
                  <a:pt x="28629" y="15217"/>
                </a:cubicBezTo>
                <a:cubicBezTo>
                  <a:pt x="29767" y="15217"/>
                  <a:pt x="28705" y="5940"/>
                  <a:pt x="28385" y="3322"/>
                </a:cubicBezTo>
                <a:lnTo>
                  <a:pt x="28385" y="3310"/>
                </a:lnTo>
                <a:cubicBezTo>
                  <a:pt x="28456" y="3167"/>
                  <a:pt x="28516" y="3048"/>
                  <a:pt x="28575" y="2917"/>
                </a:cubicBezTo>
                <a:cubicBezTo>
                  <a:pt x="28635" y="2786"/>
                  <a:pt x="28683" y="2667"/>
                  <a:pt x="28742" y="2548"/>
                </a:cubicBezTo>
                <a:cubicBezTo>
                  <a:pt x="28849" y="2310"/>
                  <a:pt x="28945" y="2084"/>
                  <a:pt x="29028" y="1857"/>
                </a:cubicBezTo>
                <a:cubicBezTo>
                  <a:pt x="29099" y="1643"/>
                  <a:pt x="29171" y="1441"/>
                  <a:pt x="29230" y="1262"/>
                </a:cubicBezTo>
                <a:cubicBezTo>
                  <a:pt x="29290" y="1084"/>
                  <a:pt x="29337" y="929"/>
                  <a:pt x="29361" y="774"/>
                </a:cubicBezTo>
                <a:cubicBezTo>
                  <a:pt x="29397" y="631"/>
                  <a:pt x="29421" y="512"/>
                  <a:pt x="29457" y="405"/>
                </a:cubicBezTo>
                <a:cubicBezTo>
                  <a:pt x="29504" y="214"/>
                  <a:pt x="29528" y="107"/>
                  <a:pt x="29528" y="107"/>
                </a:cubicBezTo>
                <a:lnTo>
                  <a:pt x="287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84" name="Google Shape;584;p13"/>
          <p:cNvGrpSpPr/>
          <p:nvPr/>
        </p:nvGrpSpPr>
        <p:grpSpPr>
          <a:xfrm>
            <a:off x="10728926" y="4866363"/>
            <a:ext cx="1836700" cy="1450652"/>
            <a:chOff x="4513350" y="1013350"/>
            <a:chExt cx="788825" cy="623025"/>
          </a:xfrm>
        </p:grpSpPr>
        <p:sp>
          <p:nvSpPr>
            <p:cNvPr id="585" name="Google Shape;585;p13"/>
            <p:cNvSpPr/>
            <p:nvPr/>
          </p:nvSpPr>
          <p:spPr>
            <a:xfrm>
              <a:off x="4592525" y="1216500"/>
              <a:ext cx="222075" cy="37900"/>
            </a:xfrm>
            <a:custGeom>
              <a:avLst/>
              <a:gdLst/>
              <a:ahLst/>
              <a:cxnLst/>
              <a:rect l="l" t="t" r="r" b="b"/>
              <a:pathLst>
                <a:path w="8883" h="1516" extrusionOk="0">
                  <a:moveTo>
                    <a:pt x="5216" y="0"/>
                  </a:moveTo>
                  <a:cubicBezTo>
                    <a:pt x="2184" y="0"/>
                    <a:pt x="1" y="1209"/>
                    <a:pt x="1" y="1209"/>
                  </a:cubicBezTo>
                  <a:cubicBezTo>
                    <a:pt x="708" y="1431"/>
                    <a:pt x="1576" y="1516"/>
                    <a:pt x="2489" y="1516"/>
                  </a:cubicBezTo>
                  <a:cubicBezTo>
                    <a:pt x="5448" y="1516"/>
                    <a:pt x="8883" y="626"/>
                    <a:pt x="8883" y="626"/>
                  </a:cubicBezTo>
                  <a:cubicBezTo>
                    <a:pt x="7589" y="167"/>
                    <a:pt x="6344" y="0"/>
                    <a:pt x="521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13"/>
            <p:cNvSpPr/>
            <p:nvPr/>
          </p:nvSpPr>
          <p:spPr>
            <a:xfrm>
              <a:off x="4702350" y="1273800"/>
              <a:ext cx="169700" cy="126825"/>
            </a:xfrm>
            <a:custGeom>
              <a:avLst/>
              <a:gdLst/>
              <a:ahLst/>
              <a:cxnLst/>
              <a:rect l="l" t="t" r="r" b="b"/>
              <a:pathLst>
                <a:path w="6788" h="5073" extrusionOk="0">
                  <a:moveTo>
                    <a:pt x="6788" y="0"/>
                  </a:moveTo>
                  <a:lnTo>
                    <a:pt x="6788" y="0"/>
                  </a:lnTo>
                  <a:cubicBezTo>
                    <a:pt x="1501" y="2417"/>
                    <a:pt x="1" y="5072"/>
                    <a:pt x="1" y="5072"/>
                  </a:cubicBezTo>
                  <a:cubicBezTo>
                    <a:pt x="3835" y="4894"/>
                    <a:pt x="6787" y="1"/>
                    <a:pt x="6788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13"/>
            <p:cNvSpPr/>
            <p:nvPr/>
          </p:nvSpPr>
          <p:spPr>
            <a:xfrm>
              <a:off x="4729450" y="1319350"/>
              <a:ext cx="215825" cy="139925"/>
            </a:xfrm>
            <a:custGeom>
              <a:avLst/>
              <a:gdLst/>
              <a:ahLst/>
              <a:cxnLst/>
              <a:rect l="l" t="t" r="r" b="b"/>
              <a:pathLst>
                <a:path w="8633" h="5597" extrusionOk="0">
                  <a:moveTo>
                    <a:pt x="8632" y="0"/>
                  </a:moveTo>
                  <a:cubicBezTo>
                    <a:pt x="8632" y="0"/>
                    <a:pt x="8632" y="0"/>
                    <a:pt x="8632" y="0"/>
                  </a:cubicBezTo>
                  <a:lnTo>
                    <a:pt x="8632" y="0"/>
                  </a:lnTo>
                  <a:cubicBezTo>
                    <a:pt x="8632" y="0"/>
                    <a:pt x="8632" y="0"/>
                    <a:pt x="8632" y="0"/>
                  </a:cubicBezTo>
                  <a:close/>
                  <a:moveTo>
                    <a:pt x="8632" y="0"/>
                  </a:moveTo>
                  <a:cubicBezTo>
                    <a:pt x="8608" y="10"/>
                    <a:pt x="1568" y="1986"/>
                    <a:pt x="0" y="5596"/>
                  </a:cubicBezTo>
                  <a:cubicBezTo>
                    <a:pt x="0" y="5596"/>
                    <a:pt x="4132" y="3715"/>
                    <a:pt x="8632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13"/>
            <p:cNvSpPr/>
            <p:nvPr/>
          </p:nvSpPr>
          <p:spPr>
            <a:xfrm>
              <a:off x="4792550" y="1343150"/>
              <a:ext cx="211075" cy="194100"/>
            </a:xfrm>
            <a:custGeom>
              <a:avLst/>
              <a:gdLst/>
              <a:ahLst/>
              <a:cxnLst/>
              <a:rect l="l" t="t" r="r" b="b"/>
              <a:pathLst>
                <a:path w="8443" h="7764" extrusionOk="0">
                  <a:moveTo>
                    <a:pt x="8442" y="1"/>
                  </a:moveTo>
                  <a:lnTo>
                    <a:pt x="8442" y="1"/>
                  </a:lnTo>
                  <a:cubicBezTo>
                    <a:pt x="3346" y="1167"/>
                    <a:pt x="1" y="7763"/>
                    <a:pt x="1" y="7763"/>
                  </a:cubicBezTo>
                  <a:cubicBezTo>
                    <a:pt x="3799" y="6454"/>
                    <a:pt x="8442" y="1"/>
                    <a:pt x="8442" y="1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13"/>
            <p:cNvSpPr/>
            <p:nvPr/>
          </p:nvSpPr>
          <p:spPr>
            <a:xfrm>
              <a:off x="4513350" y="1013350"/>
              <a:ext cx="788825" cy="623025"/>
            </a:xfrm>
            <a:custGeom>
              <a:avLst/>
              <a:gdLst/>
              <a:ahLst/>
              <a:cxnLst/>
              <a:rect l="l" t="t" r="r" b="b"/>
              <a:pathLst>
                <a:path w="31553" h="24921" extrusionOk="0">
                  <a:moveTo>
                    <a:pt x="7406" y="0"/>
                  </a:moveTo>
                  <a:cubicBezTo>
                    <a:pt x="6763" y="4584"/>
                    <a:pt x="10871" y="7680"/>
                    <a:pt x="11633" y="8204"/>
                  </a:cubicBezTo>
                  <a:cubicBezTo>
                    <a:pt x="11454" y="8144"/>
                    <a:pt x="11276" y="8073"/>
                    <a:pt x="11109" y="8013"/>
                  </a:cubicBezTo>
                  <a:cubicBezTo>
                    <a:pt x="10978" y="7966"/>
                    <a:pt x="10847" y="7918"/>
                    <a:pt x="10716" y="7894"/>
                  </a:cubicBezTo>
                  <a:lnTo>
                    <a:pt x="10573" y="7811"/>
                  </a:lnTo>
                  <a:cubicBezTo>
                    <a:pt x="7109" y="4954"/>
                    <a:pt x="1" y="953"/>
                    <a:pt x="0" y="953"/>
                  </a:cubicBezTo>
                  <a:lnTo>
                    <a:pt x="0" y="953"/>
                  </a:lnTo>
                  <a:cubicBezTo>
                    <a:pt x="1810" y="5537"/>
                    <a:pt x="6728" y="7085"/>
                    <a:pt x="9323" y="7692"/>
                  </a:cubicBezTo>
                  <a:lnTo>
                    <a:pt x="9311" y="7728"/>
                  </a:lnTo>
                  <a:cubicBezTo>
                    <a:pt x="9311" y="7728"/>
                    <a:pt x="9716" y="7859"/>
                    <a:pt x="10430" y="8085"/>
                  </a:cubicBezTo>
                  <a:cubicBezTo>
                    <a:pt x="10609" y="8144"/>
                    <a:pt x="10799" y="8204"/>
                    <a:pt x="11026" y="8275"/>
                  </a:cubicBezTo>
                  <a:cubicBezTo>
                    <a:pt x="11228" y="8371"/>
                    <a:pt x="11454" y="8442"/>
                    <a:pt x="11692" y="8549"/>
                  </a:cubicBezTo>
                  <a:cubicBezTo>
                    <a:pt x="11931" y="8633"/>
                    <a:pt x="12181" y="8740"/>
                    <a:pt x="12454" y="8847"/>
                  </a:cubicBezTo>
                  <a:cubicBezTo>
                    <a:pt x="12585" y="8906"/>
                    <a:pt x="12740" y="8966"/>
                    <a:pt x="12871" y="9037"/>
                  </a:cubicBezTo>
                  <a:cubicBezTo>
                    <a:pt x="8454" y="9716"/>
                    <a:pt x="6013" y="12907"/>
                    <a:pt x="6013" y="12907"/>
                  </a:cubicBezTo>
                  <a:cubicBezTo>
                    <a:pt x="10359" y="11954"/>
                    <a:pt x="12573" y="9680"/>
                    <a:pt x="13050" y="9121"/>
                  </a:cubicBezTo>
                  <a:cubicBezTo>
                    <a:pt x="13121" y="9156"/>
                    <a:pt x="13193" y="9204"/>
                    <a:pt x="13288" y="9228"/>
                  </a:cubicBezTo>
                  <a:cubicBezTo>
                    <a:pt x="13431" y="9299"/>
                    <a:pt x="13586" y="9359"/>
                    <a:pt x="13728" y="9442"/>
                  </a:cubicBezTo>
                  <a:cubicBezTo>
                    <a:pt x="13883" y="9514"/>
                    <a:pt x="14050" y="9573"/>
                    <a:pt x="14193" y="9656"/>
                  </a:cubicBezTo>
                  <a:cubicBezTo>
                    <a:pt x="14490" y="9823"/>
                    <a:pt x="14800" y="9990"/>
                    <a:pt x="15133" y="10168"/>
                  </a:cubicBezTo>
                  <a:cubicBezTo>
                    <a:pt x="15300" y="10252"/>
                    <a:pt x="15455" y="10335"/>
                    <a:pt x="15621" y="10430"/>
                  </a:cubicBezTo>
                  <a:cubicBezTo>
                    <a:pt x="15788" y="10537"/>
                    <a:pt x="15955" y="10633"/>
                    <a:pt x="16110" y="10728"/>
                  </a:cubicBezTo>
                  <a:cubicBezTo>
                    <a:pt x="16276" y="10835"/>
                    <a:pt x="16443" y="10942"/>
                    <a:pt x="16598" y="11026"/>
                  </a:cubicBezTo>
                  <a:cubicBezTo>
                    <a:pt x="16764" y="11133"/>
                    <a:pt x="16943" y="11228"/>
                    <a:pt x="17110" y="11347"/>
                  </a:cubicBezTo>
                  <a:cubicBezTo>
                    <a:pt x="17443" y="11561"/>
                    <a:pt x="17777" y="11788"/>
                    <a:pt x="18110" y="12026"/>
                  </a:cubicBezTo>
                  <a:cubicBezTo>
                    <a:pt x="18193" y="12085"/>
                    <a:pt x="18277" y="12145"/>
                    <a:pt x="18360" y="12204"/>
                  </a:cubicBezTo>
                  <a:lnTo>
                    <a:pt x="18610" y="12395"/>
                  </a:lnTo>
                  <a:cubicBezTo>
                    <a:pt x="18777" y="12514"/>
                    <a:pt x="18943" y="12657"/>
                    <a:pt x="19122" y="12776"/>
                  </a:cubicBezTo>
                  <a:cubicBezTo>
                    <a:pt x="19289" y="12895"/>
                    <a:pt x="19467" y="13026"/>
                    <a:pt x="19622" y="13145"/>
                  </a:cubicBezTo>
                  <a:cubicBezTo>
                    <a:pt x="19789" y="13264"/>
                    <a:pt x="19955" y="13407"/>
                    <a:pt x="20122" y="13550"/>
                  </a:cubicBezTo>
                  <a:lnTo>
                    <a:pt x="21098" y="14347"/>
                  </a:lnTo>
                  <a:cubicBezTo>
                    <a:pt x="21134" y="14383"/>
                    <a:pt x="21158" y="14395"/>
                    <a:pt x="21170" y="14419"/>
                  </a:cubicBezTo>
                  <a:cubicBezTo>
                    <a:pt x="16229" y="16788"/>
                    <a:pt x="12716" y="22896"/>
                    <a:pt x="12716" y="22896"/>
                  </a:cubicBezTo>
                  <a:cubicBezTo>
                    <a:pt x="16550" y="21110"/>
                    <a:pt x="20455" y="15729"/>
                    <a:pt x="21313" y="14526"/>
                  </a:cubicBezTo>
                  <a:cubicBezTo>
                    <a:pt x="21872" y="15038"/>
                    <a:pt x="22456" y="15538"/>
                    <a:pt x="22991" y="16062"/>
                  </a:cubicBezTo>
                  <a:cubicBezTo>
                    <a:pt x="23361" y="16407"/>
                    <a:pt x="23706" y="16764"/>
                    <a:pt x="24063" y="17098"/>
                  </a:cubicBezTo>
                  <a:cubicBezTo>
                    <a:pt x="23063" y="18027"/>
                    <a:pt x="18336" y="22503"/>
                    <a:pt x="18812" y="24920"/>
                  </a:cubicBezTo>
                  <a:cubicBezTo>
                    <a:pt x="18812" y="24920"/>
                    <a:pt x="21682" y="22218"/>
                    <a:pt x="24123" y="17181"/>
                  </a:cubicBezTo>
                  <a:cubicBezTo>
                    <a:pt x="24325" y="17384"/>
                    <a:pt x="24539" y="17598"/>
                    <a:pt x="24730" y="17800"/>
                  </a:cubicBezTo>
                  <a:cubicBezTo>
                    <a:pt x="25016" y="18086"/>
                    <a:pt x="25266" y="18384"/>
                    <a:pt x="25539" y="18669"/>
                  </a:cubicBezTo>
                  <a:cubicBezTo>
                    <a:pt x="25670" y="18800"/>
                    <a:pt x="25801" y="18943"/>
                    <a:pt x="25920" y="19086"/>
                  </a:cubicBezTo>
                  <a:cubicBezTo>
                    <a:pt x="26039" y="19217"/>
                    <a:pt x="26170" y="19360"/>
                    <a:pt x="26289" y="19503"/>
                  </a:cubicBezTo>
                  <a:lnTo>
                    <a:pt x="27004" y="20301"/>
                  </a:lnTo>
                  <a:cubicBezTo>
                    <a:pt x="27230" y="20551"/>
                    <a:pt x="27456" y="20824"/>
                    <a:pt x="27659" y="21063"/>
                  </a:cubicBezTo>
                  <a:cubicBezTo>
                    <a:pt x="27873" y="21301"/>
                    <a:pt x="28064" y="21539"/>
                    <a:pt x="28254" y="21765"/>
                  </a:cubicBezTo>
                  <a:cubicBezTo>
                    <a:pt x="28433" y="21979"/>
                    <a:pt x="28611" y="22206"/>
                    <a:pt x="28778" y="22396"/>
                  </a:cubicBezTo>
                  <a:cubicBezTo>
                    <a:pt x="29111" y="22801"/>
                    <a:pt x="29385" y="23146"/>
                    <a:pt x="29623" y="23444"/>
                  </a:cubicBezTo>
                  <a:cubicBezTo>
                    <a:pt x="30088" y="24027"/>
                    <a:pt x="30361" y="24361"/>
                    <a:pt x="30361" y="24361"/>
                  </a:cubicBezTo>
                  <a:lnTo>
                    <a:pt x="31028" y="23825"/>
                  </a:lnTo>
                  <a:cubicBezTo>
                    <a:pt x="31028" y="23825"/>
                    <a:pt x="30754" y="23503"/>
                    <a:pt x="30266" y="22920"/>
                  </a:cubicBezTo>
                  <a:cubicBezTo>
                    <a:pt x="30028" y="22610"/>
                    <a:pt x="29730" y="22265"/>
                    <a:pt x="29385" y="21860"/>
                  </a:cubicBezTo>
                  <a:cubicBezTo>
                    <a:pt x="29230" y="21670"/>
                    <a:pt x="29028" y="21444"/>
                    <a:pt x="28837" y="21217"/>
                  </a:cubicBezTo>
                  <a:cubicBezTo>
                    <a:pt x="28647" y="21003"/>
                    <a:pt x="28433" y="20777"/>
                    <a:pt x="28230" y="20539"/>
                  </a:cubicBezTo>
                  <a:cubicBezTo>
                    <a:pt x="28016" y="20301"/>
                    <a:pt x="27802" y="20051"/>
                    <a:pt x="27563" y="19801"/>
                  </a:cubicBezTo>
                  <a:cubicBezTo>
                    <a:pt x="27325" y="19539"/>
                    <a:pt x="27087" y="19277"/>
                    <a:pt x="26825" y="19003"/>
                  </a:cubicBezTo>
                  <a:cubicBezTo>
                    <a:pt x="26706" y="18872"/>
                    <a:pt x="26575" y="18741"/>
                    <a:pt x="26444" y="18586"/>
                  </a:cubicBezTo>
                  <a:cubicBezTo>
                    <a:pt x="26313" y="18455"/>
                    <a:pt x="26170" y="18324"/>
                    <a:pt x="26039" y="18169"/>
                  </a:cubicBezTo>
                  <a:cubicBezTo>
                    <a:pt x="25778" y="17884"/>
                    <a:pt x="25492" y="17610"/>
                    <a:pt x="25206" y="17324"/>
                  </a:cubicBezTo>
                  <a:cubicBezTo>
                    <a:pt x="24885" y="17014"/>
                    <a:pt x="24539" y="16681"/>
                    <a:pt x="24194" y="16360"/>
                  </a:cubicBezTo>
                  <a:cubicBezTo>
                    <a:pt x="26754" y="14693"/>
                    <a:pt x="31552" y="5621"/>
                    <a:pt x="31552" y="5620"/>
                  </a:cubicBezTo>
                  <a:lnTo>
                    <a:pt x="31552" y="5620"/>
                  </a:lnTo>
                  <a:cubicBezTo>
                    <a:pt x="27778" y="7382"/>
                    <a:pt x="24682" y="14586"/>
                    <a:pt x="24027" y="16193"/>
                  </a:cubicBezTo>
                  <a:cubicBezTo>
                    <a:pt x="23825" y="16002"/>
                    <a:pt x="23611" y="15800"/>
                    <a:pt x="23396" y="15610"/>
                  </a:cubicBezTo>
                  <a:cubicBezTo>
                    <a:pt x="23194" y="15431"/>
                    <a:pt x="22991" y="15252"/>
                    <a:pt x="22801" y="15074"/>
                  </a:cubicBezTo>
                  <a:cubicBezTo>
                    <a:pt x="25801" y="11716"/>
                    <a:pt x="29790" y="4073"/>
                    <a:pt x="29790" y="4072"/>
                  </a:cubicBezTo>
                  <a:lnTo>
                    <a:pt x="29790" y="4072"/>
                  </a:lnTo>
                  <a:cubicBezTo>
                    <a:pt x="24980" y="7871"/>
                    <a:pt x="23099" y="13157"/>
                    <a:pt x="22575" y="14895"/>
                  </a:cubicBezTo>
                  <a:cubicBezTo>
                    <a:pt x="22206" y="14574"/>
                    <a:pt x="21813" y="14252"/>
                    <a:pt x="21444" y="13931"/>
                  </a:cubicBezTo>
                  <a:cubicBezTo>
                    <a:pt x="21289" y="13812"/>
                    <a:pt x="21146" y="13693"/>
                    <a:pt x="20979" y="13574"/>
                  </a:cubicBezTo>
                  <a:cubicBezTo>
                    <a:pt x="24361" y="10371"/>
                    <a:pt x="26337" y="1727"/>
                    <a:pt x="26337" y="1727"/>
                  </a:cubicBezTo>
                  <a:lnTo>
                    <a:pt x="26337" y="1727"/>
                  </a:lnTo>
                  <a:cubicBezTo>
                    <a:pt x="22753" y="4823"/>
                    <a:pt x="21146" y="11657"/>
                    <a:pt x="20777" y="13407"/>
                  </a:cubicBezTo>
                  <a:cubicBezTo>
                    <a:pt x="20658" y="13324"/>
                    <a:pt x="20539" y="13216"/>
                    <a:pt x="20420" y="13121"/>
                  </a:cubicBezTo>
                  <a:cubicBezTo>
                    <a:pt x="20253" y="12990"/>
                    <a:pt x="20086" y="12859"/>
                    <a:pt x="19908" y="12740"/>
                  </a:cubicBezTo>
                  <a:cubicBezTo>
                    <a:pt x="19729" y="12621"/>
                    <a:pt x="19562" y="12490"/>
                    <a:pt x="19384" y="12371"/>
                  </a:cubicBezTo>
                  <a:cubicBezTo>
                    <a:pt x="19372" y="12347"/>
                    <a:pt x="19348" y="12335"/>
                    <a:pt x="19324" y="12323"/>
                  </a:cubicBezTo>
                  <a:cubicBezTo>
                    <a:pt x="22301" y="7347"/>
                    <a:pt x="22098" y="822"/>
                    <a:pt x="22098" y="822"/>
                  </a:cubicBezTo>
                  <a:lnTo>
                    <a:pt x="22098" y="822"/>
                  </a:lnTo>
                  <a:cubicBezTo>
                    <a:pt x="18943" y="4608"/>
                    <a:pt x="19015" y="10478"/>
                    <a:pt x="19110" y="12157"/>
                  </a:cubicBezTo>
                  <a:cubicBezTo>
                    <a:pt x="19027" y="12097"/>
                    <a:pt x="18943" y="12038"/>
                    <a:pt x="18872" y="12002"/>
                  </a:cubicBezTo>
                  <a:lnTo>
                    <a:pt x="18610" y="11811"/>
                  </a:lnTo>
                  <a:cubicBezTo>
                    <a:pt x="18527" y="11752"/>
                    <a:pt x="18431" y="11704"/>
                    <a:pt x="18348" y="11657"/>
                  </a:cubicBezTo>
                  <a:cubicBezTo>
                    <a:pt x="18229" y="11585"/>
                    <a:pt x="18098" y="11490"/>
                    <a:pt x="17979" y="11419"/>
                  </a:cubicBezTo>
                  <a:cubicBezTo>
                    <a:pt x="19301" y="7097"/>
                    <a:pt x="17836" y="762"/>
                    <a:pt x="17836" y="762"/>
                  </a:cubicBezTo>
                  <a:cubicBezTo>
                    <a:pt x="15633" y="5215"/>
                    <a:pt x="17098" y="9752"/>
                    <a:pt x="17681" y="11228"/>
                  </a:cubicBezTo>
                  <a:cubicBezTo>
                    <a:pt x="17562" y="11145"/>
                    <a:pt x="17443" y="11061"/>
                    <a:pt x="17324" y="10990"/>
                  </a:cubicBezTo>
                  <a:cubicBezTo>
                    <a:pt x="17157" y="10871"/>
                    <a:pt x="16979" y="10776"/>
                    <a:pt x="16800" y="10668"/>
                  </a:cubicBezTo>
                  <a:cubicBezTo>
                    <a:pt x="16622" y="10573"/>
                    <a:pt x="16455" y="10478"/>
                    <a:pt x="16288" y="10371"/>
                  </a:cubicBezTo>
                  <a:cubicBezTo>
                    <a:pt x="16133" y="10276"/>
                    <a:pt x="15967" y="10180"/>
                    <a:pt x="15800" y="10097"/>
                  </a:cubicBezTo>
                  <a:lnTo>
                    <a:pt x="15312" y="9823"/>
                  </a:lnTo>
                  <a:cubicBezTo>
                    <a:pt x="15098" y="9716"/>
                    <a:pt x="14907" y="9621"/>
                    <a:pt x="14705" y="9514"/>
                  </a:cubicBezTo>
                  <a:cubicBezTo>
                    <a:pt x="16205" y="5573"/>
                    <a:pt x="14741" y="406"/>
                    <a:pt x="14740" y="405"/>
                  </a:cubicBezTo>
                  <a:lnTo>
                    <a:pt x="14740" y="405"/>
                  </a:lnTo>
                  <a:cubicBezTo>
                    <a:pt x="13371" y="2275"/>
                    <a:pt x="14264" y="7978"/>
                    <a:pt x="14538" y="9418"/>
                  </a:cubicBezTo>
                  <a:cubicBezTo>
                    <a:pt x="14478" y="9394"/>
                    <a:pt x="14407" y="9359"/>
                    <a:pt x="14348" y="9323"/>
                  </a:cubicBezTo>
                  <a:cubicBezTo>
                    <a:pt x="14193" y="9228"/>
                    <a:pt x="14026" y="9168"/>
                    <a:pt x="13883" y="9109"/>
                  </a:cubicBezTo>
                  <a:cubicBezTo>
                    <a:pt x="13728" y="9037"/>
                    <a:pt x="13586" y="8978"/>
                    <a:pt x="13431" y="8918"/>
                  </a:cubicBezTo>
                  <a:cubicBezTo>
                    <a:pt x="13288" y="8859"/>
                    <a:pt x="13133" y="8787"/>
                    <a:pt x="13002" y="8728"/>
                  </a:cubicBezTo>
                  <a:cubicBezTo>
                    <a:pt x="14728" y="5477"/>
                    <a:pt x="11931" y="1120"/>
                    <a:pt x="11931" y="1120"/>
                  </a:cubicBezTo>
                  <a:lnTo>
                    <a:pt x="11931" y="1120"/>
                  </a:lnTo>
                  <a:cubicBezTo>
                    <a:pt x="10930" y="4227"/>
                    <a:pt x="12764" y="8275"/>
                    <a:pt x="12978" y="8704"/>
                  </a:cubicBezTo>
                  <a:cubicBezTo>
                    <a:pt x="12835" y="8644"/>
                    <a:pt x="12716" y="8585"/>
                    <a:pt x="12585" y="8549"/>
                  </a:cubicBezTo>
                  <a:cubicBezTo>
                    <a:pt x="12300" y="8442"/>
                    <a:pt x="12050" y="8347"/>
                    <a:pt x="11800" y="8263"/>
                  </a:cubicBezTo>
                  <a:cubicBezTo>
                    <a:pt x="11788" y="8263"/>
                    <a:pt x="11752" y="8252"/>
                    <a:pt x="11740" y="8252"/>
                  </a:cubicBezTo>
                  <a:cubicBezTo>
                    <a:pt x="11442" y="6085"/>
                    <a:pt x="7406" y="1"/>
                    <a:pt x="740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90" name="Google Shape;590;p13"/>
          <p:cNvSpPr/>
          <p:nvPr/>
        </p:nvSpPr>
        <p:spPr>
          <a:xfrm>
            <a:off x="757800" y="1825033"/>
            <a:ext cx="10676400" cy="4609600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dist="76200" dir="3300000" algn="bl" rotWithShape="0">
              <a:srgbClr val="000000">
                <a:alpha val="1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91" name="Google Shape;591;p13"/>
          <p:cNvSpPr txBox="1">
            <a:spLocks noGrp="1"/>
          </p:cNvSpPr>
          <p:nvPr>
            <p:ph type="title"/>
          </p:nvPr>
        </p:nvSpPr>
        <p:spPr>
          <a:xfrm>
            <a:off x="2202027" y="2266592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2" name="Google Shape;592;p13"/>
          <p:cNvSpPr txBox="1">
            <a:spLocks noGrp="1"/>
          </p:cNvSpPr>
          <p:nvPr>
            <p:ph type="subTitle" idx="1"/>
          </p:nvPr>
        </p:nvSpPr>
        <p:spPr>
          <a:xfrm>
            <a:off x="2202016" y="2645437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Didact Gothic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593" name="Google Shape;593;p13"/>
          <p:cNvSpPr txBox="1">
            <a:spLocks noGrp="1"/>
          </p:cNvSpPr>
          <p:nvPr>
            <p:ph type="title" idx="2"/>
          </p:nvPr>
        </p:nvSpPr>
        <p:spPr>
          <a:xfrm>
            <a:off x="7372287" y="2266592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4" name="Google Shape;594;p13"/>
          <p:cNvSpPr txBox="1">
            <a:spLocks noGrp="1"/>
          </p:cNvSpPr>
          <p:nvPr>
            <p:ph type="subTitle" idx="3"/>
          </p:nvPr>
        </p:nvSpPr>
        <p:spPr>
          <a:xfrm>
            <a:off x="7372283" y="2645437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Didact Gothic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595" name="Google Shape;595;p13"/>
          <p:cNvSpPr txBox="1">
            <a:spLocks noGrp="1"/>
          </p:cNvSpPr>
          <p:nvPr>
            <p:ph type="title" idx="4" hasCustomPrompt="1"/>
          </p:nvPr>
        </p:nvSpPr>
        <p:spPr>
          <a:xfrm>
            <a:off x="1176129" y="2212763"/>
            <a:ext cx="10632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800">
                <a:solidFill>
                  <a:schemeClr val="accent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6" name="Google Shape;596;p13"/>
          <p:cNvSpPr txBox="1">
            <a:spLocks noGrp="1"/>
          </p:cNvSpPr>
          <p:nvPr>
            <p:ph type="title" idx="5" hasCustomPrompt="1"/>
          </p:nvPr>
        </p:nvSpPr>
        <p:spPr>
          <a:xfrm>
            <a:off x="6350797" y="2212763"/>
            <a:ext cx="10632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800">
                <a:solidFill>
                  <a:schemeClr val="accent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7" name="Google Shape;597;p13"/>
          <p:cNvSpPr txBox="1">
            <a:spLocks noGrp="1"/>
          </p:cNvSpPr>
          <p:nvPr>
            <p:ph type="title" idx="6"/>
          </p:nvPr>
        </p:nvSpPr>
        <p:spPr>
          <a:xfrm>
            <a:off x="2202027" y="3674421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8" name="Google Shape;598;p13"/>
          <p:cNvSpPr txBox="1">
            <a:spLocks noGrp="1"/>
          </p:cNvSpPr>
          <p:nvPr>
            <p:ph type="subTitle" idx="7"/>
          </p:nvPr>
        </p:nvSpPr>
        <p:spPr>
          <a:xfrm>
            <a:off x="2202016" y="4043401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Didact Gothic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599" name="Google Shape;599;p13"/>
          <p:cNvSpPr txBox="1">
            <a:spLocks noGrp="1"/>
          </p:cNvSpPr>
          <p:nvPr>
            <p:ph type="title" idx="8" hasCustomPrompt="1"/>
          </p:nvPr>
        </p:nvSpPr>
        <p:spPr>
          <a:xfrm>
            <a:off x="1176129" y="3615329"/>
            <a:ext cx="10632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800">
                <a:solidFill>
                  <a:schemeClr val="accent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0" name="Google Shape;600;p13"/>
          <p:cNvSpPr txBox="1">
            <a:spLocks noGrp="1"/>
          </p:cNvSpPr>
          <p:nvPr>
            <p:ph type="title" idx="9"/>
          </p:nvPr>
        </p:nvSpPr>
        <p:spPr>
          <a:xfrm>
            <a:off x="7372287" y="3674421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01" name="Google Shape;601;p13"/>
          <p:cNvSpPr txBox="1">
            <a:spLocks noGrp="1"/>
          </p:cNvSpPr>
          <p:nvPr>
            <p:ph type="subTitle" idx="13"/>
          </p:nvPr>
        </p:nvSpPr>
        <p:spPr>
          <a:xfrm>
            <a:off x="7372283" y="4043401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Didact Gothic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602" name="Google Shape;602;p13"/>
          <p:cNvSpPr txBox="1">
            <a:spLocks noGrp="1"/>
          </p:cNvSpPr>
          <p:nvPr>
            <p:ph type="title" idx="14" hasCustomPrompt="1"/>
          </p:nvPr>
        </p:nvSpPr>
        <p:spPr>
          <a:xfrm>
            <a:off x="6350797" y="3615329"/>
            <a:ext cx="10632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800">
                <a:solidFill>
                  <a:schemeClr val="accent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3" name="Google Shape;603;p13"/>
          <p:cNvSpPr txBox="1">
            <a:spLocks noGrp="1"/>
          </p:cNvSpPr>
          <p:nvPr>
            <p:ph type="title" idx="15"/>
          </p:nvPr>
        </p:nvSpPr>
        <p:spPr>
          <a:xfrm>
            <a:off x="2202027" y="5082249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04" name="Google Shape;604;p13"/>
          <p:cNvSpPr txBox="1">
            <a:spLocks noGrp="1"/>
          </p:cNvSpPr>
          <p:nvPr>
            <p:ph type="subTitle" idx="16"/>
          </p:nvPr>
        </p:nvSpPr>
        <p:spPr>
          <a:xfrm>
            <a:off x="2202016" y="5441365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Didact Gothic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605" name="Google Shape;605;p13"/>
          <p:cNvSpPr txBox="1">
            <a:spLocks noGrp="1"/>
          </p:cNvSpPr>
          <p:nvPr>
            <p:ph type="title" idx="17" hasCustomPrompt="1"/>
          </p:nvPr>
        </p:nvSpPr>
        <p:spPr>
          <a:xfrm>
            <a:off x="1176129" y="5004348"/>
            <a:ext cx="10632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800">
                <a:solidFill>
                  <a:schemeClr val="accent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6" name="Google Shape;606;p13"/>
          <p:cNvSpPr txBox="1">
            <a:spLocks noGrp="1"/>
          </p:cNvSpPr>
          <p:nvPr>
            <p:ph type="title" idx="18"/>
          </p:nvPr>
        </p:nvSpPr>
        <p:spPr>
          <a:xfrm>
            <a:off x="7372287" y="5082249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07" name="Google Shape;607;p13"/>
          <p:cNvSpPr txBox="1">
            <a:spLocks noGrp="1"/>
          </p:cNvSpPr>
          <p:nvPr>
            <p:ph type="subTitle" idx="19"/>
          </p:nvPr>
        </p:nvSpPr>
        <p:spPr>
          <a:xfrm>
            <a:off x="7372283" y="5441365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Didact Gothic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608" name="Google Shape;608;p13"/>
          <p:cNvSpPr txBox="1">
            <a:spLocks noGrp="1"/>
          </p:cNvSpPr>
          <p:nvPr>
            <p:ph type="title" idx="20" hasCustomPrompt="1"/>
          </p:nvPr>
        </p:nvSpPr>
        <p:spPr>
          <a:xfrm>
            <a:off x="6350797" y="5004348"/>
            <a:ext cx="10632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800">
                <a:solidFill>
                  <a:schemeClr val="accent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9" name="Google Shape;609;p13"/>
          <p:cNvSpPr txBox="1">
            <a:spLocks noGrp="1"/>
          </p:cNvSpPr>
          <p:nvPr>
            <p:ph type="title" idx="21"/>
          </p:nvPr>
        </p:nvSpPr>
        <p:spPr>
          <a:xfrm>
            <a:off x="950800" y="646240"/>
            <a:ext cx="5877200" cy="9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10" name="Google Shape;610;p13"/>
          <p:cNvSpPr/>
          <p:nvPr/>
        </p:nvSpPr>
        <p:spPr>
          <a:xfrm rot="4996939">
            <a:off x="10920204" y="5538800"/>
            <a:ext cx="1559729" cy="1275257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11" name="Google Shape;611;p13"/>
          <p:cNvSpPr/>
          <p:nvPr/>
        </p:nvSpPr>
        <p:spPr>
          <a:xfrm rot="9900160">
            <a:off x="-73514" y="5966407"/>
            <a:ext cx="1559772" cy="1275292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67B5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65167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42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22755D08-BB52-4764-A578-810B72FD00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1838D447-CC85-4A2D-AB43-10A71EFD08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4D98CF85-A52C-4855-BA50-EFC6DD5449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5547FE-4BC2-4C60-B232-F37010E1C539}" type="slidenum">
              <a:rPr lang="en-US" alt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3738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A17A396E-F87B-48F6-8843-A2ED322B470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64246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0065929-CAC7-4E14-A9A6-8238A4AB2E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88909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389654CC-0B2B-43A3-8967-97B81201BBB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073738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92FB2E14-A01C-4F58-BE9A-B11058544F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60029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43E3562-BC42-47B2-A672-5E6A58080A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394362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3AD71C70-44C2-4D71-B416-3EE29995AE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252619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3E6A07E-44C6-4ADA-90E2-C7F57CAB84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509439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B3C94A5C-A41C-4F01-AEFD-9FF7D0D027C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276280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AC589C4D-8C2F-4E88-96EF-49AB2E0AFFD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3965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19"/>
          <p:cNvSpPr txBox="1">
            <a:spLocks noGrp="1"/>
          </p:cNvSpPr>
          <p:nvPr>
            <p:ph type="title"/>
          </p:nvPr>
        </p:nvSpPr>
        <p:spPr>
          <a:xfrm>
            <a:off x="3157700" y="646240"/>
            <a:ext cx="5877200" cy="9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78" name="Google Shape;678;p19"/>
          <p:cNvGrpSpPr/>
          <p:nvPr/>
        </p:nvGrpSpPr>
        <p:grpSpPr>
          <a:xfrm>
            <a:off x="3629734" y="3906188"/>
            <a:ext cx="3663532" cy="3325435"/>
            <a:chOff x="747700" y="1105791"/>
            <a:chExt cx="2747649" cy="2494076"/>
          </a:xfrm>
        </p:grpSpPr>
        <p:sp>
          <p:nvSpPr>
            <p:cNvPr id="679" name="Google Shape;679;p19"/>
            <p:cNvSpPr/>
            <p:nvPr/>
          </p:nvSpPr>
          <p:spPr>
            <a:xfrm>
              <a:off x="1853769" y="1486664"/>
              <a:ext cx="15296" cy="13674"/>
            </a:xfrm>
            <a:custGeom>
              <a:avLst/>
              <a:gdLst/>
              <a:ahLst/>
              <a:cxnLst/>
              <a:rect l="l" t="t" r="r" b="b"/>
              <a:pathLst>
                <a:path w="132" h="118" extrusionOk="0">
                  <a:moveTo>
                    <a:pt x="69" y="1"/>
                  </a:moveTo>
                  <a:cubicBezTo>
                    <a:pt x="61" y="1"/>
                    <a:pt x="54" y="2"/>
                    <a:pt x="48" y="6"/>
                  </a:cubicBezTo>
                  <a:cubicBezTo>
                    <a:pt x="24" y="17"/>
                    <a:pt x="0" y="53"/>
                    <a:pt x="24" y="77"/>
                  </a:cubicBezTo>
                  <a:cubicBezTo>
                    <a:pt x="24" y="104"/>
                    <a:pt x="37" y="117"/>
                    <a:pt x="64" y="117"/>
                  </a:cubicBezTo>
                  <a:cubicBezTo>
                    <a:pt x="73" y="117"/>
                    <a:pt x="84" y="116"/>
                    <a:pt x="96" y="113"/>
                  </a:cubicBezTo>
                  <a:cubicBezTo>
                    <a:pt x="119" y="89"/>
                    <a:pt x="131" y="65"/>
                    <a:pt x="119" y="29"/>
                  </a:cubicBezTo>
                  <a:cubicBezTo>
                    <a:pt x="111" y="12"/>
                    <a:pt x="89" y="1"/>
                    <a:pt x="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19"/>
            <p:cNvSpPr/>
            <p:nvPr/>
          </p:nvSpPr>
          <p:spPr>
            <a:xfrm>
              <a:off x="2005451" y="1551555"/>
              <a:ext cx="18077" cy="14485"/>
            </a:xfrm>
            <a:custGeom>
              <a:avLst/>
              <a:gdLst/>
              <a:ahLst/>
              <a:cxnLst/>
              <a:rect l="l" t="t" r="r" b="b"/>
              <a:pathLst>
                <a:path w="156" h="125" extrusionOk="0">
                  <a:moveTo>
                    <a:pt x="84" y="1"/>
                  </a:moveTo>
                  <a:cubicBezTo>
                    <a:pt x="77" y="1"/>
                    <a:pt x="69" y="2"/>
                    <a:pt x="60" y="5"/>
                  </a:cubicBezTo>
                  <a:cubicBezTo>
                    <a:pt x="25" y="17"/>
                    <a:pt x="1" y="53"/>
                    <a:pt x="25" y="88"/>
                  </a:cubicBezTo>
                  <a:cubicBezTo>
                    <a:pt x="37" y="112"/>
                    <a:pt x="60" y="124"/>
                    <a:pt x="96" y="124"/>
                  </a:cubicBezTo>
                  <a:cubicBezTo>
                    <a:pt x="144" y="112"/>
                    <a:pt x="156" y="88"/>
                    <a:pt x="144" y="53"/>
                  </a:cubicBezTo>
                  <a:cubicBezTo>
                    <a:pt x="126" y="16"/>
                    <a:pt x="107" y="1"/>
                    <a:pt x="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19"/>
            <p:cNvSpPr/>
            <p:nvPr/>
          </p:nvSpPr>
          <p:spPr>
            <a:xfrm>
              <a:off x="2956534" y="2220554"/>
              <a:ext cx="34647" cy="31287"/>
            </a:xfrm>
            <a:custGeom>
              <a:avLst/>
              <a:gdLst/>
              <a:ahLst/>
              <a:cxnLst/>
              <a:rect l="l" t="t" r="r" b="b"/>
              <a:pathLst>
                <a:path w="299" h="270" extrusionOk="0">
                  <a:moveTo>
                    <a:pt x="156" y="1"/>
                  </a:moveTo>
                  <a:cubicBezTo>
                    <a:pt x="135" y="1"/>
                    <a:pt x="114" y="6"/>
                    <a:pt x="96" y="17"/>
                  </a:cubicBezTo>
                  <a:cubicBezTo>
                    <a:pt x="36" y="53"/>
                    <a:pt x="0" y="124"/>
                    <a:pt x="36" y="196"/>
                  </a:cubicBezTo>
                  <a:cubicBezTo>
                    <a:pt x="53" y="239"/>
                    <a:pt x="96" y="270"/>
                    <a:pt x="149" y="270"/>
                  </a:cubicBezTo>
                  <a:cubicBezTo>
                    <a:pt x="170" y="270"/>
                    <a:pt x="192" y="265"/>
                    <a:pt x="215" y="255"/>
                  </a:cubicBezTo>
                  <a:cubicBezTo>
                    <a:pt x="274" y="232"/>
                    <a:pt x="298" y="160"/>
                    <a:pt x="274" y="77"/>
                  </a:cubicBezTo>
                  <a:cubicBezTo>
                    <a:pt x="250" y="27"/>
                    <a:pt x="20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19"/>
            <p:cNvSpPr/>
            <p:nvPr/>
          </p:nvSpPr>
          <p:spPr>
            <a:xfrm>
              <a:off x="3086200" y="2567951"/>
              <a:ext cx="55274" cy="48669"/>
            </a:xfrm>
            <a:custGeom>
              <a:avLst/>
              <a:gdLst/>
              <a:ahLst/>
              <a:cxnLst/>
              <a:rect l="l" t="t" r="r" b="b"/>
              <a:pathLst>
                <a:path w="477" h="420" extrusionOk="0">
                  <a:moveTo>
                    <a:pt x="238" y="1"/>
                  </a:moveTo>
                  <a:cubicBezTo>
                    <a:pt x="207" y="1"/>
                    <a:pt x="175" y="7"/>
                    <a:pt x="143" y="20"/>
                  </a:cubicBezTo>
                  <a:cubicBezTo>
                    <a:pt x="48" y="79"/>
                    <a:pt x="1" y="198"/>
                    <a:pt x="48" y="293"/>
                  </a:cubicBezTo>
                  <a:cubicBezTo>
                    <a:pt x="92" y="372"/>
                    <a:pt x="168" y="419"/>
                    <a:pt x="243" y="419"/>
                  </a:cubicBezTo>
                  <a:cubicBezTo>
                    <a:pt x="270" y="419"/>
                    <a:pt x="297" y="413"/>
                    <a:pt x="322" y="401"/>
                  </a:cubicBezTo>
                  <a:cubicBezTo>
                    <a:pt x="429" y="341"/>
                    <a:pt x="477" y="222"/>
                    <a:pt x="429" y="115"/>
                  </a:cubicBezTo>
                  <a:cubicBezTo>
                    <a:pt x="394" y="45"/>
                    <a:pt x="321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19"/>
            <p:cNvSpPr/>
            <p:nvPr/>
          </p:nvSpPr>
          <p:spPr>
            <a:xfrm>
              <a:off x="1906579" y="2283012"/>
              <a:ext cx="84359" cy="74973"/>
            </a:xfrm>
            <a:custGeom>
              <a:avLst/>
              <a:gdLst/>
              <a:ahLst/>
              <a:cxnLst/>
              <a:rect l="l" t="t" r="r" b="b"/>
              <a:pathLst>
                <a:path w="728" h="647" extrusionOk="0">
                  <a:moveTo>
                    <a:pt x="376" y="0"/>
                  </a:moveTo>
                  <a:cubicBezTo>
                    <a:pt x="325" y="0"/>
                    <a:pt x="274" y="13"/>
                    <a:pt x="227" y="38"/>
                  </a:cubicBezTo>
                  <a:cubicBezTo>
                    <a:pt x="60" y="109"/>
                    <a:pt x="1" y="300"/>
                    <a:pt x="72" y="467"/>
                  </a:cubicBezTo>
                  <a:cubicBezTo>
                    <a:pt x="122" y="583"/>
                    <a:pt x="235" y="647"/>
                    <a:pt x="352" y="647"/>
                  </a:cubicBezTo>
                  <a:cubicBezTo>
                    <a:pt x="403" y="647"/>
                    <a:pt x="454" y="635"/>
                    <a:pt x="501" y="609"/>
                  </a:cubicBezTo>
                  <a:cubicBezTo>
                    <a:pt x="668" y="538"/>
                    <a:pt x="727" y="347"/>
                    <a:pt x="656" y="181"/>
                  </a:cubicBezTo>
                  <a:cubicBezTo>
                    <a:pt x="606" y="65"/>
                    <a:pt x="492" y="0"/>
                    <a:pt x="3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19"/>
            <p:cNvSpPr/>
            <p:nvPr/>
          </p:nvSpPr>
          <p:spPr>
            <a:xfrm>
              <a:off x="2415740" y="2941073"/>
              <a:ext cx="62110" cy="54115"/>
            </a:xfrm>
            <a:custGeom>
              <a:avLst/>
              <a:gdLst/>
              <a:ahLst/>
              <a:cxnLst/>
              <a:rect l="l" t="t" r="r" b="b"/>
              <a:pathLst>
                <a:path w="536" h="467" extrusionOk="0">
                  <a:moveTo>
                    <a:pt x="263" y="1"/>
                  </a:moveTo>
                  <a:cubicBezTo>
                    <a:pt x="226" y="1"/>
                    <a:pt x="190" y="9"/>
                    <a:pt x="155" y="26"/>
                  </a:cubicBezTo>
                  <a:cubicBezTo>
                    <a:pt x="60" y="86"/>
                    <a:pt x="0" y="217"/>
                    <a:pt x="60" y="336"/>
                  </a:cubicBezTo>
                  <a:cubicBezTo>
                    <a:pt x="103" y="414"/>
                    <a:pt x="184" y="467"/>
                    <a:pt x="271" y="467"/>
                  </a:cubicBezTo>
                  <a:cubicBezTo>
                    <a:pt x="304" y="467"/>
                    <a:pt x="337" y="459"/>
                    <a:pt x="369" y="443"/>
                  </a:cubicBezTo>
                  <a:cubicBezTo>
                    <a:pt x="476" y="383"/>
                    <a:pt x="536" y="252"/>
                    <a:pt x="476" y="133"/>
                  </a:cubicBezTo>
                  <a:cubicBezTo>
                    <a:pt x="434" y="49"/>
                    <a:pt x="350" y="1"/>
                    <a:pt x="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19"/>
            <p:cNvSpPr/>
            <p:nvPr/>
          </p:nvSpPr>
          <p:spPr>
            <a:xfrm>
              <a:off x="2625360" y="2598659"/>
              <a:ext cx="31866" cy="25725"/>
            </a:xfrm>
            <a:custGeom>
              <a:avLst/>
              <a:gdLst/>
              <a:ahLst/>
              <a:cxnLst/>
              <a:rect l="l" t="t" r="r" b="b"/>
              <a:pathLst>
                <a:path w="275" h="222" extrusionOk="0">
                  <a:moveTo>
                    <a:pt x="126" y="1"/>
                  </a:moveTo>
                  <a:cubicBezTo>
                    <a:pt x="115" y="1"/>
                    <a:pt x="104" y="2"/>
                    <a:pt x="96" y="5"/>
                  </a:cubicBezTo>
                  <a:cubicBezTo>
                    <a:pt x="37" y="28"/>
                    <a:pt x="1" y="88"/>
                    <a:pt x="37" y="148"/>
                  </a:cubicBezTo>
                  <a:cubicBezTo>
                    <a:pt x="54" y="191"/>
                    <a:pt x="90" y="221"/>
                    <a:pt x="131" y="221"/>
                  </a:cubicBezTo>
                  <a:cubicBezTo>
                    <a:pt x="147" y="221"/>
                    <a:pt x="163" y="217"/>
                    <a:pt x="180" y="207"/>
                  </a:cubicBezTo>
                  <a:cubicBezTo>
                    <a:pt x="239" y="183"/>
                    <a:pt x="275" y="124"/>
                    <a:pt x="239" y="64"/>
                  </a:cubicBezTo>
                  <a:cubicBezTo>
                    <a:pt x="221" y="18"/>
                    <a:pt x="166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19"/>
            <p:cNvSpPr/>
            <p:nvPr/>
          </p:nvSpPr>
          <p:spPr>
            <a:xfrm>
              <a:off x="2746798" y="2622297"/>
              <a:ext cx="30476" cy="26304"/>
            </a:xfrm>
            <a:custGeom>
              <a:avLst/>
              <a:gdLst/>
              <a:ahLst/>
              <a:cxnLst/>
              <a:rect l="l" t="t" r="r" b="b"/>
              <a:pathLst>
                <a:path w="263" h="227" extrusionOk="0">
                  <a:moveTo>
                    <a:pt x="108" y="1"/>
                  </a:moveTo>
                  <a:cubicBezTo>
                    <a:pt x="100" y="1"/>
                    <a:pt x="92" y="1"/>
                    <a:pt x="84" y="3"/>
                  </a:cubicBezTo>
                  <a:cubicBezTo>
                    <a:pt x="24" y="27"/>
                    <a:pt x="1" y="98"/>
                    <a:pt x="24" y="158"/>
                  </a:cubicBezTo>
                  <a:cubicBezTo>
                    <a:pt x="33" y="202"/>
                    <a:pt x="81" y="227"/>
                    <a:pt x="130" y="227"/>
                  </a:cubicBezTo>
                  <a:cubicBezTo>
                    <a:pt x="147" y="227"/>
                    <a:pt x="164" y="224"/>
                    <a:pt x="179" y="217"/>
                  </a:cubicBezTo>
                  <a:cubicBezTo>
                    <a:pt x="239" y="205"/>
                    <a:pt x="263" y="122"/>
                    <a:pt x="239" y="63"/>
                  </a:cubicBezTo>
                  <a:cubicBezTo>
                    <a:pt x="208" y="32"/>
                    <a:pt x="159" y="1"/>
                    <a:pt x="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19"/>
            <p:cNvSpPr/>
            <p:nvPr/>
          </p:nvSpPr>
          <p:spPr>
            <a:xfrm>
              <a:off x="2299863" y="2547325"/>
              <a:ext cx="48321" cy="41716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212" y="0"/>
                  </a:moveTo>
                  <a:cubicBezTo>
                    <a:pt x="185" y="0"/>
                    <a:pt x="157" y="6"/>
                    <a:pt x="131" y="19"/>
                  </a:cubicBezTo>
                  <a:cubicBezTo>
                    <a:pt x="48" y="55"/>
                    <a:pt x="0" y="162"/>
                    <a:pt x="48" y="257"/>
                  </a:cubicBezTo>
                  <a:cubicBezTo>
                    <a:pt x="74" y="318"/>
                    <a:pt x="137" y="359"/>
                    <a:pt x="207" y="359"/>
                  </a:cubicBezTo>
                  <a:cubicBezTo>
                    <a:pt x="233" y="359"/>
                    <a:pt x="260" y="354"/>
                    <a:pt x="286" y="341"/>
                  </a:cubicBezTo>
                  <a:cubicBezTo>
                    <a:pt x="369" y="293"/>
                    <a:pt x="417" y="198"/>
                    <a:pt x="369" y="102"/>
                  </a:cubicBezTo>
                  <a:cubicBezTo>
                    <a:pt x="352" y="42"/>
                    <a:pt x="284" y="0"/>
                    <a:pt x="2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19"/>
            <p:cNvSpPr/>
            <p:nvPr/>
          </p:nvSpPr>
          <p:spPr>
            <a:xfrm>
              <a:off x="3288984" y="2452654"/>
              <a:ext cx="27695" cy="23523"/>
            </a:xfrm>
            <a:custGeom>
              <a:avLst/>
              <a:gdLst/>
              <a:ahLst/>
              <a:cxnLst/>
              <a:rect l="l" t="t" r="r" b="b"/>
              <a:pathLst>
                <a:path w="239" h="203" extrusionOk="0">
                  <a:moveTo>
                    <a:pt x="119" y="0"/>
                  </a:moveTo>
                  <a:cubicBezTo>
                    <a:pt x="106" y="0"/>
                    <a:pt x="94" y="4"/>
                    <a:pt x="84" y="15"/>
                  </a:cubicBezTo>
                  <a:cubicBezTo>
                    <a:pt x="37" y="38"/>
                    <a:pt x="1" y="98"/>
                    <a:pt x="37" y="146"/>
                  </a:cubicBezTo>
                  <a:cubicBezTo>
                    <a:pt x="54" y="180"/>
                    <a:pt x="91" y="202"/>
                    <a:pt x="128" y="202"/>
                  </a:cubicBezTo>
                  <a:cubicBezTo>
                    <a:pt x="141" y="202"/>
                    <a:pt x="155" y="200"/>
                    <a:pt x="168" y="193"/>
                  </a:cubicBezTo>
                  <a:cubicBezTo>
                    <a:pt x="215" y="157"/>
                    <a:pt x="239" y="98"/>
                    <a:pt x="215" y="62"/>
                  </a:cubicBezTo>
                  <a:cubicBezTo>
                    <a:pt x="190" y="28"/>
                    <a:pt x="152" y="0"/>
                    <a:pt x="1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19"/>
            <p:cNvSpPr/>
            <p:nvPr/>
          </p:nvSpPr>
          <p:spPr>
            <a:xfrm>
              <a:off x="3323515" y="2324611"/>
              <a:ext cx="16686" cy="12978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48" y="0"/>
                  </a:moveTo>
                  <a:cubicBezTo>
                    <a:pt x="24" y="12"/>
                    <a:pt x="0" y="48"/>
                    <a:pt x="24" y="72"/>
                  </a:cubicBezTo>
                  <a:cubicBezTo>
                    <a:pt x="33" y="99"/>
                    <a:pt x="49" y="112"/>
                    <a:pt x="71" y="112"/>
                  </a:cubicBezTo>
                  <a:cubicBezTo>
                    <a:pt x="79" y="112"/>
                    <a:pt x="87" y="110"/>
                    <a:pt x="96" y="108"/>
                  </a:cubicBezTo>
                  <a:cubicBezTo>
                    <a:pt x="120" y="96"/>
                    <a:pt x="143" y="60"/>
                    <a:pt x="120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19"/>
            <p:cNvSpPr/>
            <p:nvPr/>
          </p:nvSpPr>
          <p:spPr>
            <a:xfrm>
              <a:off x="3192459" y="2255665"/>
              <a:ext cx="13905" cy="11588"/>
            </a:xfrm>
            <a:custGeom>
              <a:avLst/>
              <a:gdLst/>
              <a:ahLst/>
              <a:cxnLst/>
              <a:rect l="l" t="t" r="r" b="b"/>
              <a:pathLst>
                <a:path w="120" h="100" extrusionOk="0">
                  <a:moveTo>
                    <a:pt x="48" y="0"/>
                  </a:moveTo>
                  <a:cubicBezTo>
                    <a:pt x="24" y="0"/>
                    <a:pt x="0" y="36"/>
                    <a:pt x="24" y="60"/>
                  </a:cubicBezTo>
                  <a:cubicBezTo>
                    <a:pt x="24" y="86"/>
                    <a:pt x="38" y="100"/>
                    <a:pt x="59" y="100"/>
                  </a:cubicBezTo>
                  <a:cubicBezTo>
                    <a:pt x="67" y="100"/>
                    <a:pt x="75" y="98"/>
                    <a:pt x="84" y="95"/>
                  </a:cubicBezTo>
                  <a:cubicBezTo>
                    <a:pt x="108" y="95"/>
                    <a:pt x="119" y="60"/>
                    <a:pt x="108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19"/>
            <p:cNvSpPr/>
            <p:nvPr/>
          </p:nvSpPr>
          <p:spPr>
            <a:xfrm>
              <a:off x="2589554" y="2128433"/>
              <a:ext cx="34531" cy="30360"/>
            </a:xfrm>
            <a:custGeom>
              <a:avLst/>
              <a:gdLst/>
              <a:ahLst/>
              <a:cxnLst/>
              <a:rect l="l" t="t" r="r" b="b"/>
              <a:pathLst>
                <a:path w="298" h="262" extrusionOk="0">
                  <a:moveTo>
                    <a:pt x="149" y="0"/>
                  </a:moveTo>
                  <a:cubicBezTo>
                    <a:pt x="129" y="0"/>
                    <a:pt x="107" y="5"/>
                    <a:pt x="84" y="15"/>
                  </a:cubicBezTo>
                  <a:cubicBezTo>
                    <a:pt x="24" y="38"/>
                    <a:pt x="0" y="134"/>
                    <a:pt x="24" y="193"/>
                  </a:cubicBezTo>
                  <a:cubicBezTo>
                    <a:pt x="51" y="237"/>
                    <a:pt x="103" y="262"/>
                    <a:pt x="153" y="262"/>
                  </a:cubicBezTo>
                  <a:cubicBezTo>
                    <a:pt x="170" y="262"/>
                    <a:pt x="187" y="259"/>
                    <a:pt x="203" y="253"/>
                  </a:cubicBezTo>
                  <a:cubicBezTo>
                    <a:pt x="262" y="217"/>
                    <a:pt x="298" y="134"/>
                    <a:pt x="262" y="74"/>
                  </a:cubicBezTo>
                  <a:cubicBezTo>
                    <a:pt x="245" y="31"/>
                    <a:pt x="203" y="0"/>
                    <a:pt x="1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19"/>
            <p:cNvSpPr/>
            <p:nvPr/>
          </p:nvSpPr>
          <p:spPr>
            <a:xfrm>
              <a:off x="2050150" y="1989960"/>
              <a:ext cx="49711" cy="43802"/>
            </a:xfrm>
            <a:custGeom>
              <a:avLst/>
              <a:gdLst/>
              <a:ahLst/>
              <a:cxnLst/>
              <a:rect l="l" t="t" r="r" b="b"/>
              <a:pathLst>
                <a:path w="429" h="378" extrusionOk="0">
                  <a:moveTo>
                    <a:pt x="215" y="0"/>
                  </a:moveTo>
                  <a:cubicBezTo>
                    <a:pt x="189" y="0"/>
                    <a:pt x="160" y="6"/>
                    <a:pt x="131" y="19"/>
                  </a:cubicBezTo>
                  <a:cubicBezTo>
                    <a:pt x="36" y="67"/>
                    <a:pt x="0" y="186"/>
                    <a:pt x="36" y="269"/>
                  </a:cubicBezTo>
                  <a:cubicBezTo>
                    <a:pt x="71" y="340"/>
                    <a:pt x="146" y="378"/>
                    <a:pt x="222" y="378"/>
                  </a:cubicBezTo>
                  <a:cubicBezTo>
                    <a:pt x="247" y="378"/>
                    <a:pt x="273" y="373"/>
                    <a:pt x="298" y="364"/>
                  </a:cubicBezTo>
                  <a:cubicBezTo>
                    <a:pt x="381" y="317"/>
                    <a:pt x="429" y="198"/>
                    <a:pt x="381" y="102"/>
                  </a:cubicBezTo>
                  <a:cubicBezTo>
                    <a:pt x="346" y="42"/>
                    <a:pt x="287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19"/>
            <p:cNvSpPr/>
            <p:nvPr/>
          </p:nvSpPr>
          <p:spPr>
            <a:xfrm>
              <a:off x="2443318" y="2214529"/>
              <a:ext cx="30476" cy="27115"/>
            </a:xfrm>
            <a:custGeom>
              <a:avLst/>
              <a:gdLst/>
              <a:ahLst/>
              <a:cxnLst/>
              <a:rect l="l" t="t" r="r" b="b"/>
              <a:pathLst>
                <a:path w="263" h="234" extrusionOk="0">
                  <a:moveTo>
                    <a:pt x="129" y="1"/>
                  </a:moveTo>
                  <a:cubicBezTo>
                    <a:pt x="114" y="1"/>
                    <a:pt x="99" y="4"/>
                    <a:pt x="84" y="10"/>
                  </a:cubicBezTo>
                  <a:cubicBezTo>
                    <a:pt x="24" y="45"/>
                    <a:pt x="0" y="105"/>
                    <a:pt x="24" y="165"/>
                  </a:cubicBezTo>
                  <a:cubicBezTo>
                    <a:pt x="42" y="209"/>
                    <a:pt x="79" y="233"/>
                    <a:pt x="126" y="233"/>
                  </a:cubicBezTo>
                  <a:cubicBezTo>
                    <a:pt x="143" y="233"/>
                    <a:pt x="160" y="230"/>
                    <a:pt x="179" y="224"/>
                  </a:cubicBezTo>
                  <a:cubicBezTo>
                    <a:pt x="238" y="188"/>
                    <a:pt x="262" y="129"/>
                    <a:pt x="238" y="69"/>
                  </a:cubicBezTo>
                  <a:cubicBezTo>
                    <a:pt x="212" y="25"/>
                    <a:pt x="172" y="1"/>
                    <a:pt x="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19"/>
            <p:cNvSpPr/>
            <p:nvPr/>
          </p:nvSpPr>
          <p:spPr>
            <a:xfrm>
              <a:off x="2626750" y="2305260"/>
              <a:ext cx="34647" cy="30708"/>
            </a:xfrm>
            <a:custGeom>
              <a:avLst/>
              <a:gdLst/>
              <a:ahLst/>
              <a:cxnLst/>
              <a:rect l="l" t="t" r="r" b="b"/>
              <a:pathLst>
                <a:path w="299" h="265" extrusionOk="0">
                  <a:moveTo>
                    <a:pt x="163" y="0"/>
                  </a:moveTo>
                  <a:cubicBezTo>
                    <a:pt x="140" y="0"/>
                    <a:pt x="116" y="8"/>
                    <a:pt x="96" y="24"/>
                  </a:cubicBezTo>
                  <a:cubicBezTo>
                    <a:pt x="37" y="48"/>
                    <a:pt x="1" y="132"/>
                    <a:pt x="37" y="191"/>
                  </a:cubicBezTo>
                  <a:cubicBezTo>
                    <a:pt x="54" y="234"/>
                    <a:pt x="109" y="265"/>
                    <a:pt x="160" y="265"/>
                  </a:cubicBezTo>
                  <a:cubicBezTo>
                    <a:pt x="180" y="265"/>
                    <a:pt x="199" y="261"/>
                    <a:pt x="215" y="251"/>
                  </a:cubicBezTo>
                  <a:cubicBezTo>
                    <a:pt x="275" y="227"/>
                    <a:pt x="298" y="144"/>
                    <a:pt x="275" y="84"/>
                  </a:cubicBezTo>
                  <a:cubicBezTo>
                    <a:pt x="251" y="29"/>
                    <a:pt x="207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19"/>
            <p:cNvSpPr/>
            <p:nvPr/>
          </p:nvSpPr>
          <p:spPr>
            <a:xfrm>
              <a:off x="1215377" y="2841999"/>
              <a:ext cx="2897" cy="4172"/>
            </a:xfrm>
            <a:custGeom>
              <a:avLst/>
              <a:gdLst/>
              <a:ahLst/>
              <a:cxnLst/>
              <a:rect l="l" t="t" r="r" b="b"/>
              <a:pathLst>
                <a:path w="25" h="36" extrusionOk="0">
                  <a:moveTo>
                    <a:pt x="13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" y="36"/>
                    <a:pt x="13" y="36"/>
                    <a:pt x="13" y="36"/>
                  </a:cubicBezTo>
                  <a:cubicBezTo>
                    <a:pt x="25" y="36"/>
                    <a:pt x="25" y="12"/>
                    <a:pt x="25" y="12"/>
                  </a:cubicBezTo>
                  <a:cubicBezTo>
                    <a:pt x="25" y="0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19"/>
            <p:cNvSpPr/>
            <p:nvPr/>
          </p:nvSpPr>
          <p:spPr>
            <a:xfrm>
              <a:off x="1520363" y="3032384"/>
              <a:ext cx="37313" cy="32562"/>
            </a:xfrm>
            <a:custGeom>
              <a:avLst/>
              <a:gdLst/>
              <a:ahLst/>
              <a:cxnLst/>
              <a:rect l="l" t="t" r="r" b="b"/>
              <a:pathLst>
                <a:path w="322" h="281" extrusionOk="0">
                  <a:moveTo>
                    <a:pt x="169" y="0"/>
                  </a:moveTo>
                  <a:cubicBezTo>
                    <a:pt x="152" y="0"/>
                    <a:pt x="136" y="4"/>
                    <a:pt x="119" y="12"/>
                  </a:cubicBezTo>
                  <a:cubicBezTo>
                    <a:pt x="48" y="36"/>
                    <a:pt x="0" y="119"/>
                    <a:pt x="24" y="191"/>
                  </a:cubicBezTo>
                  <a:cubicBezTo>
                    <a:pt x="53" y="240"/>
                    <a:pt x="106" y="280"/>
                    <a:pt x="164" y="280"/>
                  </a:cubicBezTo>
                  <a:cubicBezTo>
                    <a:pt x="177" y="280"/>
                    <a:pt x="190" y="278"/>
                    <a:pt x="202" y="274"/>
                  </a:cubicBezTo>
                  <a:cubicBezTo>
                    <a:pt x="286" y="250"/>
                    <a:pt x="321" y="179"/>
                    <a:pt x="298" y="95"/>
                  </a:cubicBezTo>
                  <a:cubicBezTo>
                    <a:pt x="270" y="41"/>
                    <a:pt x="22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19"/>
            <p:cNvSpPr/>
            <p:nvPr/>
          </p:nvSpPr>
          <p:spPr>
            <a:xfrm>
              <a:off x="1409933" y="2653816"/>
              <a:ext cx="56664" cy="49480"/>
            </a:xfrm>
            <a:custGeom>
              <a:avLst/>
              <a:gdLst/>
              <a:ahLst/>
              <a:cxnLst/>
              <a:rect l="l" t="t" r="r" b="b"/>
              <a:pathLst>
                <a:path w="489" h="427" extrusionOk="0">
                  <a:moveTo>
                    <a:pt x="255" y="0"/>
                  </a:moveTo>
                  <a:cubicBezTo>
                    <a:pt x="230" y="0"/>
                    <a:pt x="204" y="6"/>
                    <a:pt x="179" y="17"/>
                  </a:cubicBezTo>
                  <a:cubicBezTo>
                    <a:pt x="60" y="64"/>
                    <a:pt x="1" y="184"/>
                    <a:pt x="48" y="291"/>
                  </a:cubicBezTo>
                  <a:cubicBezTo>
                    <a:pt x="68" y="372"/>
                    <a:pt x="158" y="427"/>
                    <a:pt x="257" y="427"/>
                  </a:cubicBezTo>
                  <a:cubicBezTo>
                    <a:pt x="275" y="427"/>
                    <a:pt x="292" y="425"/>
                    <a:pt x="310" y="422"/>
                  </a:cubicBezTo>
                  <a:cubicBezTo>
                    <a:pt x="429" y="374"/>
                    <a:pt x="489" y="255"/>
                    <a:pt x="441" y="148"/>
                  </a:cubicBezTo>
                  <a:cubicBezTo>
                    <a:pt x="414" y="57"/>
                    <a:pt x="337" y="0"/>
                    <a:pt x="2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19"/>
            <p:cNvSpPr/>
            <p:nvPr/>
          </p:nvSpPr>
          <p:spPr>
            <a:xfrm>
              <a:off x="1202978" y="3012221"/>
              <a:ext cx="84243" cy="74857"/>
            </a:xfrm>
            <a:custGeom>
              <a:avLst/>
              <a:gdLst/>
              <a:ahLst/>
              <a:cxnLst/>
              <a:rect l="l" t="t" r="r" b="b"/>
              <a:pathLst>
                <a:path w="727" h="646" extrusionOk="0">
                  <a:moveTo>
                    <a:pt x="362" y="0"/>
                  </a:moveTo>
                  <a:cubicBezTo>
                    <a:pt x="324" y="0"/>
                    <a:pt x="287" y="6"/>
                    <a:pt x="251" y="19"/>
                  </a:cubicBezTo>
                  <a:cubicBezTo>
                    <a:pt x="84" y="79"/>
                    <a:pt x="1" y="269"/>
                    <a:pt x="60" y="436"/>
                  </a:cubicBezTo>
                  <a:cubicBezTo>
                    <a:pt x="107" y="566"/>
                    <a:pt x="233" y="646"/>
                    <a:pt x="366" y="646"/>
                  </a:cubicBezTo>
                  <a:cubicBezTo>
                    <a:pt x="403" y="646"/>
                    <a:pt x="440" y="640"/>
                    <a:pt x="477" y="627"/>
                  </a:cubicBezTo>
                  <a:cubicBezTo>
                    <a:pt x="632" y="567"/>
                    <a:pt x="727" y="377"/>
                    <a:pt x="667" y="210"/>
                  </a:cubicBezTo>
                  <a:cubicBezTo>
                    <a:pt x="621" y="80"/>
                    <a:pt x="494" y="0"/>
                    <a:pt x="3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19"/>
            <p:cNvSpPr/>
            <p:nvPr/>
          </p:nvSpPr>
          <p:spPr>
            <a:xfrm>
              <a:off x="1447129" y="3088352"/>
              <a:ext cx="55389" cy="49596"/>
            </a:xfrm>
            <a:custGeom>
              <a:avLst/>
              <a:gdLst/>
              <a:ahLst/>
              <a:cxnLst/>
              <a:rect l="l" t="t" r="r" b="b"/>
              <a:pathLst>
                <a:path w="478" h="428" extrusionOk="0">
                  <a:moveTo>
                    <a:pt x="257" y="1"/>
                  </a:moveTo>
                  <a:cubicBezTo>
                    <a:pt x="231" y="1"/>
                    <a:pt x="205" y="6"/>
                    <a:pt x="180" y="17"/>
                  </a:cubicBezTo>
                  <a:cubicBezTo>
                    <a:pt x="61" y="53"/>
                    <a:pt x="1" y="184"/>
                    <a:pt x="49" y="291"/>
                  </a:cubicBezTo>
                  <a:cubicBezTo>
                    <a:pt x="89" y="372"/>
                    <a:pt x="181" y="427"/>
                    <a:pt x="274" y="427"/>
                  </a:cubicBezTo>
                  <a:cubicBezTo>
                    <a:pt x="290" y="427"/>
                    <a:pt x="306" y="426"/>
                    <a:pt x="322" y="422"/>
                  </a:cubicBezTo>
                  <a:cubicBezTo>
                    <a:pt x="442" y="386"/>
                    <a:pt x="477" y="267"/>
                    <a:pt x="453" y="148"/>
                  </a:cubicBezTo>
                  <a:cubicBezTo>
                    <a:pt x="426" y="57"/>
                    <a:pt x="343" y="1"/>
                    <a:pt x="2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19"/>
            <p:cNvSpPr/>
            <p:nvPr/>
          </p:nvSpPr>
          <p:spPr>
            <a:xfrm>
              <a:off x="1684444" y="3062512"/>
              <a:ext cx="62226" cy="54694"/>
            </a:xfrm>
            <a:custGeom>
              <a:avLst/>
              <a:gdLst/>
              <a:ahLst/>
              <a:cxnLst/>
              <a:rect l="l" t="t" r="r" b="b"/>
              <a:pathLst>
                <a:path w="537" h="472" extrusionOk="0">
                  <a:moveTo>
                    <a:pt x="262" y="0"/>
                  </a:moveTo>
                  <a:cubicBezTo>
                    <a:pt x="238" y="0"/>
                    <a:pt x="215" y="5"/>
                    <a:pt x="191" y="14"/>
                  </a:cubicBezTo>
                  <a:cubicBezTo>
                    <a:pt x="72" y="62"/>
                    <a:pt x="1" y="193"/>
                    <a:pt x="37" y="312"/>
                  </a:cubicBezTo>
                  <a:cubicBezTo>
                    <a:pt x="77" y="413"/>
                    <a:pt x="179" y="472"/>
                    <a:pt x="282" y="472"/>
                  </a:cubicBezTo>
                  <a:cubicBezTo>
                    <a:pt x="299" y="472"/>
                    <a:pt x="317" y="470"/>
                    <a:pt x="334" y="467"/>
                  </a:cubicBezTo>
                  <a:cubicBezTo>
                    <a:pt x="453" y="419"/>
                    <a:pt x="537" y="288"/>
                    <a:pt x="489" y="169"/>
                  </a:cubicBezTo>
                  <a:cubicBezTo>
                    <a:pt x="451" y="73"/>
                    <a:pt x="358" y="0"/>
                    <a:pt x="2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19"/>
            <p:cNvSpPr/>
            <p:nvPr/>
          </p:nvSpPr>
          <p:spPr>
            <a:xfrm>
              <a:off x="1603099" y="2823690"/>
              <a:ext cx="62226" cy="54578"/>
            </a:xfrm>
            <a:custGeom>
              <a:avLst/>
              <a:gdLst/>
              <a:ahLst/>
              <a:cxnLst/>
              <a:rect l="l" t="t" r="r" b="b"/>
              <a:pathLst>
                <a:path w="537" h="471" extrusionOk="0">
                  <a:moveTo>
                    <a:pt x="268" y="0"/>
                  </a:moveTo>
                  <a:cubicBezTo>
                    <a:pt x="242" y="0"/>
                    <a:pt x="216" y="5"/>
                    <a:pt x="191" y="15"/>
                  </a:cubicBezTo>
                  <a:cubicBezTo>
                    <a:pt x="72" y="51"/>
                    <a:pt x="0" y="194"/>
                    <a:pt x="36" y="313"/>
                  </a:cubicBezTo>
                  <a:cubicBezTo>
                    <a:pt x="64" y="407"/>
                    <a:pt x="151" y="471"/>
                    <a:pt x="251" y="471"/>
                  </a:cubicBezTo>
                  <a:cubicBezTo>
                    <a:pt x="278" y="471"/>
                    <a:pt x="306" y="466"/>
                    <a:pt x="334" y="456"/>
                  </a:cubicBezTo>
                  <a:cubicBezTo>
                    <a:pt x="465" y="408"/>
                    <a:pt x="536" y="277"/>
                    <a:pt x="489" y="158"/>
                  </a:cubicBezTo>
                  <a:cubicBezTo>
                    <a:pt x="451" y="65"/>
                    <a:pt x="362" y="0"/>
                    <a:pt x="2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19"/>
            <p:cNvSpPr/>
            <p:nvPr/>
          </p:nvSpPr>
          <p:spPr>
            <a:xfrm>
              <a:off x="991851" y="2636898"/>
              <a:ext cx="87024" cy="76363"/>
            </a:xfrm>
            <a:custGeom>
              <a:avLst/>
              <a:gdLst/>
              <a:ahLst/>
              <a:cxnLst/>
              <a:rect l="l" t="t" r="r" b="b"/>
              <a:pathLst>
                <a:path w="751" h="659" extrusionOk="0">
                  <a:moveTo>
                    <a:pt x="389" y="1"/>
                  </a:moveTo>
                  <a:cubicBezTo>
                    <a:pt x="352" y="1"/>
                    <a:pt x="313" y="7"/>
                    <a:pt x="275" y="20"/>
                  </a:cubicBezTo>
                  <a:cubicBezTo>
                    <a:pt x="96" y="79"/>
                    <a:pt x="1" y="258"/>
                    <a:pt x="60" y="437"/>
                  </a:cubicBezTo>
                  <a:cubicBezTo>
                    <a:pt x="107" y="577"/>
                    <a:pt x="242" y="658"/>
                    <a:pt x="372" y="658"/>
                  </a:cubicBezTo>
                  <a:cubicBezTo>
                    <a:pt x="408" y="658"/>
                    <a:pt x="444" y="652"/>
                    <a:pt x="477" y="639"/>
                  </a:cubicBezTo>
                  <a:cubicBezTo>
                    <a:pt x="656" y="580"/>
                    <a:pt x="751" y="401"/>
                    <a:pt x="691" y="222"/>
                  </a:cubicBezTo>
                  <a:cubicBezTo>
                    <a:pt x="645" y="82"/>
                    <a:pt x="525" y="1"/>
                    <a:pt x="3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19"/>
            <p:cNvSpPr/>
            <p:nvPr/>
          </p:nvSpPr>
          <p:spPr>
            <a:xfrm>
              <a:off x="1895571" y="2698196"/>
              <a:ext cx="30476" cy="26999"/>
            </a:xfrm>
            <a:custGeom>
              <a:avLst/>
              <a:gdLst/>
              <a:ahLst/>
              <a:cxnLst/>
              <a:rect l="l" t="t" r="r" b="b"/>
              <a:pathLst>
                <a:path w="263" h="233" extrusionOk="0">
                  <a:moveTo>
                    <a:pt x="119" y="1"/>
                  </a:moveTo>
                  <a:cubicBezTo>
                    <a:pt x="111" y="1"/>
                    <a:pt x="103" y="1"/>
                    <a:pt x="96" y="3"/>
                  </a:cubicBezTo>
                  <a:cubicBezTo>
                    <a:pt x="36" y="39"/>
                    <a:pt x="1" y="98"/>
                    <a:pt x="24" y="158"/>
                  </a:cubicBezTo>
                  <a:cubicBezTo>
                    <a:pt x="44" y="207"/>
                    <a:pt x="89" y="232"/>
                    <a:pt x="138" y="232"/>
                  </a:cubicBezTo>
                  <a:cubicBezTo>
                    <a:pt x="147" y="232"/>
                    <a:pt x="157" y="231"/>
                    <a:pt x="167" y="229"/>
                  </a:cubicBezTo>
                  <a:cubicBezTo>
                    <a:pt x="227" y="205"/>
                    <a:pt x="262" y="146"/>
                    <a:pt x="239" y="86"/>
                  </a:cubicBezTo>
                  <a:cubicBezTo>
                    <a:pt x="218" y="34"/>
                    <a:pt x="170" y="1"/>
                    <a:pt x="1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19"/>
            <p:cNvSpPr/>
            <p:nvPr/>
          </p:nvSpPr>
          <p:spPr>
            <a:xfrm>
              <a:off x="1778304" y="2660884"/>
              <a:ext cx="29085" cy="26884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6" y="0"/>
                  </a:moveTo>
                  <a:cubicBezTo>
                    <a:pt x="116" y="0"/>
                    <a:pt x="106" y="1"/>
                    <a:pt x="96" y="3"/>
                  </a:cubicBezTo>
                  <a:cubicBezTo>
                    <a:pt x="36" y="15"/>
                    <a:pt x="0" y="87"/>
                    <a:pt x="12" y="146"/>
                  </a:cubicBezTo>
                  <a:cubicBezTo>
                    <a:pt x="33" y="198"/>
                    <a:pt x="90" y="232"/>
                    <a:pt x="144" y="232"/>
                  </a:cubicBezTo>
                  <a:cubicBezTo>
                    <a:pt x="152" y="232"/>
                    <a:pt x="159" y="231"/>
                    <a:pt x="167" y="230"/>
                  </a:cubicBezTo>
                  <a:cubicBezTo>
                    <a:pt x="227" y="206"/>
                    <a:pt x="251" y="134"/>
                    <a:pt x="239" y="75"/>
                  </a:cubicBezTo>
                  <a:cubicBezTo>
                    <a:pt x="229" y="25"/>
                    <a:pt x="177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19"/>
            <p:cNvSpPr/>
            <p:nvPr/>
          </p:nvSpPr>
          <p:spPr>
            <a:xfrm>
              <a:off x="1787922" y="2811639"/>
              <a:ext cx="48437" cy="43106"/>
            </a:xfrm>
            <a:custGeom>
              <a:avLst/>
              <a:gdLst/>
              <a:ahLst/>
              <a:cxnLst/>
              <a:rect l="l" t="t" r="r" b="b"/>
              <a:pathLst>
                <a:path w="418" h="372" extrusionOk="0">
                  <a:moveTo>
                    <a:pt x="206" y="0"/>
                  </a:moveTo>
                  <a:cubicBezTo>
                    <a:pt x="186" y="0"/>
                    <a:pt x="165" y="4"/>
                    <a:pt x="144" y="12"/>
                  </a:cubicBezTo>
                  <a:cubicBezTo>
                    <a:pt x="37" y="48"/>
                    <a:pt x="1" y="155"/>
                    <a:pt x="25" y="250"/>
                  </a:cubicBezTo>
                  <a:cubicBezTo>
                    <a:pt x="57" y="325"/>
                    <a:pt x="137" y="371"/>
                    <a:pt x="230" y="371"/>
                  </a:cubicBezTo>
                  <a:cubicBezTo>
                    <a:pt x="241" y="371"/>
                    <a:pt x="252" y="371"/>
                    <a:pt x="263" y="369"/>
                  </a:cubicBezTo>
                  <a:cubicBezTo>
                    <a:pt x="370" y="322"/>
                    <a:pt x="418" y="215"/>
                    <a:pt x="382" y="131"/>
                  </a:cubicBezTo>
                  <a:cubicBezTo>
                    <a:pt x="345" y="48"/>
                    <a:pt x="279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19"/>
            <p:cNvSpPr/>
            <p:nvPr/>
          </p:nvSpPr>
          <p:spPr>
            <a:xfrm>
              <a:off x="1223720" y="2776297"/>
              <a:ext cx="23523" cy="21901"/>
            </a:xfrm>
            <a:custGeom>
              <a:avLst/>
              <a:gdLst/>
              <a:ahLst/>
              <a:cxnLst/>
              <a:rect l="l" t="t" r="r" b="b"/>
              <a:pathLst>
                <a:path w="203" h="189" extrusionOk="0">
                  <a:moveTo>
                    <a:pt x="104" y="0"/>
                  </a:moveTo>
                  <a:cubicBezTo>
                    <a:pt x="93" y="0"/>
                    <a:pt x="82" y="2"/>
                    <a:pt x="72" y="8"/>
                  </a:cubicBezTo>
                  <a:cubicBezTo>
                    <a:pt x="24" y="19"/>
                    <a:pt x="0" y="79"/>
                    <a:pt x="12" y="127"/>
                  </a:cubicBezTo>
                  <a:cubicBezTo>
                    <a:pt x="22" y="158"/>
                    <a:pt x="68" y="189"/>
                    <a:pt x="111" y="189"/>
                  </a:cubicBezTo>
                  <a:cubicBezTo>
                    <a:pt x="118" y="189"/>
                    <a:pt x="125" y="188"/>
                    <a:pt x="131" y="186"/>
                  </a:cubicBezTo>
                  <a:cubicBezTo>
                    <a:pt x="179" y="162"/>
                    <a:pt x="203" y="103"/>
                    <a:pt x="191" y="67"/>
                  </a:cubicBezTo>
                  <a:cubicBezTo>
                    <a:pt x="181" y="30"/>
                    <a:pt x="143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19"/>
            <p:cNvSpPr/>
            <p:nvPr/>
          </p:nvSpPr>
          <p:spPr>
            <a:xfrm>
              <a:off x="1183627" y="2907006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2" y="1"/>
                  </a:moveTo>
                  <a:cubicBezTo>
                    <a:pt x="63" y="1"/>
                    <a:pt x="55" y="4"/>
                    <a:pt x="49" y="11"/>
                  </a:cubicBezTo>
                  <a:cubicBezTo>
                    <a:pt x="13" y="23"/>
                    <a:pt x="1" y="46"/>
                    <a:pt x="13" y="82"/>
                  </a:cubicBezTo>
                  <a:cubicBezTo>
                    <a:pt x="30" y="99"/>
                    <a:pt x="46" y="116"/>
                    <a:pt x="68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58"/>
                    <a:pt x="120" y="34"/>
                  </a:cubicBezTo>
                  <a:cubicBezTo>
                    <a:pt x="112" y="18"/>
                    <a:pt x="91" y="1"/>
                    <a:pt x="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19"/>
            <p:cNvSpPr/>
            <p:nvPr/>
          </p:nvSpPr>
          <p:spPr>
            <a:xfrm>
              <a:off x="1307846" y="2993218"/>
              <a:ext cx="12515" cy="11704"/>
            </a:xfrm>
            <a:custGeom>
              <a:avLst/>
              <a:gdLst/>
              <a:ahLst/>
              <a:cxnLst/>
              <a:rect l="l" t="t" r="r" b="b"/>
              <a:pathLst>
                <a:path w="108" h="101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0" y="41"/>
                    <a:pt x="12" y="64"/>
                  </a:cubicBezTo>
                  <a:cubicBezTo>
                    <a:pt x="36" y="76"/>
                    <a:pt x="60" y="100"/>
                    <a:pt x="72" y="100"/>
                  </a:cubicBezTo>
                  <a:cubicBezTo>
                    <a:pt x="108" y="100"/>
                    <a:pt x="108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19"/>
            <p:cNvSpPr/>
            <p:nvPr/>
          </p:nvSpPr>
          <p:spPr>
            <a:xfrm>
              <a:off x="1874829" y="3165294"/>
              <a:ext cx="34647" cy="30244"/>
            </a:xfrm>
            <a:custGeom>
              <a:avLst/>
              <a:gdLst/>
              <a:ahLst/>
              <a:cxnLst/>
              <a:rect l="l" t="t" r="r" b="b"/>
              <a:pathLst>
                <a:path w="299" h="261" extrusionOk="0">
                  <a:moveTo>
                    <a:pt x="155" y="1"/>
                  </a:moveTo>
                  <a:cubicBezTo>
                    <a:pt x="139" y="1"/>
                    <a:pt x="123" y="3"/>
                    <a:pt x="108" y="8"/>
                  </a:cubicBezTo>
                  <a:cubicBezTo>
                    <a:pt x="49" y="20"/>
                    <a:pt x="1" y="103"/>
                    <a:pt x="37" y="175"/>
                  </a:cubicBezTo>
                  <a:cubicBezTo>
                    <a:pt x="54" y="227"/>
                    <a:pt x="103" y="260"/>
                    <a:pt x="152" y="260"/>
                  </a:cubicBezTo>
                  <a:cubicBezTo>
                    <a:pt x="170" y="260"/>
                    <a:pt x="187" y="256"/>
                    <a:pt x="203" y="246"/>
                  </a:cubicBezTo>
                  <a:cubicBezTo>
                    <a:pt x="263" y="234"/>
                    <a:pt x="299" y="163"/>
                    <a:pt x="275" y="80"/>
                  </a:cubicBezTo>
                  <a:cubicBezTo>
                    <a:pt x="265" y="33"/>
                    <a:pt x="212" y="1"/>
                    <a:pt x="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19"/>
            <p:cNvSpPr/>
            <p:nvPr/>
          </p:nvSpPr>
          <p:spPr>
            <a:xfrm>
              <a:off x="2072166" y="2942695"/>
              <a:ext cx="48437" cy="43454"/>
            </a:xfrm>
            <a:custGeom>
              <a:avLst/>
              <a:gdLst/>
              <a:ahLst/>
              <a:cxnLst/>
              <a:rect l="l" t="t" r="r" b="b"/>
              <a:pathLst>
                <a:path w="418" h="375" extrusionOk="0">
                  <a:moveTo>
                    <a:pt x="214" y="1"/>
                  </a:moveTo>
                  <a:cubicBezTo>
                    <a:pt x="191" y="1"/>
                    <a:pt x="167" y="4"/>
                    <a:pt x="143" y="12"/>
                  </a:cubicBezTo>
                  <a:cubicBezTo>
                    <a:pt x="48" y="36"/>
                    <a:pt x="1" y="143"/>
                    <a:pt x="24" y="250"/>
                  </a:cubicBezTo>
                  <a:cubicBezTo>
                    <a:pt x="65" y="321"/>
                    <a:pt x="148" y="375"/>
                    <a:pt x="223" y="375"/>
                  </a:cubicBezTo>
                  <a:cubicBezTo>
                    <a:pt x="237" y="375"/>
                    <a:pt x="250" y="373"/>
                    <a:pt x="262" y="369"/>
                  </a:cubicBezTo>
                  <a:cubicBezTo>
                    <a:pt x="370" y="334"/>
                    <a:pt x="417" y="238"/>
                    <a:pt x="382" y="131"/>
                  </a:cubicBezTo>
                  <a:cubicBezTo>
                    <a:pt x="363" y="48"/>
                    <a:pt x="294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19"/>
            <p:cNvSpPr/>
            <p:nvPr/>
          </p:nvSpPr>
          <p:spPr>
            <a:xfrm>
              <a:off x="2033580" y="3100519"/>
              <a:ext cx="30476" cy="26652"/>
            </a:xfrm>
            <a:custGeom>
              <a:avLst/>
              <a:gdLst/>
              <a:ahLst/>
              <a:cxnLst/>
              <a:rect l="l" t="t" r="r" b="b"/>
              <a:pathLst>
                <a:path w="263" h="230" extrusionOk="0">
                  <a:moveTo>
                    <a:pt x="133" y="0"/>
                  </a:moveTo>
                  <a:cubicBezTo>
                    <a:pt x="121" y="0"/>
                    <a:pt x="108" y="2"/>
                    <a:pt x="95" y="8"/>
                  </a:cubicBezTo>
                  <a:cubicBezTo>
                    <a:pt x="36" y="31"/>
                    <a:pt x="0" y="91"/>
                    <a:pt x="24" y="150"/>
                  </a:cubicBezTo>
                  <a:cubicBezTo>
                    <a:pt x="43" y="197"/>
                    <a:pt x="83" y="229"/>
                    <a:pt x="129" y="229"/>
                  </a:cubicBezTo>
                  <a:cubicBezTo>
                    <a:pt x="141" y="229"/>
                    <a:pt x="154" y="227"/>
                    <a:pt x="167" y="222"/>
                  </a:cubicBezTo>
                  <a:cubicBezTo>
                    <a:pt x="226" y="198"/>
                    <a:pt x="262" y="139"/>
                    <a:pt x="238" y="79"/>
                  </a:cubicBezTo>
                  <a:cubicBezTo>
                    <a:pt x="220" y="32"/>
                    <a:pt x="179" y="0"/>
                    <a:pt x="1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19"/>
            <p:cNvSpPr/>
            <p:nvPr/>
          </p:nvSpPr>
          <p:spPr>
            <a:xfrm>
              <a:off x="1856984" y="2986033"/>
              <a:ext cx="35922" cy="30708"/>
            </a:xfrm>
            <a:custGeom>
              <a:avLst/>
              <a:gdLst/>
              <a:ahLst/>
              <a:cxnLst/>
              <a:rect l="l" t="t" r="r" b="b"/>
              <a:pathLst>
                <a:path w="310" h="265" extrusionOk="0">
                  <a:moveTo>
                    <a:pt x="162" y="0"/>
                  </a:moveTo>
                  <a:cubicBezTo>
                    <a:pt x="148" y="0"/>
                    <a:pt x="134" y="2"/>
                    <a:pt x="119" y="7"/>
                  </a:cubicBezTo>
                  <a:cubicBezTo>
                    <a:pt x="36" y="19"/>
                    <a:pt x="0" y="103"/>
                    <a:pt x="24" y="174"/>
                  </a:cubicBezTo>
                  <a:cubicBezTo>
                    <a:pt x="52" y="231"/>
                    <a:pt x="103" y="265"/>
                    <a:pt x="152" y="265"/>
                  </a:cubicBezTo>
                  <a:cubicBezTo>
                    <a:pt x="165" y="265"/>
                    <a:pt x="178" y="262"/>
                    <a:pt x="191" y="257"/>
                  </a:cubicBezTo>
                  <a:cubicBezTo>
                    <a:pt x="262" y="245"/>
                    <a:pt x="310" y="174"/>
                    <a:pt x="274" y="103"/>
                  </a:cubicBezTo>
                  <a:cubicBezTo>
                    <a:pt x="264" y="36"/>
                    <a:pt x="217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19"/>
            <p:cNvSpPr/>
            <p:nvPr/>
          </p:nvSpPr>
          <p:spPr>
            <a:xfrm>
              <a:off x="747700" y="2904920"/>
              <a:ext cx="13905" cy="12167"/>
            </a:xfrm>
            <a:custGeom>
              <a:avLst/>
              <a:gdLst/>
              <a:ahLst/>
              <a:cxnLst/>
              <a:rect l="l" t="t" r="r" b="b"/>
              <a:pathLst>
                <a:path w="120" h="105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1" y="41"/>
                    <a:pt x="12" y="64"/>
                  </a:cubicBezTo>
                  <a:cubicBezTo>
                    <a:pt x="12" y="91"/>
                    <a:pt x="32" y="105"/>
                    <a:pt x="53" y="105"/>
                  </a:cubicBezTo>
                  <a:cubicBezTo>
                    <a:pt x="59" y="105"/>
                    <a:pt x="66" y="103"/>
                    <a:pt x="72" y="100"/>
                  </a:cubicBezTo>
                  <a:cubicBezTo>
                    <a:pt x="108" y="100"/>
                    <a:pt x="120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19"/>
            <p:cNvSpPr/>
            <p:nvPr/>
          </p:nvSpPr>
          <p:spPr>
            <a:xfrm>
              <a:off x="893936" y="2967029"/>
              <a:ext cx="15296" cy="13558"/>
            </a:xfrm>
            <a:custGeom>
              <a:avLst/>
              <a:gdLst/>
              <a:ahLst/>
              <a:cxnLst/>
              <a:rect l="l" t="t" r="r" b="b"/>
              <a:pathLst>
                <a:path w="132" h="117" extrusionOk="0">
                  <a:moveTo>
                    <a:pt x="68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28"/>
                    <a:pt x="1" y="52"/>
                    <a:pt x="12" y="88"/>
                  </a:cubicBezTo>
                  <a:cubicBezTo>
                    <a:pt x="30" y="105"/>
                    <a:pt x="47" y="116"/>
                    <a:pt x="69" y="116"/>
                  </a:cubicBezTo>
                  <a:cubicBezTo>
                    <a:pt x="78" y="116"/>
                    <a:pt x="86" y="115"/>
                    <a:pt x="96" y="112"/>
                  </a:cubicBezTo>
                  <a:cubicBezTo>
                    <a:pt x="120" y="100"/>
                    <a:pt x="132" y="64"/>
                    <a:pt x="120" y="40"/>
                  </a:cubicBezTo>
                  <a:cubicBezTo>
                    <a:pt x="111" y="14"/>
                    <a:pt x="88" y="0"/>
                    <a:pt x="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19"/>
            <p:cNvSpPr/>
            <p:nvPr/>
          </p:nvSpPr>
          <p:spPr>
            <a:xfrm>
              <a:off x="1258135" y="3213614"/>
              <a:ext cx="37428" cy="32909"/>
            </a:xfrm>
            <a:custGeom>
              <a:avLst/>
              <a:gdLst/>
              <a:ahLst/>
              <a:cxnLst/>
              <a:rect l="l" t="t" r="r" b="b"/>
              <a:pathLst>
                <a:path w="323" h="284" extrusionOk="0">
                  <a:moveTo>
                    <a:pt x="163" y="1"/>
                  </a:moveTo>
                  <a:cubicBezTo>
                    <a:pt x="149" y="1"/>
                    <a:pt x="134" y="3"/>
                    <a:pt x="120" y="8"/>
                  </a:cubicBezTo>
                  <a:cubicBezTo>
                    <a:pt x="37" y="44"/>
                    <a:pt x="1" y="115"/>
                    <a:pt x="25" y="186"/>
                  </a:cubicBezTo>
                  <a:cubicBezTo>
                    <a:pt x="56" y="249"/>
                    <a:pt x="114" y="284"/>
                    <a:pt x="176" y="284"/>
                  </a:cubicBezTo>
                  <a:cubicBezTo>
                    <a:pt x="185" y="284"/>
                    <a:pt x="194" y="283"/>
                    <a:pt x="203" y="282"/>
                  </a:cubicBezTo>
                  <a:cubicBezTo>
                    <a:pt x="287" y="246"/>
                    <a:pt x="322" y="175"/>
                    <a:pt x="298" y="103"/>
                  </a:cubicBezTo>
                  <a:cubicBezTo>
                    <a:pt x="270" y="37"/>
                    <a:pt x="219" y="1"/>
                    <a:pt x="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19"/>
            <p:cNvSpPr/>
            <p:nvPr/>
          </p:nvSpPr>
          <p:spPr>
            <a:xfrm>
              <a:off x="1070048" y="1105791"/>
              <a:ext cx="10916" cy="6717"/>
            </a:xfrm>
            <a:custGeom>
              <a:avLst/>
              <a:gdLst/>
              <a:ahLst/>
              <a:cxnLst/>
              <a:rect l="l" t="t" r="r" b="b"/>
              <a:pathLst>
                <a:path w="273" h="168" extrusionOk="0">
                  <a:moveTo>
                    <a:pt x="213" y="0"/>
                  </a:moveTo>
                  <a:cubicBezTo>
                    <a:pt x="203" y="0"/>
                    <a:pt x="194" y="3"/>
                    <a:pt x="185" y="8"/>
                  </a:cubicBezTo>
                  <a:cubicBezTo>
                    <a:pt x="166" y="20"/>
                    <a:pt x="177" y="46"/>
                    <a:pt x="194" y="46"/>
                  </a:cubicBezTo>
                  <a:cubicBezTo>
                    <a:pt x="197" y="46"/>
                    <a:pt x="201" y="45"/>
                    <a:pt x="205" y="43"/>
                  </a:cubicBezTo>
                  <a:lnTo>
                    <a:pt x="205" y="43"/>
                  </a:lnTo>
                  <a:cubicBezTo>
                    <a:pt x="168" y="65"/>
                    <a:pt x="175" y="78"/>
                    <a:pt x="133" y="87"/>
                  </a:cubicBezTo>
                  <a:cubicBezTo>
                    <a:pt x="129" y="88"/>
                    <a:pt x="125" y="88"/>
                    <a:pt x="122" y="88"/>
                  </a:cubicBezTo>
                  <a:cubicBezTo>
                    <a:pt x="110" y="88"/>
                    <a:pt x="98" y="85"/>
                    <a:pt x="86" y="85"/>
                  </a:cubicBezTo>
                  <a:cubicBezTo>
                    <a:pt x="81" y="85"/>
                    <a:pt x="76" y="85"/>
                    <a:pt x="70" y="87"/>
                  </a:cubicBezTo>
                  <a:cubicBezTo>
                    <a:pt x="47" y="93"/>
                    <a:pt x="27" y="104"/>
                    <a:pt x="13" y="121"/>
                  </a:cubicBezTo>
                  <a:cubicBezTo>
                    <a:pt x="1" y="135"/>
                    <a:pt x="13" y="152"/>
                    <a:pt x="27" y="152"/>
                  </a:cubicBezTo>
                  <a:cubicBezTo>
                    <a:pt x="31" y="152"/>
                    <a:pt x="35" y="151"/>
                    <a:pt x="39" y="147"/>
                  </a:cubicBezTo>
                  <a:cubicBezTo>
                    <a:pt x="88" y="100"/>
                    <a:pt x="261" y="167"/>
                    <a:pt x="270" y="62"/>
                  </a:cubicBezTo>
                  <a:cubicBezTo>
                    <a:pt x="273" y="27"/>
                    <a:pt x="244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19"/>
            <p:cNvSpPr/>
            <p:nvPr/>
          </p:nvSpPr>
          <p:spPr>
            <a:xfrm>
              <a:off x="1836429" y="3587752"/>
              <a:ext cx="8077" cy="12115"/>
            </a:xfrm>
            <a:custGeom>
              <a:avLst/>
              <a:gdLst/>
              <a:ahLst/>
              <a:cxnLst/>
              <a:rect l="l" t="t" r="r" b="b"/>
              <a:pathLst>
                <a:path w="202" h="303" extrusionOk="0">
                  <a:moveTo>
                    <a:pt x="2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62" y="94"/>
                    <a:pt x="121" y="188"/>
                    <a:pt x="181" y="282"/>
                  </a:cubicBezTo>
                  <a:cubicBezTo>
                    <a:pt x="187" y="289"/>
                    <a:pt x="194" y="296"/>
                    <a:pt x="201" y="303"/>
                  </a:cubicBezTo>
                  <a:cubicBezTo>
                    <a:pt x="67" y="81"/>
                    <a:pt x="10" y="1"/>
                    <a:pt x="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19"/>
            <p:cNvSpPr/>
            <p:nvPr/>
          </p:nvSpPr>
          <p:spPr>
            <a:xfrm>
              <a:off x="3489951" y="2822527"/>
              <a:ext cx="5398" cy="15714"/>
            </a:xfrm>
            <a:custGeom>
              <a:avLst/>
              <a:gdLst/>
              <a:ahLst/>
              <a:cxnLst/>
              <a:rect l="l" t="t" r="r" b="b"/>
              <a:pathLst>
                <a:path w="135" h="393" extrusionOk="0">
                  <a:moveTo>
                    <a:pt x="3" y="1"/>
                  </a:moveTo>
                  <a:cubicBezTo>
                    <a:pt x="1" y="1"/>
                    <a:pt x="3" y="17"/>
                    <a:pt x="10" y="43"/>
                  </a:cubicBezTo>
                  <a:cubicBezTo>
                    <a:pt x="53" y="157"/>
                    <a:pt x="95" y="270"/>
                    <a:pt x="132" y="386"/>
                  </a:cubicBezTo>
                  <a:cubicBezTo>
                    <a:pt x="132" y="388"/>
                    <a:pt x="133" y="389"/>
                    <a:pt x="135" y="392"/>
                  </a:cubicBezTo>
                  <a:cubicBezTo>
                    <a:pt x="45" y="100"/>
                    <a:pt x="8" y="1"/>
                    <a:pt x="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19" name="Google Shape;719;p19"/>
          <p:cNvGrpSpPr/>
          <p:nvPr/>
        </p:nvGrpSpPr>
        <p:grpSpPr>
          <a:xfrm>
            <a:off x="9393094" y="309057"/>
            <a:ext cx="2577244" cy="599776"/>
            <a:chOff x="4801170" y="13068"/>
            <a:chExt cx="1932933" cy="449832"/>
          </a:xfrm>
        </p:grpSpPr>
        <p:sp>
          <p:nvSpPr>
            <p:cNvPr id="720" name="Google Shape;720;p19"/>
            <p:cNvSpPr/>
            <p:nvPr/>
          </p:nvSpPr>
          <p:spPr>
            <a:xfrm>
              <a:off x="6255302" y="206465"/>
              <a:ext cx="6953" cy="4287"/>
            </a:xfrm>
            <a:custGeom>
              <a:avLst/>
              <a:gdLst/>
              <a:ahLst/>
              <a:cxnLst/>
              <a:rect l="l" t="t" r="r" b="b"/>
              <a:pathLst>
                <a:path w="60" h="37" extrusionOk="0">
                  <a:moveTo>
                    <a:pt x="36" y="1"/>
                  </a:moveTo>
                  <a:cubicBezTo>
                    <a:pt x="24" y="13"/>
                    <a:pt x="0" y="13"/>
                    <a:pt x="24" y="25"/>
                  </a:cubicBezTo>
                  <a:cubicBezTo>
                    <a:pt x="24" y="37"/>
                    <a:pt x="36" y="37"/>
                    <a:pt x="48" y="37"/>
                  </a:cubicBezTo>
                  <a:cubicBezTo>
                    <a:pt x="60" y="37"/>
                    <a:pt x="60" y="25"/>
                    <a:pt x="60" y="13"/>
                  </a:cubicBezTo>
                  <a:cubicBezTo>
                    <a:pt x="60" y="1"/>
                    <a:pt x="48" y="1"/>
                    <a:pt x="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19"/>
            <p:cNvSpPr/>
            <p:nvPr/>
          </p:nvSpPr>
          <p:spPr>
            <a:xfrm>
              <a:off x="5885540" y="18630"/>
              <a:ext cx="37313" cy="33720"/>
            </a:xfrm>
            <a:custGeom>
              <a:avLst/>
              <a:gdLst/>
              <a:ahLst/>
              <a:cxnLst/>
              <a:rect l="l" t="t" r="r" b="b"/>
              <a:pathLst>
                <a:path w="322" h="291" extrusionOk="0">
                  <a:moveTo>
                    <a:pt x="162" y="0"/>
                  </a:moveTo>
                  <a:cubicBezTo>
                    <a:pt x="140" y="0"/>
                    <a:pt x="118" y="5"/>
                    <a:pt x="96" y="14"/>
                  </a:cubicBezTo>
                  <a:cubicBezTo>
                    <a:pt x="24" y="50"/>
                    <a:pt x="0" y="134"/>
                    <a:pt x="24" y="205"/>
                  </a:cubicBezTo>
                  <a:cubicBezTo>
                    <a:pt x="59" y="257"/>
                    <a:pt x="107" y="290"/>
                    <a:pt x="158" y="290"/>
                  </a:cubicBezTo>
                  <a:cubicBezTo>
                    <a:pt x="176" y="290"/>
                    <a:pt x="196" y="286"/>
                    <a:pt x="215" y="276"/>
                  </a:cubicBezTo>
                  <a:cubicBezTo>
                    <a:pt x="298" y="229"/>
                    <a:pt x="322" y="157"/>
                    <a:pt x="298" y="86"/>
                  </a:cubicBezTo>
                  <a:cubicBezTo>
                    <a:pt x="272" y="34"/>
                    <a:pt x="220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19"/>
            <p:cNvSpPr/>
            <p:nvPr/>
          </p:nvSpPr>
          <p:spPr>
            <a:xfrm>
              <a:off x="6023549" y="379005"/>
              <a:ext cx="53883" cy="48205"/>
            </a:xfrm>
            <a:custGeom>
              <a:avLst/>
              <a:gdLst/>
              <a:ahLst/>
              <a:cxnLst/>
              <a:rect l="l" t="t" r="r" b="b"/>
              <a:pathLst>
                <a:path w="465" h="416" extrusionOk="0">
                  <a:moveTo>
                    <a:pt x="226" y="0"/>
                  </a:moveTo>
                  <a:cubicBezTo>
                    <a:pt x="142" y="0"/>
                    <a:pt x="64" y="48"/>
                    <a:pt x="36" y="131"/>
                  </a:cubicBezTo>
                  <a:cubicBezTo>
                    <a:pt x="0" y="250"/>
                    <a:pt x="60" y="369"/>
                    <a:pt x="167" y="405"/>
                  </a:cubicBezTo>
                  <a:cubicBezTo>
                    <a:pt x="188" y="412"/>
                    <a:pt x="209" y="415"/>
                    <a:pt x="231" y="415"/>
                  </a:cubicBezTo>
                  <a:cubicBezTo>
                    <a:pt x="318" y="415"/>
                    <a:pt x="400" y="360"/>
                    <a:pt x="429" y="274"/>
                  </a:cubicBezTo>
                  <a:cubicBezTo>
                    <a:pt x="464" y="167"/>
                    <a:pt x="417" y="48"/>
                    <a:pt x="298" y="12"/>
                  </a:cubicBezTo>
                  <a:cubicBezTo>
                    <a:pt x="274" y="4"/>
                    <a:pt x="250" y="0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19"/>
            <p:cNvSpPr/>
            <p:nvPr/>
          </p:nvSpPr>
          <p:spPr>
            <a:xfrm>
              <a:off x="4801170" y="83289"/>
              <a:ext cx="88415" cy="78449"/>
            </a:xfrm>
            <a:custGeom>
              <a:avLst/>
              <a:gdLst/>
              <a:ahLst/>
              <a:cxnLst/>
              <a:rect l="l" t="t" r="r" b="b"/>
              <a:pathLst>
                <a:path w="763" h="677" extrusionOk="0">
                  <a:moveTo>
                    <a:pt x="380" y="0"/>
                  </a:moveTo>
                  <a:cubicBezTo>
                    <a:pt x="335" y="0"/>
                    <a:pt x="291" y="9"/>
                    <a:pt x="250" y="28"/>
                  </a:cubicBezTo>
                  <a:cubicBezTo>
                    <a:pt x="60" y="111"/>
                    <a:pt x="0" y="314"/>
                    <a:pt x="83" y="480"/>
                  </a:cubicBezTo>
                  <a:cubicBezTo>
                    <a:pt x="135" y="610"/>
                    <a:pt x="255" y="677"/>
                    <a:pt x="381" y="677"/>
                  </a:cubicBezTo>
                  <a:cubicBezTo>
                    <a:pt x="429" y="677"/>
                    <a:pt x="478" y="667"/>
                    <a:pt x="524" y="647"/>
                  </a:cubicBezTo>
                  <a:cubicBezTo>
                    <a:pt x="703" y="564"/>
                    <a:pt x="762" y="361"/>
                    <a:pt x="691" y="195"/>
                  </a:cubicBezTo>
                  <a:cubicBezTo>
                    <a:pt x="638" y="72"/>
                    <a:pt x="507" y="0"/>
                    <a:pt x="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19"/>
            <p:cNvSpPr/>
            <p:nvPr/>
          </p:nvSpPr>
          <p:spPr>
            <a:xfrm>
              <a:off x="5797243" y="220370"/>
              <a:ext cx="64891" cy="56548"/>
            </a:xfrm>
            <a:custGeom>
              <a:avLst/>
              <a:gdLst/>
              <a:ahLst/>
              <a:cxnLst/>
              <a:rect l="l" t="t" r="r" b="b"/>
              <a:pathLst>
                <a:path w="560" h="488" extrusionOk="0">
                  <a:moveTo>
                    <a:pt x="283" y="0"/>
                  </a:moveTo>
                  <a:cubicBezTo>
                    <a:pt x="249" y="0"/>
                    <a:pt x="214" y="8"/>
                    <a:pt x="179" y="24"/>
                  </a:cubicBezTo>
                  <a:cubicBezTo>
                    <a:pt x="60" y="83"/>
                    <a:pt x="0" y="226"/>
                    <a:pt x="60" y="345"/>
                  </a:cubicBezTo>
                  <a:cubicBezTo>
                    <a:pt x="103" y="432"/>
                    <a:pt x="192" y="488"/>
                    <a:pt x="283" y="488"/>
                  </a:cubicBezTo>
                  <a:cubicBezTo>
                    <a:pt x="316" y="488"/>
                    <a:pt x="349" y="480"/>
                    <a:pt x="381" y="464"/>
                  </a:cubicBezTo>
                  <a:cubicBezTo>
                    <a:pt x="500" y="417"/>
                    <a:pt x="560" y="262"/>
                    <a:pt x="500" y="143"/>
                  </a:cubicBezTo>
                  <a:cubicBezTo>
                    <a:pt x="457" y="56"/>
                    <a:pt x="375" y="0"/>
                    <a:pt x="2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19"/>
            <p:cNvSpPr/>
            <p:nvPr/>
          </p:nvSpPr>
          <p:spPr>
            <a:xfrm>
              <a:off x="6418108" y="321878"/>
              <a:ext cx="89805" cy="81346"/>
            </a:xfrm>
            <a:custGeom>
              <a:avLst/>
              <a:gdLst/>
              <a:ahLst/>
              <a:cxnLst/>
              <a:rect l="l" t="t" r="r" b="b"/>
              <a:pathLst>
                <a:path w="775" h="702" extrusionOk="0">
                  <a:moveTo>
                    <a:pt x="394" y="1"/>
                  </a:moveTo>
                  <a:cubicBezTo>
                    <a:pt x="342" y="1"/>
                    <a:pt x="289" y="13"/>
                    <a:pt x="238" y="41"/>
                  </a:cubicBezTo>
                  <a:cubicBezTo>
                    <a:pt x="60" y="136"/>
                    <a:pt x="0" y="338"/>
                    <a:pt x="72" y="505"/>
                  </a:cubicBezTo>
                  <a:cubicBezTo>
                    <a:pt x="141" y="634"/>
                    <a:pt x="266" y="701"/>
                    <a:pt x="393" y="701"/>
                  </a:cubicBezTo>
                  <a:cubicBezTo>
                    <a:pt x="441" y="701"/>
                    <a:pt x="490" y="691"/>
                    <a:pt x="536" y="672"/>
                  </a:cubicBezTo>
                  <a:cubicBezTo>
                    <a:pt x="715" y="576"/>
                    <a:pt x="774" y="374"/>
                    <a:pt x="703" y="207"/>
                  </a:cubicBezTo>
                  <a:cubicBezTo>
                    <a:pt x="643" y="80"/>
                    <a:pt x="523" y="1"/>
                    <a:pt x="3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19"/>
            <p:cNvSpPr/>
            <p:nvPr/>
          </p:nvSpPr>
          <p:spPr>
            <a:xfrm>
              <a:off x="5543358" y="408785"/>
              <a:ext cx="33257" cy="27926"/>
            </a:xfrm>
            <a:custGeom>
              <a:avLst/>
              <a:gdLst/>
              <a:ahLst/>
              <a:cxnLst/>
              <a:rect l="l" t="t" r="r" b="b"/>
              <a:pathLst>
                <a:path w="287" h="241" extrusionOk="0">
                  <a:moveTo>
                    <a:pt x="143" y="1"/>
                  </a:moveTo>
                  <a:cubicBezTo>
                    <a:pt x="128" y="1"/>
                    <a:pt x="112" y="2"/>
                    <a:pt x="96" y="5"/>
                  </a:cubicBezTo>
                  <a:cubicBezTo>
                    <a:pt x="36" y="29"/>
                    <a:pt x="1" y="112"/>
                    <a:pt x="36" y="172"/>
                  </a:cubicBezTo>
                  <a:cubicBezTo>
                    <a:pt x="54" y="216"/>
                    <a:pt x="98" y="240"/>
                    <a:pt x="144" y="240"/>
                  </a:cubicBezTo>
                  <a:cubicBezTo>
                    <a:pt x="160" y="240"/>
                    <a:pt x="176" y="237"/>
                    <a:pt x="191" y="231"/>
                  </a:cubicBezTo>
                  <a:cubicBezTo>
                    <a:pt x="251" y="196"/>
                    <a:pt x="286" y="124"/>
                    <a:pt x="251" y="65"/>
                  </a:cubicBezTo>
                  <a:cubicBezTo>
                    <a:pt x="241" y="18"/>
                    <a:pt x="196" y="1"/>
                    <a:pt x="1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19"/>
            <p:cNvSpPr/>
            <p:nvPr/>
          </p:nvSpPr>
          <p:spPr>
            <a:xfrm>
              <a:off x="5668967" y="433815"/>
              <a:ext cx="33141" cy="29085"/>
            </a:xfrm>
            <a:custGeom>
              <a:avLst/>
              <a:gdLst/>
              <a:ahLst/>
              <a:cxnLst/>
              <a:rect l="l" t="t" r="r" b="b"/>
              <a:pathLst>
                <a:path w="286" h="251" extrusionOk="0">
                  <a:moveTo>
                    <a:pt x="151" y="1"/>
                  </a:moveTo>
                  <a:cubicBezTo>
                    <a:pt x="134" y="1"/>
                    <a:pt x="115" y="5"/>
                    <a:pt x="95" y="15"/>
                  </a:cubicBezTo>
                  <a:cubicBezTo>
                    <a:pt x="36" y="39"/>
                    <a:pt x="0" y="110"/>
                    <a:pt x="36" y="170"/>
                  </a:cubicBezTo>
                  <a:cubicBezTo>
                    <a:pt x="54" y="224"/>
                    <a:pt x="105" y="250"/>
                    <a:pt x="155" y="250"/>
                  </a:cubicBezTo>
                  <a:cubicBezTo>
                    <a:pt x="171" y="250"/>
                    <a:pt x="188" y="247"/>
                    <a:pt x="203" y="241"/>
                  </a:cubicBezTo>
                  <a:cubicBezTo>
                    <a:pt x="262" y="206"/>
                    <a:pt x="286" y="134"/>
                    <a:pt x="262" y="75"/>
                  </a:cubicBezTo>
                  <a:cubicBezTo>
                    <a:pt x="236" y="32"/>
                    <a:pt x="198" y="1"/>
                    <a:pt x="1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19"/>
            <p:cNvSpPr/>
            <p:nvPr/>
          </p:nvSpPr>
          <p:spPr>
            <a:xfrm>
              <a:off x="5209518" y="356062"/>
              <a:ext cx="49711" cy="43106"/>
            </a:xfrm>
            <a:custGeom>
              <a:avLst/>
              <a:gdLst/>
              <a:ahLst/>
              <a:cxnLst/>
              <a:rect l="l" t="t" r="r" b="b"/>
              <a:pathLst>
                <a:path w="429" h="372" extrusionOk="0">
                  <a:moveTo>
                    <a:pt x="220" y="1"/>
                  </a:moveTo>
                  <a:cubicBezTo>
                    <a:pt x="191" y="1"/>
                    <a:pt x="161" y="6"/>
                    <a:pt x="131" y="19"/>
                  </a:cubicBezTo>
                  <a:cubicBezTo>
                    <a:pt x="36" y="55"/>
                    <a:pt x="0" y="174"/>
                    <a:pt x="36" y="270"/>
                  </a:cubicBezTo>
                  <a:cubicBezTo>
                    <a:pt x="71" y="330"/>
                    <a:pt x="143" y="372"/>
                    <a:pt x="216" y="372"/>
                  </a:cubicBezTo>
                  <a:cubicBezTo>
                    <a:pt x="244" y="372"/>
                    <a:pt x="272" y="366"/>
                    <a:pt x="298" y="353"/>
                  </a:cubicBezTo>
                  <a:cubicBezTo>
                    <a:pt x="381" y="317"/>
                    <a:pt x="429" y="186"/>
                    <a:pt x="381" y="103"/>
                  </a:cubicBezTo>
                  <a:cubicBezTo>
                    <a:pt x="364" y="42"/>
                    <a:pt x="296" y="1"/>
                    <a:pt x="2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19"/>
            <p:cNvSpPr/>
            <p:nvPr/>
          </p:nvSpPr>
          <p:spPr>
            <a:xfrm>
              <a:off x="6231779" y="259305"/>
              <a:ext cx="27695" cy="24218"/>
            </a:xfrm>
            <a:custGeom>
              <a:avLst/>
              <a:gdLst/>
              <a:ahLst/>
              <a:cxnLst/>
              <a:rect l="l" t="t" r="r" b="b"/>
              <a:pathLst>
                <a:path w="239" h="209" extrusionOk="0">
                  <a:moveTo>
                    <a:pt x="128" y="1"/>
                  </a:moveTo>
                  <a:cubicBezTo>
                    <a:pt x="110" y="1"/>
                    <a:pt x="90" y="8"/>
                    <a:pt x="72" y="21"/>
                  </a:cubicBezTo>
                  <a:cubicBezTo>
                    <a:pt x="25" y="45"/>
                    <a:pt x="1" y="104"/>
                    <a:pt x="25" y="152"/>
                  </a:cubicBezTo>
                  <a:cubicBezTo>
                    <a:pt x="51" y="187"/>
                    <a:pt x="90" y="209"/>
                    <a:pt x="127" y="209"/>
                  </a:cubicBezTo>
                  <a:cubicBezTo>
                    <a:pt x="141" y="209"/>
                    <a:pt x="155" y="206"/>
                    <a:pt x="168" y="200"/>
                  </a:cubicBezTo>
                  <a:cubicBezTo>
                    <a:pt x="203" y="164"/>
                    <a:pt x="239" y="104"/>
                    <a:pt x="203" y="57"/>
                  </a:cubicBezTo>
                  <a:cubicBezTo>
                    <a:pt x="188" y="20"/>
                    <a:pt x="160" y="1"/>
                    <a:pt x="1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19"/>
            <p:cNvSpPr/>
            <p:nvPr/>
          </p:nvSpPr>
          <p:spPr>
            <a:xfrm>
              <a:off x="6267700" y="126511"/>
              <a:ext cx="15296" cy="12978"/>
            </a:xfrm>
            <a:custGeom>
              <a:avLst/>
              <a:gdLst/>
              <a:ahLst/>
              <a:cxnLst/>
              <a:rect l="l" t="t" r="r" b="b"/>
              <a:pathLst>
                <a:path w="132" h="112" extrusionOk="0">
                  <a:moveTo>
                    <a:pt x="48" y="0"/>
                  </a:moveTo>
                  <a:cubicBezTo>
                    <a:pt x="12" y="12"/>
                    <a:pt x="0" y="48"/>
                    <a:pt x="12" y="72"/>
                  </a:cubicBezTo>
                  <a:cubicBezTo>
                    <a:pt x="30" y="98"/>
                    <a:pt x="48" y="112"/>
                    <a:pt x="71" y="112"/>
                  </a:cubicBezTo>
                  <a:cubicBezTo>
                    <a:pt x="79" y="112"/>
                    <a:pt x="87" y="110"/>
                    <a:pt x="96" y="107"/>
                  </a:cubicBezTo>
                  <a:cubicBezTo>
                    <a:pt x="119" y="95"/>
                    <a:pt x="131" y="60"/>
                    <a:pt x="119" y="36"/>
                  </a:cubicBezTo>
                  <a:cubicBezTo>
                    <a:pt x="108" y="12"/>
                    <a:pt x="72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19"/>
            <p:cNvSpPr/>
            <p:nvPr/>
          </p:nvSpPr>
          <p:spPr>
            <a:xfrm>
              <a:off x="6133863" y="56174"/>
              <a:ext cx="13905" cy="10892"/>
            </a:xfrm>
            <a:custGeom>
              <a:avLst/>
              <a:gdLst/>
              <a:ahLst/>
              <a:cxnLst/>
              <a:rect l="l" t="t" r="r" b="b"/>
              <a:pathLst>
                <a:path w="120" h="94" extrusionOk="0">
                  <a:moveTo>
                    <a:pt x="36" y="0"/>
                  </a:moveTo>
                  <a:cubicBezTo>
                    <a:pt x="12" y="0"/>
                    <a:pt x="1" y="24"/>
                    <a:pt x="12" y="60"/>
                  </a:cubicBezTo>
                  <a:cubicBezTo>
                    <a:pt x="12" y="76"/>
                    <a:pt x="24" y="93"/>
                    <a:pt x="44" y="93"/>
                  </a:cubicBezTo>
                  <a:cubicBezTo>
                    <a:pt x="52" y="93"/>
                    <a:pt x="61" y="90"/>
                    <a:pt x="72" y="83"/>
                  </a:cubicBezTo>
                  <a:cubicBezTo>
                    <a:pt x="96" y="83"/>
                    <a:pt x="120" y="60"/>
                    <a:pt x="96" y="24"/>
                  </a:cubicBezTo>
                  <a:cubicBezTo>
                    <a:pt x="84" y="0"/>
                    <a:pt x="60" y="0"/>
                    <a:pt x="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19"/>
            <p:cNvSpPr/>
            <p:nvPr/>
          </p:nvSpPr>
          <p:spPr>
            <a:xfrm>
              <a:off x="5357144" y="13068"/>
              <a:ext cx="33257" cy="28274"/>
            </a:xfrm>
            <a:custGeom>
              <a:avLst/>
              <a:gdLst/>
              <a:ahLst/>
              <a:cxnLst/>
              <a:rect l="l" t="t" r="r" b="b"/>
              <a:pathLst>
                <a:path w="287" h="244" extrusionOk="0">
                  <a:moveTo>
                    <a:pt x="146" y="1"/>
                  </a:moveTo>
                  <a:cubicBezTo>
                    <a:pt x="129" y="1"/>
                    <a:pt x="112" y="5"/>
                    <a:pt x="96" y="15"/>
                  </a:cubicBezTo>
                  <a:cubicBezTo>
                    <a:pt x="36" y="39"/>
                    <a:pt x="0" y="110"/>
                    <a:pt x="36" y="170"/>
                  </a:cubicBezTo>
                  <a:cubicBezTo>
                    <a:pt x="53" y="213"/>
                    <a:pt x="96" y="243"/>
                    <a:pt x="140" y="243"/>
                  </a:cubicBezTo>
                  <a:cubicBezTo>
                    <a:pt x="157" y="243"/>
                    <a:pt x="174" y="239"/>
                    <a:pt x="191" y="229"/>
                  </a:cubicBezTo>
                  <a:cubicBezTo>
                    <a:pt x="250" y="205"/>
                    <a:pt x="286" y="134"/>
                    <a:pt x="250" y="74"/>
                  </a:cubicBezTo>
                  <a:cubicBezTo>
                    <a:pt x="233" y="31"/>
                    <a:pt x="191" y="1"/>
                    <a:pt x="1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19"/>
            <p:cNvSpPr/>
            <p:nvPr/>
          </p:nvSpPr>
          <p:spPr>
            <a:xfrm>
              <a:off x="5548920" y="106696"/>
              <a:ext cx="34531" cy="31982"/>
            </a:xfrm>
            <a:custGeom>
              <a:avLst/>
              <a:gdLst/>
              <a:ahLst/>
              <a:cxnLst/>
              <a:rect l="l" t="t" r="r" b="b"/>
              <a:pathLst>
                <a:path w="298" h="276" extrusionOk="0">
                  <a:moveTo>
                    <a:pt x="144" y="0"/>
                  </a:moveTo>
                  <a:cubicBezTo>
                    <a:pt x="123" y="0"/>
                    <a:pt x="101" y="6"/>
                    <a:pt x="84" y="16"/>
                  </a:cubicBezTo>
                  <a:cubicBezTo>
                    <a:pt x="24" y="52"/>
                    <a:pt x="0" y="124"/>
                    <a:pt x="24" y="207"/>
                  </a:cubicBezTo>
                  <a:cubicBezTo>
                    <a:pt x="51" y="251"/>
                    <a:pt x="97" y="276"/>
                    <a:pt x="148" y="276"/>
                  </a:cubicBezTo>
                  <a:cubicBezTo>
                    <a:pt x="166" y="276"/>
                    <a:pt x="184" y="273"/>
                    <a:pt x="203" y="266"/>
                  </a:cubicBezTo>
                  <a:cubicBezTo>
                    <a:pt x="262" y="231"/>
                    <a:pt x="298" y="159"/>
                    <a:pt x="262" y="88"/>
                  </a:cubicBezTo>
                  <a:cubicBezTo>
                    <a:pt x="246" y="30"/>
                    <a:pt x="194" y="0"/>
                    <a:pt x="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19"/>
            <p:cNvSpPr/>
            <p:nvPr/>
          </p:nvSpPr>
          <p:spPr>
            <a:xfrm>
              <a:off x="6717416" y="82362"/>
              <a:ext cx="16686" cy="12283"/>
            </a:xfrm>
            <a:custGeom>
              <a:avLst/>
              <a:gdLst/>
              <a:ahLst/>
              <a:cxnLst/>
              <a:rect l="l" t="t" r="r" b="b"/>
              <a:pathLst>
                <a:path w="144" h="106" extrusionOk="0">
                  <a:moveTo>
                    <a:pt x="48" y="0"/>
                  </a:moveTo>
                  <a:cubicBezTo>
                    <a:pt x="25" y="12"/>
                    <a:pt x="1" y="36"/>
                    <a:pt x="25" y="72"/>
                  </a:cubicBezTo>
                  <a:cubicBezTo>
                    <a:pt x="33" y="89"/>
                    <a:pt x="47" y="105"/>
                    <a:pt x="68" y="105"/>
                  </a:cubicBezTo>
                  <a:cubicBezTo>
                    <a:pt x="76" y="105"/>
                    <a:pt x="86" y="102"/>
                    <a:pt x="96" y="95"/>
                  </a:cubicBezTo>
                  <a:cubicBezTo>
                    <a:pt x="120" y="84"/>
                    <a:pt x="144" y="60"/>
                    <a:pt x="120" y="24"/>
                  </a:cubicBezTo>
                  <a:cubicBezTo>
                    <a:pt x="108" y="0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19"/>
            <p:cNvSpPr/>
            <p:nvPr/>
          </p:nvSpPr>
          <p:spPr>
            <a:xfrm>
              <a:off x="6557391" y="32883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4" y="1"/>
                  </a:moveTo>
                  <a:cubicBezTo>
                    <a:pt x="64" y="1"/>
                    <a:pt x="55" y="4"/>
                    <a:pt x="48" y="11"/>
                  </a:cubicBezTo>
                  <a:cubicBezTo>
                    <a:pt x="13" y="22"/>
                    <a:pt x="1" y="46"/>
                    <a:pt x="13" y="82"/>
                  </a:cubicBezTo>
                  <a:cubicBezTo>
                    <a:pt x="29" y="99"/>
                    <a:pt x="46" y="116"/>
                    <a:pt x="67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70"/>
                    <a:pt x="120" y="34"/>
                  </a:cubicBezTo>
                  <a:cubicBezTo>
                    <a:pt x="120" y="18"/>
                    <a:pt x="96" y="1"/>
                    <a:pt x="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36" name="Google Shape;736;p19"/>
          <p:cNvGrpSpPr/>
          <p:nvPr/>
        </p:nvGrpSpPr>
        <p:grpSpPr>
          <a:xfrm>
            <a:off x="5453477" y="5352729"/>
            <a:ext cx="6739049" cy="1505167"/>
            <a:chOff x="1321202" y="3526247"/>
            <a:chExt cx="7822763" cy="1617068"/>
          </a:xfrm>
        </p:grpSpPr>
        <p:sp>
          <p:nvSpPr>
            <p:cNvPr id="737" name="Google Shape;737;p19"/>
            <p:cNvSpPr/>
            <p:nvPr/>
          </p:nvSpPr>
          <p:spPr>
            <a:xfrm>
              <a:off x="1321202" y="3526247"/>
              <a:ext cx="7822725" cy="1613015"/>
            </a:xfrm>
            <a:custGeom>
              <a:avLst/>
              <a:gdLst/>
              <a:ahLst/>
              <a:cxnLst/>
              <a:rect l="l" t="t" r="r" b="b"/>
              <a:pathLst>
                <a:path w="67462" h="13920" extrusionOk="0">
                  <a:moveTo>
                    <a:pt x="60681" y="1"/>
                  </a:moveTo>
                  <a:cubicBezTo>
                    <a:pt x="58623" y="1"/>
                    <a:pt x="56591" y="352"/>
                    <a:pt x="54936" y="1179"/>
                  </a:cubicBezTo>
                  <a:cubicBezTo>
                    <a:pt x="50483" y="3370"/>
                    <a:pt x="45828" y="6466"/>
                    <a:pt x="39851" y="7049"/>
                  </a:cubicBezTo>
                  <a:cubicBezTo>
                    <a:pt x="39110" y="7121"/>
                    <a:pt x="38399" y="7151"/>
                    <a:pt x="37706" y="7151"/>
                  </a:cubicBezTo>
                  <a:cubicBezTo>
                    <a:pt x="35422" y="7151"/>
                    <a:pt x="33325" y="6825"/>
                    <a:pt x="30969" y="6597"/>
                  </a:cubicBezTo>
                  <a:cubicBezTo>
                    <a:pt x="28654" y="6365"/>
                    <a:pt x="26459" y="6204"/>
                    <a:pt x="24236" y="6204"/>
                  </a:cubicBezTo>
                  <a:cubicBezTo>
                    <a:pt x="22572" y="6204"/>
                    <a:pt x="20892" y="6294"/>
                    <a:pt x="19134" y="6513"/>
                  </a:cubicBezTo>
                  <a:cubicBezTo>
                    <a:pt x="15086" y="7002"/>
                    <a:pt x="12026" y="7847"/>
                    <a:pt x="9121" y="9585"/>
                  </a:cubicBezTo>
                  <a:cubicBezTo>
                    <a:pt x="7216" y="10740"/>
                    <a:pt x="5311" y="11966"/>
                    <a:pt x="3096" y="12883"/>
                  </a:cubicBezTo>
                  <a:cubicBezTo>
                    <a:pt x="2108" y="13276"/>
                    <a:pt x="1084" y="13621"/>
                    <a:pt x="1" y="13919"/>
                  </a:cubicBezTo>
                  <a:lnTo>
                    <a:pt x="10800" y="13919"/>
                  </a:lnTo>
                  <a:cubicBezTo>
                    <a:pt x="10883" y="13871"/>
                    <a:pt x="10966" y="13848"/>
                    <a:pt x="11038" y="13800"/>
                  </a:cubicBezTo>
                  <a:cubicBezTo>
                    <a:pt x="13407" y="12657"/>
                    <a:pt x="16062" y="10776"/>
                    <a:pt x="19110" y="10419"/>
                  </a:cubicBezTo>
                  <a:cubicBezTo>
                    <a:pt x="20176" y="10294"/>
                    <a:pt x="21236" y="10242"/>
                    <a:pt x="22291" y="10242"/>
                  </a:cubicBezTo>
                  <a:cubicBezTo>
                    <a:pt x="27870" y="10242"/>
                    <a:pt x="33331" y="11702"/>
                    <a:pt x="38905" y="11702"/>
                  </a:cubicBezTo>
                  <a:cubicBezTo>
                    <a:pt x="40456" y="11702"/>
                    <a:pt x="42016" y="11589"/>
                    <a:pt x="43589" y="11300"/>
                  </a:cubicBezTo>
                  <a:cubicBezTo>
                    <a:pt x="47614" y="10561"/>
                    <a:pt x="50662" y="9418"/>
                    <a:pt x="53757" y="7668"/>
                  </a:cubicBezTo>
                  <a:cubicBezTo>
                    <a:pt x="55400" y="6738"/>
                    <a:pt x="56206" y="5837"/>
                    <a:pt x="58427" y="5837"/>
                  </a:cubicBezTo>
                  <a:cubicBezTo>
                    <a:pt x="58621" y="5837"/>
                    <a:pt x="58826" y="5844"/>
                    <a:pt x="59044" y="5859"/>
                  </a:cubicBezTo>
                  <a:cubicBezTo>
                    <a:pt x="61259" y="5989"/>
                    <a:pt x="63626" y="6786"/>
                    <a:pt x="65932" y="6786"/>
                  </a:cubicBezTo>
                  <a:cubicBezTo>
                    <a:pt x="66365" y="6786"/>
                    <a:pt x="66796" y="6758"/>
                    <a:pt x="67223" y="6692"/>
                  </a:cubicBezTo>
                  <a:cubicBezTo>
                    <a:pt x="67319" y="6668"/>
                    <a:pt x="67390" y="6656"/>
                    <a:pt x="67461" y="6644"/>
                  </a:cubicBezTo>
                  <a:lnTo>
                    <a:pt x="67461" y="1537"/>
                  </a:lnTo>
                  <a:cubicBezTo>
                    <a:pt x="65818" y="679"/>
                    <a:pt x="63342" y="108"/>
                    <a:pt x="61615" y="24"/>
                  </a:cubicBezTo>
                  <a:cubicBezTo>
                    <a:pt x="61304" y="9"/>
                    <a:pt x="60992" y="1"/>
                    <a:pt x="606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19"/>
            <p:cNvSpPr/>
            <p:nvPr/>
          </p:nvSpPr>
          <p:spPr>
            <a:xfrm>
              <a:off x="1959100" y="3762634"/>
              <a:ext cx="7184843" cy="1380680"/>
            </a:xfrm>
            <a:custGeom>
              <a:avLst/>
              <a:gdLst/>
              <a:ahLst/>
              <a:cxnLst/>
              <a:rect l="l" t="t" r="r" b="b"/>
              <a:pathLst>
                <a:path w="61961" h="11915" extrusionOk="0">
                  <a:moveTo>
                    <a:pt x="55567" y="0"/>
                  </a:moveTo>
                  <a:cubicBezTo>
                    <a:pt x="53497" y="0"/>
                    <a:pt x="51436" y="341"/>
                    <a:pt x="49768" y="1175"/>
                  </a:cubicBezTo>
                  <a:cubicBezTo>
                    <a:pt x="45327" y="3366"/>
                    <a:pt x="40660" y="6462"/>
                    <a:pt x="34695" y="7045"/>
                  </a:cubicBezTo>
                  <a:cubicBezTo>
                    <a:pt x="33954" y="7117"/>
                    <a:pt x="33243" y="7147"/>
                    <a:pt x="32548" y="7147"/>
                  </a:cubicBezTo>
                  <a:cubicBezTo>
                    <a:pt x="30262" y="7147"/>
                    <a:pt x="28160" y="6821"/>
                    <a:pt x="25813" y="6593"/>
                  </a:cubicBezTo>
                  <a:cubicBezTo>
                    <a:pt x="23483" y="6367"/>
                    <a:pt x="21275" y="6203"/>
                    <a:pt x="19037" y="6203"/>
                  </a:cubicBezTo>
                  <a:cubicBezTo>
                    <a:pt x="17387" y="6203"/>
                    <a:pt x="15721" y="6292"/>
                    <a:pt x="13978" y="6509"/>
                  </a:cubicBezTo>
                  <a:cubicBezTo>
                    <a:pt x="9930" y="6997"/>
                    <a:pt x="6858" y="7843"/>
                    <a:pt x="3965" y="9593"/>
                  </a:cubicBezTo>
                  <a:cubicBezTo>
                    <a:pt x="2679" y="10355"/>
                    <a:pt x="1381" y="11177"/>
                    <a:pt x="0" y="11915"/>
                  </a:cubicBezTo>
                  <a:lnTo>
                    <a:pt x="9501" y="11915"/>
                  </a:lnTo>
                  <a:cubicBezTo>
                    <a:pt x="10883" y="11224"/>
                    <a:pt x="12371" y="10617"/>
                    <a:pt x="13943" y="10438"/>
                  </a:cubicBezTo>
                  <a:cubicBezTo>
                    <a:pt x="15011" y="10314"/>
                    <a:pt x="16075" y="10261"/>
                    <a:pt x="17134" y="10261"/>
                  </a:cubicBezTo>
                  <a:cubicBezTo>
                    <a:pt x="22714" y="10261"/>
                    <a:pt x="28178" y="11717"/>
                    <a:pt x="33760" y="11717"/>
                  </a:cubicBezTo>
                  <a:cubicBezTo>
                    <a:pt x="35307" y="11717"/>
                    <a:pt x="36863" y="11605"/>
                    <a:pt x="38434" y="11319"/>
                  </a:cubicBezTo>
                  <a:cubicBezTo>
                    <a:pt x="42446" y="10569"/>
                    <a:pt x="45494" y="9438"/>
                    <a:pt x="48590" y="7688"/>
                  </a:cubicBezTo>
                  <a:cubicBezTo>
                    <a:pt x="50233" y="6757"/>
                    <a:pt x="51050" y="5845"/>
                    <a:pt x="53268" y="5845"/>
                  </a:cubicBezTo>
                  <a:cubicBezTo>
                    <a:pt x="53459" y="5845"/>
                    <a:pt x="53662" y="5852"/>
                    <a:pt x="53876" y="5866"/>
                  </a:cubicBezTo>
                  <a:cubicBezTo>
                    <a:pt x="56081" y="6008"/>
                    <a:pt x="58431" y="6794"/>
                    <a:pt x="60738" y="6794"/>
                  </a:cubicBezTo>
                  <a:cubicBezTo>
                    <a:pt x="61148" y="6794"/>
                    <a:pt x="61555" y="6769"/>
                    <a:pt x="61960" y="6712"/>
                  </a:cubicBezTo>
                  <a:lnTo>
                    <a:pt x="61960" y="1354"/>
                  </a:lnTo>
                  <a:cubicBezTo>
                    <a:pt x="60341" y="604"/>
                    <a:pt x="58055" y="92"/>
                    <a:pt x="56448" y="20"/>
                  </a:cubicBezTo>
                  <a:cubicBezTo>
                    <a:pt x="56155" y="7"/>
                    <a:pt x="55860" y="0"/>
                    <a:pt x="55567" y="0"/>
                  </a:cubicBez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19"/>
            <p:cNvSpPr/>
            <p:nvPr/>
          </p:nvSpPr>
          <p:spPr>
            <a:xfrm>
              <a:off x="2884115" y="4152442"/>
              <a:ext cx="6259850" cy="986813"/>
            </a:xfrm>
            <a:custGeom>
              <a:avLst/>
              <a:gdLst/>
              <a:ahLst/>
              <a:cxnLst/>
              <a:rect l="l" t="t" r="r" b="b"/>
              <a:pathLst>
                <a:path w="53984" h="8516" extrusionOk="0">
                  <a:moveTo>
                    <a:pt x="46657" y="1"/>
                  </a:moveTo>
                  <a:cubicBezTo>
                    <a:pt x="46074" y="1"/>
                    <a:pt x="45488" y="51"/>
                    <a:pt x="44899" y="169"/>
                  </a:cubicBezTo>
                  <a:cubicBezTo>
                    <a:pt x="43542" y="431"/>
                    <a:pt x="42387" y="1407"/>
                    <a:pt x="41470" y="2038"/>
                  </a:cubicBezTo>
                  <a:cubicBezTo>
                    <a:pt x="39232" y="3574"/>
                    <a:pt x="37029" y="4872"/>
                    <a:pt x="33612" y="5336"/>
                  </a:cubicBezTo>
                  <a:cubicBezTo>
                    <a:pt x="32989" y="5416"/>
                    <a:pt x="32472" y="5460"/>
                    <a:pt x="31980" y="5460"/>
                  </a:cubicBezTo>
                  <a:cubicBezTo>
                    <a:pt x="31371" y="5460"/>
                    <a:pt x="30802" y="5392"/>
                    <a:pt x="30123" y="5241"/>
                  </a:cubicBezTo>
                  <a:cubicBezTo>
                    <a:pt x="29750" y="5162"/>
                    <a:pt x="28846" y="5072"/>
                    <a:pt x="27839" y="5072"/>
                  </a:cubicBezTo>
                  <a:cubicBezTo>
                    <a:pt x="26724" y="5072"/>
                    <a:pt x="25482" y="5182"/>
                    <a:pt x="24694" y="5538"/>
                  </a:cubicBezTo>
                  <a:cubicBezTo>
                    <a:pt x="23539" y="6071"/>
                    <a:pt x="22016" y="6265"/>
                    <a:pt x="20469" y="6265"/>
                  </a:cubicBezTo>
                  <a:cubicBezTo>
                    <a:pt x="19146" y="6265"/>
                    <a:pt x="17804" y="6123"/>
                    <a:pt x="16657" y="5931"/>
                  </a:cubicBezTo>
                  <a:cubicBezTo>
                    <a:pt x="14636" y="5589"/>
                    <a:pt x="12849" y="5387"/>
                    <a:pt x="11110" y="5387"/>
                  </a:cubicBezTo>
                  <a:cubicBezTo>
                    <a:pt x="8793" y="5387"/>
                    <a:pt x="6562" y="5746"/>
                    <a:pt x="3977" y="6610"/>
                  </a:cubicBezTo>
                  <a:cubicBezTo>
                    <a:pt x="2417" y="7134"/>
                    <a:pt x="1179" y="7801"/>
                    <a:pt x="0" y="8515"/>
                  </a:cubicBezTo>
                  <a:lnTo>
                    <a:pt x="53983" y="8515"/>
                  </a:lnTo>
                  <a:lnTo>
                    <a:pt x="53983" y="1574"/>
                  </a:lnTo>
                  <a:cubicBezTo>
                    <a:pt x="51696" y="973"/>
                    <a:pt x="49211" y="1"/>
                    <a:pt x="466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40" name="Google Shape;740;p19"/>
          <p:cNvSpPr txBox="1">
            <a:spLocks noGrp="1"/>
          </p:cNvSpPr>
          <p:nvPr>
            <p:ph type="title" idx="2"/>
          </p:nvPr>
        </p:nvSpPr>
        <p:spPr>
          <a:xfrm>
            <a:off x="1083667" y="3689833"/>
            <a:ext cx="27060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41" name="Google Shape;741;p19"/>
          <p:cNvSpPr txBox="1">
            <a:spLocks noGrp="1"/>
          </p:cNvSpPr>
          <p:nvPr>
            <p:ph type="subTitle" idx="1"/>
          </p:nvPr>
        </p:nvSpPr>
        <p:spPr>
          <a:xfrm>
            <a:off x="1083700" y="4116267"/>
            <a:ext cx="2706000" cy="12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742" name="Google Shape;742;p19"/>
          <p:cNvSpPr txBox="1">
            <a:spLocks noGrp="1"/>
          </p:cNvSpPr>
          <p:nvPr>
            <p:ph type="title" idx="3"/>
          </p:nvPr>
        </p:nvSpPr>
        <p:spPr>
          <a:xfrm>
            <a:off x="4743259" y="3689835"/>
            <a:ext cx="27060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43" name="Google Shape;743;p19"/>
          <p:cNvSpPr txBox="1">
            <a:spLocks noGrp="1"/>
          </p:cNvSpPr>
          <p:nvPr>
            <p:ph type="subTitle" idx="4"/>
          </p:nvPr>
        </p:nvSpPr>
        <p:spPr>
          <a:xfrm>
            <a:off x="4743244" y="4116317"/>
            <a:ext cx="2706000" cy="12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744" name="Google Shape;744;p19"/>
          <p:cNvSpPr txBox="1">
            <a:spLocks noGrp="1"/>
          </p:cNvSpPr>
          <p:nvPr>
            <p:ph type="title" idx="5"/>
          </p:nvPr>
        </p:nvSpPr>
        <p:spPr>
          <a:xfrm>
            <a:off x="8402933" y="3689835"/>
            <a:ext cx="27060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45" name="Google Shape;745;p19"/>
          <p:cNvSpPr txBox="1">
            <a:spLocks noGrp="1"/>
          </p:cNvSpPr>
          <p:nvPr>
            <p:ph type="subTitle" idx="6"/>
          </p:nvPr>
        </p:nvSpPr>
        <p:spPr>
          <a:xfrm>
            <a:off x="8402971" y="4116267"/>
            <a:ext cx="2706000" cy="12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613822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A2783D69-FBDB-4E40-8DA0-D840D7BBCF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047752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52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52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EC5559D-FD8C-418F-A5C0-EF9FBF5A88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837103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26979-3784-4396-A635-39F19BDC861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E4B20-AA4E-4D33-AE17-A3CC6B2CF9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29994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F5CDE-5C70-4547-9843-E7FD1B1E9B8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22C43-1A8E-42A8-AEF1-FCA4C7EFEE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323261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811A8-EBFB-4861-B8A8-588996E826C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ED1BD-A3A7-4886-B5C4-DDF5F36F53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804888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AF879-A1E1-41CA-B18A-80E18851BD2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CC3AF8-A129-4F38-8C51-182EB69C29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06316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E84B6-BF0B-4611-920F-2A8FC0C26BD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10616-2C81-4F4C-9869-0F5208FCE6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313838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60C70-94C4-49E3-9130-CECD8BA91D5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C49E7-213C-4B5E-97DB-1877A1EC90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736444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0857D-F9D2-4424-ADC0-39EFF687392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04D27-6FDC-4EF3-994D-90E68F84B2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406464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04D153-C5D7-4F9B-81C5-C3D2943C035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A9753-951B-4FF3-A7E8-0CF408AF72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3080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p23"/>
          <p:cNvSpPr/>
          <p:nvPr/>
        </p:nvSpPr>
        <p:spPr>
          <a:xfrm rot="3947616">
            <a:off x="11193035" y="3471236"/>
            <a:ext cx="1559719" cy="1275248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876" name="Google Shape;876;p23"/>
          <p:cNvGrpSpPr/>
          <p:nvPr/>
        </p:nvGrpSpPr>
        <p:grpSpPr>
          <a:xfrm>
            <a:off x="11240793" y="2521597"/>
            <a:ext cx="1428299" cy="1128091"/>
            <a:chOff x="4513350" y="1013350"/>
            <a:chExt cx="788825" cy="623025"/>
          </a:xfrm>
        </p:grpSpPr>
        <p:sp>
          <p:nvSpPr>
            <p:cNvPr id="877" name="Google Shape;877;p23"/>
            <p:cNvSpPr/>
            <p:nvPr/>
          </p:nvSpPr>
          <p:spPr>
            <a:xfrm>
              <a:off x="4592525" y="1216500"/>
              <a:ext cx="222075" cy="37900"/>
            </a:xfrm>
            <a:custGeom>
              <a:avLst/>
              <a:gdLst/>
              <a:ahLst/>
              <a:cxnLst/>
              <a:rect l="l" t="t" r="r" b="b"/>
              <a:pathLst>
                <a:path w="8883" h="1516" extrusionOk="0">
                  <a:moveTo>
                    <a:pt x="5216" y="0"/>
                  </a:moveTo>
                  <a:cubicBezTo>
                    <a:pt x="2184" y="0"/>
                    <a:pt x="1" y="1209"/>
                    <a:pt x="1" y="1209"/>
                  </a:cubicBezTo>
                  <a:cubicBezTo>
                    <a:pt x="708" y="1431"/>
                    <a:pt x="1576" y="1516"/>
                    <a:pt x="2489" y="1516"/>
                  </a:cubicBezTo>
                  <a:cubicBezTo>
                    <a:pt x="5448" y="1516"/>
                    <a:pt x="8883" y="626"/>
                    <a:pt x="8883" y="626"/>
                  </a:cubicBezTo>
                  <a:cubicBezTo>
                    <a:pt x="7589" y="167"/>
                    <a:pt x="6344" y="0"/>
                    <a:pt x="521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23"/>
            <p:cNvSpPr/>
            <p:nvPr/>
          </p:nvSpPr>
          <p:spPr>
            <a:xfrm>
              <a:off x="4702350" y="1273800"/>
              <a:ext cx="169700" cy="126825"/>
            </a:xfrm>
            <a:custGeom>
              <a:avLst/>
              <a:gdLst/>
              <a:ahLst/>
              <a:cxnLst/>
              <a:rect l="l" t="t" r="r" b="b"/>
              <a:pathLst>
                <a:path w="6788" h="5073" extrusionOk="0">
                  <a:moveTo>
                    <a:pt x="6788" y="0"/>
                  </a:moveTo>
                  <a:lnTo>
                    <a:pt x="6788" y="0"/>
                  </a:lnTo>
                  <a:cubicBezTo>
                    <a:pt x="1501" y="2417"/>
                    <a:pt x="1" y="5072"/>
                    <a:pt x="1" y="5072"/>
                  </a:cubicBezTo>
                  <a:cubicBezTo>
                    <a:pt x="3835" y="4894"/>
                    <a:pt x="6787" y="1"/>
                    <a:pt x="6788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23"/>
            <p:cNvSpPr/>
            <p:nvPr/>
          </p:nvSpPr>
          <p:spPr>
            <a:xfrm>
              <a:off x="4729450" y="1319350"/>
              <a:ext cx="215825" cy="139925"/>
            </a:xfrm>
            <a:custGeom>
              <a:avLst/>
              <a:gdLst/>
              <a:ahLst/>
              <a:cxnLst/>
              <a:rect l="l" t="t" r="r" b="b"/>
              <a:pathLst>
                <a:path w="8633" h="5597" extrusionOk="0">
                  <a:moveTo>
                    <a:pt x="8632" y="0"/>
                  </a:moveTo>
                  <a:cubicBezTo>
                    <a:pt x="8632" y="0"/>
                    <a:pt x="8632" y="0"/>
                    <a:pt x="8632" y="0"/>
                  </a:cubicBezTo>
                  <a:lnTo>
                    <a:pt x="8632" y="0"/>
                  </a:lnTo>
                  <a:cubicBezTo>
                    <a:pt x="8632" y="0"/>
                    <a:pt x="8632" y="0"/>
                    <a:pt x="8632" y="0"/>
                  </a:cubicBezTo>
                  <a:close/>
                  <a:moveTo>
                    <a:pt x="8632" y="0"/>
                  </a:moveTo>
                  <a:cubicBezTo>
                    <a:pt x="8608" y="10"/>
                    <a:pt x="1568" y="1986"/>
                    <a:pt x="0" y="5596"/>
                  </a:cubicBezTo>
                  <a:cubicBezTo>
                    <a:pt x="0" y="5596"/>
                    <a:pt x="4132" y="3715"/>
                    <a:pt x="8632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23"/>
            <p:cNvSpPr/>
            <p:nvPr/>
          </p:nvSpPr>
          <p:spPr>
            <a:xfrm>
              <a:off x="4792550" y="1343150"/>
              <a:ext cx="211075" cy="194100"/>
            </a:xfrm>
            <a:custGeom>
              <a:avLst/>
              <a:gdLst/>
              <a:ahLst/>
              <a:cxnLst/>
              <a:rect l="l" t="t" r="r" b="b"/>
              <a:pathLst>
                <a:path w="8443" h="7764" extrusionOk="0">
                  <a:moveTo>
                    <a:pt x="8442" y="1"/>
                  </a:moveTo>
                  <a:lnTo>
                    <a:pt x="8442" y="1"/>
                  </a:lnTo>
                  <a:cubicBezTo>
                    <a:pt x="3346" y="1167"/>
                    <a:pt x="1" y="7763"/>
                    <a:pt x="1" y="7763"/>
                  </a:cubicBezTo>
                  <a:cubicBezTo>
                    <a:pt x="3799" y="6454"/>
                    <a:pt x="8442" y="1"/>
                    <a:pt x="8442" y="1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23"/>
            <p:cNvSpPr/>
            <p:nvPr/>
          </p:nvSpPr>
          <p:spPr>
            <a:xfrm>
              <a:off x="4513350" y="1013350"/>
              <a:ext cx="788825" cy="623025"/>
            </a:xfrm>
            <a:custGeom>
              <a:avLst/>
              <a:gdLst/>
              <a:ahLst/>
              <a:cxnLst/>
              <a:rect l="l" t="t" r="r" b="b"/>
              <a:pathLst>
                <a:path w="31553" h="24921" extrusionOk="0">
                  <a:moveTo>
                    <a:pt x="7406" y="0"/>
                  </a:moveTo>
                  <a:cubicBezTo>
                    <a:pt x="6763" y="4584"/>
                    <a:pt x="10871" y="7680"/>
                    <a:pt x="11633" y="8204"/>
                  </a:cubicBezTo>
                  <a:cubicBezTo>
                    <a:pt x="11454" y="8144"/>
                    <a:pt x="11276" y="8073"/>
                    <a:pt x="11109" y="8013"/>
                  </a:cubicBezTo>
                  <a:cubicBezTo>
                    <a:pt x="10978" y="7966"/>
                    <a:pt x="10847" y="7918"/>
                    <a:pt x="10716" y="7894"/>
                  </a:cubicBezTo>
                  <a:lnTo>
                    <a:pt x="10573" y="7811"/>
                  </a:lnTo>
                  <a:cubicBezTo>
                    <a:pt x="7109" y="4954"/>
                    <a:pt x="1" y="953"/>
                    <a:pt x="0" y="953"/>
                  </a:cubicBezTo>
                  <a:lnTo>
                    <a:pt x="0" y="953"/>
                  </a:lnTo>
                  <a:cubicBezTo>
                    <a:pt x="1810" y="5537"/>
                    <a:pt x="6728" y="7085"/>
                    <a:pt x="9323" y="7692"/>
                  </a:cubicBezTo>
                  <a:lnTo>
                    <a:pt x="9311" y="7728"/>
                  </a:lnTo>
                  <a:cubicBezTo>
                    <a:pt x="9311" y="7728"/>
                    <a:pt x="9716" y="7859"/>
                    <a:pt x="10430" y="8085"/>
                  </a:cubicBezTo>
                  <a:cubicBezTo>
                    <a:pt x="10609" y="8144"/>
                    <a:pt x="10799" y="8204"/>
                    <a:pt x="11026" y="8275"/>
                  </a:cubicBezTo>
                  <a:cubicBezTo>
                    <a:pt x="11228" y="8371"/>
                    <a:pt x="11454" y="8442"/>
                    <a:pt x="11692" y="8549"/>
                  </a:cubicBezTo>
                  <a:cubicBezTo>
                    <a:pt x="11931" y="8633"/>
                    <a:pt x="12181" y="8740"/>
                    <a:pt x="12454" y="8847"/>
                  </a:cubicBezTo>
                  <a:cubicBezTo>
                    <a:pt x="12585" y="8906"/>
                    <a:pt x="12740" y="8966"/>
                    <a:pt x="12871" y="9037"/>
                  </a:cubicBezTo>
                  <a:cubicBezTo>
                    <a:pt x="8454" y="9716"/>
                    <a:pt x="6013" y="12907"/>
                    <a:pt x="6013" y="12907"/>
                  </a:cubicBezTo>
                  <a:cubicBezTo>
                    <a:pt x="10359" y="11954"/>
                    <a:pt x="12573" y="9680"/>
                    <a:pt x="13050" y="9121"/>
                  </a:cubicBezTo>
                  <a:cubicBezTo>
                    <a:pt x="13121" y="9156"/>
                    <a:pt x="13193" y="9204"/>
                    <a:pt x="13288" y="9228"/>
                  </a:cubicBezTo>
                  <a:cubicBezTo>
                    <a:pt x="13431" y="9299"/>
                    <a:pt x="13586" y="9359"/>
                    <a:pt x="13728" y="9442"/>
                  </a:cubicBezTo>
                  <a:cubicBezTo>
                    <a:pt x="13883" y="9514"/>
                    <a:pt x="14050" y="9573"/>
                    <a:pt x="14193" y="9656"/>
                  </a:cubicBezTo>
                  <a:cubicBezTo>
                    <a:pt x="14490" y="9823"/>
                    <a:pt x="14800" y="9990"/>
                    <a:pt x="15133" y="10168"/>
                  </a:cubicBezTo>
                  <a:cubicBezTo>
                    <a:pt x="15300" y="10252"/>
                    <a:pt x="15455" y="10335"/>
                    <a:pt x="15621" y="10430"/>
                  </a:cubicBezTo>
                  <a:cubicBezTo>
                    <a:pt x="15788" y="10537"/>
                    <a:pt x="15955" y="10633"/>
                    <a:pt x="16110" y="10728"/>
                  </a:cubicBezTo>
                  <a:cubicBezTo>
                    <a:pt x="16276" y="10835"/>
                    <a:pt x="16443" y="10942"/>
                    <a:pt x="16598" y="11026"/>
                  </a:cubicBezTo>
                  <a:cubicBezTo>
                    <a:pt x="16764" y="11133"/>
                    <a:pt x="16943" y="11228"/>
                    <a:pt x="17110" y="11347"/>
                  </a:cubicBezTo>
                  <a:cubicBezTo>
                    <a:pt x="17443" y="11561"/>
                    <a:pt x="17777" y="11788"/>
                    <a:pt x="18110" y="12026"/>
                  </a:cubicBezTo>
                  <a:cubicBezTo>
                    <a:pt x="18193" y="12085"/>
                    <a:pt x="18277" y="12145"/>
                    <a:pt x="18360" y="12204"/>
                  </a:cubicBezTo>
                  <a:lnTo>
                    <a:pt x="18610" y="12395"/>
                  </a:lnTo>
                  <a:cubicBezTo>
                    <a:pt x="18777" y="12514"/>
                    <a:pt x="18943" y="12657"/>
                    <a:pt x="19122" y="12776"/>
                  </a:cubicBezTo>
                  <a:cubicBezTo>
                    <a:pt x="19289" y="12895"/>
                    <a:pt x="19467" y="13026"/>
                    <a:pt x="19622" y="13145"/>
                  </a:cubicBezTo>
                  <a:cubicBezTo>
                    <a:pt x="19789" y="13264"/>
                    <a:pt x="19955" y="13407"/>
                    <a:pt x="20122" y="13550"/>
                  </a:cubicBezTo>
                  <a:lnTo>
                    <a:pt x="21098" y="14347"/>
                  </a:lnTo>
                  <a:cubicBezTo>
                    <a:pt x="21134" y="14383"/>
                    <a:pt x="21158" y="14395"/>
                    <a:pt x="21170" y="14419"/>
                  </a:cubicBezTo>
                  <a:cubicBezTo>
                    <a:pt x="16229" y="16788"/>
                    <a:pt x="12716" y="22896"/>
                    <a:pt x="12716" y="22896"/>
                  </a:cubicBezTo>
                  <a:cubicBezTo>
                    <a:pt x="16550" y="21110"/>
                    <a:pt x="20455" y="15729"/>
                    <a:pt x="21313" y="14526"/>
                  </a:cubicBezTo>
                  <a:cubicBezTo>
                    <a:pt x="21872" y="15038"/>
                    <a:pt x="22456" y="15538"/>
                    <a:pt x="22991" y="16062"/>
                  </a:cubicBezTo>
                  <a:cubicBezTo>
                    <a:pt x="23361" y="16407"/>
                    <a:pt x="23706" y="16764"/>
                    <a:pt x="24063" y="17098"/>
                  </a:cubicBezTo>
                  <a:cubicBezTo>
                    <a:pt x="23063" y="18027"/>
                    <a:pt x="18336" y="22503"/>
                    <a:pt x="18812" y="24920"/>
                  </a:cubicBezTo>
                  <a:cubicBezTo>
                    <a:pt x="18812" y="24920"/>
                    <a:pt x="21682" y="22218"/>
                    <a:pt x="24123" y="17181"/>
                  </a:cubicBezTo>
                  <a:cubicBezTo>
                    <a:pt x="24325" y="17384"/>
                    <a:pt x="24539" y="17598"/>
                    <a:pt x="24730" y="17800"/>
                  </a:cubicBezTo>
                  <a:cubicBezTo>
                    <a:pt x="25016" y="18086"/>
                    <a:pt x="25266" y="18384"/>
                    <a:pt x="25539" y="18669"/>
                  </a:cubicBezTo>
                  <a:cubicBezTo>
                    <a:pt x="25670" y="18800"/>
                    <a:pt x="25801" y="18943"/>
                    <a:pt x="25920" y="19086"/>
                  </a:cubicBezTo>
                  <a:cubicBezTo>
                    <a:pt x="26039" y="19217"/>
                    <a:pt x="26170" y="19360"/>
                    <a:pt x="26289" y="19503"/>
                  </a:cubicBezTo>
                  <a:lnTo>
                    <a:pt x="27004" y="20301"/>
                  </a:lnTo>
                  <a:cubicBezTo>
                    <a:pt x="27230" y="20551"/>
                    <a:pt x="27456" y="20824"/>
                    <a:pt x="27659" y="21063"/>
                  </a:cubicBezTo>
                  <a:cubicBezTo>
                    <a:pt x="27873" y="21301"/>
                    <a:pt x="28064" y="21539"/>
                    <a:pt x="28254" y="21765"/>
                  </a:cubicBezTo>
                  <a:cubicBezTo>
                    <a:pt x="28433" y="21979"/>
                    <a:pt x="28611" y="22206"/>
                    <a:pt x="28778" y="22396"/>
                  </a:cubicBezTo>
                  <a:cubicBezTo>
                    <a:pt x="29111" y="22801"/>
                    <a:pt x="29385" y="23146"/>
                    <a:pt x="29623" y="23444"/>
                  </a:cubicBezTo>
                  <a:cubicBezTo>
                    <a:pt x="30088" y="24027"/>
                    <a:pt x="30361" y="24361"/>
                    <a:pt x="30361" y="24361"/>
                  </a:cubicBezTo>
                  <a:lnTo>
                    <a:pt x="31028" y="23825"/>
                  </a:lnTo>
                  <a:cubicBezTo>
                    <a:pt x="31028" y="23825"/>
                    <a:pt x="30754" y="23503"/>
                    <a:pt x="30266" y="22920"/>
                  </a:cubicBezTo>
                  <a:cubicBezTo>
                    <a:pt x="30028" y="22610"/>
                    <a:pt x="29730" y="22265"/>
                    <a:pt x="29385" y="21860"/>
                  </a:cubicBezTo>
                  <a:cubicBezTo>
                    <a:pt x="29230" y="21670"/>
                    <a:pt x="29028" y="21444"/>
                    <a:pt x="28837" y="21217"/>
                  </a:cubicBezTo>
                  <a:cubicBezTo>
                    <a:pt x="28647" y="21003"/>
                    <a:pt x="28433" y="20777"/>
                    <a:pt x="28230" y="20539"/>
                  </a:cubicBezTo>
                  <a:cubicBezTo>
                    <a:pt x="28016" y="20301"/>
                    <a:pt x="27802" y="20051"/>
                    <a:pt x="27563" y="19801"/>
                  </a:cubicBezTo>
                  <a:cubicBezTo>
                    <a:pt x="27325" y="19539"/>
                    <a:pt x="27087" y="19277"/>
                    <a:pt x="26825" y="19003"/>
                  </a:cubicBezTo>
                  <a:cubicBezTo>
                    <a:pt x="26706" y="18872"/>
                    <a:pt x="26575" y="18741"/>
                    <a:pt x="26444" y="18586"/>
                  </a:cubicBezTo>
                  <a:cubicBezTo>
                    <a:pt x="26313" y="18455"/>
                    <a:pt x="26170" y="18324"/>
                    <a:pt x="26039" y="18169"/>
                  </a:cubicBezTo>
                  <a:cubicBezTo>
                    <a:pt x="25778" y="17884"/>
                    <a:pt x="25492" y="17610"/>
                    <a:pt x="25206" y="17324"/>
                  </a:cubicBezTo>
                  <a:cubicBezTo>
                    <a:pt x="24885" y="17014"/>
                    <a:pt x="24539" y="16681"/>
                    <a:pt x="24194" y="16360"/>
                  </a:cubicBezTo>
                  <a:cubicBezTo>
                    <a:pt x="26754" y="14693"/>
                    <a:pt x="31552" y="5621"/>
                    <a:pt x="31552" y="5620"/>
                  </a:cubicBezTo>
                  <a:lnTo>
                    <a:pt x="31552" y="5620"/>
                  </a:lnTo>
                  <a:cubicBezTo>
                    <a:pt x="27778" y="7382"/>
                    <a:pt x="24682" y="14586"/>
                    <a:pt x="24027" y="16193"/>
                  </a:cubicBezTo>
                  <a:cubicBezTo>
                    <a:pt x="23825" y="16002"/>
                    <a:pt x="23611" y="15800"/>
                    <a:pt x="23396" y="15610"/>
                  </a:cubicBezTo>
                  <a:cubicBezTo>
                    <a:pt x="23194" y="15431"/>
                    <a:pt x="22991" y="15252"/>
                    <a:pt x="22801" y="15074"/>
                  </a:cubicBezTo>
                  <a:cubicBezTo>
                    <a:pt x="25801" y="11716"/>
                    <a:pt x="29790" y="4073"/>
                    <a:pt x="29790" y="4072"/>
                  </a:cubicBezTo>
                  <a:lnTo>
                    <a:pt x="29790" y="4072"/>
                  </a:lnTo>
                  <a:cubicBezTo>
                    <a:pt x="24980" y="7871"/>
                    <a:pt x="23099" y="13157"/>
                    <a:pt x="22575" y="14895"/>
                  </a:cubicBezTo>
                  <a:cubicBezTo>
                    <a:pt x="22206" y="14574"/>
                    <a:pt x="21813" y="14252"/>
                    <a:pt x="21444" y="13931"/>
                  </a:cubicBezTo>
                  <a:cubicBezTo>
                    <a:pt x="21289" y="13812"/>
                    <a:pt x="21146" y="13693"/>
                    <a:pt x="20979" y="13574"/>
                  </a:cubicBezTo>
                  <a:cubicBezTo>
                    <a:pt x="24361" y="10371"/>
                    <a:pt x="26337" y="1727"/>
                    <a:pt x="26337" y="1727"/>
                  </a:cubicBezTo>
                  <a:lnTo>
                    <a:pt x="26337" y="1727"/>
                  </a:lnTo>
                  <a:cubicBezTo>
                    <a:pt x="22753" y="4823"/>
                    <a:pt x="21146" y="11657"/>
                    <a:pt x="20777" y="13407"/>
                  </a:cubicBezTo>
                  <a:cubicBezTo>
                    <a:pt x="20658" y="13324"/>
                    <a:pt x="20539" y="13216"/>
                    <a:pt x="20420" y="13121"/>
                  </a:cubicBezTo>
                  <a:cubicBezTo>
                    <a:pt x="20253" y="12990"/>
                    <a:pt x="20086" y="12859"/>
                    <a:pt x="19908" y="12740"/>
                  </a:cubicBezTo>
                  <a:cubicBezTo>
                    <a:pt x="19729" y="12621"/>
                    <a:pt x="19562" y="12490"/>
                    <a:pt x="19384" y="12371"/>
                  </a:cubicBezTo>
                  <a:cubicBezTo>
                    <a:pt x="19372" y="12347"/>
                    <a:pt x="19348" y="12335"/>
                    <a:pt x="19324" y="12323"/>
                  </a:cubicBezTo>
                  <a:cubicBezTo>
                    <a:pt x="22301" y="7347"/>
                    <a:pt x="22098" y="822"/>
                    <a:pt x="22098" y="822"/>
                  </a:cubicBezTo>
                  <a:lnTo>
                    <a:pt x="22098" y="822"/>
                  </a:lnTo>
                  <a:cubicBezTo>
                    <a:pt x="18943" y="4608"/>
                    <a:pt x="19015" y="10478"/>
                    <a:pt x="19110" y="12157"/>
                  </a:cubicBezTo>
                  <a:cubicBezTo>
                    <a:pt x="19027" y="12097"/>
                    <a:pt x="18943" y="12038"/>
                    <a:pt x="18872" y="12002"/>
                  </a:cubicBezTo>
                  <a:lnTo>
                    <a:pt x="18610" y="11811"/>
                  </a:lnTo>
                  <a:cubicBezTo>
                    <a:pt x="18527" y="11752"/>
                    <a:pt x="18431" y="11704"/>
                    <a:pt x="18348" y="11657"/>
                  </a:cubicBezTo>
                  <a:cubicBezTo>
                    <a:pt x="18229" y="11585"/>
                    <a:pt x="18098" y="11490"/>
                    <a:pt x="17979" y="11419"/>
                  </a:cubicBezTo>
                  <a:cubicBezTo>
                    <a:pt x="19301" y="7097"/>
                    <a:pt x="17836" y="762"/>
                    <a:pt x="17836" y="762"/>
                  </a:cubicBezTo>
                  <a:cubicBezTo>
                    <a:pt x="15633" y="5215"/>
                    <a:pt x="17098" y="9752"/>
                    <a:pt x="17681" y="11228"/>
                  </a:cubicBezTo>
                  <a:cubicBezTo>
                    <a:pt x="17562" y="11145"/>
                    <a:pt x="17443" y="11061"/>
                    <a:pt x="17324" y="10990"/>
                  </a:cubicBezTo>
                  <a:cubicBezTo>
                    <a:pt x="17157" y="10871"/>
                    <a:pt x="16979" y="10776"/>
                    <a:pt x="16800" y="10668"/>
                  </a:cubicBezTo>
                  <a:cubicBezTo>
                    <a:pt x="16622" y="10573"/>
                    <a:pt x="16455" y="10478"/>
                    <a:pt x="16288" y="10371"/>
                  </a:cubicBezTo>
                  <a:cubicBezTo>
                    <a:pt x="16133" y="10276"/>
                    <a:pt x="15967" y="10180"/>
                    <a:pt x="15800" y="10097"/>
                  </a:cubicBezTo>
                  <a:lnTo>
                    <a:pt x="15312" y="9823"/>
                  </a:lnTo>
                  <a:cubicBezTo>
                    <a:pt x="15098" y="9716"/>
                    <a:pt x="14907" y="9621"/>
                    <a:pt x="14705" y="9514"/>
                  </a:cubicBezTo>
                  <a:cubicBezTo>
                    <a:pt x="16205" y="5573"/>
                    <a:pt x="14741" y="406"/>
                    <a:pt x="14740" y="405"/>
                  </a:cubicBezTo>
                  <a:lnTo>
                    <a:pt x="14740" y="405"/>
                  </a:lnTo>
                  <a:cubicBezTo>
                    <a:pt x="13371" y="2275"/>
                    <a:pt x="14264" y="7978"/>
                    <a:pt x="14538" y="9418"/>
                  </a:cubicBezTo>
                  <a:cubicBezTo>
                    <a:pt x="14478" y="9394"/>
                    <a:pt x="14407" y="9359"/>
                    <a:pt x="14348" y="9323"/>
                  </a:cubicBezTo>
                  <a:cubicBezTo>
                    <a:pt x="14193" y="9228"/>
                    <a:pt x="14026" y="9168"/>
                    <a:pt x="13883" y="9109"/>
                  </a:cubicBezTo>
                  <a:cubicBezTo>
                    <a:pt x="13728" y="9037"/>
                    <a:pt x="13586" y="8978"/>
                    <a:pt x="13431" y="8918"/>
                  </a:cubicBezTo>
                  <a:cubicBezTo>
                    <a:pt x="13288" y="8859"/>
                    <a:pt x="13133" y="8787"/>
                    <a:pt x="13002" y="8728"/>
                  </a:cubicBezTo>
                  <a:cubicBezTo>
                    <a:pt x="14728" y="5477"/>
                    <a:pt x="11931" y="1120"/>
                    <a:pt x="11931" y="1120"/>
                  </a:cubicBezTo>
                  <a:lnTo>
                    <a:pt x="11931" y="1120"/>
                  </a:lnTo>
                  <a:cubicBezTo>
                    <a:pt x="10930" y="4227"/>
                    <a:pt x="12764" y="8275"/>
                    <a:pt x="12978" y="8704"/>
                  </a:cubicBezTo>
                  <a:cubicBezTo>
                    <a:pt x="12835" y="8644"/>
                    <a:pt x="12716" y="8585"/>
                    <a:pt x="12585" y="8549"/>
                  </a:cubicBezTo>
                  <a:cubicBezTo>
                    <a:pt x="12300" y="8442"/>
                    <a:pt x="12050" y="8347"/>
                    <a:pt x="11800" y="8263"/>
                  </a:cubicBezTo>
                  <a:cubicBezTo>
                    <a:pt x="11788" y="8263"/>
                    <a:pt x="11752" y="8252"/>
                    <a:pt x="11740" y="8252"/>
                  </a:cubicBezTo>
                  <a:cubicBezTo>
                    <a:pt x="11442" y="6085"/>
                    <a:pt x="7406" y="1"/>
                    <a:pt x="740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82" name="Google Shape;882;p23"/>
          <p:cNvSpPr/>
          <p:nvPr/>
        </p:nvSpPr>
        <p:spPr>
          <a:xfrm rot="9900062">
            <a:off x="-285251" y="4985402"/>
            <a:ext cx="1561237" cy="1321556"/>
          </a:xfrm>
          <a:custGeom>
            <a:avLst/>
            <a:gdLst/>
            <a:ahLst/>
            <a:cxnLst/>
            <a:rect l="l" t="t" r="r" b="b"/>
            <a:pathLst>
              <a:path w="29768" h="25198" extrusionOk="0">
                <a:moveTo>
                  <a:pt x="28706" y="0"/>
                </a:moveTo>
                <a:cubicBezTo>
                  <a:pt x="28706" y="0"/>
                  <a:pt x="28683" y="107"/>
                  <a:pt x="28647" y="286"/>
                </a:cubicBezTo>
                <a:cubicBezTo>
                  <a:pt x="28635" y="369"/>
                  <a:pt x="28611" y="488"/>
                  <a:pt x="28575" y="631"/>
                </a:cubicBezTo>
                <a:cubicBezTo>
                  <a:pt x="28552" y="762"/>
                  <a:pt x="28516" y="905"/>
                  <a:pt x="28456" y="1072"/>
                </a:cubicBezTo>
                <a:cubicBezTo>
                  <a:pt x="28397" y="1238"/>
                  <a:pt x="28337" y="1429"/>
                  <a:pt x="28278" y="1619"/>
                </a:cubicBezTo>
                <a:cubicBezTo>
                  <a:pt x="28218" y="1834"/>
                  <a:pt x="28111" y="2036"/>
                  <a:pt x="28028" y="2262"/>
                </a:cubicBezTo>
                <a:cubicBezTo>
                  <a:pt x="27980" y="2369"/>
                  <a:pt x="27933" y="2477"/>
                  <a:pt x="27897" y="2596"/>
                </a:cubicBezTo>
                <a:cubicBezTo>
                  <a:pt x="26399" y="2354"/>
                  <a:pt x="20976" y="1508"/>
                  <a:pt x="18281" y="1508"/>
                </a:cubicBezTo>
                <a:cubicBezTo>
                  <a:pt x="17119" y="1508"/>
                  <a:pt x="16464" y="1665"/>
                  <a:pt x="16848" y="2096"/>
                </a:cubicBezTo>
                <a:cubicBezTo>
                  <a:pt x="17861" y="3230"/>
                  <a:pt x="22903" y="3406"/>
                  <a:pt x="25750" y="3406"/>
                </a:cubicBezTo>
                <a:cubicBezTo>
                  <a:pt x="26550" y="3406"/>
                  <a:pt x="27176" y="3392"/>
                  <a:pt x="27492" y="3381"/>
                </a:cubicBezTo>
                <a:lnTo>
                  <a:pt x="27492" y="3381"/>
                </a:lnTo>
                <a:cubicBezTo>
                  <a:pt x="27432" y="3501"/>
                  <a:pt x="27361" y="3620"/>
                  <a:pt x="27278" y="3739"/>
                </a:cubicBezTo>
                <a:cubicBezTo>
                  <a:pt x="27123" y="4001"/>
                  <a:pt x="26968" y="4286"/>
                  <a:pt x="26778" y="4560"/>
                </a:cubicBezTo>
                <a:cubicBezTo>
                  <a:pt x="26587" y="4822"/>
                  <a:pt x="26409" y="5120"/>
                  <a:pt x="26182" y="5394"/>
                </a:cubicBezTo>
                <a:cubicBezTo>
                  <a:pt x="25968" y="5667"/>
                  <a:pt x="25754" y="5965"/>
                  <a:pt x="25516" y="6239"/>
                </a:cubicBezTo>
                <a:cubicBezTo>
                  <a:pt x="25397" y="6382"/>
                  <a:pt x="25277" y="6525"/>
                  <a:pt x="25158" y="6668"/>
                </a:cubicBezTo>
                <a:cubicBezTo>
                  <a:pt x="25039" y="6822"/>
                  <a:pt x="24896" y="6953"/>
                  <a:pt x="24765" y="7096"/>
                </a:cubicBezTo>
                <a:cubicBezTo>
                  <a:pt x="24658" y="7215"/>
                  <a:pt x="24563" y="7334"/>
                  <a:pt x="24444" y="7453"/>
                </a:cubicBezTo>
                <a:cubicBezTo>
                  <a:pt x="22451" y="7037"/>
                  <a:pt x="16306" y="5777"/>
                  <a:pt x="13663" y="5777"/>
                </a:cubicBezTo>
                <a:cubicBezTo>
                  <a:pt x="12753" y="5777"/>
                  <a:pt x="12258" y="5926"/>
                  <a:pt x="12490" y="6310"/>
                </a:cubicBezTo>
                <a:cubicBezTo>
                  <a:pt x="13383" y="7787"/>
                  <a:pt x="21360" y="8096"/>
                  <a:pt x="23742" y="8156"/>
                </a:cubicBezTo>
                <a:cubicBezTo>
                  <a:pt x="23515" y="8382"/>
                  <a:pt x="23289" y="8584"/>
                  <a:pt x="23075" y="8799"/>
                </a:cubicBezTo>
                <a:cubicBezTo>
                  <a:pt x="22777" y="9085"/>
                  <a:pt x="22456" y="9346"/>
                  <a:pt x="22158" y="9632"/>
                </a:cubicBezTo>
                <a:cubicBezTo>
                  <a:pt x="21848" y="9894"/>
                  <a:pt x="21539" y="10168"/>
                  <a:pt x="21206" y="10430"/>
                </a:cubicBezTo>
                <a:cubicBezTo>
                  <a:pt x="20717" y="10835"/>
                  <a:pt x="20217" y="11228"/>
                  <a:pt x="19705" y="11597"/>
                </a:cubicBezTo>
                <a:cubicBezTo>
                  <a:pt x="18173" y="10937"/>
                  <a:pt x="11342" y="8009"/>
                  <a:pt x="9539" y="8009"/>
                </a:cubicBezTo>
                <a:cubicBezTo>
                  <a:pt x="9030" y="8009"/>
                  <a:pt x="8921" y="8242"/>
                  <a:pt x="9442" y="8823"/>
                </a:cubicBezTo>
                <a:cubicBezTo>
                  <a:pt x="11204" y="10811"/>
                  <a:pt x="17372" y="11894"/>
                  <a:pt x="18979" y="12144"/>
                </a:cubicBezTo>
                <a:cubicBezTo>
                  <a:pt x="18408" y="12561"/>
                  <a:pt x="17836" y="12954"/>
                  <a:pt x="17276" y="13335"/>
                </a:cubicBezTo>
                <a:cubicBezTo>
                  <a:pt x="16824" y="13645"/>
                  <a:pt x="16372" y="13930"/>
                  <a:pt x="15931" y="14204"/>
                </a:cubicBezTo>
                <a:cubicBezTo>
                  <a:pt x="14714" y="13877"/>
                  <a:pt x="8313" y="12201"/>
                  <a:pt x="6010" y="12201"/>
                </a:cubicBezTo>
                <a:cubicBezTo>
                  <a:pt x="5385" y="12201"/>
                  <a:pt x="5062" y="12325"/>
                  <a:pt x="5227" y="12633"/>
                </a:cubicBezTo>
                <a:cubicBezTo>
                  <a:pt x="5954" y="13990"/>
                  <a:pt x="13276" y="14585"/>
                  <a:pt x="15121" y="14704"/>
                </a:cubicBezTo>
                <a:cubicBezTo>
                  <a:pt x="14598" y="15014"/>
                  <a:pt x="14109" y="15312"/>
                  <a:pt x="13645" y="15573"/>
                </a:cubicBezTo>
                <a:cubicBezTo>
                  <a:pt x="12562" y="16193"/>
                  <a:pt x="11645" y="16681"/>
                  <a:pt x="10990" y="17014"/>
                </a:cubicBezTo>
                <a:cubicBezTo>
                  <a:pt x="9274" y="16537"/>
                  <a:pt x="4757" y="15316"/>
                  <a:pt x="3092" y="15316"/>
                </a:cubicBezTo>
                <a:cubicBezTo>
                  <a:pt x="2469" y="15316"/>
                  <a:pt x="2245" y="15487"/>
                  <a:pt x="2715" y="15931"/>
                </a:cubicBezTo>
                <a:cubicBezTo>
                  <a:pt x="4356" y="17469"/>
                  <a:pt x="8286" y="17610"/>
                  <a:pt x="9787" y="17610"/>
                </a:cubicBezTo>
                <a:cubicBezTo>
                  <a:pt x="9865" y="17610"/>
                  <a:pt x="9937" y="17610"/>
                  <a:pt x="10002" y="17609"/>
                </a:cubicBezTo>
                <a:lnTo>
                  <a:pt x="10061" y="17728"/>
                </a:lnTo>
                <a:cubicBezTo>
                  <a:pt x="8311" y="18443"/>
                  <a:pt x="0" y="21848"/>
                  <a:pt x="1382" y="22265"/>
                </a:cubicBezTo>
                <a:cubicBezTo>
                  <a:pt x="1598" y="22330"/>
                  <a:pt x="1836" y="22360"/>
                  <a:pt x="2092" y="22360"/>
                </a:cubicBezTo>
                <a:cubicBezTo>
                  <a:pt x="5099" y="22360"/>
                  <a:pt x="10490" y="18193"/>
                  <a:pt x="10490" y="18193"/>
                </a:cubicBezTo>
                <a:lnTo>
                  <a:pt x="10490" y="18193"/>
                </a:lnTo>
                <a:cubicBezTo>
                  <a:pt x="10490" y="18193"/>
                  <a:pt x="7895" y="25197"/>
                  <a:pt x="9271" y="25197"/>
                </a:cubicBezTo>
                <a:cubicBezTo>
                  <a:pt x="9406" y="25197"/>
                  <a:pt x="9580" y="25129"/>
                  <a:pt x="9799" y="24979"/>
                </a:cubicBezTo>
                <a:cubicBezTo>
                  <a:pt x="10752" y="24325"/>
                  <a:pt x="11597" y="17657"/>
                  <a:pt x="11657" y="17216"/>
                </a:cubicBezTo>
                <a:cubicBezTo>
                  <a:pt x="12264" y="16907"/>
                  <a:pt x="13026" y="16502"/>
                  <a:pt x="13907" y="16026"/>
                </a:cubicBezTo>
                <a:cubicBezTo>
                  <a:pt x="14348" y="15776"/>
                  <a:pt x="14824" y="15514"/>
                  <a:pt x="15336" y="15216"/>
                </a:cubicBezTo>
                <a:lnTo>
                  <a:pt x="15336" y="15216"/>
                </a:lnTo>
                <a:cubicBezTo>
                  <a:pt x="14228" y="18026"/>
                  <a:pt x="12966" y="24098"/>
                  <a:pt x="13978" y="24444"/>
                </a:cubicBezTo>
                <a:cubicBezTo>
                  <a:pt x="13997" y="24450"/>
                  <a:pt x="14015" y="24452"/>
                  <a:pt x="14033" y="24452"/>
                </a:cubicBezTo>
                <a:cubicBezTo>
                  <a:pt x="14954" y="24452"/>
                  <a:pt x="15852" y="16842"/>
                  <a:pt x="16074" y="14764"/>
                </a:cubicBezTo>
                <a:cubicBezTo>
                  <a:pt x="16562" y="14466"/>
                  <a:pt x="17074" y="14157"/>
                  <a:pt x="17598" y="13811"/>
                </a:cubicBezTo>
                <a:cubicBezTo>
                  <a:pt x="18086" y="13490"/>
                  <a:pt x="18586" y="13156"/>
                  <a:pt x="19098" y="12799"/>
                </a:cubicBezTo>
                <a:lnTo>
                  <a:pt x="19098" y="12799"/>
                </a:lnTo>
                <a:cubicBezTo>
                  <a:pt x="18205" y="14811"/>
                  <a:pt x="15479" y="21241"/>
                  <a:pt x="17145" y="21681"/>
                </a:cubicBezTo>
                <a:cubicBezTo>
                  <a:pt x="17194" y="21694"/>
                  <a:pt x="17243" y="21701"/>
                  <a:pt x="17290" y="21701"/>
                </a:cubicBezTo>
                <a:cubicBezTo>
                  <a:pt x="18934" y="21701"/>
                  <a:pt x="19783" y="14101"/>
                  <a:pt x="19991" y="12180"/>
                </a:cubicBezTo>
                <a:cubicBezTo>
                  <a:pt x="20539" y="11775"/>
                  <a:pt x="21086" y="11359"/>
                  <a:pt x="21622" y="10942"/>
                </a:cubicBezTo>
                <a:lnTo>
                  <a:pt x="22610" y="10132"/>
                </a:lnTo>
                <a:cubicBezTo>
                  <a:pt x="22920" y="9858"/>
                  <a:pt x="23253" y="9585"/>
                  <a:pt x="23551" y="9299"/>
                </a:cubicBezTo>
                <a:lnTo>
                  <a:pt x="24265" y="8632"/>
                </a:lnTo>
                <a:lnTo>
                  <a:pt x="24265" y="8632"/>
                </a:lnTo>
                <a:cubicBezTo>
                  <a:pt x="23134" y="11859"/>
                  <a:pt x="21968" y="19050"/>
                  <a:pt x="23158" y="19383"/>
                </a:cubicBezTo>
                <a:cubicBezTo>
                  <a:pt x="23176" y="19388"/>
                  <a:pt x="23194" y="19391"/>
                  <a:pt x="23212" y="19391"/>
                </a:cubicBezTo>
                <a:cubicBezTo>
                  <a:pt x="24345" y="19391"/>
                  <a:pt x="24981" y="9417"/>
                  <a:pt x="25075" y="7811"/>
                </a:cubicBezTo>
                <a:cubicBezTo>
                  <a:pt x="25158" y="7739"/>
                  <a:pt x="25230" y="7668"/>
                  <a:pt x="25289" y="7596"/>
                </a:cubicBezTo>
                <a:cubicBezTo>
                  <a:pt x="25420" y="7441"/>
                  <a:pt x="25551" y="7311"/>
                  <a:pt x="25694" y="7156"/>
                </a:cubicBezTo>
                <a:cubicBezTo>
                  <a:pt x="25825" y="7013"/>
                  <a:pt x="25944" y="6858"/>
                  <a:pt x="26063" y="6715"/>
                </a:cubicBezTo>
                <a:cubicBezTo>
                  <a:pt x="26313" y="6429"/>
                  <a:pt x="26540" y="6132"/>
                  <a:pt x="26766" y="5834"/>
                </a:cubicBezTo>
                <a:cubicBezTo>
                  <a:pt x="27004" y="5548"/>
                  <a:pt x="27194" y="5251"/>
                  <a:pt x="27385" y="4977"/>
                </a:cubicBezTo>
                <a:cubicBezTo>
                  <a:pt x="27432" y="4917"/>
                  <a:pt x="27480" y="4858"/>
                  <a:pt x="27516" y="4774"/>
                </a:cubicBezTo>
                <a:lnTo>
                  <a:pt x="27516" y="4774"/>
                </a:lnTo>
                <a:cubicBezTo>
                  <a:pt x="27135" y="8584"/>
                  <a:pt x="27397" y="15109"/>
                  <a:pt x="28611" y="15216"/>
                </a:cubicBezTo>
                <a:cubicBezTo>
                  <a:pt x="28617" y="15217"/>
                  <a:pt x="28623" y="15217"/>
                  <a:pt x="28629" y="15217"/>
                </a:cubicBezTo>
                <a:cubicBezTo>
                  <a:pt x="29767" y="15217"/>
                  <a:pt x="28705" y="5940"/>
                  <a:pt x="28385" y="3322"/>
                </a:cubicBezTo>
                <a:lnTo>
                  <a:pt x="28385" y="3310"/>
                </a:lnTo>
                <a:cubicBezTo>
                  <a:pt x="28456" y="3167"/>
                  <a:pt x="28516" y="3048"/>
                  <a:pt x="28575" y="2917"/>
                </a:cubicBezTo>
                <a:cubicBezTo>
                  <a:pt x="28635" y="2786"/>
                  <a:pt x="28683" y="2667"/>
                  <a:pt x="28742" y="2548"/>
                </a:cubicBezTo>
                <a:cubicBezTo>
                  <a:pt x="28849" y="2310"/>
                  <a:pt x="28945" y="2084"/>
                  <a:pt x="29028" y="1857"/>
                </a:cubicBezTo>
                <a:cubicBezTo>
                  <a:pt x="29099" y="1643"/>
                  <a:pt x="29171" y="1441"/>
                  <a:pt x="29230" y="1262"/>
                </a:cubicBezTo>
                <a:cubicBezTo>
                  <a:pt x="29290" y="1084"/>
                  <a:pt x="29337" y="929"/>
                  <a:pt x="29361" y="774"/>
                </a:cubicBezTo>
                <a:cubicBezTo>
                  <a:pt x="29397" y="631"/>
                  <a:pt x="29421" y="512"/>
                  <a:pt x="29457" y="405"/>
                </a:cubicBezTo>
                <a:cubicBezTo>
                  <a:pt x="29504" y="214"/>
                  <a:pt x="29528" y="107"/>
                  <a:pt x="29528" y="107"/>
                </a:cubicBezTo>
                <a:lnTo>
                  <a:pt x="287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3" name="Google Shape;883;p23"/>
          <p:cNvSpPr/>
          <p:nvPr/>
        </p:nvSpPr>
        <p:spPr>
          <a:xfrm rot="9900160">
            <a:off x="-73514" y="5966407"/>
            <a:ext cx="1559772" cy="1275292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67B5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4" name="Google Shape;884;p23"/>
          <p:cNvSpPr/>
          <p:nvPr/>
        </p:nvSpPr>
        <p:spPr>
          <a:xfrm>
            <a:off x="6237105" y="6272001"/>
            <a:ext cx="5954975" cy="585985"/>
          </a:xfrm>
          <a:custGeom>
            <a:avLst/>
            <a:gdLst/>
            <a:ahLst/>
            <a:cxnLst/>
            <a:rect l="l" t="t" r="r" b="b"/>
            <a:pathLst>
              <a:path w="53984" h="8516" extrusionOk="0">
                <a:moveTo>
                  <a:pt x="46657" y="1"/>
                </a:moveTo>
                <a:cubicBezTo>
                  <a:pt x="46074" y="1"/>
                  <a:pt x="45488" y="51"/>
                  <a:pt x="44899" y="169"/>
                </a:cubicBezTo>
                <a:cubicBezTo>
                  <a:pt x="43542" y="431"/>
                  <a:pt x="42387" y="1407"/>
                  <a:pt x="41470" y="2038"/>
                </a:cubicBezTo>
                <a:cubicBezTo>
                  <a:pt x="39232" y="3574"/>
                  <a:pt x="37029" y="4872"/>
                  <a:pt x="33612" y="5336"/>
                </a:cubicBezTo>
                <a:cubicBezTo>
                  <a:pt x="32989" y="5416"/>
                  <a:pt x="32472" y="5460"/>
                  <a:pt x="31980" y="5460"/>
                </a:cubicBezTo>
                <a:cubicBezTo>
                  <a:pt x="31371" y="5460"/>
                  <a:pt x="30802" y="5392"/>
                  <a:pt x="30123" y="5241"/>
                </a:cubicBezTo>
                <a:cubicBezTo>
                  <a:pt x="29750" y="5162"/>
                  <a:pt x="28846" y="5072"/>
                  <a:pt x="27839" y="5072"/>
                </a:cubicBezTo>
                <a:cubicBezTo>
                  <a:pt x="26724" y="5072"/>
                  <a:pt x="25482" y="5182"/>
                  <a:pt x="24694" y="5538"/>
                </a:cubicBezTo>
                <a:cubicBezTo>
                  <a:pt x="23539" y="6071"/>
                  <a:pt x="22016" y="6265"/>
                  <a:pt x="20469" y="6265"/>
                </a:cubicBezTo>
                <a:cubicBezTo>
                  <a:pt x="19146" y="6265"/>
                  <a:pt x="17804" y="6123"/>
                  <a:pt x="16657" y="5931"/>
                </a:cubicBezTo>
                <a:cubicBezTo>
                  <a:pt x="14636" y="5589"/>
                  <a:pt x="12849" y="5387"/>
                  <a:pt x="11110" y="5387"/>
                </a:cubicBezTo>
                <a:cubicBezTo>
                  <a:pt x="8793" y="5387"/>
                  <a:pt x="6562" y="5746"/>
                  <a:pt x="3977" y="6610"/>
                </a:cubicBezTo>
                <a:cubicBezTo>
                  <a:pt x="2417" y="7134"/>
                  <a:pt x="1179" y="7801"/>
                  <a:pt x="0" y="8515"/>
                </a:cubicBezTo>
                <a:lnTo>
                  <a:pt x="53983" y="8515"/>
                </a:lnTo>
                <a:lnTo>
                  <a:pt x="53983" y="1574"/>
                </a:lnTo>
                <a:cubicBezTo>
                  <a:pt x="51696" y="973"/>
                  <a:pt x="49211" y="1"/>
                  <a:pt x="4665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5" name="Google Shape;885;p23"/>
          <p:cNvSpPr/>
          <p:nvPr/>
        </p:nvSpPr>
        <p:spPr>
          <a:xfrm rot="10800000">
            <a:off x="18" y="3"/>
            <a:ext cx="3217316" cy="526796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699627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17C3A-AEAD-4DAC-858C-76BBDB6B466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DDCBD-4D5B-4F99-989E-7592B66F98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313349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F13292-8CA9-4226-BF0E-85BBB2CA784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6C8C6-0D4D-49F0-AC86-4EFAD5D310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872913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F531D-5D30-44BD-AA74-4E828BEE040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B5396-2A66-4A44-809E-8517368ACA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87462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 b="1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 b="1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 b="1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 b="1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60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033E05-E3A4-4EA6-9179-EF1E9166C7AB}" type="slidenum">
              <a:rPr lang="en-US" altLang="vi-VN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4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19864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9494-416B-4683-8042-930F480FE884}" type="slidenum">
              <a:rPr lang="en-US" altLang="vi-VN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66511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 b="1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 b="1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 b="1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9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5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89D271-4AF5-4210-BFEC-3014126141CF}" type="slidenum">
              <a:rPr lang="en-US" altLang="vi-VN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97990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5AC197-9BE7-4E86-AB48-687C3FD2773A}" type="slidenum">
              <a:rPr lang="en-US" altLang="vi-VN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27204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AFB22-7E77-40A1-96EF-E4A8C4A2F67C}" type="slidenum">
              <a:rPr lang="en-US" altLang="vi-VN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97021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D85028-C265-4123-AEC2-79FA85301D3B}" type="slidenum">
              <a:rPr lang="en-US" altLang="vi-VN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90909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E5AFB3-7C37-47F6-84FD-AE43AA0FA0F9}" type="slidenum">
              <a:rPr lang="en-US" altLang="vi-VN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806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4"/>
          <p:cNvSpPr/>
          <p:nvPr/>
        </p:nvSpPr>
        <p:spPr>
          <a:xfrm rot="10800000" flipH="1">
            <a:off x="8658109" y="7"/>
            <a:ext cx="3533899" cy="864893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888" name="Google Shape;888;p24"/>
          <p:cNvGrpSpPr/>
          <p:nvPr/>
        </p:nvGrpSpPr>
        <p:grpSpPr>
          <a:xfrm rot="2064314">
            <a:off x="1963209" y="1575062"/>
            <a:ext cx="3663257" cy="3325185"/>
            <a:chOff x="747700" y="1105791"/>
            <a:chExt cx="2747649" cy="2494076"/>
          </a:xfrm>
        </p:grpSpPr>
        <p:sp>
          <p:nvSpPr>
            <p:cNvPr id="889" name="Google Shape;889;p24"/>
            <p:cNvSpPr/>
            <p:nvPr/>
          </p:nvSpPr>
          <p:spPr>
            <a:xfrm>
              <a:off x="1853769" y="1486664"/>
              <a:ext cx="15296" cy="13674"/>
            </a:xfrm>
            <a:custGeom>
              <a:avLst/>
              <a:gdLst/>
              <a:ahLst/>
              <a:cxnLst/>
              <a:rect l="l" t="t" r="r" b="b"/>
              <a:pathLst>
                <a:path w="132" h="118" extrusionOk="0">
                  <a:moveTo>
                    <a:pt x="69" y="1"/>
                  </a:moveTo>
                  <a:cubicBezTo>
                    <a:pt x="61" y="1"/>
                    <a:pt x="54" y="2"/>
                    <a:pt x="48" y="6"/>
                  </a:cubicBezTo>
                  <a:cubicBezTo>
                    <a:pt x="24" y="17"/>
                    <a:pt x="0" y="53"/>
                    <a:pt x="24" y="77"/>
                  </a:cubicBezTo>
                  <a:cubicBezTo>
                    <a:pt x="24" y="104"/>
                    <a:pt x="37" y="117"/>
                    <a:pt x="64" y="117"/>
                  </a:cubicBezTo>
                  <a:cubicBezTo>
                    <a:pt x="73" y="117"/>
                    <a:pt x="84" y="116"/>
                    <a:pt x="96" y="113"/>
                  </a:cubicBezTo>
                  <a:cubicBezTo>
                    <a:pt x="119" y="89"/>
                    <a:pt x="131" y="65"/>
                    <a:pt x="119" y="29"/>
                  </a:cubicBezTo>
                  <a:cubicBezTo>
                    <a:pt x="111" y="12"/>
                    <a:pt x="89" y="1"/>
                    <a:pt x="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24"/>
            <p:cNvSpPr/>
            <p:nvPr/>
          </p:nvSpPr>
          <p:spPr>
            <a:xfrm>
              <a:off x="2005451" y="1551555"/>
              <a:ext cx="18077" cy="14485"/>
            </a:xfrm>
            <a:custGeom>
              <a:avLst/>
              <a:gdLst/>
              <a:ahLst/>
              <a:cxnLst/>
              <a:rect l="l" t="t" r="r" b="b"/>
              <a:pathLst>
                <a:path w="156" h="125" extrusionOk="0">
                  <a:moveTo>
                    <a:pt x="84" y="1"/>
                  </a:moveTo>
                  <a:cubicBezTo>
                    <a:pt x="77" y="1"/>
                    <a:pt x="69" y="2"/>
                    <a:pt x="60" y="5"/>
                  </a:cubicBezTo>
                  <a:cubicBezTo>
                    <a:pt x="25" y="17"/>
                    <a:pt x="1" y="53"/>
                    <a:pt x="25" y="88"/>
                  </a:cubicBezTo>
                  <a:cubicBezTo>
                    <a:pt x="37" y="112"/>
                    <a:pt x="60" y="124"/>
                    <a:pt x="96" y="124"/>
                  </a:cubicBezTo>
                  <a:cubicBezTo>
                    <a:pt x="144" y="112"/>
                    <a:pt x="156" y="88"/>
                    <a:pt x="144" y="53"/>
                  </a:cubicBezTo>
                  <a:cubicBezTo>
                    <a:pt x="126" y="16"/>
                    <a:pt x="107" y="1"/>
                    <a:pt x="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24"/>
            <p:cNvSpPr/>
            <p:nvPr/>
          </p:nvSpPr>
          <p:spPr>
            <a:xfrm>
              <a:off x="2956534" y="2220554"/>
              <a:ext cx="34647" cy="31287"/>
            </a:xfrm>
            <a:custGeom>
              <a:avLst/>
              <a:gdLst/>
              <a:ahLst/>
              <a:cxnLst/>
              <a:rect l="l" t="t" r="r" b="b"/>
              <a:pathLst>
                <a:path w="299" h="270" extrusionOk="0">
                  <a:moveTo>
                    <a:pt x="156" y="1"/>
                  </a:moveTo>
                  <a:cubicBezTo>
                    <a:pt x="135" y="1"/>
                    <a:pt x="114" y="6"/>
                    <a:pt x="96" y="17"/>
                  </a:cubicBezTo>
                  <a:cubicBezTo>
                    <a:pt x="36" y="53"/>
                    <a:pt x="0" y="124"/>
                    <a:pt x="36" y="196"/>
                  </a:cubicBezTo>
                  <a:cubicBezTo>
                    <a:pt x="53" y="239"/>
                    <a:pt x="96" y="270"/>
                    <a:pt x="149" y="270"/>
                  </a:cubicBezTo>
                  <a:cubicBezTo>
                    <a:pt x="170" y="270"/>
                    <a:pt x="192" y="265"/>
                    <a:pt x="215" y="255"/>
                  </a:cubicBezTo>
                  <a:cubicBezTo>
                    <a:pt x="274" y="232"/>
                    <a:pt x="298" y="160"/>
                    <a:pt x="274" y="77"/>
                  </a:cubicBezTo>
                  <a:cubicBezTo>
                    <a:pt x="250" y="27"/>
                    <a:pt x="20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24"/>
            <p:cNvSpPr/>
            <p:nvPr/>
          </p:nvSpPr>
          <p:spPr>
            <a:xfrm>
              <a:off x="3086200" y="2567951"/>
              <a:ext cx="55274" cy="48669"/>
            </a:xfrm>
            <a:custGeom>
              <a:avLst/>
              <a:gdLst/>
              <a:ahLst/>
              <a:cxnLst/>
              <a:rect l="l" t="t" r="r" b="b"/>
              <a:pathLst>
                <a:path w="477" h="420" extrusionOk="0">
                  <a:moveTo>
                    <a:pt x="238" y="1"/>
                  </a:moveTo>
                  <a:cubicBezTo>
                    <a:pt x="207" y="1"/>
                    <a:pt x="175" y="7"/>
                    <a:pt x="143" y="20"/>
                  </a:cubicBezTo>
                  <a:cubicBezTo>
                    <a:pt x="48" y="79"/>
                    <a:pt x="1" y="198"/>
                    <a:pt x="48" y="293"/>
                  </a:cubicBezTo>
                  <a:cubicBezTo>
                    <a:pt x="92" y="372"/>
                    <a:pt x="168" y="419"/>
                    <a:pt x="243" y="419"/>
                  </a:cubicBezTo>
                  <a:cubicBezTo>
                    <a:pt x="270" y="419"/>
                    <a:pt x="297" y="413"/>
                    <a:pt x="322" y="401"/>
                  </a:cubicBezTo>
                  <a:cubicBezTo>
                    <a:pt x="429" y="341"/>
                    <a:pt x="477" y="222"/>
                    <a:pt x="429" y="115"/>
                  </a:cubicBezTo>
                  <a:cubicBezTo>
                    <a:pt x="394" y="45"/>
                    <a:pt x="321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24"/>
            <p:cNvSpPr/>
            <p:nvPr/>
          </p:nvSpPr>
          <p:spPr>
            <a:xfrm>
              <a:off x="1906579" y="2283012"/>
              <a:ext cx="84359" cy="74973"/>
            </a:xfrm>
            <a:custGeom>
              <a:avLst/>
              <a:gdLst/>
              <a:ahLst/>
              <a:cxnLst/>
              <a:rect l="l" t="t" r="r" b="b"/>
              <a:pathLst>
                <a:path w="728" h="647" extrusionOk="0">
                  <a:moveTo>
                    <a:pt x="376" y="0"/>
                  </a:moveTo>
                  <a:cubicBezTo>
                    <a:pt x="325" y="0"/>
                    <a:pt x="274" y="13"/>
                    <a:pt x="227" y="38"/>
                  </a:cubicBezTo>
                  <a:cubicBezTo>
                    <a:pt x="60" y="109"/>
                    <a:pt x="1" y="300"/>
                    <a:pt x="72" y="467"/>
                  </a:cubicBezTo>
                  <a:cubicBezTo>
                    <a:pt x="122" y="583"/>
                    <a:pt x="235" y="647"/>
                    <a:pt x="352" y="647"/>
                  </a:cubicBezTo>
                  <a:cubicBezTo>
                    <a:pt x="403" y="647"/>
                    <a:pt x="454" y="635"/>
                    <a:pt x="501" y="609"/>
                  </a:cubicBezTo>
                  <a:cubicBezTo>
                    <a:pt x="668" y="538"/>
                    <a:pt x="727" y="347"/>
                    <a:pt x="656" y="181"/>
                  </a:cubicBezTo>
                  <a:cubicBezTo>
                    <a:pt x="606" y="65"/>
                    <a:pt x="492" y="0"/>
                    <a:pt x="3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24"/>
            <p:cNvSpPr/>
            <p:nvPr/>
          </p:nvSpPr>
          <p:spPr>
            <a:xfrm>
              <a:off x="2415740" y="2941073"/>
              <a:ext cx="62110" cy="54115"/>
            </a:xfrm>
            <a:custGeom>
              <a:avLst/>
              <a:gdLst/>
              <a:ahLst/>
              <a:cxnLst/>
              <a:rect l="l" t="t" r="r" b="b"/>
              <a:pathLst>
                <a:path w="536" h="467" extrusionOk="0">
                  <a:moveTo>
                    <a:pt x="263" y="1"/>
                  </a:moveTo>
                  <a:cubicBezTo>
                    <a:pt x="226" y="1"/>
                    <a:pt x="190" y="9"/>
                    <a:pt x="155" y="26"/>
                  </a:cubicBezTo>
                  <a:cubicBezTo>
                    <a:pt x="60" y="86"/>
                    <a:pt x="0" y="217"/>
                    <a:pt x="60" y="336"/>
                  </a:cubicBezTo>
                  <a:cubicBezTo>
                    <a:pt x="103" y="414"/>
                    <a:pt x="184" y="467"/>
                    <a:pt x="271" y="467"/>
                  </a:cubicBezTo>
                  <a:cubicBezTo>
                    <a:pt x="304" y="467"/>
                    <a:pt x="337" y="459"/>
                    <a:pt x="369" y="443"/>
                  </a:cubicBezTo>
                  <a:cubicBezTo>
                    <a:pt x="476" y="383"/>
                    <a:pt x="536" y="252"/>
                    <a:pt x="476" y="133"/>
                  </a:cubicBezTo>
                  <a:cubicBezTo>
                    <a:pt x="434" y="49"/>
                    <a:pt x="350" y="1"/>
                    <a:pt x="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24"/>
            <p:cNvSpPr/>
            <p:nvPr/>
          </p:nvSpPr>
          <p:spPr>
            <a:xfrm>
              <a:off x="2625360" y="2598659"/>
              <a:ext cx="31866" cy="25725"/>
            </a:xfrm>
            <a:custGeom>
              <a:avLst/>
              <a:gdLst/>
              <a:ahLst/>
              <a:cxnLst/>
              <a:rect l="l" t="t" r="r" b="b"/>
              <a:pathLst>
                <a:path w="275" h="222" extrusionOk="0">
                  <a:moveTo>
                    <a:pt x="126" y="1"/>
                  </a:moveTo>
                  <a:cubicBezTo>
                    <a:pt x="115" y="1"/>
                    <a:pt x="104" y="2"/>
                    <a:pt x="96" y="5"/>
                  </a:cubicBezTo>
                  <a:cubicBezTo>
                    <a:pt x="37" y="28"/>
                    <a:pt x="1" y="88"/>
                    <a:pt x="37" y="148"/>
                  </a:cubicBezTo>
                  <a:cubicBezTo>
                    <a:pt x="54" y="191"/>
                    <a:pt x="90" y="221"/>
                    <a:pt x="131" y="221"/>
                  </a:cubicBezTo>
                  <a:cubicBezTo>
                    <a:pt x="147" y="221"/>
                    <a:pt x="163" y="217"/>
                    <a:pt x="180" y="207"/>
                  </a:cubicBezTo>
                  <a:cubicBezTo>
                    <a:pt x="239" y="183"/>
                    <a:pt x="275" y="124"/>
                    <a:pt x="239" y="64"/>
                  </a:cubicBezTo>
                  <a:cubicBezTo>
                    <a:pt x="221" y="18"/>
                    <a:pt x="166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24"/>
            <p:cNvSpPr/>
            <p:nvPr/>
          </p:nvSpPr>
          <p:spPr>
            <a:xfrm>
              <a:off x="2746798" y="2622297"/>
              <a:ext cx="30476" cy="26304"/>
            </a:xfrm>
            <a:custGeom>
              <a:avLst/>
              <a:gdLst/>
              <a:ahLst/>
              <a:cxnLst/>
              <a:rect l="l" t="t" r="r" b="b"/>
              <a:pathLst>
                <a:path w="263" h="227" extrusionOk="0">
                  <a:moveTo>
                    <a:pt x="108" y="1"/>
                  </a:moveTo>
                  <a:cubicBezTo>
                    <a:pt x="100" y="1"/>
                    <a:pt x="92" y="1"/>
                    <a:pt x="84" y="3"/>
                  </a:cubicBezTo>
                  <a:cubicBezTo>
                    <a:pt x="24" y="27"/>
                    <a:pt x="1" y="98"/>
                    <a:pt x="24" y="158"/>
                  </a:cubicBezTo>
                  <a:cubicBezTo>
                    <a:pt x="33" y="202"/>
                    <a:pt x="81" y="227"/>
                    <a:pt x="130" y="227"/>
                  </a:cubicBezTo>
                  <a:cubicBezTo>
                    <a:pt x="147" y="227"/>
                    <a:pt x="164" y="224"/>
                    <a:pt x="179" y="217"/>
                  </a:cubicBezTo>
                  <a:cubicBezTo>
                    <a:pt x="239" y="205"/>
                    <a:pt x="263" y="122"/>
                    <a:pt x="239" y="63"/>
                  </a:cubicBezTo>
                  <a:cubicBezTo>
                    <a:pt x="208" y="32"/>
                    <a:pt x="159" y="1"/>
                    <a:pt x="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24"/>
            <p:cNvSpPr/>
            <p:nvPr/>
          </p:nvSpPr>
          <p:spPr>
            <a:xfrm>
              <a:off x="2299863" y="2547325"/>
              <a:ext cx="48321" cy="41716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212" y="0"/>
                  </a:moveTo>
                  <a:cubicBezTo>
                    <a:pt x="185" y="0"/>
                    <a:pt x="157" y="6"/>
                    <a:pt x="131" y="19"/>
                  </a:cubicBezTo>
                  <a:cubicBezTo>
                    <a:pt x="48" y="55"/>
                    <a:pt x="0" y="162"/>
                    <a:pt x="48" y="257"/>
                  </a:cubicBezTo>
                  <a:cubicBezTo>
                    <a:pt x="74" y="318"/>
                    <a:pt x="137" y="359"/>
                    <a:pt x="207" y="359"/>
                  </a:cubicBezTo>
                  <a:cubicBezTo>
                    <a:pt x="233" y="359"/>
                    <a:pt x="260" y="354"/>
                    <a:pt x="286" y="341"/>
                  </a:cubicBezTo>
                  <a:cubicBezTo>
                    <a:pt x="369" y="293"/>
                    <a:pt x="417" y="198"/>
                    <a:pt x="369" y="102"/>
                  </a:cubicBezTo>
                  <a:cubicBezTo>
                    <a:pt x="352" y="42"/>
                    <a:pt x="284" y="0"/>
                    <a:pt x="2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24"/>
            <p:cNvSpPr/>
            <p:nvPr/>
          </p:nvSpPr>
          <p:spPr>
            <a:xfrm>
              <a:off x="3288984" y="2452654"/>
              <a:ext cx="27695" cy="23523"/>
            </a:xfrm>
            <a:custGeom>
              <a:avLst/>
              <a:gdLst/>
              <a:ahLst/>
              <a:cxnLst/>
              <a:rect l="l" t="t" r="r" b="b"/>
              <a:pathLst>
                <a:path w="239" h="203" extrusionOk="0">
                  <a:moveTo>
                    <a:pt x="119" y="0"/>
                  </a:moveTo>
                  <a:cubicBezTo>
                    <a:pt x="106" y="0"/>
                    <a:pt x="94" y="4"/>
                    <a:pt x="84" y="15"/>
                  </a:cubicBezTo>
                  <a:cubicBezTo>
                    <a:pt x="37" y="38"/>
                    <a:pt x="1" y="98"/>
                    <a:pt x="37" y="146"/>
                  </a:cubicBezTo>
                  <a:cubicBezTo>
                    <a:pt x="54" y="180"/>
                    <a:pt x="91" y="202"/>
                    <a:pt x="128" y="202"/>
                  </a:cubicBezTo>
                  <a:cubicBezTo>
                    <a:pt x="141" y="202"/>
                    <a:pt x="155" y="200"/>
                    <a:pt x="168" y="193"/>
                  </a:cubicBezTo>
                  <a:cubicBezTo>
                    <a:pt x="215" y="157"/>
                    <a:pt x="239" y="98"/>
                    <a:pt x="215" y="62"/>
                  </a:cubicBezTo>
                  <a:cubicBezTo>
                    <a:pt x="190" y="28"/>
                    <a:pt x="152" y="0"/>
                    <a:pt x="1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24"/>
            <p:cNvSpPr/>
            <p:nvPr/>
          </p:nvSpPr>
          <p:spPr>
            <a:xfrm>
              <a:off x="3323515" y="2324611"/>
              <a:ext cx="16686" cy="12978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48" y="0"/>
                  </a:moveTo>
                  <a:cubicBezTo>
                    <a:pt x="24" y="12"/>
                    <a:pt x="0" y="48"/>
                    <a:pt x="24" y="72"/>
                  </a:cubicBezTo>
                  <a:cubicBezTo>
                    <a:pt x="33" y="99"/>
                    <a:pt x="49" y="112"/>
                    <a:pt x="71" y="112"/>
                  </a:cubicBezTo>
                  <a:cubicBezTo>
                    <a:pt x="79" y="112"/>
                    <a:pt x="87" y="110"/>
                    <a:pt x="96" y="108"/>
                  </a:cubicBezTo>
                  <a:cubicBezTo>
                    <a:pt x="120" y="96"/>
                    <a:pt x="143" y="60"/>
                    <a:pt x="120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24"/>
            <p:cNvSpPr/>
            <p:nvPr/>
          </p:nvSpPr>
          <p:spPr>
            <a:xfrm>
              <a:off x="3192459" y="2255665"/>
              <a:ext cx="13905" cy="11588"/>
            </a:xfrm>
            <a:custGeom>
              <a:avLst/>
              <a:gdLst/>
              <a:ahLst/>
              <a:cxnLst/>
              <a:rect l="l" t="t" r="r" b="b"/>
              <a:pathLst>
                <a:path w="120" h="100" extrusionOk="0">
                  <a:moveTo>
                    <a:pt x="48" y="0"/>
                  </a:moveTo>
                  <a:cubicBezTo>
                    <a:pt x="24" y="0"/>
                    <a:pt x="0" y="36"/>
                    <a:pt x="24" y="60"/>
                  </a:cubicBezTo>
                  <a:cubicBezTo>
                    <a:pt x="24" y="86"/>
                    <a:pt x="38" y="100"/>
                    <a:pt x="59" y="100"/>
                  </a:cubicBezTo>
                  <a:cubicBezTo>
                    <a:pt x="67" y="100"/>
                    <a:pt x="75" y="98"/>
                    <a:pt x="84" y="95"/>
                  </a:cubicBezTo>
                  <a:cubicBezTo>
                    <a:pt x="108" y="95"/>
                    <a:pt x="119" y="60"/>
                    <a:pt x="108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24"/>
            <p:cNvSpPr/>
            <p:nvPr/>
          </p:nvSpPr>
          <p:spPr>
            <a:xfrm>
              <a:off x="2589554" y="2128433"/>
              <a:ext cx="34531" cy="30360"/>
            </a:xfrm>
            <a:custGeom>
              <a:avLst/>
              <a:gdLst/>
              <a:ahLst/>
              <a:cxnLst/>
              <a:rect l="l" t="t" r="r" b="b"/>
              <a:pathLst>
                <a:path w="298" h="262" extrusionOk="0">
                  <a:moveTo>
                    <a:pt x="149" y="0"/>
                  </a:moveTo>
                  <a:cubicBezTo>
                    <a:pt x="129" y="0"/>
                    <a:pt x="107" y="5"/>
                    <a:pt x="84" y="15"/>
                  </a:cubicBezTo>
                  <a:cubicBezTo>
                    <a:pt x="24" y="38"/>
                    <a:pt x="0" y="134"/>
                    <a:pt x="24" y="193"/>
                  </a:cubicBezTo>
                  <a:cubicBezTo>
                    <a:pt x="51" y="237"/>
                    <a:pt x="103" y="262"/>
                    <a:pt x="153" y="262"/>
                  </a:cubicBezTo>
                  <a:cubicBezTo>
                    <a:pt x="170" y="262"/>
                    <a:pt x="187" y="259"/>
                    <a:pt x="203" y="253"/>
                  </a:cubicBezTo>
                  <a:cubicBezTo>
                    <a:pt x="262" y="217"/>
                    <a:pt x="298" y="134"/>
                    <a:pt x="262" y="74"/>
                  </a:cubicBezTo>
                  <a:cubicBezTo>
                    <a:pt x="245" y="31"/>
                    <a:pt x="203" y="0"/>
                    <a:pt x="1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24"/>
            <p:cNvSpPr/>
            <p:nvPr/>
          </p:nvSpPr>
          <p:spPr>
            <a:xfrm>
              <a:off x="2050150" y="1989960"/>
              <a:ext cx="49711" cy="43802"/>
            </a:xfrm>
            <a:custGeom>
              <a:avLst/>
              <a:gdLst/>
              <a:ahLst/>
              <a:cxnLst/>
              <a:rect l="l" t="t" r="r" b="b"/>
              <a:pathLst>
                <a:path w="429" h="378" extrusionOk="0">
                  <a:moveTo>
                    <a:pt x="215" y="0"/>
                  </a:moveTo>
                  <a:cubicBezTo>
                    <a:pt x="189" y="0"/>
                    <a:pt x="160" y="6"/>
                    <a:pt x="131" y="19"/>
                  </a:cubicBezTo>
                  <a:cubicBezTo>
                    <a:pt x="36" y="67"/>
                    <a:pt x="0" y="186"/>
                    <a:pt x="36" y="269"/>
                  </a:cubicBezTo>
                  <a:cubicBezTo>
                    <a:pt x="71" y="340"/>
                    <a:pt x="146" y="378"/>
                    <a:pt x="222" y="378"/>
                  </a:cubicBezTo>
                  <a:cubicBezTo>
                    <a:pt x="247" y="378"/>
                    <a:pt x="273" y="373"/>
                    <a:pt x="298" y="364"/>
                  </a:cubicBezTo>
                  <a:cubicBezTo>
                    <a:pt x="381" y="317"/>
                    <a:pt x="429" y="198"/>
                    <a:pt x="381" y="102"/>
                  </a:cubicBezTo>
                  <a:cubicBezTo>
                    <a:pt x="346" y="42"/>
                    <a:pt x="287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24"/>
            <p:cNvSpPr/>
            <p:nvPr/>
          </p:nvSpPr>
          <p:spPr>
            <a:xfrm>
              <a:off x="2443318" y="2214529"/>
              <a:ext cx="30476" cy="27115"/>
            </a:xfrm>
            <a:custGeom>
              <a:avLst/>
              <a:gdLst/>
              <a:ahLst/>
              <a:cxnLst/>
              <a:rect l="l" t="t" r="r" b="b"/>
              <a:pathLst>
                <a:path w="263" h="234" extrusionOk="0">
                  <a:moveTo>
                    <a:pt x="129" y="1"/>
                  </a:moveTo>
                  <a:cubicBezTo>
                    <a:pt x="114" y="1"/>
                    <a:pt x="99" y="4"/>
                    <a:pt x="84" y="10"/>
                  </a:cubicBezTo>
                  <a:cubicBezTo>
                    <a:pt x="24" y="45"/>
                    <a:pt x="0" y="105"/>
                    <a:pt x="24" y="165"/>
                  </a:cubicBezTo>
                  <a:cubicBezTo>
                    <a:pt x="42" y="209"/>
                    <a:pt x="79" y="233"/>
                    <a:pt x="126" y="233"/>
                  </a:cubicBezTo>
                  <a:cubicBezTo>
                    <a:pt x="143" y="233"/>
                    <a:pt x="160" y="230"/>
                    <a:pt x="179" y="224"/>
                  </a:cubicBezTo>
                  <a:cubicBezTo>
                    <a:pt x="238" y="188"/>
                    <a:pt x="262" y="129"/>
                    <a:pt x="238" y="69"/>
                  </a:cubicBezTo>
                  <a:cubicBezTo>
                    <a:pt x="212" y="25"/>
                    <a:pt x="172" y="1"/>
                    <a:pt x="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24"/>
            <p:cNvSpPr/>
            <p:nvPr/>
          </p:nvSpPr>
          <p:spPr>
            <a:xfrm>
              <a:off x="2626750" y="2305260"/>
              <a:ext cx="34647" cy="30708"/>
            </a:xfrm>
            <a:custGeom>
              <a:avLst/>
              <a:gdLst/>
              <a:ahLst/>
              <a:cxnLst/>
              <a:rect l="l" t="t" r="r" b="b"/>
              <a:pathLst>
                <a:path w="299" h="265" extrusionOk="0">
                  <a:moveTo>
                    <a:pt x="163" y="0"/>
                  </a:moveTo>
                  <a:cubicBezTo>
                    <a:pt x="140" y="0"/>
                    <a:pt x="116" y="8"/>
                    <a:pt x="96" y="24"/>
                  </a:cubicBezTo>
                  <a:cubicBezTo>
                    <a:pt x="37" y="48"/>
                    <a:pt x="1" y="132"/>
                    <a:pt x="37" y="191"/>
                  </a:cubicBezTo>
                  <a:cubicBezTo>
                    <a:pt x="54" y="234"/>
                    <a:pt x="109" y="265"/>
                    <a:pt x="160" y="265"/>
                  </a:cubicBezTo>
                  <a:cubicBezTo>
                    <a:pt x="180" y="265"/>
                    <a:pt x="199" y="261"/>
                    <a:pt x="215" y="251"/>
                  </a:cubicBezTo>
                  <a:cubicBezTo>
                    <a:pt x="275" y="227"/>
                    <a:pt x="298" y="144"/>
                    <a:pt x="275" y="84"/>
                  </a:cubicBezTo>
                  <a:cubicBezTo>
                    <a:pt x="251" y="29"/>
                    <a:pt x="207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24"/>
            <p:cNvSpPr/>
            <p:nvPr/>
          </p:nvSpPr>
          <p:spPr>
            <a:xfrm>
              <a:off x="1215377" y="2841999"/>
              <a:ext cx="2897" cy="4172"/>
            </a:xfrm>
            <a:custGeom>
              <a:avLst/>
              <a:gdLst/>
              <a:ahLst/>
              <a:cxnLst/>
              <a:rect l="l" t="t" r="r" b="b"/>
              <a:pathLst>
                <a:path w="25" h="36" extrusionOk="0">
                  <a:moveTo>
                    <a:pt x="13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" y="36"/>
                    <a:pt x="13" y="36"/>
                    <a:pt x="13" y="36"/>
                  </a:cubicBezTo>
                  <a:cubicBezTo>
                    <a:pt x="25" y="36"/>
                    <a:pt x="25" y="12"/>
                    <a:pt x="25" y="12"/>
                  </a:cubicBezTo>
                  <a:cubicBezTo>
                    <a:pt x="25" y="0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24"/>
            <p:cNvSpPr/>
            <p:nvPr/>
          </p:nvSpPr>
          <p:spPr>
            <a:xfrm>
              <a:off x="1520363" y="3032384"/>
              <a:ext cx="37313" cy="32562"/>
            </a:xfrm>
            <a:custGeom>
              <a:avLst/>
              <a:gdLst/>
              <a:ahLst/>
              <a:cxnLst/>
              <a:rect l="l" t="t" r="r" b="b"/>
              <a:pathLst>
                <a:path w="322" h="281" extrusionOk="0">
                  <a:moveTo>
                    <a:pt x="169" y="0"/>
                  </a:moveTo>
                  <a:cubicBezTo>
                    <a:pt x="152" y="0"/>
                    <a:pt x="136" y="4"/>
                    <a:pt x="119" y="12"/>
                  </a:cubicBezTo>
                  <a:cubicBezTo>
                    <a:pt x="48" y="36"/>
                    <a:pt x="0" y="119"/>
                    <a:pt x="24" y="191"/>
                  </a:cubicBezTo>
                  <a:cubicBezTo>
                    <a:pt x="53" y="240"/>
                    <a:pt x="106" y="280"/>
                    <a:pt x="164" y="280"/>
                  </a:cubicBezTo>
                  <a:cubicBezTo>
                    <a:pt x="177" y="280"/>
                    <a:pt x="190" y="278"/>
                    <a:pt x="202" y="274"/>
                  </a:cubicBezTo>
                  <a:cubicBezTo>
                    <a:pt x="286" y="250"/>
                    <a:pt x="321" y="179"/>
                    <a:pt x="298" y="95"/>
                  </a:cubicBezTo>
                  <a:cubicBezTo>
                    <a:pt x="270" y="41"/>
                    <a:pt x="22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24"/>
            <p:cNvSpPr/>
            <p:nvPr/>
          </p:nvSpPr>
          <p:spPr>
            <a:xfrm>
              <a:off x="1409933" y="2653816"/>
              <a:ext cx="56664" cy="49480"/>
            </a:xfrm>
            <a:custGeom>
              <a:avLst/>
              <a:gdLst/>
              <a:ahLst/>
              <a:cxnLst/>
              <a:rect l="l" t="t" r="r" b="b"/>
              <a:pathLst>
                <a:path w="489" h="427" extrusionOk="0">
                  <a:moveTo>
                    <a:pt x="255" y="0"/>
                  </a:moveTo>
                  <a:cubicBezTo>
                    <a:pt x="230" y="0"/>
                    <a:pt x="204" y="6"/>
                    <a:pt x="179" y="17"/>
                  </a:cubicBezTo>
                  <a:cubicBezTo>
                    <a:pt x="60" y="64"/>
                    <a:pt x="1" y="184"/>
                    <a:pt x="48" y="291"/>
                  </a:cubicBezTo>
                  <a:cubicBezTo>
                    <a:pt x="68" y="372"/>
                    <a:pt x="158" y="427"/>
                    <a:pt x="257" y="427"/>
                  </a:cubicBezTo>
                  <a:cubicBezTo>
                    <a:pt x="275" y="427"/>
                    <a:pt x="292" y="425"/>
                    <a:pt x="310" y="422"/>
                  </a:cubicBezTo>
                  <a:cubicBezTo>
                    <a:pt x="429" y="374"/>
                    <a:pt x="489" y="255"/>
                    <a:pt x="441" y="148"/>
                  </a:cubicBezTo>
                  <a:cubicBezTo>
                    <a:pt x="414" y="57"/>
                    <a:pt x="337" y="0"/>
                    <a:pt x="2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24"/>
            <p:cNvSpPr/>
            <p:nvPr/>
          </p:nvSpPr>
          <p:spPr>
            <a:xfrm>
              <a:off x="1202978" y="3012221"/>
              <a:ext cx="84243" cy="74857"/>
            </a:xfrm>
            <a:custGeom>
              <a:avLst/>
              <a:gdLst/>
              <a:ahLst/>
              <a:cxnLst/>
              <a:rect l="l" t="t" r="r" b="b"/>
              <a:pathLst>
                <a:path w="727" h="646" extrusionOk="0">
                  <a:moveTo>
                    <a:pt x="362" y="0"/>
                  </a:moveTo>
                  <a:cubicBezTo>
                    <a:pt x="324" y="0"/>
                    <a:pt x="287" y="6"/>
                    <a:pt x="251" y="19"/>
                  </a:cubicBezTo>
                  <a:cubicBezTo>
                    <a:pt x="84" y="79"/>
                    <a:pt x="1" y="269"/>
                    <a:pt x="60" y="436"/>
                  </a:cubicBezTo>
                  <a:cubicBezTo>
                    <a:pt x="107" y="566"/>
                    <a:pt x="233" y="646"/>
                    <a:pt x="366" y="646"/>
                  </a:cubicBezTo>
                  <a:cubicBezTo>
                    <a:pt x="403" y="646"/>
                    <a:pt x="440" y="640"/>
                    <a:pt x="477" y="627"/>
                  </a:cubicBezTo>
                  <a:cubicBezTo>
                    <a:pt x="632" y="567"/>
                    <a:pt x="727" y="377"/>
                    <a:pt x="667" y="210"/>
                  </a:cubicBezTo>
                  <a:cubicBezTo>
                    <a:pt x="621" y="80"/>
                    <a:pt x="494" y="0"/>
                    <a:pt x="3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24"/>
            <p:cNvSpPr/>
            <p:nvPr/>
          </p:nvSpPr>
          <p:spPr>
            <a:xfrm>
              <a:off x="1447129" y="3088352"/>
              <a:ext cx="55389" cy="49596"/>
            </a:xfrm>
            <a:custGeom>
              <a:avLst/>
              <a:gdLst/>
              <a:ahLst/>
              <a:cxnLst/>
              <a:rect l="l" t="t" r="r" b="b"/>
              <a:pathLst>
                <a:path w="478" h="428" extrusionOk="0">
                  <a:moveTo>
                    <a:pt x="257" y="1"/>
                  </a:moveTo>
                  <a:cubicBezTo>
                    <a:pt x="231" y="1"/>
                    <a:pt x="205" y="6"/>
                    <a:pt x="180" y="17"/>
                  </a:cubicBezTo>
                  <a:cubicBezTo>
                    <a:pt x="61" y="53"/>
                    <a:pt x="1" y="184"/>
                    <a:pt x="49" y="291"/>
                  </a:cubicBezTo>
                  <a:cubicBezTo>
                    <a:pt x="89" y="372"/>
                    <a:pt x="181" y="427"/>
                    <a:pt x="274" y="427"/>
                  </a:cubicBezTo>
                  <a:cubicBezTo>
                    <a:pt x="290" y="427"/>
                    <a:pt x="306" y="426"/>
                    <a:pt x="322" y="422"/>
                  </a:cubicBezTo>
                  <a:cubicBezTo>
                    <a:pt x="442" y="386"/>
                    <a:pt x="477" y="267"/>
                    <a:pt x="453" y="148"/>
                  </a:cubicBezTo>
                  <a:cubicBezTo>
                    <a:pt x="426" y="57"/>
                    <a:pt x="343" y="1"/>
                    <a:pt x="2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24"/>
            <p:cNvSpPr/>
            <p:nvPr/>
          </p:nvSpPr>
          <p:spPr>
            <a:xfrm>
              <a:off x="1684444" y="3062512"/>
              <a:ext cx="62226" cy="54694"/>
            </a:xfrm>
            <a:custGeom>
              <a:avLst/>
              <a:gdLst/>
              <a:ahLst/>
              <a:cxnLst/>
              <a:rect l="l" t="t" r="r" b="b"/>
              <a:pathLst>
                <a:path w="537" h="472" extrusionOk="0">
                  <a:moveTo>
                    <a:pt x="262" y="0"/>
                  </a:moveTo>
                  <a:cubicBezTo>
                    <a:pt x="238" y="0"/>
                    <a:pt x="215" y="5"/>
                    <a:pt x="191" y="14"/>
                  </a:cubicBezTo>
                  <a:cubicBezTo>
                    <a:pt x="72" y="62"/>
                    <a:pt x="1" y="193"/>
                    <a:pt x="37" y="312"/>
                  </a:cubicBezTo>
                  <a:cubicBezTo>
                    <a:pt x="77" y="413"/>
                    <a:pt x="179" y="472"/>
                    <a:pt x="282" y="472"/>
                  </a:cubicBezTo>
                  <a:cubicBezTo>
                    <a:pt x="299" y="472"/>
                    <a:pt x="317" y="470"/>
                    <a:pt x="334" y="467"/>
                  </a:cubicBezTo>
                  <a:cubicBezTo>
                    <a:pt x="453" y="419"/>
                    <a:pt x="537" y="288"/>
                    <a:pt x="489" y="169"/>
                  </a:cubicBezTo>
                  <a:cubicBezTo>
                    <a:pt x="451" y="73"/>
                    <a:pt x="358" y="0"/>
                    <a:pt x="2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24"/>
            <p:cNvSpPr/>
            <p:nvPr/>
          </p:nvSpPr>
          <p:spPr>
            <a:xfrm>
              <a:off x="1603099" y="2823690"/>
              <a:ext cx="62226" cy="54578"/>
            </a:xfrm>
            <a:custGeom>
              <a:avLst/>
              <a:gdLst/>
              <a:ahLst/>
              <a:cxnLst/>
              <a:rect l="l" t="t" r="r" b="b"/>
              <a:pathLst>
                <a:path w="537" h="471" extrusionOk="0">
                  <a:moveTo>
                    <a:pt x="268" y="0"/>
                  </a:moveTo>
                  <a:cubicBezTo>
                    <a:pt x="242" y="0"/>
                    <a:pt x="216" y="5"/>
                    <a:pt x="191" y="15"/>
                  </a:cubicBezTo>
                  <a:cubicBezTo>
                    <a:pt x="72" y="51"/>
                    <a:pt x="0" y="194"/>
                    <a:pt x="36" y="313"/>
                  </a:cubicBezTo>
                  <a:cubicBezTo>
                    <a:pt x="64" y="407"/>
                    <a:pt x="151" y="471"/>
                    <a:pt x="251" y="471"/>
                  </a:cubicBezTo>
                  <a:cubicBezTo>
                    <a:pt x="278" y="471"/>
                    <a:pt x="306" y="466"/>
                    <a:pt x="334" y="456"/>
                  </a:cubicBezTo>
                  <a:cubicBezTo>
                    <a:pt x="465" y="408"/>
                    <a:pt x="536" y="277"/>
                    <a:pt x="489" y="158"/>
                  </a:cubicBezTo>
                  <a:cubicBezTo>
                    <a:pt x="451" y="65"/>
                    <a:pt x="362" y="0"/>
                    <a:pt x="2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24"/>
            <p:cNvSpPr/>
            <p:nvPr/>
          </p:nvSpPr>
          <p:spPr>
            <a:xfrm>
              <a:off x="991851" y="2636898"/>
              <a:ext cx="87024" cy="76363"/>
            </a:xfrm>
            <a:custGeom>
              <a:avLst/>
              <a:gdLst/>
              <a:ahLst/>
              <a:cxnLst/>
              <a:rect l="l" t="t" r="r" b="b"/>
              <a:pathLst>
                <a:path w="751" h="659" extrusionOk="0">
                  <a:moveTo>
                    <a:pt x="389" y="1"/>
                  </a:moveTo>
                  <a:cubicBezTo>
                    <a:pt x="352" y="1"/>
                    <a:pt x="313" y="7"/>
                    <a:pt x="275" y="20"/>
                  </a:cubicBezTo>
                  <a:cubicBezTo>
                    <a:pt x="96" y="79"/>
                    <a:pt x="1" y="258"/>
                    <a:pt x="60" y="437"/>
                  </a:cubicBezTo>
                  <a:cubicBezTo>
                    <a:pt x="107" y="577"/>
                    <a:pt x="242" y="658"/>
                    <a:pt x="372" y="658"/>
                  </a:cubicBezTo>
                  <a:cubicBezTo>
                    <a:pt x="408" y="658"/>
                    <a:pt x="444" y="652"/>
                    <a:pt x="477" y="639"/>
                  </a:cubicBezTo>
                  <a:cubicBezTo>
                    <a:pt x="656" y="580"/>
                    <a:pt x="751" y="401"/>
                    <a:pt x="691" y="222"/>
                  </a:cubicBezTo>
                  <a:cubicBezTo>
                    <a:pt x="645" y="82"/>
                    <a:pt x="525" y="1"/>
                    <a:pt x="3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24"/>
            <p:cNvSpPr/>
            <p:nvPr/>
          </p:nvSpPr>
          <p:spPr>
            <a:xfrm>
              <a:off x="1895571" y="2698196"/>
              <a:ext cx="30476" cy="26999"/>
            </a:xfrm>
            <a:custGeom>
              <a:avLst/>
              <a:gdLst/>
              <a:ahLst/>
              <a:cxnLst/>
              <a:rect l="l" t="t" r="r" b="b"/>
              <a:pathLst>
                <a:path w="263" h="233" extrusionOk="0">
                  <a:moveTo>
                    <a:pt x="119" y="1"/>
                  </a:moveTo>
                  <a:cubicBezTo>
                    <a:pt x="111" y="1"/>
                    <a:pt x="103" y="1"/>
                    <a:pt x="96" y="3"/>
                  </a:cubicBezTo>
                  <a:cubicBezTo>
                    <a:pt x="36" y="39"/>
                    <a:pt x="1" y="98"/>
                    <a:pt x="24" y="158"/>
                  </a:cubicBezTo>
                  <a:cubicBezTo>
                    <a:pt x="44" y="207"/>
                    <a:pt x="89" y="232"/>
                    <a:pt x="138" y="232"/>
                  </a:cubicBezTo>
                  <a:cubicBezTo>
                    <a:pt x="147" y="232"/>
                    <a:pt x="157" y="231"/>
                    <a:pt x="167" y="229"/>
                  </a:cubicBezTo>
                  <a:cubicBezTo>
                    <a:pt x="227" y="205"/>
                    <a:pt x="262" y="146"/>
                    <a:pt x="239" y="86"/>
                  </a:cubicBezTo>
                  <a:cubicBezTo>
                    <a:pt x="218" y="34"/>
                    <a:pt x="170" y="1"/>
                    <a:pt x="1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24"/>
            <p:cNvSpPr/>
            <p:nvPr/>
          </p:nvSpPr>
          <p:spPr>
            <a:xfrm>
              <a:off x="1778304" y="2660884"/>
              <a:ext cx="29085" cy="26884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6" y="0"/>
                  </a:moveTo>
                  <a:cubicBezTo>
                    <a:pt x="116" y="0"/>
                    <a:pt x="106" y="1"/>
                    <a:pt x="96" y="3"/>
                  </a:cubicBezTo>
                  <a:cubicBezTo>
                    <a:pt x="36" y="15"/>
                    <a:pt x="0" y="87"/>
                    <a:pt x="12" y="146"/>
                  </a:cubicBezTo>
                  <a:cubicBezTo>
                    <a:pt x="33" y="198"/>
                    <a:pt x="90" y="232"/>
                    <a:pt x="144" y="232"/>
                  </a:cubicBezTo>
                  <a:cubicBezTo>
                    <a:pt x="152" y="232"/>
                    <a:pt x="159" y="231"/>
                    <a:pt x="167" y="230"/>
                  </a:cubicBezTo>
                  <a:cubicBezTo>
                    <a:pt x="227" y="206"/>
                    <a:pt x="251" y="134"/>
                    <a:pt x="239" y="75"/>
                  </a:cubicBezTo>
                  <a:cubicBezTo>
                    <a:pt x="229" y="25"/>
                    <a:pt x="177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24"/>
            <p:cNvSpPr/>
            <p:nvPr/>
          </p:nvSpPr>
          <p:spPr>
            <a:xfrm>
              <a:off x="1787922" y="2811639"/>
              <a:ext cx="48437" cy="43106"/>
            </a:xfrm>
            <a:custGeom>
              <a:avLst/>
              <a:gdLst/>
              <a:ahLst/>
              <a:cxnLst/>
              <a:rect l="l" t="t" r="r" b="b"/>
              <a:pathLst>
                <a:path w="418" h="372" extrusionOk="0">
                  <a:moveTo>
                    <a:pt x="206" y="0"/>
                  </a:moveTo>
                  <a:cubicBezTo>
                    <a:pt x="186" y="0"/>
                    <a:pt x="165" y="4"/>
                    <a:pt x="144" y="12"/>
                  </a:cubicBezTo>
                  <a:cubicBezTo>
                    <a:pt x="37" y="48"/>
                    <a:pt x="1" y="155"/>
                    <a:pt x="25" y="250"/>
                  </a:cubicBezTo>
                  <a:cubicBezTo>
                    <a:pt x="57" y="325"/>
                    <a:pt x="137" y="371"/>
                    <a:pt x="230" y="371"/>
                  </a:cubicBezTo>
                  <a:cubicBezTo>
                    <a:pt x="241" y="371"/>
                    <a:pt x="252" y="371"/>
                    <a:pt x="263" y="369"/>
                  </a:cubicBezTo>
                  <a:cubicBezTo>
                    <a:pt x="370" y="322"/>
                    <a:pt x="418" y="215"/>
                    <a:pt x="382" y="131"/>
                  </a:cubicBezTo>
                  <a:cubicBezTo>
                    <a:pt x="345" y="48"/>
                    <a:pt x="279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24"/>
            <p:cNvSpPr/>
            <p:nvPr/>
          </p:nvSpPr>
          <p:spPr>
            <a:xfrm>
              <a:off x="1223720" y="2776297"/>
              <a:ext cx="23523" cy="21901"/>
            </a:xfrm>
            <a:custGeom>
              <a:avLst/>
              <a:gdLst/>
              <a:ahLst/>
              <a:cxnLst/>
              <a:rect l="l" t="t" r="r" b="b"/>
              <a:pathLst>
                <a:path w="203" h="189" extrusionOk="0">
                  <a:moveTo>
                    <a:pt x="104" y="0"/>
                  </a:moveTo>
                  <a:cubicBezTo>
                    <a:pt x="93" y="0"/>
                    <a:pt x="82" y="2"/>
                    <a:pt x="72" y="8"/>
                  </a:cubicBezTo>
                  <a:cubicBezTo>
                    <a:pt x="24" y="19"/>
                    <a:pt x="0" y="79"/>
                    <a:pt x="12" y="127"/>
                  </a:cubicBezTo>
                  <a:cubicBezTo>
                    <a:pt x="22" y="158"/>
                    <a:pt x="68" y="189"/>
                    <a:pt x="111" y="189"/>
                  </a:cubicBezTo>
                  <a:cubicBezTo>
                    <a:pt x="118" y="189"/>
                    <a:pt x="125" y="188"/>
                    <a:pt x="131" y="186"/>
                  </a:cubicBezTo>
                  <a:cubicBezTo>
                    <a:pt x="179" y="162"/>
                    <a:pt x="203" y="103"/>
                    <a:pt x="191" y="67"/>
                  </a:cubicBezTo>
                  <a:cubicBezTo>
                    <a:pt x="181" y="30"/>
                    <a:pt x="143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24"/>
            <p:cNvSpPr/>
            <p:nvPr/>
          </p:nvSpPr>
          <p:spPr>
            <a:xfrm>
              <a:off x="1183627" y="2907006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2" y="1"/>
                  </a:moveTo>
                  <a:cubicBezTo>
                    <a:pt x="63" y="1"/>
                    <a:pt x="55" y="4"/>
                    <a:pt x="49" y="11"/>
                  </a:cubicBezTo>
                  <a:cubicBezTo>
                    <a:pt x="13" y="23"/>
                    <a:pt x="1" y="46"/>
                    <a:pt x="13" y="82"/>
                  </a:cubicBezTo>
                  <a:cubicBezTo>
                    <a:pt x="30" y="99"/>
                    <a:pt x="46" y="116"/>
                    <a:pt x="68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58"/>
                    <a:pt x="120" y="34"/>
                  </a:cubicBezTo>
                  <a:cubicBezTo>
                    <a:pt x="112" y="18"/>
                    <a:pt x="91" y="1"/>
                    <a:pt x="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24"/>
            <p:cNvSpPr/>
            <p:nvPr/>
          </p:nvSpPr>
          <p:spPr>
            <a:xfrm>
              <a:off x="1307846" y="2993218"/>
              <a:ext cx="12515" cy="11704"/>
            </a:xfrm>
            <a:custGeom>
              <a:avLst/>
              <a:gdLst/>
              <a:ahLst/>
              <a:cxnLst/>
              <a:rect l="l" t="t" r="r" b="b"/>
              <a:pathLst>
                <a:path w="108" h="101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0" y="41"/>
                    <a:pt x="12" y="64"/>
                  </a:cubicBezTo>
                  <a:cubicBezTo>
                    <a:pt x="36" y="76"/>
                    <a:pt x="60" y="100"/>
                    <a:pt x="72" y="100"/>
                  </a:cubicBezTo>
                  <a:cubicBezTo>
                    <a:pt x="108" y="100"/>
                    <a:pt x="108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24"/>
            <p:cNvSpPr/>
            <p:nvPr/>
          </p:nvSpPr>
          <p:spPr>
            <a:xfrm>
              <a:off x="1874829" y="3165294"/>
              <a:ext cx="34647" cy="30244"/>
            </a:xfrm>
            <a:custGeom>
              <a:avLst/>
              <a:gdLst/>
              <a:ahLst/>
              <a:cxnLst/>
              <a:rect l="l" t="t" r="r" b="b"/>
              <a:pathLst>
                <a:path w="299" h="261" extrusionOk="0">
                  <a:moveTo>
                    <a:pt x="155" y="1"/>
                  </a:moveTo>
                  <a:cubicBezTo>
                    <a:pt x="139" y="1"/>
                    <a:pt x="123" y="3"/>
                    <a:pt x="108" y="8"/>
                  </a:cubicBezTo>
                  <a:cubicBezTo>
                    <a:pt x="49" y="20"/>
                    <a:pt x="1" y="103"/>
                    <a:pt x="37" y="175"/>
                  </a:cubicBezTo>
                  <a:cubicBezTo>
                    <a:pt x="54" y="227"/>
                    <a:pt x="103" y="260"/>
                    <a:pt x="152" y="260"/>
                  </a:cubicBezTo>
                  <a:cubicBezTo>
                    <a:pt x="170" y="260"/>
                    <a:pt x="187" y="256"/>
                    <a:pt x="203" y="246"/>
                  </a:cubicBezTo>
                  <a:cubicBezTo>
                    <a:pt x="263" y="234"/>
                    <a:pt x="299" y="163"/>
                    <a:pt x="275" y="80"/>
                  </a:cubicBezTo>
                  <a:cubicBezTo>
                    <a:pt x="265" y="33"/>
                    <a:pt x="212" y="1"/>
                    <a:pt x="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24"/>
            <p:cNvSpPr/>
            <p:nvPr/>
          </p:nvSpPr>
          <p:spPr>
            <a:xfrm>
              <a:off x="2072166" y="2942695"/>
              <a:ext cx="48437" cy="43454"/>
            </a:xfrm>
            <a:custGeom>
              <a:avLst/>
              <a:gdLst/>
              <a:ahLst/>
              <a:cxnLst/>
              <a:rect l="l" t="t" r="r" b="b"/>
              <a:pathLst>
                <a:path w="418" h="375" extrusionOk="0">
                  <a:moveTo>
                    <a:pt x="214" y="1"/>
                  </a:moveTo>
                  <a:cubicBezTo>
                    <a:pt x="191" y="1"/>
                    <a:pt x="167" y="4"/>
                    <a:pt x="143" y="12"/>
                  </a:cubicBezTo>
                  <a:cubicBezTo>
                    <a:pt x="48" y="36"/>
                    <a:pt x="1" y="143"/>
                    <a:pt x="24" y="250"/>
                  </a:cubicBezTo>
                  <a:cubicBezTo>
                    <a:pt x="65" y="321"/>
                    <a:pt x="148" y="375"/>
                    <a:pt x="223" y="375"/>
                  </a:cubicBezTo>
                  <a:cubicBezTo>
                    <a:pt x="237" y="375"/>
                    <a:pt x="250" y="373"/>
                    <a:pt x="262" y="369"/>
                  </a:cubicBezTo>
                  <a:cubicBezTo>
                    <a:pt x="370" y="334"/>
                    <a:pt x="417" y="238"/>
                    <a:pt x="382" y="131"/>
                  </a:cubicBezTo>
                  <a:cubicBezTo>
                    <a:pt x="363" y="48"/>
                    <a:pt x="294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24"/>
            <p:cNvSpPr/>
            <p:nvPr/>
          </p:nvSpPr>
          <p:spPr>
            <a:xfrm>
              <a:off x="2033580" y="3100519"/>
              <a:ext cx="30476" cy="26652"/>
            </a:xfrm>
            <a:custGeom>
              <a:avLst/>
              <a:gdLst/>
              <a:ahLst/>
              <a:cxnLst/>
              <a:rect l="l" t="t" r="r" b="b"/>
              <a:pathLst>
                <a:path w="263" h="230" extrusionOk="0">
                  <a:moveTo>
                    <a:pt x="133" y="0"/>
                  </a:moveTo>
                  <a:cubicBezTo>
                    <a:pt x="121" y="0"/>
                    <a:pt x="108" y="2"/>
                    <a:pt x="95" y="8"/>
                  </a:cubicBezTo>
                  <a:cubicBezTo>
                    <a:pt x="36" y="31"/>
                    <a:pt x="0" y="91"/>
                    <a:pt x="24" y="150"/>
                  </a:cubicBezTo>
                  <a:cubicBezTo>
                    <a:pt x="43" y="197"/>
                    <a:pt x="83" y="229"/>
                    <a:pt x="129" y="229"/>
                  </a:cubicBezTo>
                  <a:cubicBezTo>
                    <a:pt x="141" y="229"/>
                    <a:pt x="154" y="227"/>
                    <a:pt x="167" y="222"/>
                  </a:cubicBezTo>
                  <a:cubicBezTo>
                    <a:pt x="226" y="198"/>
                    <a:pt x="262" y="139"/>
                    <a:pt x="238" y="79"/>
                  </a:cubicBezTo>
                  <a:cubicBezTo>
                    <a:pt x="220" y="32"/>
                    <a:pt x="179" y="0"/>
                    <a:pt x="1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24"/>
            <p:cNvSpPr/>
            <p:nvPr/>
          </p:nvSpPr>
          <p:spPr>
            <a:xfrm>
              <a:off x="1856984" y="2986033"/>
              <a:ext cx="35922" cy="30708"/>
            </a:xfrm>
            <a:custGeom>
              <a:avLst/>
              <a:gdLst/>
              <a:ahLst/>
              <a:cxnLst/>
              <a:rect l="l" t="t" r="r" b="b"/>
              <a:pathLst>
                <a:path w="310" h="265" extrusionOk="0">
                  <a:moveTo>
                    <a:pt x="162" y="0"/>
                  </a:moveTo>
                  <a:cubicBezTo>
                    <a:pt x="148" y="0"/>
                    <a:pt x="134" y="2"/>
                    <a:pt x="119" y="7"/>
                  </a:cubicBezTo>
                  <a:cubicBezTo>
                    <a:pt x="36" y="19"/>
                    <a:pt x="0" y="103"/>
                    <a:pt x="24" y="174"/>
                  </a:cubicBezTo>
                  <a:cubicBezTo>
                    <a:pt x="52" y="231"/>
                    <a:pt x="103" y="265"/>
                    <a:pt x="152" y="265"/>
                  </a:cubicBezTo>
                  <a:cubicBezTo>
                    <a:pt x="165" y="265"/>
                    <a:pt x="178" y="262"/>
                    <a:pt x="191" y="257"/>
                  </a:cubicBezTo>
                  <a:cubicBezTo>
                    <a:pt x="262" y="245"/>
                    <a:pt x="310" y="174"/>
                    <a:pt x="274" y="103"/>
                  </a:cubicBezTo>
                  <a:cubicBezTo>
                    <a:pt x="264" y="36"/>
                    <a:pt x="217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24"/>
            <p:cNvSpPr/>
            <p:nvPr/>
          </p:nvSpPr>
          <p:spPr>
            <a:xfrm>
              <a:off x="747700" y="2904920"/>
              <a:ext cx="13905" cy="12167"/>
            </a:xfrm>
            <a:custGeom>
              <a:avLst/>
              <a:gdLst/>
              <a:ahLst/>
              <a:cxnLst/>
              <a:rect l="l" t="t" r="r" b="b"/>
              <a:pathLst>
                <a:path w="120" h="105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1" y="41"/>
                    <a:pt x="12" y="64"/>
                  </a:cubicBezTo>
                  <a:cubicBezTo>
                    <a:pt x="12" y="91"/>
                    <a:pt x="32" y="105"/>
                    <a:pt x="53" y="105"/>
                  </a:cubicBezTo>
                  <a:cubicBezTo>
                    <a:pt x="59" y="105"/>
                    <a:pt x="66" y="103"/>
                    <a:pt x="72" y="100"/>
                  </a:cubicBezTo>
                  <a:cubicBezTo>
                    <a:pt x="108" y="100"/>
                    <a:pt x="120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24"/>
            <p:cNvSpPr/>
            <p:nvPr/>
          </p:nvSpPr>
          <p:spPr>
            <a:xfrm>
              <a:off x="893936" y="2967029"/>
              <a:ext cx="15296" cy="13558"/>
            </a:xfrm>
            <a:custGeom>
              <a:avLst/>
              <a:gdLst/>
              <a:ahLst/>
              <a:cxnLst/>
              <a:rect l="l" t="t" r="r" b="b"/>
              <a:pathLst>
                <a:path w="132" h="117" extrusionOk="0">
                  <a:moveTo>
                    <a:pt x="68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28"/>
                    <a:pt x="1" y="52"/>
                    <a:pt x="12" y="88"/>
                  </a:cubicBezTo>
                  <a:cubicBezTo>
                    <a:pt x="30" y="105"/>
                    <a:pt x="47" y="116"/>
                    <a:pt x="69" y="116"/>
                  </a:cubicBezTo>
                  <a:cubicBezTo>
                    <a:pt x="78" y="116"/>
                    <a:pt x="86" y="115"/>
                    <a:pt x="96" y="112"/>
                  </a:cubicBezTo>
                  <a:cubicBezTo>
                    <a:pt x="120" y="100"/>
                    <a:pt x="132" y="64"/>
                    <a:pt x="120" y="40"/>
                  </a:cubicBezTo>
                  <a:cubicBezTo>
                    <a:pt x="111" y="14"/>
                    <a:pt x="88" y="0"/>
                    <a:pt x="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24"/>
            <p:cNvSpPr/>
            <p:nvPr/>
          </p:nvSpPr>
          <p:spPr>
            <a:xfrm>
              <a:off x="1258135" y="3213614"/>
              <a:ext cx="37428" cy="32909"/>
            </a:xfrm>
            <a:custGeom>
              <a:avLst/>
              <a:gdLst/>
              <a:ahLst/>
              <a:cxnLst/>
              <a:rect l="l" t="t" r="r" b="b"/>
              <a:pathLst>
                <a:path w="323" h="284" extrusionOk="0">
                  <a:moveTo>
                    <a:pt x="163" y="1"/>
                  </a:moveTo>
                  <a:cubicBezTo>
                    <a:pt x="149" y="1"/>
                    <a:pt x="134" y="3"/>
                    <a:pt x="120" y="8"/>
                  </a:cubicBezTo>
                  <a:cubicBezTo>
                    <a:pt x="37" y="44"/>
                    <a:pt x="1" y="115"/>
                    <a:pt x="25" y="186"/>
                  </a:cubicBezTo>
                  <a:cubicBezTo>
                    <a:pt x="56" y="249"/>
                    <a:pt x="114" y="284"/>
                    <a:pt x="176" y="284"/>
                  </a:cubicBezTo>
                  <a:cubicBezTo>
                    <a:pt x="185" y="284"/>
                    <a:pt x="194" y="283"/>
                    <a:pt x="203" y="282"/>
                  </a:cubicBezTo>
                  <a:cubicBezTo>
                    <a:pt x="287" y="246"/>
                    <a:pt x="322" y="175"/>
                    <a:pt x="298" y="103"/>
                  </a:cubicBezTo>
                  <a:cubicBezTo>
                    <a:pt x="270" y="37"/>
                    <a:pt x="219" y="1"/>
                    <a:pt x="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24"/>
            <p:cNvSpPr/>
            <p:nvPr/>
          </p:nvSpPr>
          <p:spPr>
            <a:xfrm>
              <a:off x="1070048" y="1105791"/>
              <a:ext cx="10916" cy="6717"/>
            </a:xfrm>
            <a:custGeom>
              <a:avLst/>
              <a:gdLst/>
              <a:ahLst/>
              <a:cxnLst/>
              <a:rect l="l" t="t" r="r" b="b"/>
              <a:pathLst>
                <a:path w="273" h="168" extrusionOk="0">
                  <a:moveTo>
                    <a:pt x="213" y="0"/>
                  </a:moveTo>
                  <a:cubicBezTo>
                    <a:pt x="203" y="0"/>
                    <a:pt x="194" y="3"/>
                    <a:pt x="185" y="8"/>
                  </a:cubicBezTo>
                  <a:cubicBezTo>
                    <a:pt x="166" y="20"/>
                    <a:pt x="177" y="46"/>
                    <a:pt x="194" y="46"/>
                  </a:cubicBezTo>
                  <a:cubicBezTo>
                    <a:pt x="197" y="46"/>
                    <a:pt x="201" y="45"/>
                    <a:pt x="205" y="43"/>
                  </a:cubicBezTo>
                  <a:lnTo>
                    <a:pt x="205" y="43"/>
                  </a:lnTo>
                  <a:cubicBezTo>
                    <a:pt x="168" y="65"/>
                    <a:pt x="175" y="78"/>
                    <a:pt x="133" y="87"/>
                  </a:cubicBezTo>
                  <a:cubicBezTo>
                    <a:pt x="129" y="88"/>
                    <a:pt x="125" y="88"/>
                    <a:pt x="122" y="88"/>
                  </a:cubicBezTo>
                  <a:cubicBezTo>
                    <a:pt x="110" y="88"/>
                    <a:pt x="98" y="85"/>
                    <a:pt x="86" y="85"/>
                  </a:cubicBezTo>
                  <a:cubicBezTo>
                    <a:pt x="81" y="85"/>
                    <a:pt x="76" y="85"/>
                    <a:pt x="70" y="87"/>
                  </a:cubicBezTo>
                  <a:cubicBezTo>
                    <a:pt x="47" y="93"/>
                    <a:pt x="27" y="104"/>
                    <a:pt x="13" y="121"/>
                  </a:cubicBezTo>
                  <a:cubicBezTo>
                    <a:pt x="1" y="135"/>
                    <a:pt x="13" y="152"/>
                    <a:pt x="27" y="152"/>
                  </a:cubicBezTo>
                  <a:cubicBezTo>
                    <a:pt x="31" y="152"/>
                    <a:pt x="35" y="151"/>
                    <a:pt x="39" y="147"/>
                  </a:cubicBezTo>
                  <a:cubicBezTo>
                    <a:pt x="88" y="100"/>
                    <a:pt x="261" y="167"/>
                    <a:pt x="270" y="62"/>
                  </a:cubicBezTo>
                  <a:cubicBezTo>
                    <a:pt x="273" y="27"/>
                    <a:pt x="244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24"/>
            <p:cNvSpPr/>
            <p:nvPr/>
          </p:nvSpPr>
          <p:spPr>
            <a:xfrm>
              <a:off x="1836429" y="3587752"/>
              <a:ext cx="8077" cy="12115"/>
            </a:xfrm>
            <a:custGeom>
              <a:avLst/>
              <a:gdLst/>
              <a:ahLst/>
              <a:cxnLst/>
              <a:rect l="l" t="t" r="r" b="b"/>
              <a:pathLst>
                <a:path w="202" h="303" extrusionOk="0">
                  <a:moveTo>
                    <a:pt x="2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62" y="94"/>
                    <a:pt x="121" y="188"/>
                    <a:pt x="181" y="282"/>
                  </a:cubicBezTo>
                  <a:cubicBezTo>
                    <a:pt x="187" y="289"/>
                    <a:pt x="194" y="296"/>
                    <a:pt x="201" y="303"/>
                  </a:cubicBezTo>
                  <a:cubicBezTo>
                    <a:pt x="67" y="81"/>
                    <a:pt x="10" y="1"/>
                    <a:pt x="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24"/>
            <p:cNvSpPr/>
            <p:nvPr/>
          </p:nvSpPr>
          <p:spPr>
            <a:xfrm>
              <a:off x="3489951" y="2822527"/>
              <a:ext cx="5398" cy="15714"/>
            </a:xfrm>
            <a:custGeom>
              <a:avLst/>
              <a:gdLst/>
              <a:ahLst/>
              <a:cxnLst/>
              <a:rect l="l" t="t" r="r" b="b"/>
              <a:pathLst>
                <a:path w="135" h="393" extrusionOk="0">
                  <a:moveTo>
                    <a:pt x="3" y="1"/>
                  </a:moveTo>
                  <a:cubicBezTo>
                    <a:pt x="1" y="1"/>
                    <a:pt x="3" y="17"/>
                    <a:pt x="10" y="43"/>
                  </a:cubicBezTo>
                  <a:cubicBezTo>
                    <a:pt x="53" y="157"/>
                    <a:pt x="95" y="270"/>
                    <a:pt x="132" y="386"/>
                  </a:cubicBezTo>
                  <a:cubicBezTo>
                    <a:pt x="132" y="388"/>
                    <a:pt x="133" y="389"/>
                    <a:pt x="135" y="392"/>
                  </a:cubicBezTo>
                  <a:cubicBezTo>
                    <a:pt x="45" y="100"/>
                    <a:pt x="8" y="1"/>
                    <a:pt x="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929" name="Google Shape;929;p24"/>
          <p:cNvGrpSpPr/>
          <p:nvPr/>
        </p:nvGrpSpPr>
        <p:grpSpPr>
          <a:xfrm rot="-9549054">
            <a:off x="7746341" y="3051049"/>
            <a:ext cx="3663449" cy="3325360"/>
            <a:chOff x="747700" y="1105791"/>
            <a:chExt cx="2747649" cy="2494076"/>
          </a:xfrm>
        </p:grpSpPr>
        <p:sp>
          <p:nvSpPr>
            <p:cNvPr id="930" name="Google Shape;930;p24"/>
            <p:cNvSpPr/>
            <p:nvPr/>
          </p:nvSpPr>
          <p:spPr>
            <a:xfrm>
              <a:off x="1853769" y="1486664"/>
              <a:ext cx="15296" cy="13674"/>
            </a:xfrm>
            <a:custGeom>
              <a:avLst/>
              <a:gdLst/>
              <a:ahLst/>
              <a:cxnLst/>
              <a:rect l="l" t="t" r="r" b="b"/>
              <a:pathLst>
                <a:path w="132" h="118" extrusionOk="0">
                  <a:moveTo>
                    <a:pt x="69" y="1"/>
                  </a:moveTo>
                  <a:cubicBezTo>
                    <a:pt x="61" y="1"/>
                    <a:pt x="54" y="2"/>
                    <a:pt x="48" y="6"/>
                  </a:cubicBezTo>
                  <a:cubicBezTo>
                    <a:pt x="24" y="17"/>
                    <a:pt x="0" y="53"/>
                    <a:pt x="24" y="77"/>
                  </a:cubicBezTo>
                  <a:cubicBezTo>
                    <a:pt x="24" y="104"/>
                    <a:pt x="37" y="117"/>
                    <a:pt x="64" y="117"/>
                  </a:cubicBezTo>
                  <a:cubicBezTo>
                    <a:pt x="73" y="117"/>
                    <a:pt x="84" y="116"/>
                    <a:pt x="96" y="113"/>
                  </a:cubicBezTo>
                  <a:cubicBezTo>
                    <a:pt x="119" y="89"/>
                    <a:pt x="131" y="65"/>
                    <a:pt x="119" y="29"/>
                  </a:cubicBezTo>
                  <a:cubicBezTo>
                    <a:pt x="111" y="12"/>
                    <a:pt x="89" y="1"/>
                    <a:pt x="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24"/>
            <p:cNvSpPr/>
            <p:nvPr/>
          </p:nvSpPr>
          <p:spPr>
            <a:xfrm>
              <a:off x="2005451" y="1551555"/>
              <a:ext cx="18077" cy="14485"/>
            </a:xfrm>
            <a:custGeom>
              <a:avLst/>
              <a:gdLst/>
              <a:ahLst/>
              <a:cxnLst/>
              <a:rect l="l" t="t" r="r" b="b"/>
              <a:pathLst>
                <a:path w="156" h="125" extrusionOk="0">
                  <a:moveTo>
                    <a:pt x="84" y="1"/>
                  </a:moveTo>
                  <a:cubicBezTo>
                    <a:pt x="77" y="1"/>
                    <a:pt x="69" y="2"/>
                    <a:pt x="60" y="5"/>
                  </a:cubicBezTo>
                  <a:cubicBezTo>
                    <a:pt x="25" y="17"/>
                    <a:pt x="1" y="53"/>
                    <a:pt x="25" y="88"/>
                  </a:cubicBezTo>
                  <a:cubicBezTo>
                    <a:pt x="37" y="112"/>
                    <a:pt x="60" y="124"/>
                    <a:pt x="96" y="124"/>
                  </a:cubicBezTo>
                  <a:cubicBezTo>
                    <a:pt x="144" y="112"/>
                    <a:pt x="156" y="88"/>
                    <a:pt x="144" y="53"/>
                  </a:cubicBezTo>
                  <a:cubicBezTo>
                    <a:pt x="126" y="16"/>
                    <a:pt x="107" y="1"/>
                    <a:pt x="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24"/>
            <p:cNvSpPr/>
            <p:nvPr/>
          </p:nvSpPr>
          <p:spPr>
            <a:xfrm>
              <a:off x="2956534" y="2220554"/>
              <a:ext cx="34647" cy="31287"/>
            </a:xfrm>
            <a:custGeom>
              <a:avLst/>
              <a:gdLst/>
              <a:ahLst/>
              <a:cxnLst/>
              <a:rect l="l" t="t" r="r" b="b"/>
              <a:pathLst>
                <a:path w="299" h="270" extrusionOk="0">
                  <a:moveTo>
                    <a:pt x="156" y="1"/>
                  </a:moveTo>
                  <a:cubicBezTo>
                    <a:pt x="135" y="1"/>
                    <a:pt x="114" y="6"/>
                    <a:pt x="96" y="17"/>
                  </a:cubicBezTo>
                  <a:cubicBezTo>
                    <a:pt x="36" y="53"/>
                    <a:pt x="0" y="124"/>
                    <a:pt x="36" y="196"/>
                  </a:cubicBezTo>
                  <a:cubicBezTo>
                    <a:pt x="53" y="239"/>
                    <a:pt x="96" y="270"/>
                    <a:pt x="149" y="270"/>
                  </a:cubicBezTo>
                  <a:cubicBezTo>
                    <a:pt x="170" y="270"/>
                    <a:pt x="192" y="265"/>
                    <a:pt x="215" y="255"/>
                  </a:cubicBezTo>
                  <a:cubicBezTo>
                    <a:pt x="274" y="232"/>
                    <a:pt x="298" y="160"/>
                    <a:pt x="274" y="77"/>
                  </a:cubicBezTo>
                  <a:cubicBezTo>
                    <a:pt x="250" y="27"/>
                    <a:pt x="20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24"/>
            <p:cNvSpPr/>
            <p:nvPr/>
          </p:nvSpPr>
          <p:spPr>
            <a:xfrm>
              <a:off x="3086200" y="2567951"/>
              <a:ext cx="55274" cy="48669"/>
            </a:xfrm>
            <a:custGeom>
              <a:avLst/>
              <a:gdLst/>
              <a:ahLst/>
              <a:cxnLst/>
              <a:rect l="l" t="t" r="r" b="b"/>
              <a:pathLst>
                <a:path w="477" h="420" extrusionOk="0">
                  <a:moveTo>
                    <a:pt x="238" y="1"/>
                  </a:moveTo>
                  <a:cubicBezTo>
                    <a:pt x="207" y="1"/>
                    <a:pt x="175" y="7"/>
                    <a:pt x="143" y="20"/>
                  </a:cubicBezTo>
                  <a:cubicBezTo>
                    <a:pt x="48" y="79"/>
                    <a:pt x="1" y="198"/>
                    <a:pt x="48" y="293"/>
                  </a:cubicBezTo>
                  <a:cubicBezTo>
                    <a:pt x="92" y="372"/>
                    <a:pt x="168" y="419"/>
                    <a:pt x="243" y="419"/>
                  </a:cubicBezTo>
                  <a:cubicBezTo>
                    <a:pt x="270" y="419"/>
                    <a:pt x="297" y="413"/>
                    <a:pt x="322" y="401"/>
                  </a:cubicBezTo>
                  <a:cubicBezTo>
                    <a:pt x="429" y="341"/>
                    <a:pt x="477" y="222"/>
                    <a:pt x="429" y="115"/>
                  </a:cubicBezTo>
                  <a:cubicBezTo>
                    <a:pt x="394" y="45"/>
                    <a:pt x="321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24"/>
            <p:cNvSpPr/>
            <p:nvPr/>
          </p:nvSpPr>
          <p:spPr>
            <a:xfrm>
              <a:off x="1906579" y="2283012"/>
              <a:ext cx="84359" cy="74973"/>
            </a:xfrm>
            <a:custGeom>
              <a:avLst/>
              <a:gdLst/>
              <a:ahLst/>
              <a:cxnLst/>
              <a:rect l="l" t="t" r="r" b="b"/>
              <a:pathLst>
                <a:path w="728" h="647" extrusionOk="0">
                  <a:moveTo>
                    <a:pt x="376" y="0"/>
                  </a:moveTo>
                  <a:cubicBezTo>
                    <a:pt x="325" y="0"/>
                    <a:pt x="274" y="13"/>
                    <a:pt x="227" y="38"/>
                  </a:cubicBezTo>
                  <a:cubicBezTo>
                    <a:pt x="60" y="109"/>
                    <a:pt x="1" y="300"/>
                    <a:pt x="72" y="467"/>
                  </a:cubicBezTo>
                  <a:cubicBezTo>
                    <a:pt x="122" y="583"/>
                    <a:pt x="235" y="647"/>
                    <a:pt x="352" y="647"/>
                  </a:cubicBezTo>
                  <a:cubicBezTo>
                    <a:pt x="403" y="647"/>
                    <a:pt x="454" y="635"/>
                    <a:pt x="501" y="609"/>
                  </a:cubicBezTo>
                  <a:cubicBezTo>
                    <a:pt x="668" y="538"/>
                    <a:pt x="727" y="347"/>
                    <a:pt x="656" y="181"/>
                  </a:cubicBezTo>
                  <a:cubicBezTo>
                    <a:pt x="606" y="65"/>
                    <a:pt x="492" y="0"/>
                    <a:pt x="3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24"/>
            <p:cNvSpPr/>
            <p:nvPr/>
          </p:nvSpPr>
          <p:spPr>
            <a:xfrm>
              <a:off x="2415740" y="2941073"/>
              <a:ext cx="62110" cy="54115"/>
            </a:xfrm>
            <a:custGeom>
              <a:avLst/>
              <a:gdLst/>
              <a:ahLst/>
              <a:cxnLst/>
              <a:rect l="l" t="t" r="r" b="b"/>
              <a:pathLst>
                <a:path w="536" h="467" extrusionOk="0">
                  <a:moveTo>
                    <a:pt x="263" y="1"/>
                  </a:moveTo>
                  <a:cubicBezTo>
                    <a:pt x="226" y="1"/>
                    <a:pt x="190" y="9"/>
                    <a:pt x="155" y="26"/>
                  </a:cubicBezTo>
                  <a:cubicBezTo>
                    <a:pt x="60" y="86"/>
                    <a:pt x="0" y="217"/>
                    <a:pt x="60" y="336"/>
                  </a:cubicBezTo>
                  <a:cubicBezTo>
                    <a:pt x="103" y="414"/>
                    <a:pt x="184" y="467"/>
                    <a:pt x="271" y="467"/>
                  </a:cubicBezTo>
                  <a:cubicBezTo>
                    <a:pt x="304" y="467"/>
                    <a:pt x="337" y="459"/>
                    <a:pt x="369" y="443"/>
                  </a:cubicBezTo>
                  <a:cubicBezTo>
                    <a:pt x="476" y="383"/>
                    <a:pt x="536" y="252"/>
                    <a:pt x="476" y="133"/>
                  </a:cubicBezTo>
                  <a:cubicBezTo>
                    <a:pt x="434" y="49"/>
                    <a:pt x="350" y="1"/>
                    <a:pt x="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24"/>
            <p:cNvSpPr/>
            <p:nvPr/>
          </p:nvSpPr>
          <p:spPr>
            <a:xfrm>
              <a:off x="2625360" y="2598659"/>
              <a:ext cx="31866" cy="25725"/>
            </a:xfrm>
            <a:custGeom>
              <a:avLst/>
              <a:gdLst/>
              <a:ahLst/>
              <a:cxnLst/>
              <a:rect l="l" t="t" r="r" b="b"/>
              <a:pathLst>
                <a:path w="275" h="222" extrusionOk="0">
                  <a:moveTo>
                    <a:pt x="126" y="1"/>
                  </a:moveTo>
                  <a:cubicBezTo>
                    <a:pt x="115" y="1"/>
                    <a:pt x="104" y="2"/>
                    <a:pt x="96" y="5"/>
                  </a:cubicBezTo>
                  <a:cubicBezTo>
                    <a:pt x="37" y="28"/>
                    <a:pt x="1" y="88"/>
                    <a:pt x="37" y="148"/>
                  </a:cubicBezTo>
                  <a:cubicBezTo>
                    <a:pt x="54" y="191"/>
                    <a:pt x="90" y="221"/>
                    <a:pt x="131" y="221"/>
                  </a:cubicBezTo>
                  <a:cubicBezTo>
                    <a:pt x="147" y="221"/>
                    <a:pt x="163" y="217"/>
                    <a:pt x="180" y="207"/>
                  </a:cubicBezTo>
                  <a:cubicBezTo>
                    <a:pt x="239" y="183"/>
                    <a:pt x="275" y="124"/>
                    <a:pt x="239" y="64"/>
                  </a:cubicBezTo>
                  <a:cubicBezTo>
                    <a:pt x="221" y="18"/>
                    <a:pt x="166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24"/>
            <p:cNvSpPr/>
            <p:nvPr/>
          </p:nvSpPr>
          <p:spPr>
            <a:xfrm>
              <a:off x="2746798" y="2622297"/>
              <a:ext cx="30476" cy="26304"/>
            </a:xfrm>
            <a:custGeom>
              <a:avLst/>
              <a:gdLst/>
              <a:ahLst/>
              <a:cxnLst/>
              <a:rect l="l" t="t" r="r" b="b"/>
              <a:pathLst>
                <a:path w="263" h="227" extrusionOk="0">
                  <a:moveTo>
                    <a:pt x="108" y="1"/>
                  </a:moveTo>
                  <a:cubicBezTo>
                    <a:pt x="100" y="1"/>
                    <a:pt x="92" y="1"/>
                    <a:pt x="84" y="3"/>
                  </a:cubicBezTo>
                  <a:cubicBezTo>
                    <a:pt x="24" y="27"/>
                    <a:pt x="1" y="98"/>
                    <a:pt x="24" y="158"/>
                  </a:cubicBezTo>
                  <a:cubicBezTo>
                    <a:pt x="33" y="202"/>
                    <a:pt x="81" y="227"/>
                    <a:pt x="130" y="227"/>
                  </a:cubicBezTo>
                  <a:cubicBezTo>
                    <a:pt x="147" y="227"/>
                    <a:pt x="164" y="224"/>
                    <a:pt x="179" y="217"/>
                  </a:cubicBezTo>
                  <a:cubicBezTo>
                    <a:pt x="239" y="205"/>
                    <a:pt x="263" y="122"/>
                    <a:pt x="239" y="63"/>
                  </a:cubicBezTo>
                  <a:cubicBezTo>
                    <a:pt x="208" y="32"/>
                    <a:pt x="159" y="1"/>
                    <a:pt x="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24"/>
            <p:cNvSpPr/>
            <p:nvPr/>
          </p:nvSpPr>
          <p:spPr>
            <a:xfrm>
              <a:off x="2299863" y="2547325"/>
              <a:ext cx="48321" cy="41716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212" y="0"/>
                  </a:moveTo>
                  <a:cubicBezTo>
                    <a:pt x="185" y="0"/>
                    <a:pt x="157" y="6"/>
                    <a:pt x="131" y="19"/>
                  </a:cubicBezTo>
                  <a:cubicBezTo>
                    <a:pt x="48" y="55"/>
                    <a:pt x="0" y="162"/>
                    <a:pt x="48" y="257"/>
                  </a:cubicBezTo>
                  <a:cubicBezTo>
                    <a:pt x="74" y="318"/>
                    <a:pt x="137" y="359"/>
                    <a:pt x="207" y="359"/>
                  </a:cubicBezTo>
                  <a:cubicBezTo>
                    <a:pt x="233" y="359"/>
                    <a:pt x="260" y="354"/>
                    <a:pt x="286" y="341"/>
                  </a:cubicBezTo>
                  <a:cubicBezTo>
                    <a:pt x="369" y="293"/>
                    <a:pt x="417" y="198"/>
                    <a:pt x="369" y="102"/>
                  </a:cubicBezTo>
                  <a:cubicBezTo>
                    <a:pt x="352" y="42"/>
                    <a:pt x="284" y="0"/>
                    <a:pt x="2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24"/>
            <p:cNvSpPr/>
            <p:nvPr/>
          </p:nvSpPr>
          <p:spPr>
            <a:xfrm>
              <a:off x="3288984" y="2452654"/>
              <a:ext cx="27695" cy="23523"/>
            </a:xfrm>
            <a:custGeom>
              <a:avLst/>
              <a:gdLst/>
              <a:ahLst/>
              <a:cxnLst/>
              <a:rect l="l" t="t" r="r" b="b"/>
              <a:pathLst>
                <a:path w="239" h="203" extrusionOk="0">
                  <a:moveTo>
                    <a:pt x="119" y="0"/>
                  </a:moveTo>
                  <a:cubicBezTo>
                    <a:pt x="106" y="0"/>
                    <a:pt x="94" y="4"/>
                    <a:pt x="84" y="15"/>
                  </a:cubicBezTo>
                  <a:cubicBezTo>
                    <a:pt x="37" y="38"/>
                    <a:pt x="1" y="98"/>
                    <a:pt x="37" y="146"/>
                  </a:cubicBezTo>
                  <a:cubicBezTo>
                    <a:pt x="54" y="180"/>
                    <a:pt x="91" y="202"/>
                    <a:pt x="128" y="202"/>
                  </a:cubicBezTo>
                  <a:cubicBezTo>
                    <a:pt x="141" y="202"/>
                    <a:pt x="155" y="200"/>
                    <a:pt x="168" y="193"/>
                  </a:cubicBezTo>
                  <a:cubicBezTo>
                    <a:pt x="215" y="157"/>
                    <a:pt x="239" y="98"/>
                    <a:pt x="215" y="62"/>
                  </a:cubicBezTo>
                  <a:cubicBezTo>
                    <a:pt x="190" y="28"/>
                    <a:pt x="152" y="0"/>
                    <a:pt x="1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24"/>
            <p:cNvSpPr/>
            <p:nvPr/>
          </p:nvSpPr>
          <p:spPr>
            <a:xfrm>
              <a:off x="3323515" y="2324611"/>
              <a:ext cx="16686" cy="12978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48" y="0"/>
                  </a:moveTo>
                  <a:cubicBezTo>
                    <a:pt x="24" y="12"/>
                    <a:pt x="0" y="48"/>
                    <a:pt x="24" y="72"/>
                  </a:cubicBezTo>
                  <a:cubicBezTo>
                    <a:pt x="33" y="99"/>
                    <a:pt x="49" y="112"/>
                    <a:pt x="71" y="112"/>
                  </a:cubicBezTo>
                  <a:cubicBezTo>
                    <a:pt x="79" y="112"/>
                    <a:pt x="87" y="110"/>
                    <a:pt x="96" y="108"/>
                  </a:cubicBezTo>
                  <a:cubicBezTo>
                    <a:pt x="120" y="96"/>
                    <a:pt x="143" y="60"/>
                    <a:pt x="120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24"/>
            <p:cNvSpPr/>
            <p:nvPr/>
          </p:nvSpPr>
          <p:spPr>
            <a:xfrm>
              <a:off x="3192459" y="2255665"/>
              <a:ext cx="13905" cy="11588"/>
            </a:xfrm>
            <a:custGeom>
              <a:avLst/>
              <a:gdLst/>
              <a:ahLst/>
              <a:cxnLst/>
              <a:rect l="l" t="t" r="r" b="b"/>
              <a:pathLst>
                <a:path w="120" h="100" extrusionOk="0">
                  <a:moveTo>
                    <a:pt x="48" y="0"/>
                  </a:moveTo>
                  <a:cubicBezTo>
                    <a:pt x="24" y="0"/>
                    <a:pt x="0" y="36"/>
                    <a:pt x="24" y="60"/>
                  </a:cubicBezTo>
                  <a:cubicBezTo>
                    <a:pt x="24" y="86"/>
                    <a:pt x="38" y="100"/>
                    <a:pt x="59" y="100"/>
                  </a:cubicBezTo>
                  <a:cubicBezTo>
                    <a:pt x="67" y="100"/>
                    <a:pt x="75" y="98"/>
                    <a:pt x="84" y="95"/>
                  </a:cubicBezTo>
                  <a:cubicBezTo>
                    <a:pt x="108" y="95"/>
                    <a:pt x="119" y="60"/>
                    <a:pt x="108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24"/>
            <p:cNvSpPr/>
            <p:nvPr/>
          </p:nvSpPr>
          <p:spPr>
            <a:xfrm>
              <a:off x="2589554" y="2128433"/>
              <a:ext cx="34531" cy="30360"/>
            </a:xfrm>
            <a:custGeom>
              <a:avLst/>
              <a:gdLst/>
              <a:ahLst/>
              <a:cxnLst/>
              <a:rect l="l" t="t" r="r" b="b"/>
              <a:pathLst>
                <a:path w="298" h="262" extrusionOk="0">
                  <a:moveTo>
                    <a:pt x="149" y="0"/>
                  </a:moveTo>
                  <a:cubicBezTo>
                    <a:pt x="129" y="0"/>
                    <a:pt x="107" y="5"/>
                    <a:pt x="84" y="15"/>
                  </a:cubicBezTo>
                  <a:cubicBezTo>
                    <a:pt x="24" y="38"/>
                    <a:pt x="0" y="134"/>
                    <a:pt x="24" y="193"/>
                  </a:cubicBezTo>
                  <a:cubicBezTo>
                    <a:pt x="51" y="237"/>
                    <a:pt x="103" y="262"/>
                    <a:pt x="153" y="262"/>
                  </a:cubicBezTo>
                  <a:cubicBezTo>
                    <a:pt x="170" y="262"/>
                    <a:pt x="187" y="259"/>
                    <a:pt x="203" y="253"/>
                  </a:cubicBezTo>
                  <a:cubicBezTo>
                    <a:pt x="262" y="217"/>
                    <a:pt x="298" y="134"/>
                    <a:pt x="262" y="74"/>
                  </a:cubicBezTo>
                  <a:cubicBezTo>
                    <a:pt x="245" y="31"/>
                    <a:pt x="203" y="0"/>
                    <a:pt x="1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24"/>
            <p:cNvSpPr/>
            <p:nvPr/>
          </p:nvSpPr>
          <p:spPr>
            <a:xfrm>
              <a:off x="2050150" y="1989960"/>
              <a:ext cx="49711" cy="43802"/>
            </a:xfrm>
            <a:custGeom>
              <a:avLst/>
              <a:gdLst/>
              <a:ahLst/>
              <a:cxnLst/>
              <a:rect l="l" t="t" r="r" b="b"/>
              <a:pathLst>
                <a:path w="429" h="378" extrusionOk="0">
                  <a:moveTo>
                    <a:pt x="215" y="0"/>
                  </a:moveTo>
                  <a:cubicBezTo>
                    <a:pt x="189" y="0"/>
                    <a:pt x="160" y="6"/>
                    <a:pt x="131" y="19"/>
                  </a:cubicBezTo>
                  <a:cubicBezTo>
                    <a:pt x="36" y="67"/>
                    <a:pt x="0" y="186"/>
                    <a:pt x="36" y="269"/>
                  </a:cubicBezTo>
                  <a:cubicBezTo>
                    <a:pt x="71" y="340"/>
                    <a:pt x="146" y="378"/>
                    <a:pt x="222" y="378"/>
                  </a:cubicBezTo>
                  <a:cubicBezTo>
                    <a:pt x="247" y="378"/>
                    <a:pt x="273" y="373"/>
                    <a:pt x="298" y="364"/>
                  </a:cubicBezTo>
                  <a:cubicBezTo>
                    <a:pt x="381" y="317"/>
                    <a:pt x="429" y="198"/>
                    <a:pt x="381" y="102"/>
                  </a:cubicBezTo>
                  <a:cubicBezTo>
                    <a:pt x="346" y="42"/>
                    <a:pt x="287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24"/>
            <p:cNvSpPr/>
            <p:nvPr/>
          </p:nvSpPr>
          <p:spPr>
            <a:xfrm>
              <a:off x="2443318" y="2214529"/>
              <a:ext cx="30476" cy="27115"/>
            </a:xfrm>
            <a:custGeom>
              <a:avLst/>
              <a:gdLst/>
              <a:ahLst/>
              <a:cxnLst/>
              <a:rect l="l" t="t" r="r" b="b"/>
              <a:pathLst>
                <a:path w="263" h="234" extrusionOk="0">
                  <a:moveTo>
                    <a:pt x="129" y="1"/>
                  </a:moveTo>
                  <a:cubicBezTo>
                    <a:pt x="114" y="1"/>
                    <a:pt x="99" y="4"/>
                    <a:pt x="84" y="10"/>
                  </a:cubicBezTo>
                  <a:cubicBezTo>
                    <a:pt x="24" y="45"/>
                    <a:pt x="0" y="105"/>
                    <a:pt x="24" y="165"/>
                  </a:cubicBezTo>
                  <a:cubicBezTo>
                    <a:pt x="42" y="209"/>
                    <a:pt x="79" y="233"/>
                    <a:pt x="126" y="233"/>
                  </a:cubicBezTo>
                  <a:cubicBezTo>
                    <a:pt x="143" y="233"/>
                    <a:pt x="160" y="230"/>
                    <a:pt x="179" y="224"/>
                  </a:cubicBezTo>
                  <a:cubicBezTo>
                    <a:pt x="238" y="188"/>
                    <a:pt x="262" y="129"/>
                    <a:pt x="238" y="69"/>
                  </a:cubicBezTo>
                  <a:cubicBezTo>
                    <a:pt x="212" y="25"/>
                    <a:pt x="172" y="1"/>
                    <a:pt x="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24"/>
            <p:cNvSpPr/>
            <p:nvPr/>
          </p:nvSpPr>
          <p:spPr>
            <a:xfrm>
              <a:off x="2626750" y="2305260"/>
              <a:ext cx="34647" cy="30708"/>
            </a:xfrm>
            <a:custGeom>
              <a:avLst/>
              <a:gdLst/>
              <a:ahLst/>
              <a:cxnLst/>
              <a:rect l="l" t="t" r="r" b="b"/>
              <a:pathLst>
                <a:path w="299" h="265" extrusionOk="0">
                  <a:moveTo>
                    <a:pt x="163" y="0"/>
                  </a:moveTo>
                  <a:cubicBezTo>
                    <a:pt x="140" y="0"/>
                    <a:pt x="116" y="8"/>
                    <a:pt x="96" y="24"/>
                  </a:cubicBezTo>
                  <a:cubicBezTo>
                    <a:pt x="37" y="48"/>
                    <a:pt x="1" y="132"/>
                    <a:pt x="37" y="191"/>
                  </a:cubicBezTo>
                  <a:cubicBezTo>
                    <a:pt x="54" y="234"/>
                    <a:pt x="109" y="265"/>
                    <a:pt x="160" y="265"/>
                  </a:cubicBezTo>
                  <a:cubicBezTo>
                    <a:pt x="180" y="265"/>
                    <a:pt x="199" y="261"/>
                    <a:pt x="215" y="251"/>
                  </a:cubicBezTo>
                  <a:cubicBezTo>
                    <a:pt x="275" y="227"/>
                    <a:pt x="298" y="144"/>
                    <a:pt x="275" y="84"/>
                  </a:cubicBezTo>
                  <a:cubicBezTo>
                    <a:pt x="251" y="29"/>
                    <a:pt x="207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24"/>
            <p:cNvSpPr/>
            <p:nvPr/>
          </p:nvSpPr>
          <p:spPr>
            <a:xfrm>
              <a:off x="1215377" y="2841999"/>
              <a:ext cx="2897" cy="4172"/>
            </a:xfrm>
            <a:custGeom>
              <a:avLst/>
              <a:gdLst/>
              <a:ahLst/>
              <a:cxnLst/>
              <a:rect l="l" t="t" r="r" b="b"/>
              <a:pathLst>
                <a:path w="25" h="36" extrusionOk="0">
                  <a:moveTo>
                    <a:pt x="13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" y="36"/>
                    <a:pt x="13" y="36"/>
                    <a:pt x="13" y="36"/>
                  </a:cubicBezTo>
                  <a:cubicBezTo>
                    <a:pt x="25" y="36"/>
                    <a:pt x="25" y="12"/>
                    <a:pt x="25" y="12"/>
                  </a:cubicBezTo>
                  <a:cubicBezTo>
                    <a:pt x="25" y="0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24"/>
            <p:cNvSpPr/>
            <p:nvPr/>
          </p:nvSpPr>
          <p:spPr>
            <a:xfrm>
              <a:off x="1520363" y="3032384"/>
              <a:ext cx="37313" cy="32562"/>
            </a:xfrm>
            <a:custGeom>
              <a:avLst/>
              <a:gdLst/>
              <a:ahLst/>
              <a:cxnLst/>
              <a:rect l="l" t="t" r="r" b="b"/>
              <a:pathLst>
                <a:path w="322" h="281" extrusionOk="0">
                  <a:moveTo>
                    <a:pt x="169" y="0"/>
                  </a:moveTo>
                  <a:cubicBezTo>
                    <a:pt x="152" y="0"/>
                    <a:pt x="136" y="4"/>
                    <a:pt x="119" y="12"/>
                  </a:cubicBezTo>
                  <a:cubicBezTo>
                    <a:pt x="48" y="36"/>
                    <a:pt x="0" y="119"/>
                    <a:pt x="24" y="191"/>
                  </a:cubicBezTo>
                  <a:cubicBezTo>
                    <a:pt x="53" y="240"/>
                    <a:pt x="106" y="280"/>
                    <a:pt x="164" y="280"/>
                  </a:cubicBezTo>
                  <a:cubicBezTo>
                    <a:pt x="177" y="280"/>
                    <a:pt x="190" y="278"/>
                    <a:pt x="202" y="274"/>
                  </a:cubicBezTo>
                  <a:cubicBezTo>
                    <a:pt x="286" y="250"/>
                    <a:pt x="321" y="179"/>
                    <a:pt x="298" y="95"/>
                  </a:cubicBezTo>
                  <a:cubicBezTo>
                    <a:pt x="270" y="41"/>
                    <a:pt x="22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24"/>
            <p:cNvSpPr/>
            <p:nvPr/>
          </p:nvSpPr>
          <p:spPr>
            <a:xfrm>
              <a:off x="1409933" y="2653816"/>
              <a:ext cx="56664" cy="49480"/>
            </a:xfrm>
            <a:custGeom>
              <a:avLst/>
              <a:gdLst/>
              <a:ahLst/>
              <a:cxnLst/>
              <a:rect l="l" t="t" r="r" b="b"/>
              <a:pathLst>
                <a:path w="489" h="427" extrusionOk="0">
                  <a:moveTo>
                    <a:pt x="255" y="0"/>
                  </a:moveTo>
                  <a:cubicBezTo>
                    <a:pt x="230" y="0"/>
                    <a:pt x="204" y="6"/>
                    <a:pt x="179" y="17"/>
                  </a:cubicBezTo>
                  <a:cubicBezTo>
                    <a:pt x="60" y="64"/>
                    <a:pt x="1" y="184"/>
                    <a:pt x="48" y="291"/>
                  </a:cubicBezTo>
                  <a:cubicBezTo>
                    <a:pt x="68" y="372"/>
                    <a:pt x="158" y="427"/>
                    <a:pt x="257" y="427"/>
                  </a:cubicBezTo>
                  <a:cubicBezTo>
                    <a:pt x="275" y="427"/>
                    <a:pt x="292" y="425"/>
                    <a:pt x="310" y="422"/>
                  </a:cubicBezTo>
                  <a:cubicBezTo>
                    <a:pt x="429" y="374"/>
                    <a:pt x="489" y="255"/>
                    <a:pt x="441" y="148"/>
                  </a:cubicBezTo>
                  <a:cubicBezTo>
                    <a:pt x="414" y="57"/>
                    <a:pt x="337" y="0"/>
                    <a:pt x="2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24"/>
            <p:cNvSpPr/>
            <p:nvPr/>
          </p:nvSpPr>
          <p:spPr>
            <a:xfrm>
              <a:off x="1202978" y="3012221"/>
              <a:ext cx="84243" cy="74857"/>
            </a:xfrm>
            <a:custGeom>
              <a:avLst/>
              <a:gdLst/>
              <a:ahLst/>
              <a:cxnLst/>
              <a:rect l="l" t="t" r="r" b="b"/>
              <a:pathLst>
                <a:path w="727" h="646" extrusionOk="0">
                  <a:moveTo>
                    <a:pt x="362" y="0"/>
                  </a:moveTo>
                  <a:cubicBezTo>
                    <a:pt x="324" y="0"/>
                    <a:pt x="287" y="6"/>
                    <a:pt x="251" y="19"/>
                  </a:cubicBezTo>
                  <a:cubicBezTo>
                    <a:pt x="84" y="79"/>
                    <a:pt x="1" y="269"/>
                    <a:pt x="60" y="436"/>
                  </a:cubicBezTo>
                  <a:cubicBezTo>
                    <a:pt x="107" y="566"/>
                    <a:pt x="233" y="646"/>
                    <a:pt x="366" y="646"/>
                  </a:cubicBezTo>
                  <a:cubicBezTo>
                    <a:pt x="403" y="646"/>
                    <a:pt x="440" y="640"/>
                    <a:pt x="477" y="627"/>
                  </a:cubicBezTo>
                  <a:cubicBezTo>
                    <a:pt x="632" y="567"/>
                    <a:pt x="727" y="377"/>
                    <a:pt x="667" y="210"/>
                  </a:cubicBezTo>
                  <a:cubicBezTo>
                    <a:pt x="621" y="80"/>
                    <a:pt x="494" y="0"/>
                    <a:pt x="3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24"/>
            <p:cNvSpPr/>
            <p:nvPr/>
          </p:nvSpPr>
          <p:spPr>
            <a:xfrm>
              <a:off x="1447129" y="3088352"/>
              <a:ext cx="55389" cy="49596"/>
            </a:xfrm>
            <a:custGeom>
              <a:avLst/>
              <a:gdLst/>
              <a:ahLst/>
              <a:cxnLst/>
              <a:rect l="l" t="t" r="r" b="b"/>
              <a:pathLst>
                <a:path w="478" h="428" extrusionOk="0">
                  <a:moveTo>
                    <a:pt x="257" y="1"/>
                  </a:moveTo>
                  <a:cubicBezTo>
                    <a:pt x="231" y="1"/>
                    <a:pt x="205" y="6"/>
                    <a:pt x="180" y="17"/>
                  </a:cubicBezTo>
                  <a:cubicBezTo>
                    <a:pt x="61" y="53"/>
                    <a:pt x="1" y="184"/>
                    <a:pt x="49" y="291"/>
                  </a:cubicBezTo>
                  <a:cubicBezTo>
                    <a:pt x="89" y="372"/>
                    <a:pt x="181" y="427"/>
                    <a:pt x="274" y="427"/>
                  </a:cubicBezTo>
                  <a:cubicBezTo>
                    <a:pt x="290" y="427"/>
                    <a:pt x="306" y="426"/>
                    <a:pt x="322" y="422"/>
                  </a:cubicBezTo>
                  <a:cubicBezTo>
                    <a:pt x="442" y="386"/>
                    <a:pt x="477" y="267"/>
                    <a:pt x="453" y="148"/>
                  </a:cubicBezTo>
                  <a:cubicBezTo>
                    <a:pt x="426" y="57"/>
                    <a:pt x="343" y="1"/>
                    <a:pt x="2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24"/>
            <p:cNvSpPr/>
            <p:nvPr/>
          </p:nvSpPr>
          <p:spPr>
            <a:xfrm>
              <a:off x="1684444" y="3062512"/>
              <a:ext cx="62226" cy="54694"/>
            </a:xfrm>
            <a:custGeom>
              <a:avLst/>
              <a:gdLst/>
              <a:ahLst/>
              <a:cxnLst/>
              <a:rect l="l" t="t" r="r" b="b"/>
              <a:pathLst>
                <a:path w="537" h="472" extrusionOk="0">
                  <a:moveTo>
                    <a:pt x="262" y="0"/>
                  </a:moveTo>
                  <a:cubicBezTo>
                    <a:pt x="238" y="0"/>
                    <a:pt x="215" y="5"/>
                    <a:pt x="191" y="14"/>
                  </a:cubicBezTo>
                  <a:cubicBezTo>
                    <a:pt x="72" y="62"/>
                    <a:pt x="1" y="193"/>
                    <a:pt x="37" y="312"/>
                  </a:cubicBezTo>
                  <a:cubicBezTo>
                    <a:pt x="77" y="413"/>
                    <a:pt x="179" y="472"/>
                    <a:pt x="282" y="472"/>
                  </a:cubicBezTo>
                  <a:cubicBezTo>
                    <a:pt x="299" y="472"/>
                    <a:pt x="317" y="470"/>
                    <a:pt x="334" y="467"/>
                  </a:cubicBezTo>
                  <a:cubicBezTo>
                    <a:pt x="453" y="419"/>
                    <a:pt x="537" y="288"/>
                    <a:pt x="489" y="169"/>
                  </a:cubicBezTo>
                  <a:cubicBezTo>
                    <a:pt x="451" y="73"/>
                    <a:pt x="358" y="0"/>
                    <a:pt x="2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24"/>
            <p:cNvSpPr/>
            <p:nvPr/>
          </p:nvSpPr>
          <p:spPr>
            <a:xfrm>
              <a:off x="1603099" y="2823690"/>
              <a:ext cx="62226" cy="54578"/>
            </a:xfrm>
            <a:custGeom>
              <a:avLst/>
              <a:gdLst/>
              <a:ahLst/>
              <a:cxnLst/>
              <a:rect l="l" t="t" r="r" b="b"/>
              <a:pathLst>
                <a:path w="537" h="471" extrusionOk="0">
                  <a:moveTo>
                    <a:pt x="268" y="0"/>
                  </a:moveTo>
                  <a:cubicBezTo>
                    <a:pt x="242" y="0"/>
                    <a:pt x="216" y="5"/>
                    <a:pt x="191" y="15"/>
                  </a:cubicBezTo>
                  <a:cubicBezTo>
                    <a:pt x="72" y="51"/>
                    <a:pt x="0" y="194"/>
                    <a:pt x="36" y="313"/>
                  </a:cubicBezTo>
                  <a:cubicBezTo>
                    <a:pt x="64" y="407"/>
                    <a:pt x="151" y="471"/>
                    <a:pt x="251" y="471"/>
                  </a:cubicBezTo>
                  <a:cubicBezTo>
                    <a:pt x="278" y="471"/>
                    <a:pt x="306" y="466"/>
                    <a:pt x="334" y="456"/>
                  </a:cubicBezTo>
                  <a:cubicBezTo>
                    <a:pt x="465" y="408"/>
                    <a:pt x="536" y="277"/>
                    <a:pt x="489" y="158"/>
                  </a:cubicBezTo>
                  <a:cubicBezTo>
                    <a:pt x="451" y="65"/>
                    <a:pt x="362" y="0"/>
                    <a:pt x="2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24"/>
            <p:cNvSpPr/>
            <p:nvPr/>
          </p:nvSpPr>
          <p:spPr>
            <a:xfrm>
              <a:off x="991851" y="2636898"/>
              <a:ext cx="87024" cy="76363"/>
            </a:xfrm>
            <a:custGeom>
              <a:avLst/>
              <a:gdLst/>
              <a:ahLst/>
              <a:cxnLst/>
              <a:rect l="l" t="t" r="r" b="b"/>
              <a:pathLst>
                <a:path w="751" h="659" extrusionOk="0">
                  <a:moveTo>
                    <a:pt x="389" y="1"/>
                  </a:moveTo>
                  <a:cubicBezTo>
                    <a:pt x="352" y="1"/>
                    <a:pt x="313" y="7"/>
                    <a:pt x="275" y="20"/>
                  </a:cubicBezTo>
                  <a:cubicBezTo>
                    <a:pt x="96" y="79"/>
                    <a:pt x="1" y="258"/>
                    <a:pt x="60" y="437"/>
                  </a:cubicBezTo>
                  <a:cubicBezTo>
                    <a:pt x="107" y="577"/>
                    <a:pt x="242" y="658"/>
                    <a:pt x="372" y="658"/>
                  </a:cubicBezTo>
                  <a:cubicBezTo>
                    <a:pt x="408" y="658"/>
                    <a:pt x="444" y="652"/>
                    <a:pt x="477" y="639"/>
                  </a:cubicBezTo>
                  <a:cubicBezTo>
                    <a:pt x="656" y="580"/>
                    <a:pt x="751" y="401"/>
                    <a:pt x="691" y="222"/>
                  </a:cubicBezTo>
                  <a:cubicBezTo>
                    <a:pt x="645" y="82"/>
                    <a:pt x="525" y="1"/>
                    <a:pt x="3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24"/>
            <p:cNvSpPr/>
            <p:nvPr/>
          </p:nvSpPr>
          <p:spPr>
            <a:xfrm>
              <a:off x="1895571" y="2698196"/>
              <a:ext cx="30476" cy="26999"/>
            </a:xfrm>
            <a:custGeom>
              <a:avLst/>
              <a:gdLst/>
              <a:ahLst/>
              <a:cxnLst/>
              <a:rect l="l" t="t" r="r" b="b"/>
              <a:pathLst>
                <a:path w="263" h="233" extrusionOk="0">
                  <a:moveTo>
                    <a:pt x="119" y="1"/>
                  </a:moveTo>
                  <a:cubicBezTo>
                    <a:pt x="111" y="1"/>
                    <a:pt x="103" y="1"/>
                    <a:pt x="96" y="3"/>
                  </a:cubicBezTo>
                  <a:cubicBezTo>
                    <a:pt x="36" y="39"/>
                    <a:pt x="1" y="98"/>
                    <a:pt x="24" y="158"/>
                  </a:cubicBezTo>
                  <a:cubicBezTo>
                    <a:pt x="44" y="207"/>
                    <a:pt x="89" y="232"/>
                    <a:pt x="138" y="232"/>
                  </a:cubicBezTo>
                  <a:cubicBezTo>
                    <a:pt x="147" y="232"/>
                    <a:pt x="157" y="231"/>
                    <a:pt x="167" y="229"/>
                  </a:cubicBezTo>
                  <a:cubicBezTo>
                    <a:pt x="227" y="205"/>
                    <a:pt x="262" y="146"/>
                    <a:pt x="239" y="86"/>
                  </a:cubicBezTo>
                  <a:cubicBezTo>
                    <a:pt x="218" y="34"/>
                    <a:pt x="170" y="1"/>
                    <a:pt x="1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24"/>
            <p:cNvSpPr/>
            <p:nvPr/>
          </p:nvSpPr>
          <p:spPr>
            <a:xfrm>
              <a:off x="1778304" y="2660884"/>
              <a:ext cx="29085" cy="26884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6" y="0"/>
                  </a:moveTo>
                  <a:cubicBezTo>
                    <a:pt x="116" y="0"/>
                    <a:pt x="106" y="1"/>
                    <a:pt x="96" y="3"/>
                  </a:cubicBezTo>
                  <a:cubicBezTo>
                    <a:pt x="36" y="15"/>
                    <a:pt x="0" y="87"/>
                    <a:pt x="12" y="146"/>
                  </a:cubicBezTo>
                  <a:cubicBezTo>
                    <a:pt x="33" y="198"/>
                    <a:pt x="90" y="232"/>
                    <a:pt x="144" y="232"/>
                  </a:cubicBezTo>
                  <a:cubicBezTo>
                    <a:pt x="152" y="232"/>
                    <a:pt x="159" y="231"/>
                    <a:pt x="167" y="230"/>
                  </a:cubicBezTo>
                  <a:cubicBezTo>
                    <a:pt x="227" y="206"/>
                    <a:pt x="251" y="134"/>
                    <a:pt x="239" y="75"/>
                  </a:cubicBezTo>
                  <a:cubicBezTo>
                    <a:pt x="229" y="25"/>
                    <a:pt x="177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24"/>
            <p:cNvSpPr/>
            <p:nvPr/>
          </p:nvSpPr>
          <p:spPr>
            <a:xfrm>
              <a:off x="1787922" y="2811639"/>
              <a:ext cx="48437" cy="43106"/>
            </a:xfrm>
            <a:custGeom>
              <a:avLst/>
              <a:gdLst/>
              <a:ahLst/>
              <a:cxnLst/>
              <a:rect l="l" t="t" r="r" b="b"/>
              <a:pathLst>
                <a:path w="418" h="372" extrusionOk="0">
                  <a:moveTo>
                    <a:pt x="206" y="0"/>
                  </a:moveTo>
                  <a:cubicBezTo>
                    <a:pt x="186" y="0"/>
                    <a:pt x="165" y="4"/>
                    <a:pt x="144" y="12"/>
                  </a:cubicBezTo>
                  <a:cubicBezTo>
                    <a:pt x="37" y="48"/>
                    <a:pt x="1" y="155"/>
                    <a:pt x="25" y="250"/>
                  </a:cubicBezTo>
                  <a:cubicBezTo>
                    <a:pt x="57" y="325"/>
                    <a:pt x="137" y="371"/>
                    <a:pt x="230" y="371"/>
                  </a:cubicBezTo>
                  <a:cubicBezTo>
                    <a:pt x="241" y="371"/>
                    <a:pt x="252" y="371"/>
                    <a:pt x="263" y="369"/>
                  </a:cubicBezTo>
                  <a:cubicBezTo>
                    <a:pt x="370" y="322"/>
                    <a:pt x="418" y="215"/>
                    <a:pt x="382" y="131"/>
                  </a:cubicBezTo>
                  <a:cubicBezTo>
                    <a:pt x="345" y="48"/>
                    <a:pt x="279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24"/>
            <p:cNvSpPr/>
            <p:nvPr/>
          </p:nvSpPr>
          <p:spPr>
            <a:xfrm>
              <a:off x="1223720" y="2776297"/>
              <a:ext cx="23523" cy="21901"/>
            </a:xfrm>
            <a:custGeom>
              <a:avLst/>
              <a:gdLst/>
              <a:ahLst/>
              <a:cxnLst/>
              <a:rect l="l" t="t" r="r" b="b"/>
              <a:pathLst>
                <a:path w="203" h="189" extrusionOk="0">
                  <a:moveTo>
                    <a:pt x="104" y="0"/>
                  </a:moveTo>
                  <a:cubicBezTo>
                    <a:pt x="93" y="0"/>
                    <a:pt x="82" y="2"/>
                    <a:pt x="72" y="8"/>
                  </a:cubicBezTo>
                  <a:cubicBezTo>
                    <a:pt x="24" y="19"/>
                    <a:pt x="0" y="79"/>
                    <a:pt x="12" y="127"/>
                  </a:cubicBezTo>
                  <a:cubicBezTo>
                    <a:pt x="22" y="158"/>
                    <a:pt x="68" y="189"/>
                    <a:pt x="111" y="189"/>
                  </a:cubicBezTo>
                  <a:cubicBezTo>
                    <a:pt x="118" y="189"/>
                    <a:pt x="125" y="188"/>
                    <a:pt x="131" y="186"/>
                  </a:cubicBezTo>
                  <a:cubicBezTo>
                    <a:pt x="179" y="162"/>
                    <a:pt x="203" y="103"/>
                    <a:pt x="191" y="67"/>
                  </a:cubicBezTo>
                  <a:cubicBezTo>
                    <a:pt x="181" y="30"/>
                    <a:pt x="143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24"/>
            <p:cNvSpPr/>
            <p:nvPr/>
          </p:nvSpPr>
          <p:spPr>
            <a:xfrm>
              <a:off x="1183627" y="2907006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2" y="1"/>
                  </a:moveTo>
                  <a:cubicBezTo>
                    <a:pt x="63" y="1"/>
                    <a:pt x="55" y="4"/>
                    <a:pt x="49" y="11"/>
                  </a:cubicBezTo>
                  <a:cubicBezTo>
                    <a:pt x="13" y="23"/>
                    <a:pt x="1" y="46"/>
                    <a:pt x="13" y="82"/>
                  </a:cubicBezTo>
                  <a:cubicBezTo>
                    <a:pt x="30" y="99"/>
                    <a:pt x="46" y="116"/>
                    <a:pt x="68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58"/>
                    <a:pt x="120" y="34"/>
                  </a:cubicBezTo>
                  <a:cubicBezTo>
                    <a:pt x="112" y="18"/>
                    <a:pt x="91" y="1"/>
                    <a:pt x="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24"/>
            <p:cNvSpPr/>
            <p:nvPr/>
          </p:nvSpPr>
          <p:spPr>
            <a:xfrm>
              <a:off x="1307846" y="2993218"/>
              <a:ext cx="12515" cy="11704"/>
            </a:xfrm>
            <a:custGeom>
              <a:avLst/>
              <a:gdLst/>
              <a:ahLst/>
              <a:cxnLst/>
              <a:rect l="l" t="t" r="r" b="b"/>
              <a:pathLst>
                <a:path w="108" h="101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0" y="41"/>
                    <a:pt x="12" y="64"/>
                  </a:cubicBezTo>
                  <a:cubicBezTo>
                    <a:pt x="36" y="76"/>
                    <a:pt x="60" y="100"/>
                    <a:pt x="72" y="100"/>
                  </a:cubicBezTo>
                  <a:cubicBezTo>
                    <a:pt x="108" y="100"/>
                    <a:pt x="108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24"/>
            <p:cNvSpPr/>
            <p:nvPr/>
          </p:nvSpPr>
          <p:spPr>
            <a:xfrm>
              <a:off x="1874829" y="3165294"/>
              <a:ext cx="34647" cy="30244"/>
            </a:xfrm>
            <a:custGeom>
              <a:avLst/>
              <a:gdLst/>
              <a:ahLst/>
              <a:cxnLst/>
              <a:rect l="l" t="t" r="r" b="b"/>
              <a:pathLst>
                <a:path w="299" h="261" extrusionOk="0">
                  <a:moveTo>
                    <a:pt x="155" y="1"/>
                  </a:moveTo>
                  <a:cubicBezTo>
                    <a:pt x="139" y="1"/>
                    <a:pt x="123" y="3"/>
                    <a:pt x="108" y="8"/>
                  </a:cubicBezTo>
                  <a:cubicBezTo>
                    <a:pt x="49" y="20"/>
                    <a:pt x="1" y="103"/>
                    <a:pt x="37" y="175"/>
                  </a:cubicBezTo>
                  <a:cubicBezTo>
                    <a:pt x="54" y="227"/>
                    <a:pt x="103" y="260"/>
                    <a:pt x="152" y="260"/>
                  </a:cubicBezTo>
                  <a:cubicBezTo>
                    <a:pt x="170" y="260"/>
                    <a:pt x="187" y="256"/>
                    <a:pt x="203" y="246"/>
                  </a:cubicBezTo>
                  <a:cubicBezTo>
                    <a:pt x="263" y="234"/>
                    <a:pt x="299" y="163"/>
                    <a:pt x="275" y="80"/>
                  </a:cubicBezTo>
                  <a:cubicBezTo>
                    <a:pt x="265" y="33"/>
                    <a:pt x="212" y="1"/>
                    <a:pt x="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24"/>
            <p:cNvSpPr/>
            <p:nvPr/>
          </p:nvSpPr>
          <p:spPr>
            <a:xfrm>
              <a:off x="2072166" y="2942695"/>
              <a:ext cx="48437" cy="43454"/>
            </a:xfrm>
            <a:custGeom>
              <a:avLst/>
              <a:gdLst/>
              <a:ahLst/>
              <a:cxnLst/>
              <a:rect l="l" t="t" r="r" b="b"/>
              <a:pathLst>
                <a:path w="418" h="375" extrusionOk="0">
                  <a:moveTo>
                    <a:pt x="214" y="1"/>
                  </a:moveTo>
                  <a:cubicBezTo>
                    <a:pt x="191" y="1"/>
                    <a:pt x="167" y="4"/>
                    <a:pt x="143" y="12"/>
                  </a:cubicBezTo>
                  <a:cubicBezTo>
                    <a:pt x="48" y="36"/>
                    <a:pt x="1" y="143"/>
                    <a:pt x="24" y="250"/>
                  </a:cubicBezTo>
                  <a:cubicBezTo>
                    <a:pt x="65" y="321"/>
                    <a:pt x="148" y="375"/>
                    <a:pt x="223" y="375"/>
                  </a:cubicBezTo>
                  <a:cubicBezTo>
                    <a:pt x="237" y="375"/>
                    <a:pt x="250" y="373"/>
                    <a:pt x="262" y="369"/>
                  </a:cubicBezTo>
                  <a:cubicBezTo>
                    <a:pt x="370" y="334"/>
                    <a:pt x="417" y="238"/>
                    <a:pt x="382" y="131"/>
                  </a:cubicBezTo>
                  <a:cubicBezTo>
                    <a:pt x="363" y="48"/>
                    <a:pt x="294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24"/>
            <p:cNvSpPr/>
            <p:nvPr/>
          </p:nvSpPr>
          <p:spPr>
            <a:xfrm>
              <a:off x="2033580" y="3100519"/>
              <a:ext cx="30476" cy="26652"/>
            </a:xfrm>
            <a:custGeom>
              <a:avLst/>
              <a:gdLst/>
              <a:ahLst/>
              <a:cxnLst/>
              <a:rect l="l" t="t" r="r" b="b"/>
              <a:pathLst>
                <a:path w="263" h="230" extrusionOk="0">
                  <a:moveTo>
                    <a:pt x="133" y="0"/>
                  </a:moveTo>
                  <a:cubicBezTo>
                    <a:pt x="121" y="0"/>
                    <a:pt x="108" y="2"/>
                    <a:pt x="95" y="8"/>
                  </a:cubicBezTo>
                  <a:cubicBezTo>
                    <a:pt x="36" y="31"/>
                    <a:pt x="0" y="91"/>
                    <a:pt x="24" y="150"/>
                  </a:cubicBezTo>
                  <a:cubicBezTo>
                    <a:pt x="43" y="197"/>
                    <a:pt x="83" y="229"/>
                    <a:pt x="129" y="229"/>
                  </a:cubicBezTo>
                  <a:cubicBezTo>
                    <a:pt x="141" y="229"/>
                    <a:pt x="154" y="227"/>
                    <a:pt x="167" y="222"/>
                  </a:cubicBezTo>
                  <a:cubicBezTo>
                    <a:pt x="226" y="198"/>
                    <a:pt x="262" y="139"/>
                    <a:pt x="238" y="79"/>
                  </a:cubicBezTo>
                  <a:cubicBezTo>
                    <a:pt x="220" y="32"/>
                    <a:pt x="179" y="0"/>
                    <a:pt x="1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24"/>
            <p:cNvSpPr/>
            <p:nvPr/>
          </p:nvSpPr>
          <p:spPr>
            <a:xfrm>
              <a:off x="1856984" y="2986033"/>
              <a:ext cx="35922" cy="30708"/>
            </a:xfrm>
            <a:custGeom>
              <a:avLst/>
              <a:gdLst/>
              <a:ahLst/>
              <a:cxnLst/>
              <a:rect l="l" t="t" r="r" b="b"/>
              <a:pathLst>
                <a:path w="310" h="265" extrusionOk="0">
                  <a:moveTo>
                    <a:pt x="162" y="0"/>
                  </a:moveTo>
                  <a:cubicBezTo>
                    <a:pt x="148" y="0"/>
                    <a:pt x="134" y="2"/>
                    <a:pt x="119" y="7"/>
                  </a:cubicBezTo>
                  <a:cubicBezTo>
                    <a:pt x="36" y="19"/>
                    <a:pt x="0" y="103"/>
                    <a:pt x="24" y="174"/>
                  </a:cubicBezTo>
                  <a:cubicBezTo>
                    <a:pt x="52" y="231"/>
                    <a:pt x="103" y="265"/>
                    <a:pt x="152" y="265"/>
                  </a:cubicBezTo>
                  <a:cubicBezTo>
                    <a:pt x="165" y="265"/>
                    <a:pt x="178" y="262"/>
                    <a:pt x="191" y="257"/>
                  </a:cubicBezTo>
                  <a:cubicBezTo>
                    <a:pt x="262" y="245"/>
                    <a:pt x="310" y="174"/>
                    <a:pt x="274" y="103"/>
                  </a:cubicBezTo>
                  <a:cubicBezTo>
                    <a:pt x="264" y="36"/>
                    <a:pt x="217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24"/>
            <p:cNvSpPr/>
            <p:nvPr/>
          </p:nvSpPr>
          <p:spPr>
            <a:xfrm>
              <a:off x="747700" y="2904920"/>
              <a:ext cx="13905" cy="12167"/>
            </a:xfrm>
            <a:custGeom>
              <a:avLst/>
              <a:gdLst/>
              <a:ahLst/>
              <a:cxnLst/>
              <a:rect l="l" t="t" r="r" b="b"/>
              <a:pathLst>
                <a:path w="120" h="105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1" y="41"/>
                    <a:pt x="12" y="64"/>
                  </a:cubicBezTo>
                  <a:cubicBezTo>
                    <a:pt x="12" y="91"/>
                    <a:pt x="32" y="105"/>
                    <a:pt x="53" y="105"/>
                  </a:cubicBezTo>
                  <a:cubicBezTo>
                    <a:pt x="59" y="105"/>
                    <a:pt x="66" y="103"/>
                    <a:pt x="72" y="100"/>
                  </a:cubicBezTo>
                  <a:cubicBezTo>
                    <a:pt x="108" y="100"/>
                    <a:pt x="120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24"/>
            <p:cNvSpPr/>
            <p:nvPr/>
          </p:nvSpPr>
          <p:spPr>
            <a:xfrm>
              <a:off x="893936" y="2967029"/>
              <a:ext cx="15296" cy="13558"/>
            </a:xfrm>
            <a:custGeom>
              <a:avLst/>
              <a:gdLst/>
              <a:ahLst/>
              <a:cxnLst/>
              <a:rect l="l" t="t" r="r" b="b"/>
              <a:pathLst>
                <a:path w="132" h="117" extrusionOk="0">
                  <a:moveTo>
                    <a:pt x="68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28"/>
                    <a:pt x="1" y="52"/>
                    <a:pt x="12" y="88"/>
                  </a:cubicBezTo>
                  <a:cubicBezTo>
                    <a:pt x="30" y="105"/>
                    <a:pt x="47" y="116"/>
                    <a:pt x="69" y="116"/>
                  </a:cubicBezTo>
                  <a:cubicBezTo>
                    <a:pt x="78" y="116"/>
                    <a:pt x="86" y="115"/>
                    <a:pt x="96" y="112"/>
                  </a:cubicBezTo>
                  <a:cubicBezTo>
                    <a:pt x="120" y="100"/>
                    <a:pt x="132" y="64"/>
                    <a:pt x="120" y="40"/>
                  </a:cubicBezTo>
                  <a:cubicBezTo>
                    <a:pt x="111" y="14"/>
                    <a:pt x="88" y="0"/>
                    <a:pt x="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24"/>
            <p:cNvSpPr/>
            <p:nvPr/>
          </p:nvSpPr>
          <p:spPr>
            <a:xfrm>
              <a:off x="1258135" y="3213614"/>
              <a:ext cx="37428" cy="32909"/>
            </a:xfrm>
            <a:custGeom>
              <a:avLst/>
              <a:gdLst/>
              <a:ahLst/>
              <a:cxnLst/>
              <a:rect l="l" t="t" r="r" b="b"/>
              <a:pathLst>
                <a:path w="323" h="284" extrusionOk="0">
                  <a:moveTo>
                    <a:pt x="163" y="1"/>
                  </a:moveTo>
                  <a:cubicBezTo>
                    <a:pt x="149" y="1"/>
                    <a:pt x="134" y="3"/>
                    <a:pt x="120" y="8"/>
                  </a:cubicBezTo>
                  <a:cubicBezTo>
                    <a:pt x="37" y="44"/>
                    <a:pt x="1" y="115"/>
                    <a:pt x="25" y="186"/>
                  </a:cubicBezTo>
                  <a:cubicBezTo>
                    <a:pt x="56" y="249"/>
                    <a:pt x="114" y="284"/>
                    <a:pt x="176" y="284"/>
                  </a:cubicBezTo>
                  <a:cubicBezTo>
                    <a:pt x="185" y="284"/>
                    <a:pt x="194" y="283"/>
                    <a:pt x="203" y="282"/>
                  </a:cubicBezTo>
                  <a:cubicBezTo>
                    <a:pt x="287" y="246"/>
                    <a:pt x="322" y="175"/>
                    <a:pt x="298" y="103"/>
                  </a:cubicBezTo>
                  <a:cubicBezTo>
                    <a:pt x="270" y="37"/>
                    <a:pt x="219" y="1"/>
                    <a:pt x="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24"/>
            <p:cNvSpPr/>
            <p:nvPr/>
          </p:nvSpPr>
          <p:spPr>
            <a:xfrm>
              <a:off x="1070048" y="1105791"/>
              <a:ext cx="10916" cy="6717"/>
            </a:xfrm>
            <a:custGeom>
              <a:avLst/>
              <a:gdLst/>
              <a:ahLst/>
              <a:cxnLst/>
              <a:rect l="l" t="t" r="r" b="b"/>
              <a:pathLst>
                <a:path w="273" h="168" extrusionOk="0">
                  <a:moveTo>
                    <a:pt x="213" y="0"/>
                  </a:moveTo>
                  <a:cubicBezTo>
                    <a:pt x="203" y="0"/>
                    <a:pt x="194" y="3"/>
                    <a:pt x="185" y="8"/>
                  </a:cubicBezTo>
                  <a:cubicBezTo>
                    <a:pt x="166" y="20"/>
                    <a:pt x="177" y="46"/>
                    <a:pt x="194" y="46"/>
                  </a:cubicBezTo>
                  <a:cubicBezTo>
                    <a:pt x="197" y="46"/>
                    <a:pt x="201" y="45"/>
                    <a:pt x="205" y="43"/>
                  </a:cubicBezTo>
                  <a:lnTo>
                    <a:pt x="205" y="43"/>
                  </a:lnTo>
                  <a:cubicBezTo>
                    <a:pt x="168" y="65"/>
                    <a:pt x="175" y="78"/>
                    <a:pt x="133" y="87"/>
                  </a:cubicBezTo>
                  <a:cubicBezTo>
                    <a:pt x="129" y="88"/>
                    <a:pt x="125" y="88"/>
                    <a:pt x="122" y="88"/>
                  </a:cubicBezTo>
                  <a:cubicBezTo>
                    <a:pt x="110" y="88"/>
                    <a:pt x="98" y="85"/>
                    <a:pt x="86" y="85"/>
                  </a:cubicBezTo>
                  <a:cubicBezTo>
                    <a:pt x="81" y="85"/>
                    <a:pt x="76" y="85"/>
                    <a:pt x="70" y="87"/>
                  </a:cubicBezTo>
                  <a:cubicBezTo>
                    <a:pt x="47" y="93"/>
                    <a:pt x="27" y="104"/>
                    <a:pt x="13" y="121"/>
                  </a:cubicBezTo>
                  <a:cubicBezTo>
                    <a:pt x="1" y="135"/>
                    <a:pt x="13" y="152"/>
                    <a:pt x="27" y="152"/>
                  </a:cubicBezTo>
                  <a:cubicBezTo>
                    <a:pt x="31" y="152"/>
                    <a:pt x="35" y="151"/>
                    <a:pt x="39" y="147"/>
                  </a:cubicBezTo>
                  <a:cubicBezTo>
                    <a:pt x="88" y="100"/>
                    <a:pt x="261" y="167"/>
                    <a:pt x="270" y="62"/>
                  </a:cubicBezTo>
                  <a:cubicBezTo>
                    <a:pt x="273" y="27"/>
                    <a:pt x="244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24"/>
            <p:cNvSpPr/>
            <p:nvPr/>
          </p:nvSpPr>
          <p:spPr>
            <a:xfrm>
              <a:off x="1836429" y="3587752"/>
              <a:ext cx="8077" cy="12115"/>
            </a:xfrm>
            <a:custGeom>
              <a:avLst/>
              <a:gdLst/>
              <a:ahLst/>
              <a:cxnLst/>
              <a:rect l="l" t="t" r="r" b="b"/>
              <a:pathLst>
                <a:path w="202" h="303" extrusionOk="0">
                  <a:moveTo>
                    <a:pt x="2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62" y="94"/>
                    <a:pt x="121" y="188"/>
                    <a:pt x="181" y="282"/>
                  </a:cubicBezTo>
                  <a:cubicBezTo>
                    <a:pt x="187" y="289"/>
                    <a:pt x="194" y="296"/>
                    <a:pt x="201" y="303"/>
                  </a:cubicBezTo>
                  <a:cubicBezTo>
                    <a:pt x="67" y="81"/>
                    <a:pt x="10" y="1"/>
                    <a:pt x="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24"/>
            <p:cNvSpPr/>
            <p:nvPr/>
          </p:nvSpPr>
          <p:spPr>
            <a:xfrm>
              <a:off x="3489951" y="2822527"/>
              <a:ext cx="5398" cy="15714"/>
            </a:xfrm>
            <a:custGeom>
              <a:avLst/>
              <a:gdLst/>
              <a:ahLst/>
              <a:cxnLst/>
              <a:rect l="l" t="t" r="r" b="b"/>
              <a:pathLst>
                <a:path w="135" h="393" extrusionOk="0">
                  <a:moveTo>
                    <a:pt x="3" y="1"/>
                  </a:moveTo>
                  <a:cubicBezTo>
                    <a:pt x="1" y="1"/>
                    <a:pt x="3" y="17"/>
                    <a:pt x="10" y="43"/>
                  </a:cubicBezTo>
                  <a:cubicBezTo>
                    <a:pt x="53" y="157"/>
                    <a:pt x="95" y="270"/>
                    <a:pt x="132" y="386"/>
                  </a:cubicBezTo>
                  <a:cubicBezTo>
                    <a:pt x="132" y="388"/>
                    <a:pt x="133" y="389"/>
                    <a:pt x="135" y="392"/>
                  </a:cubicBezTo>
                  <a:cubicBezTo>
                    <a:pt x="45" y="100"/>
                    <a:pt x="8" y="1"/>
                    <a:pt x="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970" name="Google Shape;970;p24"/>
          <p:cNvGrpSpPr/>
          <p:nvPr/>
        </p:nvGrpSpPr>
        <p:grpSpPr>
          <a:xfrm>
            <a:off x="9080854" y="3995655"/>
            <a:ext cx="543533" cy="581324"/>
            <a:chOff x="2527100" y="1800950"/>
            <a:chExt cx="359575" cy="384575"/>
          </a:xfrm>
        </p:grpSpPr>
        <p:sp>
          <p:nvSpPr>
            <p:cNvPr id="971" name="Google Shape;971;p24"/>
            <p:cNvSpPr/>
            <p:nvPr/>
          </p:nvSpPr>
          <p:spPr>
            <a:xfrm>
              <a:off x="2527100" y="1800950"/>
              <a:ext cx="359575" cy="384575"/>
            </a:xfrm>
            <a:custGeom>
              <a:avLst/>
              <a:gdLst/>
              <a:ahLst/>
              <a:cxnLst/>
              <a:rect l="l" t="t" r="r" b="b"/>
              <a:pathLst>
                <a:path w="14383" h="15383" extrusionOk="0">
                  <a:moveTo>
                    <a:pt x="8911" y="0"/>
                  </a:moveTo>
                  <a:cubicBezTo>
                    <a:pt x="8909" y="0"/>
                    <a:pt x="8907" y="0"/>
                    <a:pt x="8906" y="0"/>
                  </a:cubicBezTo>
                  <a:cubicBezTo>
                    <a:pt x="8192" y="36"/>
                    <a:pt x="5441" y="3596"/>
                    <a:pt x="5096" y="3691"/>
                  </a:cubicBezTo>
                  <a:cubicBezTo>
                    <a:pt x="4405" y="3906"/>
                    <a:pt x="357" y="3667"/>
                    <a:pt x="179" y="4501"/>
                  </a:cubicBezTo>
                  <a:cubicBezTo>
                    <a:pt x="0" y="5322"/>
                    <a:pt x="2250" y="8347"/>
                    <a:pt x="2322" y="8680"/>
                  </a:cubicBezTo>
                  <a:cubicBezTo>
                    <a:pt x="2393" y="9013"/>
                    <a:pt x="1357" y="12978"/>
                    <a:pt x="1798" y="13550"/>
                  </a:cubicBezTo>
                  <a:cubicBezTo>
                    <a:pt x="1841" y="13603"/>
                    <a:pt x="1909" y="13627"/>
                    <a:pt x="1998" y="13627"/>
                  </a:cubicBezTo>
                  <a:cubicBezTo>
                    <a:pt x="2794" y="13627"/>
                    <a:pt x="5239" y="11695"/>
                    <a:pt x="5892" y="11695"/>
                  </a:cubicBezTo>
                  <a:cubicBezTo>
                    <a:pt x="5931" y="11695"/>
                    <a:pt x="5963" y="11702"/>
                    <a:pt x="5989" y="11716"/>
                  </a:cubicBezTo>
                  <a:cubicBezTo>
                    <a:pt x="6455" y="11978"/>
                    <a:pt x="9238" y="15382"/>
                    <a:pt x="9848" y="15382"/>
                  </a:cubicBezTo>
                  <a:cubicBezTo>
                    <a:pt x="9876" y="15382"/>
                    <a:pt x="9899" y="15375"/>
                    <a:pt x="9918" y="15359"/>
                  </a:cubicBezTo>
                  <a:cubicBezTo>
                    <a:pt x="10323" y="15026"/>
                    <a:pt x="10597" y="10942"/>
                    <a:pt x="10751" y="10537"/>
                  </a:cubicBezTo>
                  <a:cubicBezTo>
                    <a:pt x="10894" y="10144"/>
                    <a:pt x="13859" y="9382"/>
                    <a:pt x="14097" y="8323"/>
                  </a:cubicBezTo>
                  <a:cubicBezTo>
                    <a:pt x="14383" y="7120"/>
                    <a:pt x="10311" y="5049"/>
                    <a:pt x="10073" y="4560"/>
                  </a:cubicBezTo>
                  <a:cubicBezTo>
                    <a:pt x="9835" y="4074"/>
                    <a:pt x="9444" y="0"/>
                    <a:pt x="89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24"/>
            <p:cNvSpPr/>
            <p:nvPr/>
          </p:nvSpPr>
          <p:spPr>
            <a:xfrm>
              <a:off x="2564900" y="1928650"/>
              <a:ext cx="66400" cy="30075"/>
            </a:xfrm>
            <a:custGeom>
              <a:avLst/>
              <a:gdLst/>
              <a:ahLst/>
              <a:cxnLst/>
              <a:rect l="l" t="t" r="r" b="b"/>
              <a:pathLst>
                <a:path w="2656" h="1203" extrusionOk="0">
                  <a:moveTo>
                    <a:pt x="131" y="0"/>
                  </a:moveTo>
                  <a:cubicBezTo>
                    <a:pt x="84" y="0"/>
                    <a:pt x="36" y="12"/>
                    <a:pt x="36" y="60"/>
                  </a:cubicBezTo>
                  <a:cubicBezTo>
                    <a:pt x="0" y="119"/>
                    <a:pt x="24" y="179"/>
                    <a:pt x="60" y="214"/>
                  </a:cubicBezTo>
                  <a:cubicBezTo>
                    <a:pt x="60" y="214"/>
                    <a:pt x="214" y="298"/>
                    <a:pt x="441" y="417"/>
                  </a:cubicBezTo>
                  <a:cubicBezTo>
                    <a:pt x="655" y="536"/>
                    <a:pt x="953" y="667"/>
                    <a:pt x="1274" y="810"/>
                  </a:cubicBezTo>
                  <a:cubicBezTo>
                    <a:pt x="1429" y="845"/>
                    <a:pt x="1584" y="905"/>
                    <a:pt x="1727" y="965"/>
                  </a:cubicBezTo>
                  <a:cubicBezTo>
                    <a:pt x="1881" y="1024"/>
                    <a:pt x="2012" y="1060"/>
                    <a:pt x="2131" y="1107"/>
                  </a:cubicBezTo>
                  <a:cubicBezTo>
                    <a:pt x="2370" y="1179"/>
                    <a:pt x="2536" y="1203"/>
                    <a:pt x="2536" y="1203"/>
                  </a:cubicBezTo>
                  <a:cubicBezTo>
                    <a:pt x="2584" y="1203"/>
                    <a:pt x="2631" y="1191"/>
                    <a:pt x="2643" y="1143"/>
                  </a:cubicBezTo>
                  <a:cubicBezTo>
                    <a:pt x="2655" y="1084"/>
                    <a:pt x="2643" y="1024"/>
                    <a:pt x="2596" y="1000"/>
                  </a:cubicBezTo>
                  <a:cubicBezTo>
                    <a:pt x="2596" y="1000"/>
                    <a:pt x="2453" y="905"/>
                    <a:pt x="2227" y="786"/>
                  </a:cubicBezTo>
                  <a:cubicBezTo>
                    <a:pt x="2108" y="726"/>
                    <a:pt x="1989" y="655"/>
                    <a:pt x="1834" y="595"/>
                  </a:cubicBezTo>
                  <a:cubicBezTo>
                    <a:pt x="1703" y="536"/>
                    <a:pt x="1536" y="476"/>
                    <a:pt x="1393" y="405"/>
                  </a:cubicBezTo>
                  <a:cubicBezTo>
                    <a:pt x="1084" y="286"/>
                    <a:pt x="762" y="179"/>
                    <a:pt x="524" y="107"/>
                  </a:cubicBezTo>
                  <a:cubicBezTo>
                    <a:pt x="286" y="36"/>
                    <a:pt x="131" y="0"/>
                    <a:pt x="1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24"/>
            <p:cNvSpPr/>
            <p:nvPr/>
          </p:nvSpPr>
          <p:spPr>
            <a:xfrm>
              <a:off x="2716100" y="1836550"/>
              <a:ext cx="31275" cy="100850"/>
            </a:xfrm>
            <a:custGeom>
              <a:avLst/>
              <a:gdLst/>
              <a:ahLst/>
              <a:cxnLst/>
              <a:rect l="l" t="t" r="r" b="b"/>
              <a:pathLst>
                <a:path w="1251" h="4034" extrusionOk="0">
                  <a:moveTo>
                    <a:pt x="1117" y="1"/>
                  </a:moveTo>
                  <a:cubicBezTo>
                    <a:pt x="1083" y="1"/>
                    <a:pt x="1043" y="18"/>
                    <a:pt x="1024" y="65"/>
                  </a:cubicBezTo>
                  <a:cubicBezTo>
                    <a:pt x="1024" y="65"/>
                    <a:pt x="941" y="291"/>
                    <a:pt x="822" y="648"/>
                  </a:cubicBezTo>
                  <a:cubicBezTo>
                    <a:pt x="703" y="1005"/>
                    <a:pt x="572" y="1481"/>
                    <a:pt x="429" y="1958"/>
                  </a:cubicBezTo>
                  <a:cubicBezTo>
                    <a:pt x="370" y="2208"/>
                    <a:pt x="310" y="2446"/>
                    <a:pt x="251" y="2672"/>
                  </a:cubicBezTo>
                  <a:cubicBezTo>
                    <a:pt x="215" y="2898"/>
                    <a:pt x="167" y="3113"/>
                    <a:pt x="120" y="3291"/>
                  </a:cubicBezTo>
                  <a:cubicBezTo>
                    <a:pt x="48" y="3648"/>
                    <a:pt x="1" y="3910"/>
                    <a:pt x="1" y="3910"/>
                  </a:cubicBezTo>
                  <a:cubicBezTo>
                    <a:pt x="1" y="3946"/>
                    <a:pt x="12" y="4006"/>
                    <a:pt x="60" y="4029"/>
                  </a:cubicBezTo>
                  <a:cubicBezTo>
                    <a:pt x="71" y="4032"/>
                    <a:pt x="82" y="4034"/>
                    <a:pt x="93" y="4034"/>
                  </a:cubicBezTo>
                  <a:cubicBezTo>
                    <a:pt x="132" y="4034"/>
                    <a:pt x="170" y="4016"/>
                    <a:pt x="179" y="3970"/>
                  </a:cubicBezTo>
                  <a:cubicBezTo>
                    <a:pt x="179" y="3970"/>
                    <a:pt x="274" y="3744"/>
                    <a:pt x="393" y="3386"/>
                  </a:cubicBezTo>
                  <a:cubicBezTo>
                    <a:pt x="453" y="3208"/>
                    <a:pt x="524" y="3005"/>
                    <a:pt x="584" y="2779"/>
                  </a:cubicBezTo>
                  <a:cubicBezTo>
                    <a:pt x="655" y="2553"/>
                    <a:pt x="715" y="2315"/>
                    <a:pt x="786" y="2077"/>
                  </a:cubicBezTo>
                  <a:cubicBezTo>
                    <a:pt x="929" y="1589"/>
                    <a:pt x="1048" y="1112"/>
                    <a:pt x="1120" y="743"/>
                  </a:cubicBezTo>
                  <a:cubicBezTo>
                    <a:pt x="1191" y="374"/>
                    <a:pt x="1239" y="124"/>
                    <a:pt x="1239" y="124"/>
                  </a:cubicBezTo>
                  <a:cubicBezTo>
                    <a:pt x="1251" y="88"/>
                    <a:pt x="1227" y="41"/>
                    <a:pt x="1144" y="5"/>
                  </a:cubicBezTo>
                  <a:cubicBezTo>
                    <a:pt x="1136" y="2"/>
                    <a:pt x="1126" y="1"/>
                    <a:pt x="11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24"/>
            <p:cNvSpPr/>
            <p:nvPr/>
          </p:nvSpPr>
          <p:spPr>
            <a:xfrm>
              <a:off x="2594950" y="2035050"/>
              <a:ext cx="67000" cy="67075"/>
            </a:xfrm>
            <a:custGeom>
              <a:avLst/>
              <a:gdLst/>
              <a:ahLst/>
              <a:cxnLst/>
              <a:rect l="l" t="t" r="r" b="b"/>
              <a:pathLst>
                <a:path w="2680" h="2683" extrusionOk="0">
                  <a:moveTo>
                    <a:pt x="2560" y="1"/>
                  </a:moveTo>
                  <a:cubicBezTo>
                    <a:pt x="2542" y="1"/>
                    <a:pt x="2525" y="6"/>
                    <a:pt x="2513" y="18"/>
                  </a:cubicBezTo>
                  <a:cubicBezTo>
                    <a:pt x="2513" y="18"/>
                    <a:pt x="2346" y="149"/>
                    <a:pt x="2096" y="376"/>
                  </a:cubicBezTo>
                  <a:cubicBezTo>
                    <a:pt x="1977" y="483"/>
                    <a:pt x="1822" y="602"/>
                    <a:pt x="1679" y="745"/>
                  </a:cubicBezTo>
                  <a:cubicBezTo>
                    <a:pt x="1525" y="876"/>
                    <a:pt x="1382" y="1042"/>
                    <a:pt x="1215" y="1197"/>
                  </a:cubicBezTo>
                  <a:cubicBezTo>
                    <a:pt x="906" y="1507"/>
                    <a:pt x="608" y="1828"/>
                    <a:pt x="382" y="2090"/>
                  </a:cubicBezTo>
                  <a:cubicBezTo>
                    <a:pt x="155" y="2340"/>
                    <a:pt x="25" y="2519"/>
                    <a:pt x="25" y="2519"/>
                  </a:cubicBezTo>
                  <a:cubicBezTo>
                    <a:pt x="13" y="2543"/>
                    <a:pt x="1" y="2602"/>
                    <a:pt x="25" y="2638"/>
                  </a:cubicBezTo>
                  <a:cubicBezTo>
                    <a:pt x="39" y="2667"/>
                    <a:pt x="71" y="2682"/>
                    <a:pt x="102" y="2682"/>
                  </a:cubicBezTo>
                  <a:cubicBezTo>
                    <a:pt x="122" y="2682"/>
                    <a:pt x="141" y="2676"/>
                    <a:pt x="155" y="2662"/>
                  </a:cubicBezTo>
                  <a:cubicBezTo>
                    <a:pt x="155" y="2662"/>
                    <a:pt x="322" y="2543"/>
                    <a:pt x="572" y="2328"/>
                  </a:cubicBezTo>
                  <a:cubicBezTo>
                    <a:pt x="810" y="2102"/>
                    <a:pt x="1144" y="1804"/>
                    <a:pt x="1453" y="1495"/>
                  </a:cubicBezTo>
                  <a:cubicBezTo>
                    <a:pt x="1596" y="1340"/>
                    <a:pt x="1751" y="1173"/>
                    <a:pt x="1894" y="1030"/>
                  </a:cubicBezTo>
                  <a:cubicBezTo>
                    <a:pt x="2049" y="876"/>
                    <a:pt x="2168" y="733"/>
                    <a:pt x="2287" y="614"/>
                  </a:cubicBezTo>
                  <a:cubicBezTo>
                    <a:pt x="2513" y="364"/>
                    <a:pt x="2644" y="185"/>
                    <a:pt x="2644" y="185"/>
                  </a:cubicBezTo>
                  <a:cubicBezTo>
                    <a:pt x="2656" y="138"/>
                    <a:pt x="2680" y="90"/>
                    <a:pt x="2644" y="42"/>
                  </a:cubicBezTo>
                  <a:cubicBezTo>
                    <a:pt x="2628" y="19"/>
                    <a:pt x="2593" y="1"/>
                    <a:pt x="25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24"/>
            <p:cNvSpPr/>
            <p:nvPr/>
          </p:nvSpPr>
          <p:spPr>
            <a:xfrm>
              <a:off x="2731275" y="2042350"/>
              <a:ext cx="26225" cy="82775"/>
            </a:xfrm>
            <a:custGeom>
              <a:avLst/>
              <a:gdLst/>
              <a:ahLst/>
              <a:cxnLst/>
              <a:rect l="l" t="t" r="r" b="b"/>
              <a:pathLst>
                <a:path w="1049" h="3311" extrusionOk="0">
                  <a:moveTo>
                    <a:pt x="72" y="0"/>
                  </a:moveTo>
                  <a:cubicBezTo>
                    <a:pt x="36" y="0"/>
                    <a:pt x="1" y="72"/>
                    <a:pt x="1" y="131"/>
                  </a:cubicBezTo>
                  <a:cubicBezTo>
                    <a:pt x="1" y="131"/>
                    <a:pt x="36" y="334"/>
                    <a:pt x="96" y="631"/>
                  </a:cubicBezTo>
                  <a:cubicBezTo>
                    <a:pt x="156" y="929"/>
                    <a:pt x="239" y="1334"/>
                    <a:pt x="346" y="1715"/>
                  </a:cubicBezTo>
                  <a:cubicBezTo>
                    <a:pt x="406" y="1917"/>
                    <a:pt x="465" y="2108"/>
                    <a:pt x="513" y="2286"/>
                  </a:cubicBezTo>
                  <a:cubicBezTo>
                    <a:pt x="572" y="2465"/>
                    <a:pt x="632" y="2632"/>
                    <a:pt x="679" y="2774"/>
                  </a:cubicBezTo>
                  <a:cubicBezTo>
                    <a:pt x="775" y="3060"/>
                    <a:pt x="858" y="3251"/>
                    <a:pt x="858" y="3251"/>
                  </a:cubicBezTo>
                  <a:cubicBezTo>
                    <a:pt x="870" y="3298"/>
                    <a:pt x="918" y="3310"/>
                    <a:pt x="953" y="3310"/>
                  </a:cubicBezTo>
                  <a:cubicBezTo>
                    <a:pt x="1001" y="3310"/>
                    <a:pt x="1049" y="3251"/>
                    <a:pt x="1037" y="3191"/>
                  </a:cubicBezTo>
                  <a:cubicBezTo>
                    <a:pt x="1037" y="3191"/>
                    <a:pt x="1001" y="2989"/>
                    <a:pt x="941" y="2691"/>
                  </a:cubicBezTo>
                  <a:cubicBezTo>
                    <a:pt x="918" y="2536"/>
                    <a:pt x="882" y="2358"/>
                    <a:pt x="834" y="2179"/>
                  </a:cubicBezTo>
                  <a:lnTo>
                    <a:pt x="703" y="1596"/>
                  </a:lnTo>
                  <a:cubicBezTo>
                    <a:pt x="596" y="1215"/>
                    <a:pt x="501" y="822"/>
                    <a:pt x="394" y="548"/>
                  </a:cubicBezTo>
                  <a:cubicBezTo>
                    <a:pt x="287" y="250"/>
                    <a:pt x="215" y="72"/>
                    <a:pt x="215" y="72"/>
                  </a:cubicBezTo>
                  <a:cubicBezTo>
                    <a:pt x="203" y="36"/>
                    <a:pt x="156" y="0"/>
                    <a:pt x="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24"/>
            <p:cNvSpPr/>
            <p:nvPr/>
          </p:nvSpPr>
          <p:spPr>
            <a:xfrm>
              <a:off x="2779800" y="2000675"/>
              <a:ext cx="64325" cy="11150"/>
            </a:xfrm>
            <a:custGeom>
              <a:avLst/>
              <a:gdLst/>
              <a:ahLst/>
              <a:cxnLst/>
              <a:rect l="l" t="t" r="r" b="b"/>
              <a:pathLst>
                <a:path w="2573" h="446" extrusionOk="0">
                  <a:moveTo>
                    <a:pt x="1727" y="0"/>
                  </a:moveTo>
                  <a:cubicBezTo>
                    <a:pt x="1572" y="0"/>
                    <a:pt x="1429" y="24"/>
                    <a:pt x="1274" y="24"/>
                  </a:cubicBezTo>
                  <a:cubicBezTo>
                    <a:pt x="977" y="36"/>
                    <a:pt x="679" y="60"/>
                    <a:pt x="465" y="108"/>
                  </a:cubicBezTo>
                  <a:cubicBezTo>
                    <a:pt x="239" y="143"/>
                    <a:pt x="84" y="179"/>
                    <a:pt x="84" y="179"/>
                  </a:cubicBezTo>
                  <a:cubicBezTo>
                    <a:pt x="48" y="203"/>
                    <a:pt x="12" y="227"/>
                    <a:pt x="0" y="286"/>
                  </a:cubicBezTo>
                  <a:cubicBezTo>
                    <a:pt x="0" y="346"/>
                    <a:pt x="24" y="393"/>
                    <a:pt x="84" y="405"/>
                  </a:cubicBezTo>
                  <a:cubicBezTo>
                    <a:pt x="84" y="405"/>
                    <a:pt x="239" y="417"/>
                    <a:pt x="465" y="441"/>
                  </a:cubicBezTo>
                  <a:cubicBezTo>
                    <a:pt x="529" y="444"/>
                    <a:pt x="597" y="446"/>
                    <a:pt x="668" y="446"/>
                  </a:cubicBezTo>
                  <a:cubicBezTo>
                    <a:pt x="862" y="446"/>
                    <a:pt x="1080" y="435"/>
                    <a:pt x="1298" y="417"/>
                  </a:cubicBezTo>
                  <a:cubicBezTo>
                    <a:pt x="1441" y="405"/>
                    <a:pt x="1608" y="393"/>
                    <a:pt x="1739" y="381"/>
                  </a:cubicBezTo>
                  <a:cubicBezTo>
                    <a:pt x="1894" y="358"/>
                    <a:pt x="2013" y="334"/>
                    <a:pt x="2132" y="322"/>
                  </a:cubicBezTo>
                  <a:cubicBezTo>
                    <a:pt x="2346" y="286"/>
                    <a:pt x="2501" y="239"/>
                    <a:pt x="2501" y="239"/>
                  </a:cubicBezTo>
                  <a:cubicBezTo>
                    <a:pt x="2548" y="239"/>
                    <a:pt x="2572" y="203"/>
                    <a:pt x="2572" y="155"/>
                  </a:cubicBezTo>
                  <a:cubicBezTo>
                    <a:pt x="2572" y="96"/>
                    <a:pt x="2525" y="48"/>
                    <a:pt x="2489" y="36"/>
                  </a:cubicBezTo>
                  <a:cubicBezTo>
                    <a:pt x="2489" y="36"/>
                    <a:pt x="2334" y="24"/>
                    <a:pt x="21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977" name="Google Shape;977;p24"/>
          <p:cNvGrpSpPr/>
          <p:nvPr/>
        </p:nvGrpSpPr>
        <p:grpSpPr>
          <a:xfrm>
            <a:off x="-67" y="3717334"/>
            <a:ext cx="12383333" cy="3140420"/>
            <a:chOff x="-50" y="2788000"/>
            <a:chExt cx="9287500" cy="2355315"/>
          </a:xfrm>
        </p:grpSpPr>
        <p:sp>
          <p:nvSpPr>
            <p:cNvPr id="978" name="Google Shape;978;p24"/>
            <p:cNvSpPr/>
            <p:nvPr/>
          </p:nvSpPr>
          <p:spPr>
            <a:xfrm>
              <a:off x="-50" y="2788000"/>
              <a:ext cx="9287500" cy="1942455"/>
            </a:xfrm>
            <a:custGeom>
              <a:avLst/>
              <a:gdLst/>
              <a:ahLst/>
              <a:cxnLst/>
              <a:rect l="l" t="t" r="r" b="b"/>
              <a:pathLst>
                <a:path w="80094" h="16763" extrusionOk="0">
                  <a:moveTo>
                    <a:pt x="6243" y="1"/>
                  </a:moveTo>
                  <a:cubicBezTo>
                    <a:pt x="5631" y="1"/>
                    <a:pt x="5015" y="38"/>
                    <a:pt x="4406" y="109"/>
                  </a:cubicBezTo>
                  <a:cubicBezTo>
                    <a:pt x="3096" y="276"/>
                    <a:pt x="1393" y="800"/>
                    <a:pt x="0" y="1526"/>
                  </a:cubicBezTo>
                  <a:lnTo>
                    <a:pt x="0" y="7741"/>
                  </a:lnTo>
                  <a:cubicBezTo>
                    <a:pt x="194" y="7757"/>
                    <a:pt x="387" y="7764"/>
                    <a:pt x="580" y="7764"/>
                  </a:cubicBezTo>
                  <a:cubicBezTo>
                    <a:pt x="2986" y="7764"/>
                    <a:pt x="5338" y="6607"/>
                    <a:pt x="7608" y="6276"/>
                  </a:cubicBezTo>
                  <a:cubicBezTo>
                    <a:pt x="7987" y="6220"/>
                    <a:pt x="8329" y="6194"/>
                    <a:pt x="8642" y="6194"/>
                  </a:cubicBezTo>
                  <a:cubicBezTo>
                    <a:pt x="10453" y="6194"/>
                    <a:pt x="11334" y="7055"/>
                    <a:pt x="12907" y="7908"/>
                  </a:cubicBezTo>
                  <a:cubicBezTo>
                    <a:pt x="16098" y="9622"/>
                    <a:pt x="19157" y="10646"/>
                    <a:pt x="23122" y="11182"/>
                  </a:cubicBezTo>
                  <a:cubicBezTo>
                    <a:pt x="24092" y="11315"/>
                    <a:pt x="25048" y="11373"/>
                    <a:pt x="25994" y="11373"/>
                  </a:cubicBezTo>
                  <a:cubicBezTo>
                    <a:pt x="32544" y="11373"/>
                    <a:pt x="38574" y="8580"/>
                    <a:pt x="45139" y="8580"/>
                  </a:cubicBezTo>
                  <a:cubicBezTo>
                    <a:pt x="45592" y="8580"/>
                    <a:pt x="46048" y="8594"/>
                    <a:pt x="46506" y="8622"/>
                  </a:cubicBezTo>
                  <a:cubicBezTo>
                    <a:pt x="49459" y="8801"/>
                    <a:pt x="52245" y="10682"/>
                    <a:pt x="54662" y="11765"/>
                  </a:cubicBezTo>
                  <a:cubicBezTo>
                    <a:pt x="57841" y="13206"/>
                    <a:pt x="60972" y="14516"/>
                    <a:pt x="64806" y="14908"/>
                  </a:cubicBezTo>
                  <a:cubicBezTo>
                    <a:pt x="66932" y="15126"/>
                    <a:pt x="74349" y="16762"/>
                    <a:pt x="77358" y="16762"/>
                  </a:cubicBezTo>
                  <a:cubicBezTo>
                    <a:pt x="77635" y="16762"/>
                    <a:pt x="77875" y="16748"/>
                    <a:pt x="78070" y="16718"/>
                  </a:cubicBezTo>
                  <a:cubicBezTo>
                    <a:pt x="80094" y="16409"/>
                    <a:pt x="76998" y="13361"/>
                    <a:pt x="76772" y="11765"/>
                  </a:cubicBezTo>
                  <a:cubicBezTo>
                    <a:pt x="76009" y="12137"/>
                    <a:pt x="75049" y="12243"/>
                    <a:pt x="74072" y="12243"/>
                  </a:cubicBezTo>
                  <a:cubicBezTo>
                    <a:pt x="73236" y="12243"/>
                    <a:pt x="72387" y="12165"/>
                    <a:pt x="71640" y="12110"/>
                  </a:cubicBezTo>
                  <a:cubicBezTo>
                    <a:pt x="68378" y="11884"/>
                    <a:pt x="65056" y="11313"/>
                    <a:pt x="62175" y="10229"/>
                  </a:cubicBezTo>
                  <a:cubicBezTo>
                    <a:pt x="59924" y="9384"/>
                    <a:pt x="57948" y="8158"/>
                    <a:pt x="55960" y="7050"/>
                  </a:cubicBezTo>
                  <a:cubicBezTo>
                    <a:pt x="52959" y="5348"/>
                    <a:pt x="49911" y="4621"/>
                    <a:pt x="45958" y="4348"/>
                  </a:cubicBezTo>
                  <a:cubicBezTo>
                    <a:pt x="45165" y="4296"/>
                    <a:pt x="44390" y="4271"/>
                    <a:pt x="43629" y="4271"/>
                  </a:cubicBezTo>
                  <a:cubicBezTo>
                    <a:pt x="40555" y="4271"/>
                    <a:pt x="37697" y="4668"/>
                    <a:pt x="34624" y="5241"/>
                  </a:cubicBezTo>
                  <a:cubicBezTo>
                    <a:pt x="31986" y="5727"/>
                    <a:pt x="29721" y="6331"/>
                    <a:pt x="26999" y="6331"/>
                  </a:cubicBezTo>
                  <a:cubicBezTo>
                    <a:pt x="26724" y="6331"/>
                    <a:pt x="26444" y="6325"/>
                    <a:pt x="26158" y="6312"/>
                  </a:cubicBezTo>
                  <a:cubicBezTo>
                    <a:pt x="20360" y="6098"/>
                    <a:pt x="15502" y="3026"/>
                    <a:pt x="10954" y="931"/>
                  </a:cubicBezTo>
                  <a:cubicBezTo>
                    <a:pt x="9536" y="278"/>
                    <a:pt x="7902" y="1"/>
                    <a:pt x="6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24"/>
            <p:cNvSpPr/>
            <p:nvPr/>
          </p:nvSpPr>
          <p:spPr>
            <a:xfrm>
              <a:off x="-50" y="3046056"/>
              <a:ext cx="8918871" cy="1754501"/>
            </a:xfrm>
            <a:custGeom>
              <a:avLst/>
              <a:gdLst/>
              <a:ahLst/>
              <a:cxnLst/>
              <a:rect l="l" t="t" r="r" b="b"/>
              <a:pathLst>
                <a:path w="76915" h="15141" extrusionOk="0">
                  <a:moveTo>
                    <a:pt x="6169" y="0"/>
                  </a:moveTo>
                  <a:cubicBezTo>
                    <a:pt x="5558" y="0"/>
                    <a:pt x="4944" y="38"/>
                    <a:pt x="4334" y="108"/>
                  </a:cubicBezTo>
                  <a:cubicBezTo>
                    <a:pt x="3060" y="275"/>
                    <a:pt x="1370" y="787"/>
                    <a:pt x="0" y="1478"/>
                  </a:cubicBezTo>
                  <a:lnTo>
                    <a:pt x="0" y="7752"/>
                  </a:lnTo>
                  <a:cubicBezTo>
                    <a:pt x="164" y="7764"/>
                    <a:pt x="327" y="7769"/>
                    <a:pt x="490" y="7769"/>
                  </a:cubicBezTo>
                  <a:cubicBezTo>
                    <a:pt x="2902" y="7769"/>
                    <a:pt x="5251" y="6599"/>
                    <a:pt x="7537" y="6276"/>
                  </a:cubicBezTo>
                  <a:cubicBezTo>
                    <a:pt x="7906" y="6223"/>
                    <a:pt x="8240" y="6198"/>
                    <a:pt x="8548" y="6198"/>
                  </a:cubicBezTo>
                  <a:cubicBezTo>
                    <a:pt x="10374" y="6198"/>
                    <a:pt x="11256" y="7063"/>
                    <a:pt x="12835" y="7919"/>
                  </a:cubicBezTo>
                  <a:cubicBezTo>
                    <a:pt x="16014" y="9622"/>
                    <a:pt x="19086" y="10657"/>
                    <a:pt x="23039" y="11193"/>
                  </a:cubicBezTo>
                  <a:cubicBezTo>
                    <a:pt x="24000" y="11324"/>
                    <a:pt x="24947" y="11381"/>
                    <a:pt x="25884" y="11381"/>
                  </a:cubicBezTo>
                  <a:cubicBezTo>
                    <a:pt x="32436" y="11381"/>
                    <a:pt x="38473" y="8590"/>
                    <a:pt x="45027" y="8590"/>
                  </a:cubicBezTo>
                  <a:cubicBezTo>
                    <a:pt x="45489" y="8590"/>
                    <a:pt x="45955" y="8604"/>
                    <a:pt x="46423" y="8633"/>
                  </a:cubicBezTo>
                  <a:cubicBezTo>
                    <a:pt x="49387" y="8812"/>
                    <a:pt x="52174" y="10681"/>
                    <a:pt x="54579" y="11765"/>
                  </a:cubicBezTo>
                  <a:cubicBezTo>
                    <a:pt x="57769" y="13217"/>
                    <a:pt x="60889" y="14527"/>
                    <a:pt x="64735" y="14908"/>
                  </a:cubicBezTo>
                  <a:cubicBezTo>
                    <a:pt x="66030" y="15041"/>
                    <a:pt x="67373" y="15140"/>
                    <a:pt x="68711" y="15140"/>
                  </a:cubicBezTo>
                  <a:cubicBezTo>
                    <a:pt x="69771" y="15140"/>
                    <a:pt x="70828" y="15078"/>
                    <a:pt x="71855" y="14920"/>
                  </a:cubicBezTo>
                  <a:cubicBezTo>
                    <a:pt x="73891" y="14610"/>
                    <a:pt x="76915" y="13360"/>
                    <a:pt x="76712" y="11765"/>
                  </a:cubicBezTo>
                  <a:lnTo>
                    <a:pt x="76712" y="11765"/>
                  </a:lnTo>
                  <a:cubicBezTo>
                    <a:pt x="75954" y="12137"/>
                    <a:pt x="75005" y="12242"/>
                    <a:pt x="74039" y="12242"/>
                  </a:cubicBezTo>
                  <a:cubicBezTo>
                    <a:pt x="73184" y="12242"/>
                    <a:pt x="72317" y="12160"/>
                    <a:pt x="71557" y="12110"/>
                  </a:cubicBezTo>
                  <a:cubicBezTo>
                    <a:pt x="68306" y="11884"/>
                    <a:pt x="64985" y="11324"/>
                    <a:pt x="62091" y="10229"/>
                  </a:cubicBezTo>
                  <a:cubicBezTo>
                    <a:pt x="59853" y="9383"/>
                    <a:pt x="57865" y="8169"/>
                    <a:pt x="55888" y="7050"/>
                  </a:cubicBezTo>
                  <a:cubicBezTo>
                    <a:pt x="52888" y="5359"/>
                    <a:pt x="49828" y="4621"/>
                    <a:pt x="45887" y="4359"/>
                  </a:cubicBezTo>
                  <a:cubicBezTo>
                    <a:pt x="45081" y="4304"/>
                    <a:pt x="44295" y="4278"/>
                    <a:pt x="43523" y="4278"/>
                  </a:cubicBezTo>
                  <a:cubicBezTo>
                    <a:pt x="40462" y="4278"/>
                    <a:pt x="37614" y="4682"/>
                    <a:pt x="34552" y="5252"/>
                  </a:cubicBezTo>
                  <a:cubicBezTo>
                    <a:pt x="31898" y="5741"/>
                    <a:pt x="29622" y="6340"/>
                    <a:pt x="26870" y="6340"/>
                  </a:cubicBezTo>
                  <a:cubicBezTo>
                    <a:pt x="26609" y="6340"/>
                    <a:pt x="26345" y="6335"/>
                    <a:pt x="26075" y="6324"/>
                  </a:cubicBezTo>
                  <a:cubicBezTo>
                    <a:pt x="20289" y="6097"/>
                    <a:pt x="15419" y="3025"/>
                    <a:pt x="10883" y="930"/>
                  </a:cubicBezTo>
                  <a:cubicBezTo>
                    <a:pt x="9456" y="278"/>
                    <a:pt x="7826" y="0"/>
                    <a:pt x="6169" y="0"/>
                  </a:cubicBez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24"/>
            <p:cNvSpPr/>
            <p:nvPr/>
          </p:nvSpPr>
          <p:spPr>
            <a:xfrm>
              <a:off x="1342" y="3468541"/>
              <a:ext cx="9141162" cy="1670722"/>
            </a:xfrm>
            <a:custGeom>
              <a:avLst/>
              <a:gdLst/>
              <a:ahLst/>
              <a:cxnLst/>
              <a:rect l="l" t="t" r="r" b="b"/>
              <a:pathLst>
                <a:path w="78832" h="14418" extrusionOk="0">
                  <a:moveTo>
                    <a:pt x="7078" y="1"/>
                  </a:moveTo>
                  <a:cubicBezTo>
                    <a:pt x="4536" y="1"/>
                    <a:pt x="2195" y="1220"/>
                    <a:pt x="0" y="2094"/>
                  </a:cubicBezTo>
                  <a:lnTo>
                    <a:pt x="0" y="14417"/>
                  </a:lnTo>
                  <a:lnTo>
                    <a:pt x="78415" y="14417"/>
                  </a:lnTo>
                  <a:cubicBezTo>
                    <a:pt x="78486" y="12810"/>
                    <a:pt x="78832" y="11119"/>
                    <a:pt x="77772" y="9714"/>
                  </a:cubicBezTo>
                  <a:cubicBezTo>
                    <a:pt x="76379" y="9726"/>
                    <a:pt x="74902" y="10321"/>
                    <a:pt x="73474" y="10476"/>
                  </a:cubicBezTo>
                  <a:cubicBezTo>
                    <a:pt x="72200" y="10596"/>
                    <a:pt x="70956" y="10641"/>
                    <a:pt x="69715" y="10641"/>
                  </a:cubicBezTo>
                  <a:cubicBezTo>
                    <a:pt x="68243" y="10641"/>
                    <a:pt x="66776" y="10577"/>
                    <a:pt x="65270" y="10500"/>
                  </a:cubicBezTo>
                  <a:cubicBezTo>
                    <a:pt x="61591" y="10333"/>
                    <a:pt x="57948" y="9535"/>
                    <a:pt x="55162" y="7916"/>
                  </a:cubicBezTo>
                  <a:cubicBezTo>
                    <a:pt x="52924" y="6607"/>
                    <a:pt x="51054" y="5225"/>
                    <a:pt x="48256" y="4392"/>
                  </a:cubicBezTo>
                  <a:cubicBezTo>
                    <a:pt x="46141" y="3759"/>
                    <a:pt x="44300" y="3478"/>
                    <a:pt x="42489" y="3478"/>
                  </a:cubicBezTo>
                  <a:cubicBezTo>
                    <a:pt x="40415" y="3478"/>
                    <a:pt x="38381" y="3846"/>
                    <a:pt x="36017" y="4475"/>
                  </a:cubicBezTo>
                  <a:cubicBezTo>
                    <a:pt x="34654" y="4828"/>
                    <a:pt x="32986" y="5117"/>
                    <a:pt x="31400" y="5117"/>
                  </a:cubicBezTo>
                  <a:cubicBezTo>
                    <a:pt x="30256" y="5117"/>
                    <a:pt x="29155" y="4967"/>
                    <a:pt x="28242" y="4583"/>
                  </a:cubicBezTo>
                  <a:cubicBezTo>
                    <a:pt x="27653" y="4332"/>
                    <a:pt x="26839" y="4244"/>
                    <a:pt x="26022" y="4244"/>
                  </a:cubicBezTo>
                  <a:cubicBezTo>
                    <a:pt x="24739" y="4244"/>
                    <a:pt x="23447" y="4461"/>
                    <a:pt x="23003" y="4606"/>
                  </a:cubicBezTo>
                  <a:cubicBezTo>
                    <a:pt x="22185" y="4879"/>
                    <a:pt x="21525" y="4987"/>
                    <a:pt x="20718" y="4987"/>
                  </a:cubicBezTo>
                  <a:cubicBezTo>
                    <a:pt x="20398" y="4987"/>
                    <a:pt x="20055" y="4970"/>
                    <a:pt x="19669" y="4940"/>
                  </a:cubicBezTo>
                  <a:cubicBezTo>
                    <a:pt x="16336" y="4666"/>
                    <a:pt x="14062" y="3404"/>
                    <a:pt x="11728" y="1892"/>
                  </a:cubicBezTo>
                  <a:cubicBezTo>
                    <a:pt x="10752" y="1261"/>
                    <a:pt x="9549" y="284"/>
                    <a:pt x="8192" y="82"/>
                  </a:cubicBezTo>
                  <a:cubicBezTo>
                    <a:pt x="7816" y="26"/>
                    <a:pt x="7445" y="1"/>
                    <a:pt x="7078" y="1"/>
                  </a:cubicBezTo>
                  <a:close/>
                </a:path>
              </a:pathLst>
            </a:custGeom>
            <a:solidFill>
              <a:srgbClr val="8FC7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24"/>
            <p:cNvSpPr/>
            <p:nvPr/>
          </p:nvSpPr>
          <p:spPr>
            <a:xfrm>
              <a:off x="1342" y="3992649"/>
              <a:ext cx="7175102" cy="1146608"/>
            </a:xfrm>
            <a:custGeom>
              <a:avLst/>
              <a:gdLst/>
              <a:ahLst/>
              <a:cxnLst/>
              <a:rect l="l" t="t" r="r" b="b"/>
              <a:pathLst>
                <a:path w="61877" h="9895" extrusionOk="0">
                  <a:moveTo>
                    <a:pt x="8517" y="0"/>
                  </a:moveTo>
                  <a:cubicBezTo>
                    <a:pt x="5407" y="0"/>
                    <a:pt x="2585" y="1831"/>
                    <a:pt x="0" y="2607"/>
                  </a:cubicBezTo>
                  <a:lnTo>
                    <a:pt x="0" y="9894"/>
                  </a:lnTo>
                  <a:lnTo>
                    <a:pt x="61877" y="9894"/>
                  </a:lnTo>
                  <a:cubicBezTo>
                    <a:pt x="59960" y="9465"/>
                    <a:pt x="58162" y="8822"/>
                    <a:pt x="56614" y="7918"/>
                  </a:cubicBezTo>
                  <a:cubicBezTo>
                    <a:pt x="54364" y="6608"/>
                    <a:pt x="52495" y="5215"/>
                    <a:pt x="49709" y="4393"/>
                  </a:cubicBezTo>
                  <a:cubicBezTo>
                    <a:pt x="47588" y="3760"/>
                    <a:pt x="45744" y="3480"/>
                    <a:pt x="43931" y="3480"/>
                  </a:cubicBezTo>
                  <a:cubicBezTo>
                    <a:pt x="41856" y="3480"/>
                    <a:pt x="39821" y="3848"/>
                    <a:pt x="37457" y="4477"/>
                  </a:cubicBezTo>
                  <a:cubicBezTo>
                    <a:pt x="36101" y="4830"/>
                    <a:pt x="34432" y="5118"/>
                    <a:pt x="32844" y="5118"/>
                  </a:cubicBezTo>
                  <a:cubicBezTo>
                    <a:pt x="31699" y="5118"/>
                    <a:pt x="30595" y="4968"/>
                    <a:pt x="29683" y="4584"/>
                  </a:cubicBezTo>
                  <a:cubicBezTo>
                    <a:pt x="29094" y="4334"/>
                    <a:pt x="28282" y="4246"/>
                    <a:pt x="27466" y="4246"/>
                  </a:cubicBezTo>
                  <a:cubicBezTo>
                    <a:pt x="26185" y="4246"/>
                    <a:pt x="24895" y="4462"/>
                    <a:pt x="24444" y="4608"/>
                  </a:cubicBezTo>
                  <a:cubicBezTo>
                    <a:pt x="23622" y="4882"/>
                    <a:pt x="22960" y="4983"/>
                    <a:pt x="22148" y="4983"/>
                  </a:cubicBezTo>
                  <a:cubicBezTo>
                    <a:pt x="21831" y="4983"/>
                    <a:pt x="21491" y="4968"/>
                    <a:pt x="21110" y="4941"/>
                  </a:cubicBezTo>
                  <a:cubicBezTo>
                    <a:pt x="17776" y="4667"/>
                    <a:pt x="15502" y="3405"/>
                    <a:pt x="13169" y="1893"/>
                  </a:cubicBezTo>
                  <a:cubicBezTo>
                    <a:pt x="12204" y="1262"/>
                    <a:pt x="10990" y="274"/>
                    <a:pt x="9644" y="83"/>
                  </a:cubicBezTo>
                  <a:cubicBezTo>
                    <a:pt x="9264" y="26"/>
                    <a:pt x="8889" y="0"/>
                    <a:pt x="8517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24"/>
            <p:cNvSpPr/>
            <p:nvPr/>
          </p:nvSpPr>
          <p:spPr>
            <a:xfrm>
              <a:off x="1321202" y="3526247"/>
              <a:ext cx="7822725" cy="1613015"/>
            </a:xfrm>
            <a:custGeom>
              <a:avLst/>
              <a:gdLst/>
              <a:ahLst/>
              <a:cxnLst/>
              <a:rect l="l" t="t" r="r" b="b"/>
              <a:pathLst>
                <a:path w="67462" h="13920" extrusionOk="0">
                  <a:moveTo>
                    <a:pt x="60681" y="1"/>
                  </a:moveTo>
                  <a:cubicBezTo>
                    <a:pt x="58623" y="1"/>
                    <a:pt x="56591" y="352"/>
                    <a:pt x="54936" y="1179"/>
                  </a:cubicBezTo>
                  <a:cubicBezTo>
                    <a:pt x="50483" y="3370"/>
                    <a:pt x="45828" y="6466"/>
                    <a:pt x="39851" y="7049"/>
                  </a:cubicBezTo>
                  <a:cubicBezTo>
                    <a:pt x="39110" y="7121"/>
                    <a:pt x="38399" y="7151"/>
                    <a:pt x="37706" y="7151"/>
                  </a:cubicBezTo>
                  <a:cubicBezTo>
                    <a:pt x="35422" y="7151"/>
                    <a:pt x="33325" y="6825"/>
                    <a:pt x="30969" y="6597"/>
                  </a:cubicBezTo>
                  <a:cubicBezTo>
                    <a:pt x="28654" y="6365"/>
                    <a:pt x="26459" y="6204"/>
                    <a:pt x="24236" y="6204"/>
                  </a:cubicBezTo>
                  <a:cubicBezTo>
                    <a:pt x="22572" y="6204"/>
                    <a:pt x="20892" y="6294"/>
                    <a:pt x="19134" y="6513"/>
                  </a:cubicBezTo>
                  <a:cubicBezTo>
                    <a:pt x="15086" y="7002"/>
                    <a:pt x="12026" y="7847"/>
                    <a:pt x="9121" y="9585"/>
                  </a:cubicBezTo>
                  <a:cubicBezTo>
                    <a:pt x="7216" y="10740"/>
                    <a:pt x="5311" y="11966"/>
                    <a:pt x="3096" y="12883"/>
                  </a:cubicBezTo>
                  <a:cubicBezTo>
                    <a:pt x="2108" y="13276"/>
                    <a:pt x="1084" y="13621"/>
                    <a:pt x="1" y="13919"/>
                  </a:cubicBezTo>
                  <a:lnTo>
                    <a:pt x="10800" y="13919"/>
                  </a:lnTo>
                  <a:cubicBezTo>
                    <a:pt x="10883" y="13871"/>
                    <a:pt x="10966" y="13848"/>
                    <a:pt x="11038" y="13800"/>
                  </a:cubicBezTo>
                  <a:cubicBezTo>
                    <a:pt x="13407" y="12657"/>
                    <a:pt x="16062" y="10776"/>
                    <a:pt x="19110" y="10419"/>
                  </a:cubicBezTo>
                  <a:cubicBezTo>
                    <a:pt x="20176" y="10294"/>
                    <a:pt x="21236" y="10242"/>
                    <a:pt x="22291" y="10242"/>
                  </a:cubicBezTo>
                  <a:cubicBezTo>
                    <a:pt x="27870" y="10242"/>
                    <a:pt x="33331" y="11702"/>
                    <a:pt x="38905" y="11702"/>
                  </a:cubicBezTo>
                  <a:cubicBezTo>
                    <a:pt x="40456" y="11702"/>
                    <a:pt x="42016" y="11589"/>
                    <a:pt x="43589" y="11300"/>
                  </a:cubicBezTo>
                  <a:cubicBezTo>
                    <a:pt x="47614" y="10561"/>
                    <a:pt x="50662" y="9418"/>
                    <a:pt x="53757" y="7668"/>
                  </a:cubicBezTo>
                  <a:cubicBezTo>
                    <a:pt x="55400" y="6738"/>
                    <a:pt x="56206" y="5837"/>
                    <a:pt x="58427" y="5837"/>
                  </a:cubicBezTo>
                  <a:cubicBezTo>
                    <a:pt x="58621" y="5837"/>
                    <a:pt x="58826" y="5844"/>
                    <a:pt x="59044" y="5859"/>
                  </a:cubicBezTo>
                  <a:cubicBezTo>
                    <a:pt x="61259" y="5989"/>
                    <a:pt x="63626" y="6786"/>
                    <a:pt x="65932" y="6786"/>
                  </a:cubicBezTo>
                  <a:cubicBezTo>
                    <a:pt x="66365" y="6786"/>
                    <a:pt x="66796" y="6758"/>
                    <a:pt x="67223" y="6692"/>
                  </a:cubicBezTo>
                  <a:cubicBezTo>
                    <a:pt x="67319" y="6668"/>
                    <a:pt x="67390" y="6656"/>
                    <a:pt x="67461" y="6644"/>
                  </a:cubicBezTo>
                  <a:lnTo>
                    <a:pt x="67461" y="1537"/>
                  </a:lnTo>
                  <a:cubicBezTo>
                    <a:pt x="65818" y="679"/>
                    <a:pt x="63342" y="108"/>
                    <a:pt x="61615" y="24"/>
                  </a:cubicBezTo>
                  <a:cubicBezTo>
                    <a:pt x="61304" y="9"/>
                    <a:pt x="60992" y="1"/>
                    <a:pt x="606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24"/>
            <p:cNvSpPr/>
            <p:nvPr/>
          </p:nvSpPr>
          <p:spPr>
            <a:xfrm>
              <a:off x="1959100" y="3762634"/>
              <a:ext cx="7184843" cy="1380680"/>
            </a:xfrm>
            <a:custGeom>
              <a:avLst/>
              <a:gdLst/>
              <a:ahLst/>
              <a:cxnLst/>
              <a:rect l="l" t="t" r="r" b="b"/>
              <a:pathLst>
                <a:path w="61961" h="11915" extrusionOk="0">
                  <a:moveTo>
                    <a:pt x="55567" y="0"/>
                  </a:moveTo>
                  <a:cubicBezTo>
                    <a:pt x="53497" y="0"/>
                    <a:pt x="51436" y="341"/>
                    <a:pt x="49768" y="1175"/>
                  </a:cubicBezTo>
                  <a:cubicBezTo>
                    <a:pt x="45327" y="3366"/>
                    <a:pt x="40660" y="6462"/>
                    <a:pt x="34695" y="7045"/>
                  </a:cubicBezTo>
                  <a:cubicBezTo>
                    <a:pt x="33954" y="7117"/>
                    <a:pt x="33243" y="7147"/>
                    <a:pt x="32548" y="7147"/>
                  </a:cubicBezTo>
                  <a:cubicBezTo>
                    <a:pt x="30262" y="7147"/>
                    <a:pt x="28160" y="6821"/>
                    <a:pt x="25813" y="6593"/>
                  </a:cubicBezTo>
                  <a:cubicBezTo>
                    <a:pt x="23483" y="6367"/>
                    <a:pt x="21275" y="6203"/>
                    <a:pt x="19037" y="6203"/>
                  </a:cubicBezTo>
                  <a:cubicBezTo>
                    <a:pt x="17387" y="6203"/>
                    <a:pt x="15721" y="6292"/>
                    <a:pt x="13978" y="6509"/>
                  </a:cubicBezTo>
                  <a:cubicBezTo>
                    <a:pt x="9930" y="6997"/>
                    <a:pt x="6858" y="7843"/>
                    <a:pt x="3965" y="9593"/>
                  </a:cubicBezTo>
                  <a:cubicBezTo>
                    <a:pt x="2679" y="10355"/>
                    <a:pt x="1381" y="11177"/>
                    <a:pt x="0" y="11915"/>
                  </a:cubicBezTo>
                  <a:lnTo>
                    <a:pt x="9501" y="11915"/>
                  </a:lnTo>
                  <a:cubicBezTo>
                    <a:pt x="10883" y="11224"/>
                    <a:pt x="12371" y="10617"/>
                    <a:pt x="13943" y="10438"/>
                  </a:cubicBezTo>
                  <a:cubicBezTo>
                    <a:pt x="15011" y="10314"/>
                    <a:pt x="16075" y="10261"/>
                    <a:pt x="17134" y="10261"/>
                  </a:cubicBezTo>
                  <a:cubicBezTo>
                    <a:pt x="22714" y="10261"/>
                    <a:pt x="28178" y="11717"/>
                    <a:pt x="33760" y="11717"/>
                  </a:cubicBezTo>
                  <a:cubicBezTo>
                    <a:pt x="35307" y="11717"/>
                    <a:pt x="36863" y="11605"/>
                    <a:pt x="38434" y="11319"/>
                  </a:cubicBezTo>
                  <a:cubicBezTo>
                    <a:pt x="42446" y="10569"/>
                    <a:pt x="45494" y="9438"/>
                    <a:pt x="48590" y="7688"/>
                  </a:cubicBezTo>
                  <a:cubicBezTo>
                    <a:pt x="50233" y="6757"/>
                    <a:pt x="51050" y="5845"/>
                    <a:pt x="53268" y="5845"/>
                  </a:cubicBezTo>
                  <a:cubicBezTo>
                    <a:pt x="53459" y="5845"/>
                    <a:pt x="53662" y="5852"/>
                    <a:pt x="53876" y="5866"/>
                  </a:cubicBezTo>
                  <a:cubicBezTo>
                    <a:pt x="56081" y="6008"/>
                    <a:pt x="58431" y="6794"/>
                    <a:pt x="60738" y="6794"/>
                  </a:cubicBezTo>
                  <a:cubicBezTo>
                    <a:pt x="61148" y="6794"/>
                    <a:pt x="61555" y="6769"/>
                    <a:pt x="61960" y="6712"/>
                  </a:cubicBezTo>
                  <a:lnTo>
                    <a:pt x="61960" y="1354"/>
                  </a:lnTo>
                  <a:cubicBezTo>
                    <a:pt x="60341" y="604"/>
                    <a:pt x="58055" y="92"/>
                    <a:pt x="56448" y="20"/>
                  </a:cubicBezTo>
                  <a:cubicBezTo>
                    <a:pt x="56155" y="7"/>
                    <a:pt x="55860" y="0"/>
                    <a:pt x="55567" y="0"/>
                  </a:cubicBez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24"/>
            <p:cNvSpPr/>
            <p:nvPr/>
          </p:nvSpPr>
          <p:spPr>
            <a:xfrm>
              <a:off x="2884115" y="4152442"/>
              <a:ext cx="6259850" cy="986813"/>
            </a:xfrm>
            <a:custGeom>
              <a:avLst/>
              <a:gdLst/>
              <a:ahLst/>
              <a:cxnLst/>
              <a:rect l="l" t="t" r="r" b="b"/>
              <a:pathLst>
                <a:path w="53984" h="8516" extrusionOk="0">
                  <a:moveTo>
                    <a:pt x="46657" y="1"/>
                  </a:moveTo>
                  <a:cubicBezTo>
                    <a:pt x="46074" y="1"/>
                    <a:pt x="45488" y="51"/>
                    <a:pt x="44899" y="169"/>
                  </a:cubicBezTo>
                  <a:cubicBezTo>
                    <a:pt x="43542" y="431"/>
                    <a:pt x="42387" y="1407"/>
                    <a:pt x="41470" y="2038"/>
                  </a:cubicBezTo>
                  <a:cubicBezTo>
                    <a:pt x="39232" y="3574"/>
                    <a:pt x="37029" y="4872"/>
                    <a:pt x="33612" y="5336"/>
                  </a:cubicBezTo>
                  <a:cubicBezTo>
                    <a:pt x="32989" y="5416"/>
                    <a:pt x="32472" y="5460"/>
                    <a:pt x="31980" y="5460"/>
                  </a:cubicBezTo>
                  <a:cubicBezTo>
                    <a:pt x="31371" y="5460"/>
                    <a:pt x="30802" y="5392"/>
                    <a:pt x="30123" y="5241"/>
                  </a:cubicBezTo>
                  <a:cubicBezTo>
                    <a:pt x="29750" y="5162"/>
                    <a:pt x="28846" y="5072"/>
                    <a:pt x="27839" y="5072"/>
                  </a:cubicBezTo>
                  <a:cubicBezTo>
                    <a:pt x="26724" y="5072"/>
                    <a:pt x="25482" y="5182"/>
                    <a:pt x="24694" y="5538"/>
                  </a:cubicBezTo>
                  <a:cubicBezTo>
                    <a:pt x="23539" y="6071"/>
                    <a:pt x="22016" y="6265"/>
                    <a:pt x="20469" y="6265"/>
                  </a:cubicBezTo>
                  <a:cubicBezTo>
                    <a:pt x="19146" y="6265"/>
                    <a:pt x="17804" y="6123"/>
                    <a:pt x="16657" y="5931"/>
                  </a:cubicBezTo>
                  <a:cubicBezTo>
                    <a:pt x="14636" y="5589"/>
                    <a:pt x="12849" y="5387"/>
                    <a:pt x="11110" y="5387"/>
                  </a:cubicBezTo>
                  <a:cubicBezTo>
                    <a:pt x="8793" y="5387"/>
                    <a:pt x="6562" y="5746"/>
                    <a:pt x="3977" y="6610"/>
                  </a:cubicBezTo>
                  <a:cubicBezTo>
                    <a:pt x="2417" y="7134"/>
                    <a:pt x="1179" y="7801"/>
                    <a:pt x="0" y="8515"/>
                  </a:cubicBezTo>
                  <a:lnTo>
                    <a:pt x="53983" y="8515"/>
                  </a:lnTo>
                  <a:lnTo>
                    <a:pt x="53983" y="1574"/>
                  </a:lnTo>
                  <a:cubicBezTo>
                    <a:pt x="51696" y="973"/>
                    <a:pt x="49211" y="1"/>
                    <a:pt x="46657" y="1"/>
                  </a:cubicBezTo>
                  <a:close/>
                </a:path>
              </a:pathLst>
            </a:custGeom>
            <a:solidFill>
              <a:srgbClr val="8FC7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24"/>
            <p:cNvSpPr/>
            <p:nvPr/>
          </p:nvSpPr>
          <p:spPr>
            <a:xfrm>
              <a:off x="7046743" y="4629040"/>
              <a:ext cx="2097323" cy="511483"/>
            </a:xfrm>
            <a:custGeom>
              <a:avLst/>
              <a:gdLst/>
              <a:ahLst/>
              <a:cxnLst/>
              <a:rect l="l" t="t" r="r" b="b"/>
              <a:pathLst>
                <a:path w="18087" h="4414" extrusionOk="0">
                  <a:moveTo>
                    <a:pt x="9433" y="1"/>
                  </a:moveTo>
                  <a:cubicBezTo>
                    <a:pt x="8856" y="1"/>
                    <a:pt x="8275" y="50"/>
                    <a:pt x="7692" y="163"/>
                  </a:cubicBezTo>
                  <a:cubicBezTo>
                    <a:pt x="6323" y="425"/>
                    <a:pt x="5180" y="1402"/>
                    <a:pt x="4263" y="2033"/>
                  </a:cubicBezTo>
                  <a:cubicBezTo>
                    <a:pt x="2918" y="2961"/>
                    <a:pt x="1584" y="3795"/>
                    <a:pt x="1" y="4414"/>
                  </a:cubicBezTo>
                  <a:lnTo>
                    <a:pt x="18086" y="4414"/>
                  </a:lnTo>
                  <a:lnTo>
                    <a:pt x="18086" y="4402"/>
                  </a:lnTo>
                  <a:lnTo>
                    <a:pt x="18086" y="1878"/>
                  </a:lnTo>
                  <a:cubicBezTo>
                    <a:pt x="15443" y="1377"/>
                    <a:pt x="12488" y="1"/>
                    <a:pt x="9433" y="1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852639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831" y="220986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72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6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01B01F-6135-46BB-8BBE-80D2440F7D94}" type="slidenum">
              <a:rPr lang="en-US" altLang="vi-VN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18212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 b="1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 b="1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 b="1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898298-F374-48ED-9DD4-D74B4C693347}" type="slidenum">
              <a:rPr lang="en-US" altLang="vi-VN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26559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655378-4ECE-4033-BFA5-9EDC569DAE7B}" type="slidenum">
              <a:rPr lang="en-US" altLang="vi-VN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92207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7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92" y="731580"/>
            <a:ext cx="6439049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875859-C60D-4D56-AB6E-3A23CF2950C9}" type="slidenum">
              <a:rPr lang="en-US" altLang="vi-VN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09009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vi-VN"/>
              <a:t>Bấm &amp; sửa kiểu phụ đề</a:t>
            </a:r>
            <a:endParaRPr lang="en-US"/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:a16="http://schemas.microsoft.com/office/drawing/2014/main" xmlns="" id="{0888971D-A299-4009-BC88-802960C4B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:a16="http://schemas.microsoft.com/office/drawing/2014/main" xmlns="" id="{940FCBE5-63CF-45A3-B5EF-2B3416218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:a16="http://schemas.microsoft.com/office/drawing/2014/main" xmlns="" id="{AA39273E-32D9-42FB-8703-5F5F037ED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1A8A79-E3B8-4A1C-B926-AB3423C56D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154405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:a16="http://schemas.microsoft.com/office/drawing/2014/main" xmlns="" id="{CB2FC3F8-16D3-4EC3-BC3C-51F8FEAAF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:a16="http://schemas.microsoft.com/office/drawing/2014/main" xmlns="" id="{3EBA1218-143F-47C0-8CC4-D3D127F53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:a16="http://schemas.microsoft.com/office/drawing/2014/main" xmlns="" id="{5D37E1A2-B57C-4ED0-BC5F-D4534F8DA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248DF-E804-4B5F-BD2F-DC209BEEA4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91712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:a16="http://schemas.microsoft.com/office/drawing/2014/main" xmlns="" id="{2F6DA5E3-5E26-474F-B302-CC10E5361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:a16="http://schemas.microsoft.com/office/drawing/2014/main" xmlns="" id="{AA3E1415-ED7F-44F5-A1AB-CB35C3E26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:a16="http://schemas.microsoft.com/office/drawing/2014/main" xmlns="" id="{92F7B51E-F899-4BBD-8014-568B6871D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F3446-9D12-4E99-90C6-2BE10363A12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865488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Nơi giữ chỗ cho Ngày tháng 3">
            <a:extLst>
              <a:ext uri="{FF2B5EF4-FFF2-40B4-BE49-F238E27FC236}">
                <a16:creationId xmlns:a16="http://schemas.microsoft.com/office/drawing/2014/main" xmlns="" id="{9DE81DB2-C2A0-4BC9-9C4C-89A2EB7D9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Nơi giữ chỗ cho Chân trang 4">
            <a:extLst>
              <a:ext uri="{FF2B5EF4-FFF2-40B4-BE49-F238E27FC236}">
                <a16:creationId xmlns:a16="http://schemas.microsoft.com/office/drawing/2014/main" xmlns="" id="{F4E11037-C060-4DF6-B843-B3229FF1D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Nơi giữ chỗ cho Số hiệu Bản chiếu 5">
            <a:extLst>
              <a:ext uri="{FF2B5EF4-FFF2-40B4-BE49-F238E27FC236}">
                <a16:creationId xmlns:a16="http://schemas.microsoft.com/office/drawing/2014/main" xmlns="" id="{2E1B7B89-F332-4260-9548-2EC5D04CE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BCB2A-D1C8-4C3B-A0C3-B73001F8C0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363987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Nơi giữ chỗ cho Văn bản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6" name="Nơi giữ chỗ cho Nội dung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Nơi giữ chỗ cho Ngày tháng 3">
            <a:extLst>
              <a:ext uri="{FF2B5EF4-FFF2-40B4-BE49-F238E27FC236}">
                <a16:creationId xmlns:a16="http://schemas.microsoft.com/office/drawing/2014/main" xmlns="" id="{2AE19A45-5103-4C1F-B4BE-8487E2AA9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Nơi giữ chỗ cho Chân trang 4">
            <a:extLst>
              <a:ext uri="{FF2B5EF4-FFF2-40B4-BE49-F238E27FC236}">
                <a16:creationId xmlns:a16="http://schemas.microsoft.com/office/drawing/2014/main" xmlns="" id="{65A8181F-407A-426E-A5ED-6BE40F380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Nơi giữ chỗ cho Số hiệu Bản chiếu 5">
            <a:extLst>
              <a:ext uri="{FF2B5EF4-FFF2-40B4-BE49-F238E27FC236}">
                <a16:creationId xmlns:a16="http://schemas.microsoft.com/office/drawing/2014/main" xmlns="" id="{C735DECB-3033-4AF4-B9EB-93441CD9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6B72A-0C6B-44F7-B764-4495FF9715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582480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gày tháng 3">
            <a:extLst>
              <a:ext uri="{FF2B5EF4-FFF2-40B4-BE49-F238E27FC236}">
                <a16:creationId xmlns:a16="http://schemas.microsoft.com/office/drawing/2014/main" xmlns="" id="{D584E04C-3143-4B36-A162-79A51E25F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Nơi giữ chỗ cho Chân trang 4">
            <a:extLst>
              <a:ext uri="{FF2B5EF4-FFF2-40B4-BE49-F238E27FC236}">
                <a16:creationId xmlns:a16="http://schemas.microsoft.com/office/drawing/2014/main" xmlns="" id="{11C5FD59-B96F-46C0-A1E8-50AA27A53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Nơi giữ chỗ cho Số hiệu Bản chiếu 5">
            <a:extLst>
              <a:ext uri="{FF2B5EF4-FFF2-40B4-BE49-F238E27FC236}">
                <a16:creationId xmlns:a16="http://schemas.microsoft.com/office/drawing/2014/main" xmlns="" id="{24EEB612-0317-4ABA-AABA-3B0CA4254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371B9-E3C5-481E-8B14-7E52C4D42B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2028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996934" y="1474388"/>
            <a:ext cx="3663532" cy="3325435"/>
            <a:chOff x="747700" y="1105791"/>
            <a:chExt cx="2747649" cy="2494076"/>
          </a:xfrm>
        </p:grpSpPr>
        <p:sp>
          <p:nvSpPr>
            <p:cNvPr id="10" name="Google Shape;10;p2"/>
            <p:cNvSpPr/>
            <p:nvPr/>
          </p:nvSpPr>
          <p:spPr>
            <a:xfrm>
              <a:off x="2107654" y="1210531"/>
              <a:ext cx="88299" cy="78797"/>
            </a:xfrm>
            <a:custGeom>
              <a:avLst/>
              <a:gdLst/>
              <a:ahLst/>
              <a:cxnLst/>
              <a:rect l="l" t="t" r="r" b="b"/>
              <a:pathLst>
                <a:path w="762" h="680" extrusionOk="0">
                  <a:moveTo>
                    <a:pt x="378" y="0"/>
                  </a:moveTo>
                  <a:cubicBezTo>
                    <a:pt x="339" y="0"/>
                    <a:pt x="300" y="6"/>
                    <a:pt x="262" y="19"/>
                  </a:cubicBezTo>
                  <a:cubicBezTo>
                    <a:pt x="83" y="79"/>
                    <a:pt x="0" y="269"/>
                    <a:pt x="60" y="448"/>
                  </a:cubicBezTo>
                  <a:cubicBezTo>
                    <a:pt x="107" y="590"/>
                    <a:pt x="238" y="680"/>
                    <a:pt x="380" y="680"/>
                  </a:cubicBezTo>
                  <a:cubicBezTo>
                    <a:pt x="416" y="680"/>
                    <a:pt x="452" y="674"/>
                    <a:pt x="488" y="662"/>
                  </a:cubicBezTo>
                  <a:cubicBezTo>
                    <a:pt x="667" y="603"/>
                    <a:pt x="762" y="412"/>
                    <a:pt x="702" y="234"/>
                  </a:cubicBezTo>
                  <a:cubicBezTo>
                    <a:pt x="656" y="84"/>
                    <a:pt x="521" y="0"/>
                    <a:pt x="3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1853769" y="1486664"/>
              <a:ext cx="15296" cy="13674"/>
            </a:xfrm>
            <a:custGeom>
              <a:avLst/>
              <a:gdLst/>
              <a:ahLst/>
              <a:cxnLst/>
              <a:rect l="l" t="t" r="r" b="b"/>
              <a:pathLst>
                <a:path w="132" h="118" extrusionOk="0">
                  <a:moveTo>
                    <a:pt x="69" y="1"/>
                  </a:moveTo>
                  <a:cubicBezTo>
                    <a:pt x="61" y="1"/>
                    <a:pt x="54" y="2"/>
                    <a:pt x="48" y="6"/>
                  </a:cubicBezTo>
                  <a:cubicBezTo>
                    <a:pt x="24" y="17"/>
                    <a:pt x="0" y="53"/>
                    <a:pt x="24" y="77"/>
                  </a:cubicBezTo>
                  <a:cubicBezTo>
                    <a:pt x="24" y="104"/>
                    <a:pt x="37" y="117"/>
                    <a:pt x="64" y="117"/>
                  </a:cubicBezTo>
                  <a:cubicBezTo>
                    <a:pt x="73" y="117"/>
                    <a:pt x="84" y="116"/>
                    <a:pt x="96" y="113"/>
                  </a:cubicBezTo>
                  <a:cubicBezTo>
                    <a:pt x="119" y="89"/>
                    <a:pt x="131" y="65"/>
                    <a:pt x="119" y="29"/>
                  </a:cubicBezTo>
                  <a:cubicBezTo>
                    <a:pt x="111" y="12"/>
                    <a:pt x="89" y="1"/>
                    <a:pt x="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005451" y="1551555"/>
              <a:ext cx="18077" cy="14485"/>
            </a:xfrm>
            <a:custGeom>
              <a:avLst/>
              <a:gdLst/>
              <a:ahLst/>
              <a:cxnLst/>
              <a:rect l="l" t="t" r="r" b="b"/>
              <a:pathLst>
                <a:path w="156" h="125" extrusionOk="0">
                  <a:moveTo>
                    <a:pt x="84" y="1"/>
                  </a:moveTo>
                  <a:cubicBezTo>
                    <a:pt x="77" y="1"/>
                    <a:pt x="69" y="2"/>
                    <a:pt x="60" y="5"/>
                  </a:cubicBezTo>
                  <a:cubicBezTo>
                    <a:pt x="25" y="17"/>
                    <a:pt x="1" y="53"/>
                    <a:pt x="25" y="88"/>
                  </a:cubicBezTo>
                  <a:cubicBezTo>
                    <a:pt x="37" y="112"/>
                    <a:pt x="60" y="124"/>
                    <a:pt x="96" y="124"/>
                  </a:cubicBezTo>
                  <a:cubicBezTo>
                    <a:pt x="144" y="112"/>
                    <a:pt x="156" y="88"/>
                    <a:pt x="144" y="53"/>
                  </a:cubicBezTo>
                  <a:cubicBezTo>
                    <a:pt x="126" y="16"/>
                    <a:pt x="107" y="1"/>
                    <a:pt x="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956534" y="2220554"/>
              <a:ext cx="34647" cy="31287"/>
            </a:xfrm>
            <a:custGeom>
              <a:avLst/>
              <a:gdLst/>
              <a:ahLst/>
              <a:cxnLst/>
              <a:rect l="l" t="t" r="r" b="b"/>
              <a:pathLst>
                <a:path w="299" h="270" extrusionOk="0">
                  <a:moveTo>
                    <a:pt x="156" y="1"/>
                  </a:moveTo>
                  <a:cubicBezTo>
                    <a:pt x="135" y="1"/>
                    <a:pt x="114" y="6"/>
                    <a:pt x="96" y="17"/>
                  </a:cubicBezTo>
                  <a:cubicBezTo>
                    <a:pt x="36" y="53"/>
                    <a:pt x="0" y="124"/>
                    <a:pt x="36" y="196"/>
                  </a:cubicBezTo>
                  <a:cubicBezTo>
                    <a:pt x="53" y="239"/>
                    <a:pt x="96" y="270"/>
                    <a:pt x="149" y="270"/>
                  </a:cubicBezTo>
                  <a:cubicBezTo>
                    <a:pt x="170" y="270"/>
                    <a:pt x="192" y="265"/>
                    <a:pt x="215" y="255"/>
                  </a:cubicBezTo>
                  <a:cubicBezTo>
                    <a:pt x="274" y="232"/>
                    <a:pt x="298" y="160"/>
                    <a:pt x="274" y="77"/>
                  </a:cubicBezTo>
                  <a:cubicBezTo>
                    <a:pt x="250" y="27"/>
                    <a:pt x="20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086200" y="2567951"/>
              <a:ext cx="55273" cy="48668"/>
            </a:xfrm>
            <a:custGeom>
              <a:avLst/>
              <a:gdLst/>
              <a:ahLst/>
              <a:cxnLst/>
              <a:rect l="l" t="t" r="r" b="b"/>
              <a:pathLst>
                <a:path w="477" h="420" extrusionOk="0">
                  <a:moveTo>
                    <a:pt x="238" y="1"/>
                  </a:moveTo>
                  <a:cubicBezTo>
                    <a:pt x="207" y="1"/>
                    <a:pt x="175" y="7"/>
                    <a:pt x="143" y="20"/>
                  </a:cubicBezTo>
                  <a:cubicBezTo>
                    <a:pt x="48" y="79"/>
                    <a:pt x="1" y="198"/>
                    <a:pt x="48" y="293"/>
                  </a:cubicBezTo>
                  <a:cubicBezTo>
                    <a:pt x="92" y="372"/>
                    <a:pt x="168" y="419"/>
                    <a:pt x="243" y="419"/>
                  </a:cubicBezTo>
                  <a:cubicBezTo>
                    <a:pt x="270" y="419"/>
                    <a:pt x="297" y="413"/>
                    <a:pt x="322" y="401"/>
                  </a:cubicBezTo>
                  <a:cubicBezTo>
                    <a:pt x="429" y="341"/>
                    <a:pt x="477" y="222"/>
                    <a:pt x="429" y="115"/>
                  </a:cubicBezTo>
                  <a:cubicBezTo>
                    <a:pt x="394" y="45"/>
                    <a:pt x="321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906579" y="2283012"/>
              <a:ext cx="84358" cy="74972"/>
            </a:xfrm>
            <a:custGeom>
              <a:avLst/>
              <a:gdLst/>
              <a:ahLst/>
              <a:cxnLst/>
              <a:rect l="l" t="t" r="r" b="b"/>
              <a:pathLst>
                <a:path w="728" h="647" extrusionOk="0">
                  <a:moveTo>
                    <a:pt x="376" y="0"/>
                  </a:moveTo>
                  <a:cubicBezTo>
                    <a:pt x="325" y="0"/>
                    <a:pt x="274" y="13"/>
                    <a:pt x="227" y="38"/>
                  </a:cubicBezTo>
                  <a:cubicBezTo>
                    <a:pt x="60" y="109"/>
                    <a:pt x="1" y="300"/>
                    <a:pt x="72" y="467"/>
                  </a:cubicBezTo>
                  <a:cubicBezTo>
                    <a:pt x="122" y="583"/>
                    <a:pt x="235" y="647"/>
                    <a:pt x="352" y="647"/>
                  </a:cubicBezTo>
                  <a:cubicBezTo>
                    <a:pt x="403" y="647"/>
                    <a:pt x="454" y="635"/>
                    <a:pt x="501" y="609"/>
                  </a:cubicBezTo>
                  <a:cubicBezTo>
                    <a:pt x="668" y="538"/>
                    <a:pt x="727" y="347"/>
                    <a:pt x="656" y="181"/>
                  </a:cubicBezTo>
                  <a:cubicBezTo>
                    <a:pt x="606" y="65"/>
                    <a:pt x="492" y="0"/>
                    <a:pt x="3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085277" y="1518183"/>
              <a:ext cx="55274" cy="48553"/>
            </a:xfrm>
            <a:custGeom>
              <a:avLst/>
              <a:gdLst/>
              <a:ahLst/>
              <a:cxnLst/>
              <a:rect l="l" t="t" r="r" b="b"/>
              <a:pathLst>
                <a:path w="477" h="419" extrusionOk="0">
                  <a:moveTo>
                    <a:pt x="233" y="1"/>
                  </a:moveTo>
                  <a:cubicBezTo>
                    <a:pt x="202" y="1"/>
                    <a:pt x="172" y="7"/>
                    <a:pt x="143" y="19"/>
                  </a:cubicBezTo>
                  <a:cubicBezTo>
                    <a:pt x="48" y="55"/>
                    <a:pt x="0" y="198"/>
                    <a:pt x="48" y="293"/>
                  </a:cubicBezTo>
                  <a:cubicBezTo>
                    <a:pt x="74" y="372"/>
                    <a:pt x="159" y="419"/>
                    <a:pt x="240" y="419"/>
                  </a:cubicBezTo>
                  <a:cubicBezTo>
                    <a:pt x="269" y="419"/>
                    <a:pt x="297" y="413"/>
                    <a:pt x="322" y="400"/>
                  </a:cubicBezTo>
                  <a:cubicBezTo>
                    <a:pt x="429" y="353"/>
                    <a:pt x="477" y="222"/>
                    <a:pt x="429" y="115"/>
                  </a:cubicBezTo>
                  <a:cubicBezTo>
                    <a:pt x="394" y="45"/>
                    <a:pt x="315" y="1"/>
                    <a:pt x="2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415740" y="2941073"/>
              <a:ext cx="62110" cy="54114"/>
            </a:xfrm>
            <a:custGeom>
              <a:avLst/>
              <a:gdLst/>
              <a:ahLst/>
              <a:cxnLst/>
              <a:rect l="l" t="t" r="r" b="b"/>
              <a:pathLst>
                <a:path w="536" h="467" extrusionOk="0">
                  <a:moveTo>
                    <a:pt x="263" y="1"/>
                  </a:moveTo>
                  <a:cubicBezTo>
                    <a:pt x="226" y="1"/>
                    <a:pt x="190" y="9"/>
                    <a:pt x="155" y="26"/>
                  </a:cubicBezTo>
                  <a:cubicBezTo>
                    <a:pt x="60" y="86"/>
                    <a:pt x="0" y="217"/>
                    <a:pt x="60" y="336"/>
                  </a:cubicBezTo>
                  <a:cubicBezTo>
                    <a:pt x="103" y="414"/>
                    <a:pt x="184" y="467"/>
                    <a:pt x="271" y="467"/>
                  </a:cubicBezTo>
                  <a:cubicBezTo>
                    <a:pt x="304" y="467"/>
                    <a:pt x="337" y="459"/>
                    <a:pt x="369" y="443"/>
                  </a:cubicBezTo>
                  <a:cubicBezTo>
                    <a:pt x="476" y="383"/>
                    <a:pt x="536" y="252"/>
                    <a:pt x="476" y="133"/>
                  </a:cubicBezTo>
                  <a:cubicBezTo>
                    <a:pt x="434" y="49"/>
                    <a:pt x="350" y="1"/>
                    <a:pt x="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2625360" y="2598659"/>
              <a:ext cx="31866" cy="25725"/>
            </a:xfrm>
            <a:custGeom>
              <a:avLst/>
              <a:gdLst/>
              <a:ahLst/>
              <a:cxnLst/>
              <a:rect l="l" t="t" r="r" b="b"/>
              <a:pathLst>
                <a:path w="275" h="222" extrusionOk="0">
                  <a:moveTo>
                    <a:pt x="126" y="1"/>
                  </a:moveTo>
                  <a:cubicBezTo>
                    <a:pt x="115" y="1"/>
                    <a:pt x="104" y="2"/>
                    <a:pt x="96" y="5"/>
                  </a:cubicBezTo>
                  <a:cubicBezTo>
                    <a:pt x="37" y="28"/>
                    <a:pt x="1" y="88"/>
                    <a:pt x="37" y="148"/>
                  </a:cubicBezTo>
                  <a:cubicBezTo>
                    <a:pt x="54" y="191"/>
                    <a:pt x="90" y="221"/>
                    <a:pt x="131" y="221"/>
                  </a:cubicBezTo>
                  <a:cubicBezTo>
                    <a:pt x="147" y="221"/>
                    <a:pt x="163" y="217"/>
                    <a:pt x="180" y="207"/>
                  </a:cubicBezTo>
                  <a:cubicBezTo>
                    <a:pt x="239" y="183"/>
                    <a:pt x="275" y="124"/>
                    <a:pt x="239" y="64"/>
                  </a:cubicBezTo>
                  <a:cubicBezTo>
                    <a:pt x="221" y="18"/>
                    <a:pt x="166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746798" y="2622297"/>
              <a:ext cx="30475" cy="26304"/>
            </a:xfrm>
            <a:custGeom>
              <a:avLst/>
              <a:gdLst/>
              <a:ahLst/>
              <a:cxnLst/>
              <a:rect l="l" t="t" r="r" b="b"/>
              <a:pathLst>
                <a:path w="263" h="227" extrusionOk="0">
                  <a:moveTo>
                    <a:pt x="108" y="1"/>
                  </a:moveTo>
                  <a:cubicBezTo>
                    <a:pt x="100" y="1"/>
                    <a:pt x="92" y="1"/>
                    <a:pt x="84" y="3"/>
                  </a:cubicBezTo>
                  <a:cubicBezTo>
                    <a:pt x="24" y="27"/>
                    <a:pt x="1" y="98"/>
                    <a:pt x="24" y="158"/>
                  </a:cubicBezTo>
                  <a:cubicBezTo>
                    <a:pt x="33" y="202"/>
                    <a:pt x="81" y="227"/>
                    <a:pt x="130" y="227"/>
                  </a:cubicBezTo>
                  <a:cubicBezTo>
                    <a:pt x="147" y="227"/>
                    <a:pt x="164" y="224"/>
                    <a:pt x="179" y="217"/>
                  </a:cubicBezTo>
                  <a:cubicBezTo>
                    <a:pt x="239" y="205"/>
                    <a:pt x="263" y="122"/>
                    <a:pt x="239" y="63"/>
                  </a:cubicBezTo>
                  <a:cubicBezTo>
                    <a:pt x="208" y="32"/>
                    <a:pt x="159" y="1"/>
                    <a:pt x="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299863" y="2547325"/>
              <a:ext cx="48320" cy="41715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212" y="0"/>
                  </a:moveTo>
                  <a:cubicBezTo>
                    <a:pt x="185" y="0"/>
                    <a:pt x="157" y="6"/>
                    <a:pt x="131" y="19"/>
                  </a:cubicBezTo>
                  <a:cubicBezTo>
                    <a:pt x="48" y="55"/>
                    <a:pt x="0" y="162"/>
                    <a:pt x="48" y="257"/>
                  </a:cubicBezTo>
                  <a:cubicBezTo>
                    <a:pt x="74" y="318"/>
                    <a:pt x="137" y="359"/>
                    <a:pt x="207" y="359"/>
                  </a:cubicBezTo>
                  <a:cubicBezTo>
                    <a:pt x="233" y="359"/>
                    <a:pt x="260" y="354"/>
                    <a:pt x="286" y="341"/>
                  </a:cubicBezTo>
                  <a:cubicBezTo>
                    <a:pt x="369" y="293"/>
                    <a:pt x="417" y="198"/>
                    <a:pt x="369" y="102"/>
                  </a:cubicBezTo>
                  <a:cubicBezTo>
                    <a:pt x="352" y="42"/>
                    <a:pt x="284" y="0"/>
                    <a:pt x="2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288984" y="2452654"/>
              <a:ext cx="27694" cy="23523"/>
            </a:xfrm>
            <a:custGeom>
              <a:avLst/>
              <a:gdLst/>
              <a:ahLst/>
              <a:cxnLst/>
              <a:rect l="l" t="t" r="r" b="b"/>
              <a:pathLst>
                <a:path w="239" h="203" extrusionOk="0">
                  <a:moveTo>
                    <a:pt x="119" y="0"/>
                  </a:moveTo>
                  <a:cubicBezTo>
                    <a:pt x="106" y="0"/>
                    <a:pt x="94" y="4"/>
                    <a:pt x="84" y="15"/>
                  </a:cubicBezTo>
                  <a:cubicBezTo>
                    <a:pt x="37" y="38"/>
                    <a:pt x="1" y="98"/>
                    <a:pt x="37" y="146"/>
                  </a:cubicBezTo>
                  <a:cubicBezTo>
                    <a:pt x="54" y="180"/>
                    <a:pt x="91" y="202"/>
                    <a:pt x="128" y="202"/>
                  </a:cubicBezTo>
                  <a:cubicBezTo>
                    <a:pt x="141" y="202"/>
                    <a:pt x="155" y="200"/>
                    <a:pt x="168" y="193"/>
                  </a:cubicBezTo>
                  <a:cubicBezTo>
                    <a:pt x="215" y="157"/>
                    <a:pt x="239" y="98"/>
                    <a:pt x="215" y="62"/>
                  </a:cubicBezTo>
                  <a:cubicBezTo>
                    <a:pt x="190" y="28"/>
                    <a:pt x="152" y="0"/>
                    <a:pt x="1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323515" y="2324611"/>
              <a:ext cx="16686" cy="12978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48" y="0"/>
                  </a:moveTo>
                  <a:cubicBezTo>
                    <a:pt x="24" y="12"/>
                    <a:pt x="0" y="48"/>
                    <a:pt x="24" y="72"/>
                  </a:cubicBezTo>
                  <a:cubicBezTo>
                    <a:pt x="33" y="99"/>
                    <a:pt x="49" y="112"/>
                    <a:pt x="71" y="112"/>
                  </a:cubicBezTo>
                  <a:cubicBezTo>
                    <a:pt x="79" y="112"/>
                    <a:pt x="87" y="110"/>
                    <a:pt x="96" y="108"/>
                  </a:cubicBezTo>
                  <a:cubicBezTo>
                    <a:pt x="120" y="96"/>
                    <a:pt x="143" y="60"/>
                    <a:pt x="120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3192459" y="2255665"/>
              <a:ext cx="13905" cy="11588"/>
            </a:xfrm>
            <a:custGeom>
              <a:avLst/>
              <a:gdLst/>
              <a:ahLst/>
              <a:cxnLst/>
              <a:rect l="l" t="t" r="r" b="b"/>
              <a:pathLst>
                <a:path w="120" h="100" extrusionOk="0">
                  <a:moveTo>
                    <a:pt x="48" y="0"/>
                  </a:moveTo>
                  <a:cubicBezTo>
                    <a:pt x="24" y="0"/>
                    <a:pt x="0" y="36"/>
                    <a:pt x="24" y="60"/>
                  </a:cubicBezTo>
                  <a:cubicBezTo>
                    <a:pt x="24" y="86"/>
                    <a:pt x="38" y="100"/>
                    <a:pt x="59" y="100"/>
                  </a:cubicBezTo>
                  <a:cubicBezTo>
                    <a:pt x="67" y="100"/>
                    <a:pt x="75" y="98"/>
                    <a:pt x="84" y="95"/>
                  </a:cubicBezTo>
                  <a:cubicBezTo>
                    <a:pt x="108" y="95"/>
                    <a:pt x="119" y="60"/>
                    <a:pt x="108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589554" y="2128433"/>
              <a:ext cx="34531" cy="30360"/>
            </a:xfrm>
            <a:custGeom>
              <a:avLst/>
              <a:gdLst/>
              <a:ahLst/>
              <a:cxnLst/>
              <a:rect l="l" t="t" r="r" b="b"/>
              <a:pathLst>
                <a:path w="298" h="262" extrusionOk="0">
                  <a:moveTo>
                    <a:pt x="149" y="0"/>
                  </a:moveTo>
                  <a:cubicBezTo>
                    <a:pt x="129" y="0"/>
                    <a:pt x="107" y="5"/>
                    <a:pt x="84" y="15"/>
                  </a:cubicBezTo>
                  <a:cubicBezTo>
                    <a:pt x="24" y="38"/>
                    <a:pt x="0" y="134"/>
                    <a:pt x="24" y="193"/>
                  </a:cubicBezTo>
                  <a:cubicBezTo>
                    <a:pt x="51" y="237"/>
                    <a:pt x="103" y="262"/>
                    <a:pt x="153" y="262"/>
                  </a:cubicBezTo>
                  <a:cubicBezTo>
                    <a:pt x="170" y="262"/>
                    <a:pt x="187" y="259"/>
                    <a:pt x="203" y="253"/>
                  </a:cubicBezTo>
                  <a:cubicBezTo>
                    <a:pt x="262" y="217"/>
                    <a:pt x="298" y="134"/>
                    <a:pt x="262" y="74"/>
                  </a:cubicBezTo>
                  <a:cubicBezTo>
                    <a:pt x="245" y="31"/>
                    <a:pt x="203" y="0"/>
                    <a:pt x="1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050150" y="1989960"/>
              <a:ext cx="49711" cy="43801"/>
            </a:xfrm>
            <a:custGeom>
              <a:avLst/>
              <a:gdLst/>
              <a:ahLst/>
              <a:cxnLst/>
              <a:rect l="l" t="t" r="r" b="b"/>
              <a:pathLst>
                <a:path w="429" h="378" extrusionOk="0">
                  <a:moveTo>
                    <a:pt x="215" y="0"/>
                  </a:moveTo>
                  <a:cubicBezTo>
                    <a:pt x="189" y="0"/>
                    <a:pt x="160" y="6"/>
                    <a:pt x="131" y="19"/>
                  </a:cubicBezTo>
                  <a:cubicBezTo>
                    <a:pt x="36" y="67"/>
                    <a:pt x="0" y="186"/>
                    <a:pt x="36" y="269"/>
                  </a:cubicBezTo>
                  <a:cubicBezTo>
                    <a:pt x="71" y="340"/>
                    <a:pt x="146" y="378"/>
                    <a:pt x="222" y="378"/>
                  </a:cubicBezTo>
                  <a:cubicBezTo>
                    <a:pt x="247" y="378"/>
                    <a:pt x="273" y="373"/>
                    <a:pt x="298" y="364"/>
                  </a:cubicBezTo>
                  <a:cubicBezTo>
                    <a:pt x="381" y="317"/>
                    <a:pt x="429" y="198"/>
                    <a:pt x="381" y="102"/>
                  </a:cubicBezTo>
                  <a:cubicBezTo>
                    <a:pt x="346" y="42"/>
                    <a:pt x="287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443318" y="2214529"/>
              <a:ext cx="30475" cy="27115"/>
            </a:xfrm>
            <a:custGeom>
              <a:avLst/>
              <a:gdLst/>
              <a:ahLst/>
              <a:cxnLst/>
              <a:rect l="l" t="t" r="r" b="b"/>
              <a:pathLst>
                <a:path w="263" h="234" extrusionOk="0">
                  <a:moveTo>
                    <a:pt x="129" y="1"/>
                  </a:moveTo>
                  <a:cubicBezTo>
                    <a:pt x="114" y="1"/>
                    <a:pt x="99" y="4"/>
                    <a:pt x="84" y="10"/>
                  </a:cubicBezTo>
                  <a:cubicBezTo>
                    <a:pt x="24" y="45"/>
                    <a:pt x="0" y="105"/>
                    <a:pt x="24" y="165"/>
                  </a:cubicBezTo>
                  <a:cubicBezTo>
                    <a:pt x="42" y="209"/>
                    <a:pt x="79" y="233"/>
                    <a:pt x="126" y="233"/>
                  </a:cubicBezTo>
                  <a:cubicBezTo>
                    <a:pt x="143" y="233"/>
                    <a:pt x="160" y="230"/>
                    <a:pt x="179" y="224"/>
                  </a:cubicBezTo>
                  <a:cubicBezTo>
                    <a:pt x="238" y="188"/>
                    <a:pt x="262" y="129"/>
                    <a:pt x="238" y="69"/>
                  </a:cubicBezTo>
                  <a:cubicBezTo>
                    <a:pt x="212" y="25"/>
                    <a:pt x="172" y="1"/>
                    <a:pt x="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2626750" y="2305260"/>
              <a:ext cx="34647" cy="30707"/>
            </a:xfrm>
            <a:custGeom>
              <a:avLst/>
              <a:gdLst/>
              <a:ahLst/>
              <a:cxnLst/>
              <a:rect l="l" t="t" r="r" b="b"/>
              <a:pathLst>
                <a:path w="299" h="265" extrusionOk="0">
                  <a:moveTo>
                    <a:pt x="163" y="0"/>
                  </a:moveTo>
                  <a:cubicBezTo>
                    <a:pt x="140" y="0"/>
                    <a:pt x="116" y="8"/>
                    <a:pt x="96" y="24"/>
                  </a:cubicBezTo>
                  <a:cubicBezTo>
                    <a:pt x="37" y="48"/>
                    <a:pt x="1" y="132"/>
                    <a:pt x="37" y="191"/>
                  </a:cubicBezTo>
                  <a:cubicBezTo>
                    <a:pt x="54" y="234"/>
                    <a:pt x="109" y="265"/>
                    <a:pt x="160" y="265"/>
                  </a:cubicBezTo>
                  <a:cubicBezTo>
                    <a:pt x="180" y="265"/>
                    <a:pt x="199" y="261"/>
                    <a:pt x="215" y="251"/>
                  </a:cubicBezTo>
                  <a:cubicBezTo>
                    <a:pt x="275" y="227"/>
                    <a:pt x="298" y="144"/>
                    <a:pt x="275" y="84"/>
                  </a:cubicBezTo>
                  <a:cubicBezTo>
                    <a:pt x="251" y="29"/>
                    <a:pt x="207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215377" y="2841999"/>
              <a:ext cx="2897" cy="4172"/>
            </a:xfrm>
            <a:custGeom>
              <a:avLst/>
              <a:gdLst/>
              <a:ahLst/>
              <a:cxnLst/>
              <a:rect l="l" t="t" r="r" b="b"/>
              <a:pathLst>
                <a:path w="25" h="36" extrusionOk="0">
                  <a:moveTo>
                    <a:pt x="13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" y="36"/>
                    <a:pt x="13" y="36"/>
                    <a:pt x="13" y="36"/>
                  </a:cubicBezTo>
                  <a:cubicBezTo>
                    <a:pt x="25" y="36"/>
                    <a:pt x="25" y="12"/>
                    <a:pt x="25" y="12"/>
                  </a:cubicBezTo>
                  <a:cubicBezTo>
                    <a:pt x="25" y="0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520363" y="3032384"/>
              <a:ext cx="37312" cy="32561"/>
            </a:xfrm>
            <a:custGeom>
              <a:avLst/>
              <a:gdLst/>
              <a:ahLst/>
              <a:cxnLst/>
              <a:rect l="l" t="t" r="r" b="b"/>
              <a:pathLst>
                <a:path w="322" h="281" extrusionOk="0">
                  <a:moveTo>
                    <a:pt x="169" y="0"/>
                  </a:moveTo>
                  <a:cubicBezTo>
                    <a:pt x="152" y="0"/>
                    <a:pt x="136" y="4"/>
                    <a:pt x="119" y="12"/>
                  </a:cubicBezTo>
                  <a:cubicBezTo>
                    <a:pt x="48" y="36"/>
                    <a:pt x="0" y="119"/>
                    <a:pt x="24" y="191"/>
                  </a:cubicBezTo>
                  <a:cubicBezTo>
                    <a:pt x="53" y="240"/>
                    <a:pt x="106" y="280"/>
                    <a:pt x="164" y="280"/>
                  </a:cubicBezTo>
                  <a:cubicBezTo>
                    <a:pt x="177" y="280"/>
                    <a:pt x="190" y="278"/>
                    <a:pt x="202" y="274"/>
                  </a:cubicBezTo>
                  <a:cubicBezTo>
                    <a:pt x="286" y="250"/>
                    <a:pt x="321" y="179"/>
                    <a:pt x="298" y="95"/>
                  </a:cubicBezTo>
                  <a:cubicBezTo>
                    <a:pt x="270" y="41"/>
                    <a:pt x="22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409933" y="2653816"/>
              <a:ext cx="56664" cy="49479"/>
            </a:xfrm>
            <a:custGeom>
              <a:avLst/>
              <a:gdLst/>
              <a:ahLst/>
              <a:cxnLst/>
              <a:rect l="l" t="t" r="r" b="b"/>
              <a:pathLst>
                <a:path w="489" h="427" extrusionOk="0">
                  <a:moveTo>
                    <a:pt x="255" y="0"/>
                  </a:moveTo>
                  <a:cubicBezTo>
                    <a:pt x="230" y="0"/>
                    <a:pt x="204" y="6"/>
                    <a:pt x="179" y="17"/>
                  </a:cubicBezTo>
                  <a:cubicBezTo>
                    <a:pt x="60" y="64"/>
                    <a:pt x="1" y="184"/>
                    <a:pt x="48" y="291"/>
                  </a:cubicBezTo>
                  <a:cubicBezTo>
                    <a:pt x="68" y="372"/>
                    <a:pt x="158" y="427"/>
                    <a:pt x="257" y="427"/>
                  </a:cubicBezTo>
                  <a:cubicBezTo>
                    <a:pt x="275" y="427"/>
                    <a:pt x="292" y="425"/>
                    <a:pt x="310" y="422"/>
                  </a:cubicBezTo>
                  <a:cubicBezTo>
                    <a:pt x="429" y="374"/>
                    <a:pt x="489" y="255"/>
                    <a:pt x="441" y="148"/>
                  </a:cubicBezTo>
                  <a:cubicBezTo>
                    <a:pt x="414" y="57"/>
                    <a:pt x="337" y="0"/>
                    <a:pt x="2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202978" y="3012221"/>
              <a:ext cx="84242" cy="74856"/>
            </a:xfrm>
            <a:custGeom>
              <a:avLst/>
              <a:gdLst/>
              <a:ahLst/>
              <a:cxnLst/>
              <a:rect l="l" t="t" r="r" b="b"/>
              <a:pathLst>
                <a:path w="727" h="646" extrusionOk="0">
                  <a:moveTo>
                    <a:pt x="362" y="0"/>
                  </a:moveTo>
                  <a:cubicBezTo>
                    <a:pt x="324" y="0"/>
                    <a:pt x="287" y="6"/>
                    <a:pt x="251" y="19"/>
                  </a:cubicBezTo>
                  <a:cubicBezTo>
                    <a:pt x="84" y="79"/>
                    <a:pt x="1" y="269"/>
                    <a:pt x="60" y="436"/>
                  </a:cubicBezTo>
                  <a:cubicBezTo>
                    <a:pt x="107" y="566"/>
                    <a:pt x="233" y="646"/>
                    <a:pt x="366" y="646"/>
                  </a:cubicBezTo>
                  <a:cubicBezTo>
                    <a:pt x="403" y="646"/>
                    <a:pt x="440" y="640"/>
                    <a:pt x="477" y="627"/>
                  </a:cubicBezTo>
                  <a:cubicBezTo>
                    <a:pt x="632" y="567"/>
                    <a:pt x="727" y="377"/>
                    <a:pt x="667" y="210"/>
                  </a:cubicBezTo>
                  <a:cubicBezTo>
                    <a:pt x="621" y="80"/>
                    <a:pt x="494" y="0"/>
                    <a:pt x="3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447129" y="3088352"/>
              <a:ext cx="55389" cy="49595"/>
            </a:xfrm>
            <a:custGeom>
              <a:avLst/>
              <a:gdLst/>
              <a:ahLst/>
              <a:cxnLst/>
              <a:rect l="l" t="t" r="r" b="b"/>
              <a:pathLst>
                <a:path w="478" h="428" extrusionOk="0">
                  <a:moveTo>
                    <a:pt x="257" y="1"/>
                  </a:moveTo>
                  <a:cubicBezTo>
                    <a:pt x="231" y="1"/>
                    <a:pt x="205" y="6"/>
                    <a:pt x="180" y="17"/>
                  </a:cubicBezTo>
                  <a:cubicBezTo>
                    <a:pt x="61" y="53"/>
                    <a:pt x="1" y="184"/>
                    <a:pt x="49" y="291"/>
                  </a:cubicBezTo>
                  <a:cubicBezTo>
                    <a:pt x="89" y="372"/>
                    <a:pt x="181" y="427"/>
                    <a:pt x="274" y="427"/>
                  </a:cubicBezTo>
                  <a:cubicBezTo>
                    <a:pt x="290" y="427"/>
                    <a:pt x="306" y="426"/>
                    <a:pt x="322" y="422"/>
                  </a:cubicBezTo>
                  <a:cubicBezTo>
                    <a:pt x="442" y="386"/>
                    <a:pt x="477" y="267"/>
                    <a:pt x="453" y="148"/>
                  </a:cubicBezTo>
                  <a:cubicBezTo>
                    <a:pt x="426" y="57"/>
                    <a:pt x="343" y="1"/>
                    <a:pt x="2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684444" y="3062512"/>
              <a:ext cx="62226" cy="54694"/>
            </a:xfrm>
            <a:custGeom>
              <a:avLst/>
              <a:gdLst/>
              <a:ahLst/>
              <a:cxnLst/>
              <a:rect l="l" t="t" r="r" b="b"/>
              <a:pathLst>
                <a:path w="537" h="472" extrusionOk="0">
                  <a:moveTo>
                    <a:pt x="262" y="0"/>
                  </a:moveTo>
                  <a:cubicBezTo>
                    <a:pt x="238" y="0"/>
                    <a:pt x="215" y="5"/>
                    <a:pt x="191" y="14"/>
                  </a:cubicBezTo>
                  <a:cubicBezTo>
                    <a:pt x="72" y="62"/>
                    <a:pt x="1" y="193"/>
                    <a:pt x="37" y="312"/>
                  </a:cubicBezTo>
                  <a:cubicBezTo>
                    <a:pt x="77" y="413"/>
                    <a:pt x="179" y="472"/>
                    <a:pt x="282" y="472"/>
                  </a:cubicBezTo>
                  <a:cubicBezTo>
                    <a:pt x="299" y="472"/>
                    <a:pt x="317" y="470"/>
                    <a:pt x="334" y="467"/>
                  </a:cubicBezTo>
                  <a:cubicBezTo>
                    <a:pt x="453" y="419"/>
                    <a:pt x="537" y="288"/>
                    <a:pt x="489" y="169"/>
                  </a:cubicBezTo>
                  <a:cubicBezTo>
                    <a:pt x="451" y="73"/>
                    <a:pt x="358" y="0"/>
                    <a:pt x="2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603099" y="2823690"/>
              <a:ext cx="62226" cy="54578"/>
            </a:xfrm>
            <a:custGeom>
              <a:avLst/>
              <a:gdLst/>
              <a:ahLst/>
              <a:cxnLst/>
              <a:rect l="l" t="t" r="r" b="b"/>
              <a:pathLst>
                <a:path w="537" h="471" extrusionOk="0">
                  <a:moveTo>
                    <a:pt x="268" y="0"/>
                  </a:moveTo>
                  <a:cubicBezTo>
                    <a:pt x="242" y="0"/>
                    <a:pt x="216" y="5"/>
                    <a:pt x="191" y="15"/>
                  </a:cubicBezTo>
                  <a:cubicBezTo>
                    <a:pt x="72" y="51"/>
                    <a:pt x="0" y="194"/>
                    <a:pt x="36" y="313"/>
                  </a:cubicBezTo>
                  <a:cubicBezTo>
                    <a:pt x="64" y="407"/>
                    <a:pt x="151" y="471"/>
                    <a:pt x="251" y="471"/>
                  </a:cubicBezTo>
                  <a:cubicBezTo>
                    <a:pt x="278" y="471"/>
                    <a:pt x="306" y="466"/>
                    <a:pt x="334" y="456"/>
                  </a:cubicBezTo>
                  <a:cubicBezTo>
                    <a:pt x="465" y="408"/>
                    <a:pt x="536" y="277"/>
                    <a:pt x="489" y="158"/>
                  </a:cubicBezTo>
                  <a:cubicBezTo>
                    <a:pt x="451" y="65"/>
                    <a:pt x="362" y="0"/>
                    <a:pt x="2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991851" y="2636898"/>
              <a:ext cx="87023" cy="76362"/>
            </a:xfrm>
            <a:custGeom>
              <a:avLst/>
              <a:gdLst/>
              <a:ahLst/>
              <a:cxnLst/>
              <a:rect l="l" t="t" r="r" b="b"/>
              <a:pathLst>
                <a:path w="751" h="659" extrusionOk="0">
                  <a:moveTo>
                    <a:pt x="389" y="1"/>
                  </a:moveTo>
                  <a:cubicBezTo>
                    <a:pt x="352" y="1"/>
                    <a:pt x="313" y="7"/>
                    <a:pt x="275" y="20"/>
                  </a:cubicBezTo>
                  <a:cubicBezTo>
                    <a:pt x="96" y="79"/>
                    <a:pt x="1" y="258"/>
                    <a:pt x="60" y="437"/>
                  </a:cubicBezTo>
                  <a:cubicBezTo>
                    <a:pt x="107" y="577"/>
                    <a:pt x="242" y="658"/>
                    <a:pt x="372" y="658"/>
                  </a:cubicBezTo>
                  <a:cubicBezTo>
                    <a:pt x="408" y="658"/>
                    <a:pt x="444" y="652"/>
                    <a:pt x="477" y="639"/>
                  </a:cubicBezTo>
                  <a:cubicBezTo>
                    <a:pt x="656" y="580"/>
                    <a:pt x="751" y="401"/>
                    <a:pt x="691" y="222"/>
                  </a:cubicBezTo>
                  <a:cubicBezTo>
                    <a:pt x="645" y="82"/>
                    <a:pt x="525" y="1"/>
                    <a:pt x="3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895571" y="2698196"/>
              <a:ext cx="30475" cy="26999"/>
            </a:xfrm>
            <a:custGeom>
              <a:avLst/>
              <a:gdLst/>
              <a:ahLst/>
              <a:cxnLst/>
              <a:rect l="l" t="t" r="r" b="b"/>
              <a:pathLst>
                <a:path w="263" h="233" extrusionOk="0">
                  <a:moveTo>
                    <a:pt x="119" y="1"/>
                  </a:moveTo>
                  <a:cubicBezTo>
                    <a:pt x="111" y="1"/>
                    <a:pt x="103" y="1"/>
                    <a:pt x="96" y="3"/>
                  </a:cubicBezTo>
                  <a:cubicBezTo>
                    <a:pt x="36" y="39"/>
                    <a:pt x="1" y="98"/>
                    <a:pt x="24" y="158"/>
                  </a:cubicBezTo>
                  <a:cubicBezTo>
                    <a:pt x="44" y="207"/>
                    <a:pt x="89" y="232"/>
                    <a:pt x="138" y="232"/>
                  </a:cubicBezTo>
                  <a:cubicBezTo>
                    <a:pt x="147" y="232"/>
                    <a:pt x="157" y="231"/>
                    <a:pt x="167" y="229"/>
                  </a:cubicBezTo>
                  <a:cubicBezTo>
                    <a:pt x="227" y="205"/>
                    <a:pt x="262" y="146"/>
                    <a:pt x="239" y="86"/>
                  </a:cubicBezTo>
                  <a:cubicBezTo>
                    <a:pt x="218" y="34"/>
                    <a:pt x="170" y="1"/>
                    <a:pt x="1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778304" y="2660884"/>
              <a:ext cx="29085" cy="26883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6" y="0"/>
                  </a:moveTo>
                  <a:cubicBezTo>
                    <a:pt x="116" y="0"/>
                    <a:pt x="106" y="1"/>
                    <a:pt x="96" y="3"/>
                  </a:cubicBezTo>
                  <a:cubicBezTo>
                    <a:pt x="36" y="15"/>
                    <a:pt x="0" y="87"/>
                    <a:pt x="12" y="146"/>
                  </a:cubicBezTo>
                  <a:cubicBezTo>
                    <a:pt x="33" y="198"/>
                    <a:pt x="90" y="232"/>
                    <a:pt x="144" y="232"/>
                  </a:cubicBezTo>
                  <a:cubicBezTo>
                    <a:pt x="152" y="232"/>
                    <a:pt x="159" y="231"/>
                    <a:pt x="167" y="230"/>
                  </a:cubicBezTo>
                  <a:cubicBezTo>
                    <a:pt x="227" y="206"/>
                    <a:pt x="251" y="134"/>
                    <a:pt x="239" y="75"/>
                  </a:cubicBezTo>
                  <a:cubicBezTo>
                    <a:pt x="229" y="25"/>
                    <a:pt x="177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787922" y="2811639"/>
              <a:ext cx="48436" cy="43106"/>
            </a:xfrm>
            <a:custGeom>
              <a:avLst/>
              <a:gdLst/>
              <a:ahLst/>
              <a:cxnLst/>
              <a:rect l="l" t="t" r="r" b="b"/>
              <a:pathLst>
                <a:path w="418" h="372" extrusionOk="0">
                  <a:moveTo>
                    <a:pt x="206" y="0"/>
                  </a:moveTo>
                  <a:cubicBezTo>
                    <a:pt x="186" y="0"/>
                    <a:pt x="165" y="4"/>
                    <a:pt x="144" y="12"/>
                  </a:cubicBezTo>
                  <a:cubicBezTo>
                    <a:pt x="37" y="48"/>
                    <a:pt x="1" y="155"/>
                    <a:pt x="25" y="250"/>
                  </a:cubicBezTo>
                  <a:cubicBezTo>
                    <a:pt x="57" y="325"/>
                    <a:pt x="137" y="371"/>
                    <a:pt x="230" y="371"/>
                  </a:cubicBezTo>
                  <a:cubicBezTo>
                    <a:pt x="241" y="371"/>
                    <a:pt x="252" y="371"/>
                    <a:pt x="263" y="369"/>
                  </a:cubicBezTo>
                  <a:cubicBezTo>
                    <a:pt x="370" y="322"/>
                    <a:pt x="418" y="215"/>
                    <a:pt x="382" y="131"/>
                  </a:cubicBezTo>
                  <a:cubicBezTo>
                    <a:pt x="345" y="48"/>
                    <a:pt x="279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223720" y="2776297"/>
              <a:ext cx="23523" cy="21901"/>
            </a:xfrm>
            <a:custGeom>
              <a:avLst/>
              <a:gdLst/>
              <a:ahLst/>
              <a:cxnLst/>
              <a:rect l="l" t="t" r="r" b="b"/>
              <a:pathLst>
                <a:path w="203" h="189" extrusionOk="0">
                  <a:moveTo>
                    <a:pt x="104" y="0"/>
                  </a:moveTo>
                  <a:cubicBezTo>
                    <a:pt x="93" y="0"/>
                    <a:pt x="82" y="2"/>
                    <a:pt x="72" y="8"/>
                  </a:cubicBezTo>
                  <a:cubicBezTo>
                    <a:pt x="24" y="19"/>
                    <a:pt x="0" y="79"/>
                    <a:pt x="12" y="127"/>
                  </a:cubicBezTo>
                  <a:cubicBezTo>
                    <a:pt x="22" y="158"/>
                    <a:pt x="68" y="189"/>
                    <a:pt x="111" y="189"/>
                  </a:cubicBezTo>
                  <a:cubicBezTo>
                    <a:pt x="118" y="189"/>
                    <a:pt x="125" y="188"/>
                    <a:pt x="131" y="186"/>
                  </a:cubicBezTo>
                  <a:cubicBezTo>
                    <a:pt x="179" y="162"/>
                    <a:pt x="203" y="103"/>
                    <a:pt x="191" y="67"/>
                  </a:cubicBezTo>
                  <a:cubicBezTo>
                    <a:pt x="181" y="30"/>
                    <a:pt x="143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183627" y="2907006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2" y="1"/>
                  </a:moveTo>
                  <a:cubicBezTo>
                    <a:pt x="63" y="1"/>
                    <a:pt x="55" y="4"/>
                    <a:pt x="49" y="11"/>
                  </a:cubicBezTo>
                  <a:cubicBezTo>
                    <a:pt x="13" y="23"/>
                    <a:pt x="1" y="46"/>
                    <a:pt x="13" y="82"/>
                  </a:cubicBezTo>
                  <a:cubicBezTo>
                    <a:pt x="30" y="99"/>
                    <a:pt x="46" y="116"/>
                    <a:pt x="68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58"/>
                    <a:pt x="120" y="34"/>
                  </a:cubicBezTo>
                  <a:cubicBezTo>
                    <a:pt x="112" y="18"/>
                    <a:pt x="91" y="1"/>
                    <a:pt x="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307846" y="2993218"/>
              <a:ext cx="12515" cy="11704"/>
            </a:xfrm>
            <a:custGeom>
              <a:avLst/>
              <a:gdLst/>
              <a:ahLst/>
              <a:cxnLst/>
              <a:rect l="l" t="t" r="r" b="b"/>
              <a:pathLst>
                <a:path w="108" h="101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0" y="41"/>
                    <a:pt x="12" y="64"/>
                  </a:cubicBezTo>
                  <a:cubicBezTo>
                    <a:pt x="36" y="76"/>
                    <a:pt x="60" y="100"/>
                    <a:pt x="72" y="100"/>
                  </a:cubicBezTo>
                  <a:cubicBezTo>
                    <a:pt x="108" y="100"/>
                    <a:pt x="108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874829" y="3165294"/>
              <a:ext cx="34647" cy="30244"/>
            </a:xfrm>
            <a:custGeom>
              <a:avLst/>
              <a:gdLst/>
              <a:ahLst/>
              <a:cxnLst/>
              <a:rect l="l" t="t" r="r" b="b"/>
              <a:pathLst>
                <a:path w="299" h="261" extrusionOk="0">
                  <a:moveTo>
                    <a:pt x="155" y="1"/>
                  </a:moveTo>
                  <a:cubicBezTo>
                    <a:pt x="139" y="1"/>
                    <a:pt x="123" y="3"/>
                    <a:pt x="108" y="8"/>
                  </a:cubicBezTo>
                  <a:cubicBezTo>
                    <a:pt x="49" y="20"/>
                    <a:pt x="1" y="103"/>
                    <a:pt x="37" y="175"/>
                  </a:cubicBezTo>
                  <a:cubicBezTo>
                    <a:pt x="54" y="227"/>
                    <a:pt x="103" y="260"/>
                    <a:pt x="152" y="260"/>
                  </a:cubicBezTo>
                  <a:cubicBezTo>
                    <a:pt x="170" y="260"/>
                    <a:pt x="187" y="256"/>
                    <a:pt x="203" y="246"/>
                  </a:cubicBezTo>
                  <a:cubicBezTo>
                    <a:pt x="263" y="234"/>
                    <a:pt x="299" y="163"/>
                    <a:pt x="275" y="80"/>
                  </a:cubicBezTo>
                  <a:cubicBezTo>
                    <a:pt x="265" y="33"/>
                    <a:pt x="212" y="1"/>
                    <a:pt x="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2072166" y="2942695"/>
              <a:ext cx="48436" cy="43454"/>
            </a:xfrm>
            <a:custGeom>
              <a:avLst/>
              <a:gdLst/>
              <a:ahLst/>
              <a:cxnLst/>
              <a:rect l="l" t="t" r="r" b="b"/>
              <a:pathLst>
                <a:path w="418" h="375" extrusionOk="0">
                  <a:moveTo>
                    <a:pt x="214" y="1"/>
                  </a:moveTo>
                  <a:cubicBezTo>
                    <a:pt x="191" y="1"/>
                    <a:pt x="167" y="4"/>
                    <a:pt x="143" y="12"/>
                  </a:cubicBezTo>
                  <a:cubicBezTo>
                    <a:pt x="48" y="36"/>
                    <a:pt x="1" y="143"/>
                    <a:pt x="24" y="250"/>
                  </a:cubicBezTo>
                  <a:cubicBezTo>
                    <a:pt x="65" y="321"/>
                    <a:pt x="148" y="375"/>
                    <a:pt x="223" y="375"/>
                  </a:cubicBezTo>
                  <a:cubicBezTo>
                    <a:pt x="237" y="375"/>
                    <a:pt x="250" y="373"/>
                    <a:pt x="262" y="369"/>
                  </a:cubicBezTo>
                  <a:cubicBezTo>
                    <a:pt x="370" y="334"/>
                    <a:pt x="417" y="238"/>
                    <a:pt x="382" y="131"/>
                  </a:cubicBezTo>
                  <a:cubicBezTo>
                    <a:pt x="363" y="48"/>
                    <a:pt x="294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2033580" y="3100519"/>
              <a:ext cx="30475" cy="26652"/>
            </a:xfrm>
            <a:custGeom>
              <a:avLst/>
              <a:gdLst/>
              <a:ahLst/>
              <a:cxnLst/>
              <a:rect l="l" t="t" r="r" b="b"/>
              <a:pathLst>
                <a:path w="263" h="230" extrusionOk="0">
                  <a:moveTo>
                    <a:pt x="133" y="0"/>
                  </a:moveTo>
                  <a:cubicBezTo>
                    <a:pt x="121" y="0"/>
                    <a:pt x="108" y="2"/>
                    <a:pt x="95" y="8"/>
                  </a:cubicBezTo>
                  <a:cubicBezTo>
                    <a:pt x="36" y="31"/>
                    <a:pt x="0" y="91"/>
                    <a:pt x="24" y="150"/>
                  </a:cubicBezTo>
                  <a:cubicBezTo>
                    <a:pt x="43" y="197"/>
                    <a:pt x="83" y="229"/>
                    <a:pt x="129" y="229"/>
                  </a:cubicBezTo>
                  <a:cubicBezTo>
                    <a:pt x="141" y="229"/>
                    <a:pt x="154" y="227"/>
                    <a:pt x="167" y="222"/>
                  </a:cubicBezTo>
                  <a:cubicBezTo>
                    <a:pt x="226" y="198"/>
                    <a:pt x="262" y="139"/>
                    <a:pt x="238" y="79"/>
                  </a:cubicBezTo>
                  <a:cubicBezTo>
                    <a:pt x="220" y="32"/>
                    <a:pt x="179" y="0"/>
                    <a:pt x="1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856984" y="2986033"/>
              <a:ext cx="35922" cy="30707"/>
            </a:xfrm>
            <a:custGeom>
              <a:avLst/>
              <a:gdLst/>
              <a:ahLst/>
              <a:cxnLst/>
              <a:rect l="l" t="t" r="r" b="b"/>
              <a:pathLst>
                <a:path w="310" h="265" extrusionOk="0">
                  <a:moveTo>
                    <a:pt x="162" y="0"/>
                  </a:moveTo>
                  <a:cubicBezTo>
                    <a:pt x="148" y="0"/>
                    <a:pt x="134" y="2"/>
                    <a:pt x="119" y="7"/>
                  </a:cubicBezTo>
                  <a:cubicBezTo>
                    <a:pt x="36" y="19"/>
                    <a:pt x="0" y="103"/>
                    <a:pt x="24" y="174"/>
                  </a:cubicBezTo>
                  <a:cubicBezTo>
                    <a:pt x="52" y="231"/>
                    <a:pt x="103" y="265"/>
                    <a:pt x="152" y="265"/>
                  </a:cubicBezTo>
                  <a:cubicBezTo>
                    <a:pt x="165" y="265"/>
                    <a:pt x="178" y="262"/>
                    <a:pt x="191" y="257"/>
                  </a:cubicBezTo>
                  <a:cubicBezTo>
                    <a:pt x="262" y="245"/>
                    <a:pt x="310" y="174"/>
                    <a:pt x="274" y="103"/>
                  </a:cubicBezTo>
                  <a:cubicBezTo>
                    <a:pt x="264" y="36"/>
                    <a:pt x="217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47700" y="2904920"/>
              <a:ext cx="13905" cy="12167"/>
            </a:xfrm>
            <a:custGeom>
              <a:avLst/>
              <a:gdLst/>
              <a:ahLst/>
              <a:cxnLst/>
              <a:rect l="l" t="t" r="r" b="b"/>
              <a:pathLst>
                <a:path w="120" h="105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1" y="41"/>
                    <a:pt x="12" y="64"/>
                  </a:cubicBezTo>
                  <a:cubicBezTo>
                    <a:pt x="12" y="91"/>
                    <a:pt x="32" y="105"/>
                    <a:pt x="53" y="105"/>
                  </a:cubicBezTo>
                  <a:cubicBezTo>
                    <a:pt x="59" y="105"/>
                    <a:pt x="66" y="103"/>
                    <a:pt x="72" y="100"/>
                  </a:cubicBezTo>
                  <a:cubicBezTo>
                    <a:pt x="108" y="100"/>
                    <a:pt x="120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893936" y="2967029"/>
              <a:ext cx="15296" cy="13558"/>
            </a:xfrm>
            <a:custGeom>
              <a:avLst/>
              <a:gdLst/>
              <a:ahLst/>
              <a:cxnLst/>
              <a:rect l="l" t="t" r="r" b="b"/>
              <a:pathLst>
                <a:path w="132" h="117" extrusionOk="0">
                  <a:moveTo>
                    <a:pt x="68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28"/>
                    <a:pt x="1" y="52"/>
                    <a:pt x="12" y="88"/>
                  </a:cubicBezTo>
                  <a:cubicBezTo>
                    <a:pt x="30" y="105"/>
                    <a:pt x="47" y="116"/>
                    <a:pt x="69" y="116"/>
                  </a:cubicBezTo>
                  <a:cubicBezTo>
                    <a:pt x="78" y="116"/>
                    <a:pt x="86" y="115"/>
                    <a:pt x="96" y="112"/>
                  </a:cubicBezTo>
                  <a:cubicBezTo>
                    <a:pt x="120" y="100"/>
                    <a:pt x="132" y="64"/>
                    <a:pt x="120" y="40"/>
                  </a:cubicBezTo>
                  <a:cubicBezTo>
                    <a:pt x="111" y="14"/>
                    <a:pt x="88" y="0"/>
                    <a:pt x="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258135" y="3213614"/>
              <a:ext cx="37428" cy="32909"/>
            </a:xfrm>
            <a:custGeom>
              <a:avLst/>
              <a:gdLst/>
              <a:ahLst/>
              <a:cxnLst/>
              <a:rect l="l" t="t" r="r" b="b"/>
              <a:pathLst>
                <a:path w="323" h="284" extrusionOk="0">
                  <a:moveTo>
                    <a:pt x="163" y="1"/>
                  </a:moveTo>
                  <a:cubicBezTo>
                    <a:pt x="149" y="1"/>
                    <a:pt x="134" y="3"/>
                    <a:pt x="120" y="8"/>
                  </a:cubicBezTo>
                  <a:cubicBezTo>
                    <a:pt x="37" y="44"/>
                    <a:pt x="1" y="115"/>
                    <a:pt x="25" y="186"/>
                  </a:cubicBezTo>
                  <a:cubicBezTo>
                    <a:pt x="56" y="249"/>
                    <a:pt x="114" y="284"/>
                    <a:pt x="176" y="284"/>
                  </a:cubicBezTo>
                  <a:cubicBezTo>
                    <a:pt x="185" y="284"/>
                    <a:pt x="194" y="283"/>
                    <a:pt x="203" y="282"/>
                  </a:cubicBezTo>
                  <a:cubicBezTo>
                    <a:pt x="287" y="246"/>
                    <a:pt x="322" y="175"/>
                    <a:pt x="298" y="103"/>
                  </a:cubicBezTo>
                  <a:cubicBezTo>
                    <a:pt x="270" y="37"/>
                    <a:pt x="219" y="1"/>
                    <a:pt x="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070048" y="1105791"/>
              <a:ext cx="10916" cy="6717"/>
            </a:xfrm>
            <a:custGeom>
              <a:avLst/>
              <a:gdLst/>
              <a:ahLst/>
              <a:cxnLst/>
              <a:rect l="l" t="t" r="r" b="b"/>
              <a:pathLst>
                <a:path w="273" h="168" extrusionOk="0">
                  <a:moveTo>
                    <a:pt x="213" y="0"/>
                  </a:moveTo>
                  <a:cubicBezTo>
                    <a:pt x="203" y="0"/>
                    <a:pt x="194" y="3"/>
                    <a:pt x="185" y="8"/>
                  </a:cubicBezTo>
                  <a:cubicBezTo>
                    <a:pt x="166" y="20"/>
                    <a:pt x="177" y="46"/>
                    <a:pt x="194" y="46"/>
                  </a:cubicBezTo>
                  <a:cubicBezTo>
                    <a:pt x="197" y="46"/>
                    <a:pt x="201" y="45"/>
                    <a:pt x="205" y="43"/>
                  </a:cubicBezTo>
                  <a:lnTo>
                    <a:pt x="205" y="43"/>
                  </a:lnTo>
                  <a:cubicBezTo>
                    <a:pt x="168" y="65"/>
                    <a:pt x="175" y="78"/>
                    <a:pt x="133" y="87"/>
                  </a:cubicBezTo>
                  <a:cubicBezTo>
                    <a:pt x="129" y="88"/>
                    <a:pt x="125" y="88"/>
                    <a:pt x="122" y="88"/>
                  </a:cubicBezTo>
                  <a:cubicBezTo>
                    <a:pt x="110" y="88"/>
                    <a:pt x="98" y="85"/>
                    <a:pt x="86" y="85"/>
                  </a:cubicBezTo>
                  <a:cubicBezTo>
                    <a:pt x="81" y="85"/>
                    <a:pt x="76" y="85"/>
                    <a:pt x="70" y="87"/>
                  </a:cubicBezTo>
                  <a:cubicBezTo>
                    <a:pt x="47" y="93"/>
                    <a:pt x="27" y="104"/>
                    <a:pt x="13" y="121"/>
                  </a:cubicBezTo>
                  <a:cubicBezTo>
                    <a:pt x="1" y="135"/>
                    <a:pt x="13" y="152"/>
                    <a:pt x="27" y="152"/>
                  </a:cubicBezTo>
                  <a:cubicBezTo>
                    <a:pt x="31" y="152"/>
                    <a:pt x="35" y="151"/>
                    <a:pt x="39" y="147"/>
                  </a:cubicBezTo>
                  <a:cubicBezTo>
                    <a:pt x="88" y="100"/>
                    <a:pt x="261" y="167"/>
                    <a:pt x="270" y="62"/>
                  </a:cubicBezTo>
                  <a:cubicBezTo>
                    <a:pt x="273" y="27"/>
                    <a:pt x="244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836429" y="3587752"/>
              <a:ext cx="8077" cy="12115"/>
            </a:xfrm>
            <a:custGeom>
              <a:avLst/>
              <a:gdLst/>
              <a:ahLst/>
              <a:cxnLst/>
              <a:rect l="l" t="t" r="r" b="b"/>
              <a:pathLst>
                <a:path w="202" h="303" extrusionOk="0">
                  <a:moveTo>
                    <a:pt x="2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62" y="94"/>
                    <a:pt x="121" y="188"/>
                    <a:pt x="181" y="282"/>
                  </a:cubicBezTo>
                  <a:cubicBezTo>
                    <a:pt x="187" y="289"/>
                    <a:pt x="194" y="296"/>
                    <a:pt x="201" y="303"/>
                  </a:cubicBezTo>
                  <a:cubicBezTo>
                    <a:pt x="67" y="81"/>
                    <a:pt x="10" y="1"/>
                    <a:pt x="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489951" y="2822527"/>
              <a:ext cx="5398" cy="15714"/>
            </a:xfrm>
            <a:custGeom>
              <a:avLst/>
              <a:gdLst/>
              <a:ahLst/>
              <a:cxnLst/>
              <a:rect l="l" t="t" r="r" b="b"/>
              <a:pathLst>
                <a:path w="135" h="393" extrusionOk="0">
                  <a:moveTo>
                    <a:pt x="3" y="1"/>
                  </a:moveTo>
                  <a:cubicBezTo>
                    <a:pt x="1" y="1"/>
                    <a:pt x="3" y="17"/>
                    <a:pt x="10" y="43"/>
                  </a:cubicBezTo>
                  <a:cubicBezTo>
                    <a:pt x="53" y="157"/>
                    <a:pt x="95" y="270"/>
                    <a:pt x="132" y="386"/>
                  </a:cubicBezTo>
                  <a:cubicBezTo>
                    <a:pt x="132" y="388"/>
                    <a:pt x="133" y="389"/>
                    <a:pt x="135" y="392"/>
                  </a:cubicBezTo>
                  <a:cubicBezTo>
                    <a:pt x="45" y="100"/>
                    <a:pt x="8" y="1"/>
                    <a:pt x="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2" name="Google Shape;52;p2"/>
          <p:cNvSpPr/>
          <p:nvPr/>
        </p:nvSpPr>
        <p:spPr>
          <a:xfrm>
            <a:off x="10208323" y="4411047"/>
            <a:ext cx="49904" cy="44343"/>
          </a:xfrm>
          <a:custGeom>
            <a:avLst/>
            <a:gdLst/>
            <a:ahLst/>
            <a:cxnLst/>
            <a:rect l="l" t="t" r="r" b="b"/>
            <a:pathLst>
              <a:path w="323" h="287" extrusionOk="0">
                <a:moveTo>
                  <a:pt x="169" y="0"/>
                </a:moveTo>
                <a:cubicBezTo>
                  <a:pt x="153" y="0"/>
                  <a:pt x="136" y="4"/>
                  <a:pt x="120" y="12"/>
                </a:cubicBezTo>
                <a:cubicBezTo>
                  <a:pt x="36" y="36"/>
                  <a:pt x="1" y="120"/>
                  <a:pt x="25" y="191"/>
                </a:cubicBezTo>
                <a:cubicBezTo>
                  <a:pt x="34" y="246"/>
                  <a:pt x="92" y="286"/>
                  <a:pt x="150" y="286"/>
                </a:cubicBezTo>
                <a:cubicBezTo>
                  <a:pt x="168" y="286"/>
                  <a:pt x="186" y="283"/>
                  <a:pt x="203" y="274"/>
                </a:cubicBezTo>
                <a:cubicBezTo>
                  <a:pt x="275" y="251"/>
                  <a:pt x="322" y="179"/>
                  <a:pt x="298" y="96"/>
                </a:cubicBezTo>
                <a:cubicBezTo>
                  <a:pt x="271" y="41"/>
                  <a:pt x="223" y="0"/>
                  <a:pt x="169" y="0"/>
                </a:cubicBezTo>
                <a:close/>
              </a:path>
            </a:pathLst>
          </a:custGeom>
          <a:solidFill>
            <a:srgbClr val="FFBD5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7115203" y="4047968"/>
            <a:ext cx="20395" cy="18077"/>
          </a:xfrm>
          <a:custGeom>
            <a:avLst/>
            <a:gdLst/>
            <a:ahLst/>
            <a:cxnLst/>
            <a:rect l="l" t="t" r="r" b="b"/>
            <a:pathLst>
              <a:path w="132" h="117" extrusionOk="0">
                <a:moveTo>
                  <a:pt x="68" y="0"/>
                </a:moveTo>
                <a:cubicBezTo>
                  <a:pt x="61" y="0"/>
                  <a:pt x="54" y="2"/>
                  <a:pt x="48" y="5"/>
                </a:cubicBezTo>
                <a:cubicBezTo>
                  <a:pt x="13" y="29"/>
                  <a:pt x="1" y="53"/>
                  <a:pt x="13" y="88"/>
                </a:cubicBezTo>
                <a:cubicBezTo>
                  <a:pt x="30" y="106"/>
                  <a:pt x="47" y="117"/>
                  <a:pt x="70" y="117"/>
                </a:cubicBezTo>
                <a:cubicBezTo>
                  <a:pt x="78" y="117"/>
                  <a:pt x="86" y="115"/>
                  <a:pt x="96" y="112"/>
                </a:cubicBezTo>
                <a:cubicBezTo>
                  <a:pt x="120" y="100"/>
                  <a:pt x="132" y="64"/>
                  <a:pt x="120" y="41"/>
                </a:cubicBezTo>
                <a:cubicBezTo>
                  <a:pt x="111" y="14"/>
                  <a:pt x="88" y="0"/>
                  <a:pt x="68" y="0"/>
                </a:cubicBezTo>
                <a:close/>
              </a:path>
            </a:pathLst>
          </a:custGeom>
          <a:solidFill>
            <a:srgbClr val="FFBD5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4" name="Google Shape;54;p2"/>
          <p:cNvGrpSpPr/>
          <p:nvPr/>
        </p:nvGrpSpPr>
        <p:grpSpPr>
          <a:xfrm>
            <a:off x="6401561" y="17424"/>
            <a:ext cx="2577244" cy="599776"/>
            <a:chOff x="4801170" y="13068"/>
            <a:chExt cx="1932933" cy="449832"/>
          </a:xfrm>
        </p:grpSpPr>
        <p:sp>
          <p:nvSpPr>
            <p:cNvPr id="55" name="Google Shape;55;p2"/>
            <p:cNvSpPr/>
            <p:nvPr/>
          </p:nvSpPr>
          <p:spPr>
            <a:xfrm>
              <a:off x="6255302" y="206465"/>
              <a:ext cx="6953" cy="4287"/>
            </a:xfrm>
            <a:custGeom>
              <a:avLst/>
              <a:gdLst/>
              <a:ahLst/>
              <a:cxnLst/>
              <a:rect l="l" t="t" r="r" b="b"/>
              <a:pathLst>
                <a:path w="60" h="37" extrusionOk="0">
                  <a:moveTo>
                    <a:pt x="36" y="1"/>
                  </a:moveTo>
                  <a:cubicBezTo>
                    <a:pt x="24" y="13"/>
                    <a:pt x="0" y="13"/>
                    <a:pt x="24" y="25"/>
                  </a:cubicBezTo>
                  <a:cubicBezTo>
                    <a:pt x="24" y="37"/>
                    <a:pt x="36" y="37"/>
                    <a:pt x="48" y="37"/>
                  </a:cubicBezTo>
                  <a:cubicBezTo>
                    <a:pt x="60" y="37"/>
                    <a:pt x="60" y="25"/>
                    <a:pt x="60" y="13"/>
                  </a:cubicBezTo>
                  <a:cubicBezTo>
                    <a:pt x="60" y="1"/>
                    <a:pt x="48" y="1"/>
                    <a:pt x="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5885540" y="18630"/>
              <a:ext cx="37313" cy="33720"/>
            </a:xfrm>
            <a:custGeom>
              <a:avLst/>
              <a:gdLst/>
              <a:ahLst/>
              <a:cxnLst/>
              <a:rect l="l" t="t" r="r" b="b"/>
              <a:pathLst>
                <a:path w="322" h="291" extrusionOk="0">
                  <a:moveTo>
                    <a:pt x="162" y="0"/>
                  </a:moveTo>
                  <a:cubicBezTo>
                    <a:pt x="140" y="0"/>
                    <a:pt x="118" y="5"/>
                    <a:pt x="96" y="14"/>
                  </a:cubicBezTo>
                  <a:cubicBezTo>
                    <a:pt x="24" y="50"/>
                    <a:pt x="0" y="134"/>
                    <a:pt x="24" y="205"/>
                  </a:cubicBezTo>
                  <a:cubicBezTo>
                    <a:pt x="59" y="257"/>
                    <a:pt x="107" y="290"/>
                    <a:pt x="158" y="290"/>
                  </a:cubicBezTo>
                  <a:cubicBezTo>
                    <a:pt x="176" y="290"/>
                    <a:pt x="196" y="286"/>
                    <a:pt x="215" y="276"/>
                  </a:cubicBezTo>
                  <a:cubicBezTo>
                    <a:pt x="298" y="229"/>
                    <a:pt x="322" y="157"/>
                    <a:pt x="298" y="86"/>
                  </a:cubicBezTo>
                  <a:cubicBezTo>
                    <a:pt x="272" y="34"/>
                    <a:pt x="220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6023549" y="379005"/>
              <a:ext cx="53883" cy="48205"/>
            </a:xfrm>
            <a:custGeom>
              <a:avLst/>
              <a:gdLst/>
              <a:ahLst/>
              <a:cxnLst/>
              <a:rect l="l" t="t" r="r" b="b"/>
              <a:pathLst>
                <a:path w="465" h="416" extrusionOk="0">
                  <a:moveTo>
                    <a:pt x="226" y="0"/>
                  </a:moveTo>
                  <a:cubicBezTo>
                    <a:pt x="142" y="0"/>
                    <a:pt x="64" y="48"/>
                    <a:pt x="36" y="131"/>
                  </a:cubicBezTo>
                  <a:cubicBezTo>
                    <a:pt x="0" y="250"/>
                    <a:pt x="60" y="369"/>
                    <a:pt x="167" y="405"/>
                  </a:cubicBezTo>
                  <a:cubicBezTo>
                    <a:pt x="188" y="412"/>
                    <a:pt x="209" y="415"/>
                    <a:pt x="231" y="415"/>
                  </a:cubicBezTo>
                  <a:cubicBezTo>
                    <a:pt x="318" y="415"/>
                    <a:pt x="400" y="360"/>
                    <a:pt x="429" y="274"/>
                  </a:cubicBezTo>
                  <a:cubicBezTo>
                    <a:pt x="464" y="167"/>
                    <a:pt x="417" y="48"/>
                    <a:pt x="298" y="12"/>
                  </a:cubicBezTo>
                  <a:cubicBezTo>
                    <a:pt x="274" y="4"/>
                    <a:pt x="250" y="0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801170" y="83289"/>
              <a:ext cx="88415" cy="78449"/>
            </a:xfrm>
            <a:custGeom>
              <a:avLst/>
              <a:gdLst/>
              <a:ahLst/>
              <a:cxnLst/>
              <a:rect l="l" t="t" r="r" b="b"/>
              <a:pathLst>
                <a:path w="763" h="677" extrusionOk="0">
                  <a:moveTo>
                    <a:pt x="380" y="0"/>
                  </a:moveTo>
                  <a:cubicBezTo>
                    <a:pt x="335" y="0"/>
                    <a:pt x="291" y="9"/>
                    <a:pt x="250" y="28"/>
                  </a:cubicBezTo>
                  <a:cubicBezTo>
                    <a:pt x="60" y="111"/>
                    <a:pt x="0" y="314"/>
                    <a:pt x="83" y="480"/>
                  </a:cubicBezTo>
                  <a:cubicBezTo>
                    <a:pt x="135" y="610"/>
                    <a:pt x="255" y="677"/>
                    <a:pt x="381" y="677"/>
                  </a:cubicBezTo>
                  <a:cubicBezTo>
                    <a:pt x="429" y="677"/>
                    <a:pt x="478" y="667"/>
                    <a:pt x="524" y="647"/>
                  </a:cubicBezTo>
                  <a:cubicBezTo>
                    <a:pt x="703" y="564"/>
                    <a:pt x="762" y="361"/>
                    <a:pt x="691" y="195"/>
                  </a:cubicBezTo>
                  <a:cubicBezTo>
                    <a:pt x="638" y="72"/>
                    <a:pt x="507" y="0"/>
                    <a:pt x="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797243" y="220370"/>
              <a:ext cx="64891" cy="56548"/>
            </a:xfrm>
            <a:custGeom>
              <a:avLst/>
              <a:gdLst/>
              <a:ahLst/>
              <a:cxnLst/>
              <a:rect l="l" t="t" r="r" b="b"/>
              <a:pathLst>
                <a:path w="560" h="488" extrusionOk="0">
                  <a:moveTo>
                    <a:pt x="283" y="0"/>
                  </a:moveTo>
                  <a:cubicBezTo>
                    <a:pt x="249" y="0"/>
                    <a:pt x="214" y="8"/>
                    <a:pt x="179" y="24"/>
                  </a:cubicBezTo>
                  <a:cubicBezTo>
                    <a:pt x="60" y="83"/>
                    <a:pt x="0" y="226"/>
                    <a:pt x="60" y="345"/>
                  </a:cubicBezTo>
                  <a:cubicBezTo>
                    <a:pt x="103" y="432"/>
                    <a:pt x="192" y="488"/>
                    <a:pt x="283" y="488"/>
                  </a:cubicBezTo>
                  <a:cubicBezTo>
                    <a:pt x="316" y="488"/>
                    <a:pt x="349" y="480"/>
                    <a:pt x="381" y="464"/>
                  </a:cubicBezTo>
                  <a:cubicBezTo>
                    <a:pt x="500" y="417"/>
                    <a:pt x="560" y="262"/>
                    <a:pt x="500" y="143"/>
                  </a:cubicBezTo>
                  <a:cubicBezTo>
                    <a:pt x="457" y="56"/>
                    <a:pt x="375" y="0"/>
                    <a:pt x="2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418108" y="321878"/>
              <a:ext cx="89805" cy="81346"/>
            </a:xfrm>
            <a:custGeom>
              <a:avLst/>
              <a:gdLst/>
              <a:ahLst/>
              <a:cxnLst/>
              <a:rect l="l" t="t" r="r" b="b"/>
              <a:pathLst>
                <a:path w="775" h="702" extrusionOk="0">
                  <a:moveTo>
                    <a:pt x="394" y="1"/>
                  </a:moveTo>
                  <a:cubicBezTo>
                    <a:pt x="342" y="1"/>
                    <a:pt x="289" y="13"/>
                    <a:pt x="238" y="41"/>
                  </a:cubicBezTo>
                  <a:cubicBezTo>
                    <a:pt x="60" y="136"/>
                    <a:pt x="0" y="338"/>
                    <a:pt x="72" y="505"/>
                  </a:cubicBezTo>
                  <a:cubicBezTo>
                    <a:pt x="141" y="634"/>
                    <a:pt x="266" y="701"/>
                    <a:pt x="393" y="701"/>
                  </a:cubicBezTo>
                  <a:cubicBezTo>
                    <a:pt x="441" y="701"/>
                    <a:pt x="490" y="691"/>
                    <a:pt x="536" y="672"/>
                  </a:cubicBezTo>
                  <a:cubicBezTo>
                    <a:pt x="715" y="576"/>
                    <a:pt x="774" y="374"/>
                    <a:pt x="703" y="207"/>
                  </a:cubicBezTo>
                  <a:cubicBezTo>
                    <a:pt x="643" y="80"/>
                    <a:pt x="523" y="1"/>
                    <a:pt x="3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543358" y="408785"/>
              <a:ext cx="33257" cy="27926"/>
            </a:xfrm>
            <a:custGeom>
              <a:avLst/>
              <a:gdLst/>
              <a:ahLst/>
              <a:cxnLst/>
              <a:rect l="l" t="t" r="r" b="b"/>
              <a:pathLst>
                <a:path w="287" h="241" extrusionOk="0">
                  <a:moveTo>
                    <a:pt x="143" y="1"/>
                  </a:moveTo>
                  <a:cubicBezTo>
                    <a:pt x="128" y="1"/>
                    <a:pt x="112" y="2"/>
                    <a:pt x="96" y="5"/>
                  </a:cubicBezTo>
                  <a:cubicBezTo>
                    <a:pt x="36" y="29"/>
                    <a:pt x="1" y="112"/>
                    <a:pt x="36" y="172"/>
                  </a:cubicBezTo>
                  <a:cubicBezTo>
                    <a:pt x="54" y="216"/>
                    <a:pt x="98" y="240"/>
                    <a:pt x="144" y="240"/>
                  </a:cubicBezTo>
                  <a:cubicBezTo>
                    <a:pt x="160" y="240"/>
                    <a:pt x="176" y="237"/>
                    <a:pt x="191" y="231"/>
                  </a:cubicBezTo>
                  <a:cubicBezTo>
                    <a:pt x="251" y="196"/>
                    <a:pt x="286" y="124"/>
                    <a:pt x="251" y="65"/>
                  </a:cubicBezTo>
                  <a:cubicBezTo>
                    <a:pt x="241" y="18"/>
                    <a:pt x="196" y="1"/>
                    <a:pt x="1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5668967" y="433815"/>
              <a:ext cx="33141" cy="29085"/>
            </a:xfrm>
            <a:custGeom>
              <a:avLst/>
              <a:gdLst/>
              <a:ahLst/>
              <a:cxnLst/>
              <a:rect l="l" t="t" r="r" b="b"/>
              <a:pathLst>
                <a:path w="286" h="251" extrusionOk="0">
                  <a:moveTo>
                    <a:pt x="151" y="1"/>
                  </a:moveTo>
                  <a:cubicBezTo>
                    <a:pt x="134" y="1"/>
                    <a:pt x="115" y="5"/>
                    <a:pt x="95" y="15"/>
                  </a:cubicBezTo>
                  <a:cubicBezTo>
                    <a:pt x="36" y="39"/>
                    <a:pt x="0" y="110"/>
                    <a:pt x="36" y="170"/>
                  </a:cubicBezTo>
                  <a:cubicBezTo>
                    <a:pt x="54" y="224"/>
                    <a:pt x="105" y="250"/>
                    <a:pt x="155" y="250"/>
                  </a:cubicBezTo>
                  <a:cubicBezTo>
                    <a:pt x="171" y="250"/>
                    <a:pt x="188" y="247"/>
                    <a:pt x="203" y="241"/>
                  </a:cubicBezTo>
                  <a:cubicBezTo>
                    <a:pt x="262" y="206"/>
                    <a:pt x="286" y="134"/>
                    <a:pt x="262" y="75"/>
                  </a:cubicBezTo>
                  <a:cubicBezTo>
                    <a:pt x="236" y="32"/>
                    <a:pt x="198" y="1"/>
                    <a:pt x="1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5209518" y="356062"/>
              <a:ext cx="49711" cy="43106"/>
            </a:xfrm>
            <a:custGeom>
              <a:avLst/>
              <a:gdLst/>
              <a:ahLst/>
              <a:cxnLst/>
              <a:rect l="l" t="t" r="r" b="b"/>
              <a:pathLst>
                <a:path w="429" h="372" extrusionOk="0">
                  <a:moveTo>
                    <a:pt x="220" y="1"/>
                  </a:moveTo>
                  <a:cubicBezTo>
                    <a:pt x="191" y="1"/>
                    <a:pt x="161" y="6"/>
                    <a:pt x="131" y="19"/>
                  </a:cubicBezTo>
                  <a:cubicBezTo>
                    <a:pt x="36" y="55"/>
                    <a:pt x="0" y="174"/>
                    <a:pt x="36" y="270"/>
                  </a:cubicBezTo>
                  <a:cubicBezTo>
                    <a:pt x="71" y="330"/>
                    <a:pt x="143" y="372"/>
                    <a:pt x="216" y="372"/>
                  </a:cubicBezTo>
                  <a:cubicBezTo>
                    <a:pt x="244" y="372"/>
                    <a:pt x="272" y="366"/>
                    <a:pt x="298" y="353"/>
                  </a:cubicBezTo>
                  <a:cubicBezTo>
                    <a:pt x="381" y="317"/>
                    <a:pt x="429" y="186"/>
                    <a:pt x="381" y="103"/>
                  </a:cubicBezTo>
                  <a:cubicBezTo>
                    <a:pt x="364" y="42"/>
                    <a:pt x="296" y="1"/>
                    <a:pt x="2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6231779" y="259305"/>
              <a:ext cx="27695" cy="24218"/>
            </a:xfrm>
            <a:custGeom>
              <a:avLst/>
              <a:gdLst/>
              <a:ahLst/>
              <a:cxnLst/>
              <a:rect l="l" t="t" r="r" b="b"/>
              <a:pathLst>
                <a:path w="239" h="209" extrusionOk="0">
                  <a:moveTo>
                    <a:pt x="128" y="1"/>
                  </a:moveTo>
                  <a:cubicBezTo>
                    <a:pt x="110" y="1"/>
                    <a:pt x="90" y="8"/>
                    <a:pt x="72" y="21"/>
                  </a:cubicBezTo>
                  <a:cubicBezTo>
                    <a:pt x="25" y="45"/>
                    <a:pt x="1" y="104"/>
                    <a:pt x="25" y="152"/>
                  </a:cubicBezTo>
                  <a:cubicBezTo>
                    <a:pt x="51" y="187"/>
                    <a:pt x="90" y="209"/>
                    <a:pt x="127" y="209"/>
                  </a:cubicBezTo>
                  <a:cubicBezTo>
                    <a:pt x="141" y="209"/>
                    <a:pt x="155" y="206"/>
                    <a:pt x="168" y="200"/>
                  </a:cubicBezTo>
                  <a:cubicBezTo>
                    <a:pt x="203" y="164"/>
                    <a:pt x="239" y="104"/>
                    <a:pt x="203" y="57"/>
                  </a:cubicBezTo>
                  <a:cubicBezTo>
                    <a:pt x="188" y="20"/>
                    <a:pt x="160" y="1"/>
                    <a:pt x="1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6267700" y="126511"/>
              <a:ext cx="15296" cy="12978"/>
            </a:xfrm>
            <a:custGeom>
              <a:avLst/>
              <a:gdLst/>
              <a:ahLst/>
              <a:cxnLst/>
              <a:rect l="l" t="t" r="r" b="b"/>
              <a:pathLst>
                <a:path w="132" h="112" extrusionOk="0">
                  <a:moveTo>
                    <a:pt x="48" y="0"/>
                  </a:moveTo>
                  <a:cubicBezTo>
                    <a:pt x="12" y="12"/>
                    <a:pt x="0" y="48"/>
                    <a:pt x="12" y="72"/>
                  </a:cubicBezTo>
                  <a:cubicBezTo>
                    <a:pt x="30" y="98"/>
                    <a:pt x="48" y="112"/>
                    <a:pt x="71" y="112"/>
                  </a:cubicBezTo>
                  <a:cubicBezTo>
                    <a:pt x="79" y="112"/>
                    <a:pt x="87" y="110"/>
                    <a:pt x="96" y="107"/>
                  </a:cubicBezTo>
                  <a:cubicBezTo>
                    <a:pt x="119" y="95"/>
                    <a:pt x="131" y="60"/>
                    <a:pt x="119" y="36"/>
                  </a:cubicBezTo>
                  <a:cubicBezTo>
                    <a:pt x="108" y="12"/>
                    <a:pt x="72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6133863" y="56174"/>
              <a:ext cx="13905" cy="10892"/>
            </a:xfrm>
            <a:custGeom>
              <a:avLst/>
              <a:gdLst/>
              <a:ahLst/>
              <a:cxnLst/>
              <a:rect l="l" t="t" r="r" b="b"/>
              <a:pathLst>
                <a:path w="120" h="94" extrusionOk="0">
                  <a:moveTo>
                    <a:pt x="36" y="0"/>
                  </a:moveTo>
                  <a:cubicBezTo>
                    <a:pt x="12" y="0"/>
                    <a:pt x="1" y="24"/>
                    <a:pt x="12" y="60"/>
                  </a:cubicBezTo>
                  <a:cubicBezTo>
                    <a:pt x="12" y="76"/>
                    <a:pt x="24" y="93"/>
                    <a:pt x="44" y="93"/>
                  </a:cubicBezTo>
                  <a:cubicBezTo>
                    <a:pt x="52" y="93"/>
                    <a:pt x="61" y="90"/>
                    <a:pt x="72" y="83"/>
                  </a:cubicBezTo>
                  <a:cubicBezTo>
                    <a:pt x="96" y="83"/>
                    <a:pt x="120" y="60"/>
                    <a:pt x="96" y="24"/>
                  </a:cubicBezTo>
                  <a:cubicBezTo>
                    <a:pt x="84" y="0"/>
                    <a:pt x="60" y="0"/>
                    <a:pt x="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5357144" y="13068"/>
              <a:ext cx="33257" cy="28274"/>
            </a:xfrm>
            <a:custGeom>
              <a:avLst/>
              <a:gdLst/>
              <a:ahLst/>
              <a:cxnLst/>
              <a:rect l="l" t="t" r="r" b="b"/>
              <a:pathLst>
                <a:path w="287" h="244" extrusionOk="0">
                  <a:moveTo>
                    <a:pt x="146" y="1"/>
                  </a:moveTo>
                  <a:cubicBezTo>
                    <a:pt x="129" y="1"/>
                    <a:pt x="112" y="5"/>
                    <a:pt x="96" y="15"/>
                  </a:cubicBezTo>
                  <a:cubicBezTo>
                    <a:pt x="36" y="39"/>
                    <a:pt x="0" y="110"/>
                    <a:pt x="36" y="170"/>
                  </a:cubicBezTo>
                  <a:cubicBezTo>
                    <a:pt x="53" y="213"/>
                    <a:pt x="96" y="243"/>
                    <a:pt x="140" y="243"/>
                  </a:cubicBezTo>
                  <a:cubicBezTo>
                    <a:pt x="157" y="243"/>
                    <a:pt x="174" y="239"/>
                    <a:pt x="191" y="229"/>
                  </a:cubicBezTo>
                  <a:cubicBezTo>
                    <a:pt x="250" y="205"/>
                    <a:pt x="286" y="134"/>
                    <a:pt x="250" y="74"/>
                  </a:cubicBezTo>
                  <a:cubicBezTo>
                    <a:pt x="233" y="31"/>
                    <a:pt x="191" y="1"/>
                    <a:pt x="1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5548920" y="106696"/>
              <a:ext cx="34531" cy="31982"/>
            </a:xfrm>
            <a:custGeom>
              <a:avLst/>
              <a:gdLst/>
              <a:ahLst/>
              <a:cxnLst/>
              <a:rect l="l" t="t" r="r" b="b"/>
              <a:pathLst>
                <a:path w="298" h="276" extrusionOk="0">
                  <a:moveTo>
                    <a:pt x="144" y="0"/>
                  </a:moveTo>
                  <a:cubicBezTo>
                    <a:pt x="123" y="0"/>
                    <a:pt x="101" y="6"/>
                    <a:pt x="84" y="16"/>
                  </a:cubicBezTo>
                  <a:cubicBezTo>
                    <a:pt x="24" y="52"/>
                    <a:pt x="0" y="124"/>
                    <a:pt x="24" y="207"/>
                  </a:cubicBezTo>
                  <a:cubicBezTo>
                    <a:pt x="51" y="251"/>
                    <a:pt x="97" y="276"/>
                    <a:pt x="148" y="276"/>
                  </a:cubicBezTo>
                  <a:cubicBezTo>
                    <a:pt x="166" y="276"/>
                    <a:pt x="184" y="273"/>
                    <a:pt x="203" y="266"/>
                  </a:cubicBezTo>
                  <a:cubicBezTo>
                    <a:pt x="262" y="231"/>
                    <a:pt x="298" y="159"/>
                    <a:pt x="262" y="88"/>
                  </a:cubicBezTo>
                  <a:cubicBezTo>
                    <a:pt x="246" y="30"/>
                    <a:pt x="194" y="0"/>
                    <a:pt x="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6717416" y="82362"/>
              <a:ext cx="16686" cy="12283"/>
            </a:xfrm>
            <a:custGeom>
              <a:avLst/>
              <a:gdLst/>
              <a:ahLst/>
              <a:cxnLst/>
              <a:rect l="l" t="t" r="r" b="b"/>
              <a:pathLst>
                <a:path w="144" h="106" extrusionOk="0">
                  <a:moveTo>
                    <a:pt x="48" y="0"/>
                  </a:moveTo>
                  <a:cubicBezTo>
                    <a:pt x="25" y="12"/>
                    <a:pt x="1" y="36"/>
                    <a:pt x="25" y="72"/>
                  </a:cubicBezTo>
                  <a:cubicBezTo>
                    <a:pt x="33" y="89"/>
                    <a:pt x="47" y="105"/>
                    <a:pt x="68" y="105"/>
                  </a:cubicBezTo>
                  <a:cubicBezTo>
                    <a:pt x="76" y="105"/>
                    <a:pt x="86" y="102"/>
                    <a:pt x="96" y="95"/>
                  </a:cubicBezTo>
                  <a:cubicBezTo>
                    <a:pt x="120" y="84"/>
                    <a:pt x="144" y="60"/>
                    <a:pt x="120" y="24"/>
                  </a:cubicBezTo>
                  <a:cubicBezTo>
                    <a:pt x="108" y="0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557391" y="32883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4" y="1"/>
                  </a:moveTo>
                  <a:cubicBezTo>
                    <a:pt x="64" y="1"/>
                    <a:pt x="55" y="4"/>
                    <a:pt x="48" y="11"/>
                  </a:cubicBezTo>
                  <a:cubicBezTo>
                    <a:pt x="13" y="22"/>
                    <a:pt x="1" y="46"/>
                    <a:pt x="13" y="82"/>
                  </a:cubicBezTo>
                  <a:cubicBezTo>
                    <a:pt x="29" y="99"/>
                    <a:pt x="46" y="116"/>
                    <a:pt x="67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70"/>
                    <a:pt x="120" y="34"/>
                  </a:cubicBezTo>
                  <a:cubicBezTo>
                    <a:pt x="120" y="18"/>
                    <a:pt x="96" y="1"/>
                    <a:pt x="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1" name="Google Shape;71;p2"/>
          <p:cNvSpPr/>
          <p:nvPr/>
        </p:nvSpPr>
        <p:spPr>
          <a:xfrm>
            <a:off x="9412847" y="2301171"/>
            <a:ext cx="7571" cy="7416"/>
          </a:xfrm>
          <a:custGeom>
            <a:avLst/>
            <a:gdLst/>
            <a:ahLst/>
            <a:cxnLst/>
            <a:rect l="l" t="t" r="r" b="b"/>
            <a:pathLst>
              <a:path w="49" h="48" extrusionOk="0">
                <a:moveTo>
                  <a:pt x="12" y="0"/>
                </a:moveTo>
                <a:cubicBezTo>
                  <a:pt x="1" y="0"/>
                  <a:pt x="1" y="12"/>
                  <a:pt x="1" y="36"/>
                </a:cubicBezTo>
                <a:cubicBezTo>
                  <a:pt x="1" y="48"/>
                  <a:pt x="12" y="48"/>
                  <a:pt x="36" y="48"/>
                </a:cubicBezTo>
                <a:cubicBezTo>
                  <a:pt x="48" y="48"/>
                  <a:pt x="48" y="36"/>
                  <a:pt x="48" y="12"/>
                </a:cubicBezTo>
                <a:cubicBezTo>
                  <a:pt x="48" y="0"/>
                  <a:pt x="36" y="0"/>
                  <a:pt x="12" y="0"/>
                </a:cubicBezTo>
                <a:close/>
              </a:path>
            </a:pathLst>
          </a:custGeom>
          <a:solidFill>
            <a:srgbClr val="FFBD5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6226665" y="2055359"/>
            <a:ext cx="40633" cy="35536"/>
          </a:xfrm>
          <a:custGeom>
            <a:avLst/>
            <a:gdLst/>
            <a:ahLst/>
            <a:cxnLst/>
            <a:rect l="l" t="t" r="r" b="b"/>
            <a:pathLst>
              <a:path w="263" h="230" extrusionOk="0">
                <a:moveTo>
                  <a:pt x="135" y="0"/>
                </a:moveTo>
                <a:cubicBezTo>
                  <a:pt x="122" y="0"/>
                  <a:pt x="109" y="2"/>
                  <a:pt x="96" y="8"/>
                </a:cubicBezTo>
                <a:cubicBezTo>
                  <a:pt x="37" y="19"/>
                  <a:pt x="1" y="91"/>
                  <a:pt x="25" y="150"/>
                </a:cubicBezTo>
                <a:cubicBezTo>
                  <a:pt x="44" y="197"/>
                  <a:pt x="84" y="229"/>
                  <a:pt x="130" y="229"/>
                </a:cubicBezTo>
                <a:cubicBezTo>
                  <a:pt x="142" y="229"/>
                  <a:pt x="155" y="227"/>
                  <a:pt x="168" y="222"/>
                </a:cubicBezTo>
                <a:cubicBezTo>
                  <a:pt x="227" y="210"/>
                  <a:pt x="263" y="138"/>
                  <a:pt x="239" y="79"/>
                </a:cubicBezTo>
                <a:cubicBezTo>
                  <a:pt x="230" y="32"/>
                  <a:pt x="184" y="0"/>
                  <a:pt x="135" y="0"/>
                </a:cubicBezTo>
                <a:close/>
              </a:path>
            </a:pathLst>
          </a:custGeom>
          <a:solidFill>
            <a:srgbClr val="FFBD5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5463271" y="2208625"/>
            <a:ext cx="35227" cy="33372"/>
          </a:xfrm>
          <a:custGeom>
            <a:avLst/>
            <a:gdLst/>
            <a:ahLst/>
            <a:cxnLst/>
            <a:rect l="l" t="t" r="r" b="b"/>
            <a:pathLst>
              <a:path w="228" h="216" extrusionOk="0">
                <a:moveTo>
                  <a:pt x="113" y="1"/>
                </a:moveTo>
                <a:cubicBezTo>
                  <a:pt x="104" y="1"/>
                  <a:pt x="94" y="2"/>
                  <a:pt x="84" y="4"/>
                </a:cubicBezTo>
                <a:cubicBezTo>
                  <a:pt x="37" y="39"/>
                  <a:pt x="1" y="87"/>
                  <a:pt x="25" y="147"/>
                </a:cubicBezTo>
                <a:cubicBezTo>
                  <a:pt x="42" y="191"/>
                  <a:pt x="73" y="215"/>
                  <a:pt x="112" y="215"/>
                </a:cubicBezTo>
                <a:cubicBezTo>
                  <a:pt x="126" y="215"/>
                  <a:pt x="140" y="212"/>
                  <a:pt x="156" y="206"/>
                </a:cubicBezTo>
                <a:cubicBezTo>
                  <a:pt x="203" y="170"/>
                  <a:pt x="227" y="123"/>
                  <a:pt x="215" y="63"/>
                </a:cubicBezTo>
                <a:cubicBezTo>
                  <a:pt x="186" y="24"/>
                  <a:pt x="156" y="1"/>
                  <a:pt x="113" y="1"/>
                </a:cubicBezTo>
                <a:close/>
              </a:path>
            </a:pathLst>
          </a:custGeom>
          <a:solidFill>
            <a:srgbClr val="FFBD5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9374221" y="2392327"/>
            <a:ext cx="20395" cy="18232"/>
          </a:xfrm>
          <a:custGeom>
            <a:avLst/>
            <a:gdLst/>
            <a:ahLst/>
            <a:cxnLst/>
            <a:rect l="l" t="t" r="r" b="b"/>
            <a:pathLst>
              <a:path w="132" h="118" extrusionOk="0">
                <a:moveTo>
                  <a:pt x="61" y="1"/>
                </a:moveTo>
                <a:cubicBezTo>
                  <a:pt x="53" y="1"/>
                  <a:pt x="45" y="2"/>
                  <a:pt x="36" y="5"/>
                </a:cubicBezTo>
                <a:cubicBezTo>
                  <a:pt x="12" y="17"/>
                  <a:pt x="1" y="53"/>
                  <a:pt x="12" y="89"/>
                </a:cubicBezTo>
                <a:cubicBezTo>
                  <a:pt x="12" y="106"/>
                  <a:pt x="32" y="117"/>
                  <a:pt x="56" y="117"/>
                </a:cubicBezTo>
                <a:cubicBezTo>
                  <a:pt x="65" y="117"/>
                  <a:pt x="74" y="116"/>
                  <a:pt x="84" y="113"/>
                </a:cubicBezTo>
                <a:cubicBezTo>
                  <a:pt x="120" y="101"/>
                  <a:pt x="131" y="65"/>
                  <a:pt x="120" y="41"/>
                </a:cubicBezTo>
                <a:cubicBezTo>
                  <a:pt x="102" y="14"/>
                  <a:pt x="84" y="1"/>
                  <a:pt x="61" y="1"/>
                </a:cubicBezTo>
                <a:close/>
              </a:path>
            </a:pathLst>
          </a:custGeom>
          <a:solidFill>
            <a:srgbClr val="FFBD5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5" name="Google Shape;75;p2"/>
          <p:cNvSpPr/>
          <p:nvPr/>
        </p:nvSpPr>
        <p:spPr>
          <a:xfrm>
            <a:off x="8976843" y="3041698"/>
            <a:ext cx="20395" cy="18077"/>
          </a:xfrm>
          <a:custGeom>
            <a:avLst/>
            <a:gdLst/>
            <a:ahLst/>
            <a:cxnLst/>
            <a:rect l="l" t="t" r="r" b="b"/>
            <a:pathLst>
              <a:path w="132" h="117" extrusionOk="0">
                <a:moveTo>
                  <a:pt x="63" y="1"/>
                </a:moveTo>
                <a:cubicBezTo>
                  <a:pt x="55" y="1"/>
                  <a:pt x="46" y="2"/>
                  <a:pt x="36" y="5"/>
                </a:cubicBezTo>
                <a:cubicBezTo>
                  <a:pt x="13" y="17"/>
                  <a:pt x="1" y="53"/>
                  <a:pt x="13" y="77"/>
                </a:cubicBezTo>
                <a:cubicBezTo>
                  <a:pt x="22" y="103"/>
                  <a:pt x="44" y="117"/>
                  <a:pt x="65" y="117"/>
                </a:cubicBezTo>
                <a:cubicBezTo>
                  <a:pt x="71" y="117"/>
                  <a:pt x="78" y="115"/>
                  <a:pt x="84" y="112"/>
                </a:cubicBezTo>
                <a:cubicBezTo>
                  <a:pt x="120" y="89"/>
                  <a:pt x="132" y="65"/>
                  <a:pt x="120" y="29"/>
                </a:cubicBezTo>
                <a:cubicBezTo>
                  <a:pt x="102" y="12"/>
                  <a:pt x="85" y="1"/>
                  <a:pt x="63" y="1"/>
                </a:cubicBezTo>
                <a:close/>
              </a:path>
            </a:pathLst>
          </a:custGeom>
          <a:solidFill>
            <a:srgbClr val="FFC96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6" name="Google Shape;76;p2"/>
          <p:cNvSpPr/>
          <p:nvPr/>
        </p:nvSpPr>
        <p:spPr>
          <a:xfrm>
            <a:off x="4808492" y="2978043"/>
            <a:ext cx="22248" cy="17459"/>
          </a:xfrm>
          <a:custGeom>
            <a:avLst/>
            <a:gdLst/>
            <a:ahLst/>
            <a:cxnLst/>
            <a:rect l="l" t="t" r="r" b="b"/>
            <a:pathLst>
              <a:path w="144" h="113" extrusionOk="0">
                <a:moveTo>
                  <a:pt x="48" y="1"/>
                </a:moveTo>
                <a:cubicBezTo>
                  <a:pt x="24" y="12"/>
                  <a:pt x="0" y="48"/>
                  <a:pt x="24" y="72"/>
                </a:cubicBezTo>
                <a:cubicBezTo>
                  <a:pt x="33" y="99"/>
                  <a:pt x="49" y="112"/>
                  <a:pt x="71" y="112"/>
                </a:cubicBezTo>
                <a:cubicBezTo>
                  <a:pt x="78" y="112"/>
                  <a:pt x="87" y="111"/>
                  <a:pt x="96" y="108"/>
                </a:cubicBezTo>
                <a:cubicBezTo>
                  <a:pt x="119" y="84"/>
                  <a:pt x="143" y="60"/>
                  <a:pt x="119" y="24"/>
                </a:cubicBezTo>
                <a:cubicBezTo>
                  <a:pt x="107" y="1"/>
                  <a:pt x="60" y="1"/>
                  <a:pt x="48" y="1"/>
                </a:cubicBezTo>
                <a:close/>
              </a:path>
            </a:pathLst>
          </a:custGeom>
          <a:solidFill>
            <a:srgbClr val="FFC96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7" name="Google Shape;77;p2"/>
          <p:cNvSpPr/>
          <p:nvPr/>
        </p:nvSpPr>
        <p:spPr>
          <a:xfrm>
            <a:off x="11131013" y="222504"/>
            <a:ext cx="1052312" cy="2141240"/>
          </a:xfrm>
          <a:custGeom>
            <a:avLst/>
            <a:gdLst/>
            <a:ahLst/>
            <a:cxnLst/>
            <a:rect l="l" t="t" r="r" b="b"/>
            <a:pathLst>
              <a:path w="6811" h="13859" extrusionOk="0">
                <a:moveTo>
                  <a:pt x="6810" y="0"/>
                </a:moveTo>
                <a:lnTo>
                  <a:pt x="0" y="9799"/>
                </a:lnTo>
                <a:lnTo>
                  <a:pt x="5846" y="13859"/>
                </a:lnTo>
                <a:lnTo>
                  <a:pt x="6810" y="12466"/>
                </a:lnTo>
                <a:lnTo>
                  <a:pt x="6810" y="0"/>
                </a:lnTo>
                <a:close/>
              </a:path>
            </a:pathLst>
          </a:custGeom>
          <a:solidFill>
            <a:srgbClr val="AED2C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" name="Google Shape;78;p2"/>
          <p:cNvSpPr/>
          <p:nvPr/>
        </p:nvSpPr>
        <p:spPr>
          <a:xfrm>
            <a:off x="11131013" y="1568987"/>
            <a:ext cx="1019248" cy="792903"/>
          </a:xfrm>
          <a:custGeom>
            <a:avLst/>
            <a:gdLst/>
            <a:ahLst/>
            <a:cxnLst/>
            <a:rect l="l" t="t" r="r" b="b"/>
            <a:pathLst>
              <a:path w="6597" h="5132" extrusionOk="0">
                <a:moveTo>
                  <a:pt x="750" y="0"/>
                </a:moveTo>
                <a:lnTo>
                  <a:pt x="0" y="1072"/>
                </a:lnTo>
                <a:lnTo>
                  <a:pt x="5846" y="5132"/>
                </a:lnTo>
                <a:lnTo>
                  <a:pt x="6596" y="4060"/>
                </a:lnTo>
                <a:lnTo>
                  <a:pt x="750" y="0"/>
                </a:ln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9" name="Google Shape;79;p2"/>
          <p:cNvSpPr/>
          <p:nvPr/>
        </p:nvSpPr>
        <p:spPr>
          <a:xfrm>
            <a:off x="11357205" y="1243297"/>
            <a:ext cx="826121" cy="741608"/>
          </a:xfrm>
          <a:custGeom>
            <a:avLst/>
            <a:gdLst/>
            <a:ahLst/>
            <a:cxnLst/>
            <a:rect l="l" t="t" r="r" b="b"/>
            <a:pathLst>
              <a:path w="5347" h="4800" extrusionOk="0">
                <a:moveTo>
                  <a:pt x="751" y="1"/>
                </a:moveTo>
                <a:lnTo>
                  <a:pt x="1" y="1073"/>
                </a:lnTo>
                <a:lnTo>
                  <a:pt x="5346" y="4799"/>
                </a:lnTo>
                <a:lnTo>
                  <a:pt x="5346" y="3204"/>
                </a:lnTo>
                <a:lnTo>
                  <a:pt x="751" y="1"/>
                </a:ln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0" name="Google Shape;80;p2"/>
          <p:cNvSpPr/>
          <p:nvPr/>
        </p:nvSpPr>
        <p:spPr>
          <a:xfrm>
            <a:off x="11583395" y="917763"/>
            <a:ext cx="599931" cy="583244"/>
          </a:xfrm>
          <a:custGeom>
            <a:avLst/>
            <a:gdLst/>
            <a:ahLst/>
            <a:cxnLst/>
            <a:rect l="l" t="t" r="r" b="b"/>
            <a:pathLst>
              <a:path w="3883" h="3775" extrusionOk="0">
                <a:moveTo>
                  <a:pt x="739" y="1"/>
                </a:moveTo>
                <a:lnTo>
                  <a:pt x="1" y="1084"/>
                </a:lnTo>
                <a:lnTo>
                  <a:pt x="3882" y="3775"/>
                </a:lnTo>
                <a:lnTo>
                  <a:pt x="3882" y="2191"/>
                </a:lnTo>
                <a:lnTo>
                  <a:pt x="739" y="1"/>
                </a:ln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10566156" y="-133"/>
            <a:ext cx="1617169" cy="1635401"/>
          </a:xfrm>
          <a:custGeom>
            <a:avLst/>
            <a:gdLst/>
            <a:ahLst/>
            <a:cxnLst/>
            <a:rect l="l" t="t" r="r" b="b"/>
            <a:pathLst>
              <a:path w="10467" h="10585" extrusionOk="0">
                <a:moveTo>
                  <a:pt x="1465" y="0"/>
                </a:moveTo>
                <a:lnTo>
                  <a:pt x="453" y="1108"/>
                </a:lnTo>
                <a:lnTo>
                  <a:pt x="1" y="5251"/>
                </a:lnTo>
                <a:lnTo>
                  <a:pt x="2073" y="8870"/>
                </a:lnTo>
                <a:lnTo>
                  <a:pt x="5883" y="10585"/>
                </a:lnTo>
                <a:lnTo>
                  <a:pt x="9966" y="9740"/>
                </a:lnTo>
                <a:lnTo>
                  <a:pt x="10466" y="9180"/>
                </a:lnTo>
                <a:lnTo>
                  <a:pt x="1046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2" name="Google Shape;82;p2"/>
          <p:cNvSpPr/>
          <p:nvPr/>
        </p:nvSpPr>
        <p:spPr>
          <a:xfrm>
            <a:off x="11587103" y="-133"/>
            <a:ext cx="539211" cy="597921"/>
          </a:xfrm>
          <a:custGeom>
            <a:avLst/>
            <a:gdLst/>
            <a:ahLst/>
            <a:cxnLst/>
            <a:rect l="l" t="t" r="r" b="b"/>
            <a:pathLst>
              <a:path w="3490" h="3870" extrusionOk="0">
                <a:moveTo>
                  <a:pt x="453" y="0"/>
                </a:moveTo>
                <a:lnTo>
                  <a:pt x="1" y="3870"/>
                </a:lnTo>
                <a:lnTo>
                  <a:pt x="348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3" name="Google Shape;83;p2"/>
          <p:cNvSpPr/>
          <p:nvPr/>
        </p:nvSpPr>
        <p:spPr>
          <a:xfrm>
            <a:off x="10639852" y="-133"/>
            <a:ext cx="947405" cy="597921"/>
          </a:xfrm>
          <a:custGeom>
            <a:avLst/>
            <a:gdLst/>
            <a:ahLst/>
            <a:cxnLst/>
            <a:rect l="l" t="t" r="r" b="b"/>
            <a:pathLst>
              <a:path w="6132" h="3870" extrusionOk="0">
                <a:moveTo>
                  <a:pt x="988" y="0"/>
                </a:moveTo>
                <a:lnTo>
                  <a:pt x="0" y="1084"/>
                </a:lnTo>
                <a:lnTo>
                  <a:pt x="6132" y="3870"/>
                </a:lnTo>
                <a:lnTo>
                  <a:pt x="388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4" name="Google Shape;84;p2"/>
          <p:cNvSpPr/>
          <p:nvPr/>
        </p:nvSpPr>
        <p:spPr>
          <a:xfrm>
            <a:off x="10569863" y="597635"/>
            <a:ext cx="1017395" cy="769109"/>
          </a:xfrm>
          <a:custGeom>
            <a:avLst/>
            <a:gdLst/>
            <a:ahLst/>
            <a:cxnLst/>
            <a:rect l="l" t="t" r="r" b="b"/>
            <a:pathLst>
              <a:path w="6585" h="4978" extrusionOk="0">
                <a:moveTo>
                  <a:pt x="6585" y="1"/>
                </a:moveTo>
                <a:lnTo>
                  <a:pt x="1" y="1418"/>
                </a:lnTo>
                <a:lnTo>
                  <a:pt x="2037" y="4978"/>
                </a:lnTo>
                <a:lnTo>
                  <a:pt x="658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5" name="Google Shape;85;p2"/>
          <p:cNvSpPr/>
          <p:nvPr/>
        </p:nvSpPr>
        <p:spPr>
          <a:xfrm>
            <a:off x="11480496" y="597636"/>
            <a:ext cx="620016" cy="1037633"/>
          </a:xfrm>
          <a:custGeom>
            <a:avLst/>
            <a:gdLst/>
            <a:ahLst/>
            <a:cxnLst/>
            <a:rect l="l" t="t" r="r" b="b"/>
            <a:pathLst>
              <a:path w="4013" h="6716" extrusionOk="0">
                <a:moveTo>
                  <a:pt x="691" y="1"/>
                </a:moveTo>
                <a:lnTo>
                  <a:pt x="0" y="6716"/>
                </a:lnTo>
                <a:lnTo>
                  <a:pt x="0" y="6716"/>
                </a:lnTo>
                <a:lnTo>
                  <a:pt x="4013" y="5883"/>
                </a:lnTo>
                <a:lnTo>
                  <a:pt x="6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6" name="Google Shape;86;p2"/>
          <p:cNvSpPr/>
          <p:nvPr/>
        </p:nvSpPr>
        <p:spPr>
          <a:xfrm>
            <a:off x="11587103" y="478051"/>
            <a:ext cx="596223" cy="384709"/>
          </a:xfrm>
          <a:custGeom>
            <a:avLst/>
            <a:gdLst/>
            <a:ahLst/>
            <a:cxnLst/>
            <a:rect l="l" t="t" r="r" b="b"/>
            <a:pathLst>
              <a:path w="3859" h="2490" extrusionOk="0">
                <a:moveTo>
                  <a:pt x="3858" y="1"/>
                </a:moveTo>
                <a:lnTo>
                  <a:pt x="1" y="775"/>
                </a:lnTo>
                <a:lnTo>
                  <a:pt x="3858" y="2489"/>
                </a:lnTo>
                <a:lnTo>
                  <a:pt x="385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7" name="Google Shape;87;p2"/>
          <p:cNvSpPr/>
          <p:nvPr/>
        </p:nvSpPr>
        <p:spPr>
          <a:xfrm>
            <a:off x="548105" y="2948224"/>
            <a:ext cx="515264" cy="332797"/>
          </a:xfrm>
          <a:custGeom>
            <a:avLst/>
            <a:gdLst/>
            <a:ahLst/>
            <a:cxnLst/>
            <a:rect l="l" t="t" r="r" b="b"/>
            <a:pathLst>
              <a:path w="3335" h="2154" extrusionOk="0">
                <a:moveTo>
                  <a:pt x="538" y="0"/>
                </a:moveTo>
                <a:cubicBezTo>
                  <a:pt x="371" y="0"/>
                  <a:pt x="215" y="85"/>
                  <a:pt x="108" y="265"/>
                </a:cubicBezTo>
                <a:cubicBezTo>
                  <a:pt x="0" y="444"/>
                  <a:pt x="12" y="634"/>
                  <a:pt x="155" y="801"/>
                </a:cubicBezTo>
                <a:cubicBezTo>
                  <a:pt x="286" y="967"/>
                  <a:pt x="429" y="1039"/>
                  <a:pt x="596" y="1158"/>
                </a:cubicBezTo>
                <a:cubicBezTo>
                  <a:pt x="893" y="1360"/>
                  <a:pt x="1179" y="1563"/>
                  <a:pt x="1489" y="1741"/>
                </a:cubicBezTo>
                <a:cubicBezTo>
                  <a:pt x="1770" y="1897"/>
                  <a:pt x="2144" y="2154"/>
                  <a:pt x="2469" y="2154"/>
                </a:cubicBezTo>
                <a:cubicBezTo>
                  <a:pt x="2667" y="2154"/>
                  <a:pt x="2846" y="2059"/>
                  <a:pt x="2977" y="1789"/>
                </a:cubicBezTo>
                <a:cubicBezTo>
                  <a:pt x="3334" y="1039"/>
                  <a:pt x="2334" y="670"/>
                  <a:pt x="1882" y="491"/>
                </a:cubicBezTo>
                <a:cubicBezTo>
                  <a:pt x="1441" y="301"/>
                  <a:pt x="1131" y="146"/>
                  <a:pt x="703" y="27"/>
                </a:cubicBezTo>
                <a:cubicBezTo>
                  <a:pt x="647" y="9"/>
                  <a:pt x="592" y="0"/>
                  <a:pt x="538" y="0"/>
                </a:cubicBezTo>
                <a:close/>
              </a:path>
            </a:pathLst>
          </a:custGeom>
          <a:solidFill>
            <a:srgbClr val="FFAAA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" name="Google Shape;88;p2"/>
          <p:cNvSpPr/>
          <p:nvPr/>
        </p:nvSpPr>
        <p:spPr>
          <a:xfrm>
            <a:off x="750503" y="3184148"/>
            <a:ext cx="204252" cy="62573"/>
          </a:xfrm>
          <a:custGeom>
            <a:avLst/>
            <a:gdLst/>
            <a:ahLst/>
            <a:cxnLst/>
            <a:rect l="l" t="t" r="r" b="b"/>
            <a:pathLst>
              <a:path w="1322" h="405" extrusionOk="0">
                <a:moveTo>
                  <a:pt x="0" y="0"/>
                </a:moveTo>
                <a:cubicBezTo>
                  <a:pt x="345" y="262"/>
                  <a:pt x="524" y="393"/>
                  <a:pt x="798" y="405"/>
                </a:cubicBezTo>
                <a:cubicBezTo>
                  <a:pt x="869" y="405"/>
                  <a:pt x="1084" y="393"/>
                  <a:pt x="1131" y="357"/>
                </a:cubicBezTo>
                <a:cubicBezTo>
                  <a:pt x="1226" y="298"/>
                  <a:pt x="1322" y="179"/>
                  <a:pt x="1310" y="107"/>
                </a:cubicBezTo>
                <a:lnTo>
                  <a:pt x="1310" y="107"/>
                </a:lnTo>
                <a:cubicBezTo>
                  <a:pt x="1192" y="180"/>
                  <a:pt x="1044" y="209"/>
                  <a:pt x="885" y="209"/>
                </a:cubicBezTo>
                <a:cubicBezTo>
                  <a:pt x="579" y="209"/>
                  <a:pt x="235" y="102"/>
                  <a:pt x="0" y="0"/>
                </a:cubicBezTo>
                <a:close/>
              </a:path>
            </a:pathLst>
          </a:custGeom>
          <a:solidFill>
            <a:srgbClr val="FF404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9" name="Google Shape;89;p2"/>
          <p:cNvSpPr/>
          <p:nvPr/>
        </p:nvSpPr>
        <p:spPr>
          <a:xfrm>
            <a:off x="840578" y="3031347"/>
            <a:ext cx="130708" cy="169488"/>
          </a:xfrm>
          <a:custGeom>
            <a:avLst/>
            <a:gdLst/>
            <a:ahLst/>
            <a:cxnLst/>
            <a:rect l="l" t="t" r="r" b="b"/>
            <a:pathLst>
              <a:path w="846" h="1097" extrusionOk="0">
                <a:moveTo>
                  <a:pt x="0" y="1"/>
                </a:moveTo>
                <a:cubicBezTo>
                  <a:pt x="298" y="251"/>
                  <a:pt x="739" y="691"/>
                  <a:pt x="715" y="1096"/>
                </a:cubicBezTo>
                <a:cubicBezTo>
                  <a:pt x="786" y="1084"/>
                  <a:pt x="846" y="930"/>
                  <a:pt x="846" y="834"/>
                </a:cubicBezTo>
                <a:cubicBezTo>
                  <a:pt x="846" y="775"/>
                  <a:pt x="762" y="572"/>
                  <a:pt x="727" y="537"/>
                </a:cubicBezTo>
                <a:cubicBezTo>
                  <a:pt x="596" y="275"/>
                  <a:pt x="381" y="179"/>
                  <a:pt x="0" y="1"/>
                </a:cubicBezTo>
                <a:close/>
              </a:path>
            </a:pathLst>
          </a:custGeom>
          <a:solidFill>
            <a:srgbClr val="FF404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" name="Google Shape;90;p2"/>
          <p:cNvSpPr/>
          <p:nvPr/>
        </p:nvSpPr>
        <p:spPr>
          <a:xfrm>
            <a:off x="312645" y="3068427"/>
            <a:ext cx="480192" cy="402632"/>
          </a:xfrm>
          <a:custGeom>
            <a:avLst/>
            <a:gdLst/>
            <a:ahLst/>
            <a:cxnLst/>
            <a:rect l="l" t="t" r="r" b="b"/>
            <a:pathLst>
              <a:path w="3108" h="2606" extrusionOk="0">
                <a:moveTo>
                  <a:pt x="530" y="0"/>
                </a:moveTo>
                <a:cubicBezTo>
                  <a:pt x="404" y="0"/>
                  <a:pt x="292" y="55"/>
                  <a:pt x="203" y="178"/>
                </a:cubicBezTo>
                <a:cubicBezTo>
                  <a:pt x="24" y="392"/>
                  <a:pt x="0" y="618"/>
                  <a:pt x="155" y="809"/>
                </a:cubicBezTo>
                <a:cubicBezTo>
                  <a:pt x="405" y="1166"/>
                  <a:pt x="667" y="1428"/>
                  <a:pt x="965" y="1761"/>
                </a:cubicBezTo>
                <a:cubicBezTo>
                  <a:pt x="1191" y="2059"/>
                  <a:pt x="1637" y="2605"/>
                  <a:pt x="2094" y="2605"/>
                </a:cubicBezTo>
                <a:cubicBezTo>
                  <a:pt x="2238" y="2605"/>
                  <a:pt x="2384" y="2550"/>
                  <a:pt x="2525" y="2416"/>
                </a:cubicBezTo>
                <a:cubicBezTo>
                  <a:pt x="3108" y="1868"/>
                  <a:pt x="2382" y="1368"/>
                  <a:pt x="2013" y="1023"/>
                </a:cubicBezTo>
                <a:cubicBezTo>
                  <a:pt x="1751" y="785"/>
                  <a:pt x="1465" y="570"/>
                  <a:pt x="1191" y="356"/>
                </a:cubicBezTo>
                <a:cubicBezTo>
                  <a:pt x="1036" y="213"/>
                  <a:pt x="917" y="118"/>
                  <a:pt x="715" y="35"/>
                </a:cubicBezTo>
                <a:cubicBezTo>
                  <a:pt x="651" y="12"/>
                  <a:pt x="589" y="0"/>
                  <a:pt x="530" y="0"/>
                </a:cubicBezTo>
                <a:close/>
              </a:path>
            </a:pathLst>
          </a:custGeom>
          <a:solidFill>
            <a:srgbClr val="FFAAA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" name="Google Shape;91;p2"/>
          <p:cNvSpPr/>
          <p:nvPr/>
        </p:nvSpPr>
        <p:spPr>
          <a:xfrm>
            <a:off x="586731" y="3207941"/>
            <a:ext cx="110469" cy="187875"/>
          </a:xfrm>
          <a:custGeom>
            <a:avLst/>
            <a:gdLst/>
            <a:ahLst/>
            <a:cxnLst/>
            <a:rect l="l" t="t" r="r" b="b"/>
            <a:pathLst>
              <a:path w="715" h="1216" extrusionOk="0">
                <a:moveTo>
                  <a:pt x="0" y="1"/>
                </a:moveTo>
                <a:lnTo>
                  <a:pt x="0" y="1"/>
                </a:lnTo>
                <a:cubicBezTo>
                  <a:pt x="262" y="298"/>
                  <a:pt x="596" y="822"/>
                  <a:pt x="512" y="1215"/>
                </a:cubicBezTo>
                <a:cubicBezTo>
                  <a:pt x="584" y="1215"/>
                  <a:pt x="679" y="1084"/>
                  <a:pt x="703" y="977"/>
                </a:cubicBezTo>
                <a:cubicBezTo>
                  <a:pt x="715" y="918"/>
                  <a:pt x="655" y="715"/>
                  <a:pt x="643" y="668"/>
                </a:cubicBezTo>
                <a:cubicBezTo>
                  <a:pt x="536" y="382"/>
                  <a:pt x="346" y="251"/>
                  <a:pt x="0" y="1"/>
                </a:cubicBezTo>
                <a:close/>
              </a:path>
            </a:pathLst>
          </a:custGeom>
          <a:solidFill>
            <a:srgbClr val="FF404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" name="Google Shape;92;p2"/>
          <p:cNvSpPr/>
          <p:nvPr/>
        </p:nvSpPr>
        <p:spPr>
          <a:xfrm>
            <a:off x="470855" y="3344057"/>
            <a:ext cx="195136" cy="87448"/>
          </a:xfrm>
          <a:custGeom>
            <a:avLst/>
            <a:gdLst/>
            <a:ahLst/>
            <a:cxnLst/>
            <a:rect l="l" t="t" r="r" b="b"/>
            <a:pathLst>
              <a:path w="1263" h="566" extrusionOk="0">
                <a:moveTo>
                  <a:pt x="0" y="1"/>
                </a:moveTo>
                <a:lnTo>
                  <a:pt x="0" y="1"/>
                </a:lnTo>
                <a:cubicBezTo>
                  <a:pt x="298" y="299"/>
                  <a:pt x="441" y="453"/>
                  <a:pt x="715" y="549"/>
                </a:cubicBezTo>
                <a:cubicBezTo>
                  <a:pt x="757" y="557"/>
                  <a:pt x="876" y="565"/>
                  <a:pt x="959" y="565"/>
                </a:cubicBezTo>
                <a:cubicBezTo>
                  <a:pt x="994" y="565"/>
                  <a:pt x="1022" y="564"/>
                  <a:pt x="1036" y="560"/>
                </a:cubicBezTo>
                <a:cubicBezTo>
                  <a:pt x="1143" y="513"/>
                  <a:pt x="1262" y="418"/>
                  <a:pt x="1262" y="334"/>
                </a:cubicBezTo>
                <a:lnTo>
                  <a:pt x="1262" y="334"/>
                </a:lnTo>
                <a:cubicBezTo>
                  <a:pt x="1191" y="362"/>
                  <a:pt x="1112" y="374"/>
                  <a:pt x="1029" y="374"/>
                </a:cubicBezTo>
                <a:cubicBezTo>
                  <a:pt x="682" y="374"/>
                  <a:pt x="260" y="164"/>
                  <a:pt x="0" y="1"/>
                </a:cubicBezTo>
                <a:close/>
              </a:path>
            </a:pathLst>
          </a:custGeom>
          <a:solidFill>
            <a:srgbClr val="FF404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" name="Google Shape;93;p2"/>
          <p:cNvSpPr/>
          <p:nvPr/>
        </p:nvSpPr>
        <p:spPr>
          <a:xfrm>
            <a:off x="1799" y="777935"/>
            <a:ext cx="1052347" cy="1694743"/>
          </a:xfrm>
          <a:custGeom>
            <a:avLst/>
            <a:gdLst/>
            <a:ahLst/>
            <a:cxnLst/>
            <a:rect l="l" t="t" r="r" b="b"/>
            <a:pathLst>
              <a:path w="8466" h="13634" extrusionOk="0">
                <a:moveTo>
                  <a:pt x="1584" y="1"/>
                </a:moveTo>
                <a:lnTo>
                  <a:pt x="0" y="608"/>
                </a:lnTo>
                <a:lnTo>
                  <a:pt x="0" y="13014"/>
                </a:lnTo>
                <a:lnTo>
                  <a:pt x="2215" y="13633"/>
                </a:lnTo>
                <a:lnTo>
                  <a:pt x="6156" y="12145"/>
                </a:lnTo>
                <a:lnTo>
                  <a:pt x="8466" y="8633"/>
                </a:lnTo>
                <a:lnTo>
                  <a:pt x="8287" y="4418"/>
                </a:lnTo>
                <a:lnTo>
                  <a:pt x="5656" y="1132"/>
                </a:lnTo>
                <a:lnTo>
                  <a:pt x="1584" y="1"/>
                </a:lnTo>
                <a:close/>
              </a:path>
            </a:pathLst>
          </a:custGeom>
          <a:solidFill>
            <a:srgbClr val="AED2C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" name="Google Shape;94;p2"/>
          <p:cNvSpPr/>
          <p:nvPr/>
        </p:nvSpPr>
        <p:spPr>
          <a:xfrm>
            <a:off x="198567" y="777935"/>
            <a:ext cx="506284" cy="846749"/>
          </a:xfrm>
          <a:custGeom>
            <a:avLst/>
            <a:gdLst/>
            <a:ahLst/>
            <a:cxnLst/>
            <a:rect l="l" t="t" r="r" b="b"/>
            <a:pathLst>
              <a:path w="4073" h="6812" extrusionOk="0">
                <a:moveTo>
                  <a:pt x="1" y="1"/>
                </a:moveTo>
                <a:lnTo>
                  <a:pt x="322" y="6811"/>
                </a:lnTo>
                <a:lnTo>
                  <a:pt x="4073" y="1132"/>
                </a:lnTo>
                <a:lnTo>
                  <a:pt x="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5" name="Google Shape;95;p2"/>
          <p:cNvSpPr/>
          <p:nvPr/>
        </p:nvSpPr>
        <p:spPr>
          <a:xfrm>
            <a:off x="1799" y="1328467"/>
            <a:ext cx="236921" cy="296213"/>
          </a:xfrm>
          <a:custGeom>
            <a:avLst/>
            <a:gdLst/>
            <a:ahLst/>
            <a:cxnLst/>
            <a:rect l="l" t="t" r="r" b="b"/>
            <a:pathLst>
              <a:path w="1906" h="2383" extrusionOk="0">
                <a:moveTo>
                  <a:pt x="0" y="1"/>
                </a:moveTo>
                <a:lnTo>
                  <a:pt x="0" y="1858"/>
                </a:lnTo>
                <a:lnTo>
                  <a:pt x="1905" y="2382"/>
                </a:lnTo>
                <a:lnTo>
                  <a:pt x="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6" name="Google Shape;96;p2"/>
          <p:cNvSpPr/>
          <p:nvPr/>
        </p:nvSpPr>
        <p:spPr>
          <a:xfrm>
            <a:off x="1799" y="1624553"/>
            <a:ext cx="236921" cy="359732"/>
          </a:xfrm>
          <a:custGeom>
            <a:avLst/>
            <a:gdLst/>
            <a:ahLst/>
            <a:cxnLst/>
            <a:rect l="l" t="t" r="r" b="b"/>
            <a:pathLst>
              <a:path w="1906" h="2894" extrusionOk="0">
                <a:moveTo>
                  <a:pt x="1905" y="0"/>
                </a:moveTo>
                <a:lnTo>
                  <a:pt x="0" y="714"/>
                </a:lnTo>
                <a:lnTo>
                  <a:pt x="0" y="2893"/>
                </a:lnTo>
                <a:lnTo>
                  <a:pt x="190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7" name="Google Shape;97;p2"/>
          <p:cNvSpPr/>
          <p:nvPr/>
        </p:nvSpPr>
        <p:spPr>
          <a:xfrm>
            <a:off x="238592" y="1624552"/>
            <a:ext cx="528411" cy="848117"/>
          </a:xfrm>
          <a:custGeom>
            <a:avLst/>
            <a:gdLst/>
            <a:ahLst/>
            <a:cxnLst/>
            <a:rect l="l" t="t" r="r" b="b"/>
            <a:pathLst>
              <a:path w="4251" h="6823" extrusionOk="0">
                <a:moveTo>
                  <a:pt x="0" y="0"/>
                </a:moveTo>
                <a:lnTo>
                  <a:pt x="310" y="6822"/>
                </a:lnTo>
                <a:lnTo>
                  <a:pt x="4251" y="533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238592" y="1326975"/>
            <a:ext cx="815549" cy="524060"/>
          </a:xfrm>
          <a:custGeom>
            <a:avLst/>
            <a:gdLst/>
            <a:ahLst/>
            <a:cxnLst/>
            <a:rect l="l" t="t" r="r" b="b"/>
            <a:pathLst>
              <a:path w="6561" h="4216" extrusionOk="0">
                <a:moveTo>
                  <a:pt x="6382" y="1"/>
                </a:moveTo>
                <a:lnTo>
                  <a:pt x="0" y="2394"/>
                </a:lnTo>
                <a:lnTo>
                  <a:pt x="6561" y="4216"/>
                </a:lnTo>
                <a:lnTo>
                  <a:pt x="63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-67" y="3717334"/>
            <a:ext cx="12383448" cy="2589913"/>
          </a:xfrm>
          <a:custGeom>
            <a:avLst/>
            <a:gdLst/>
            <a:ahLst/>
            <a:cxnLst/>
            <a:rect l="l" t="t" r="r" b="b"/>
            <a:pathLst>
              <a:path w="80094" h="16763" extrusionOk="0">
                <a:moveTo>
                  <a:pt x="6243" y="1"/>
                </a:moveTo>
                <a:cubicBezTo>
                  <a:pt x="5631" y="1"/>
                  <a:pt x="5015" y="38"/>
                  <a:pt x="4406" y="109"/>
                </a:cubicBezTo>
                <a:cubicBezTo>
                  <a:pt x="3096" y="276"/>
                  <a:pt x="1393" y="800"/>
                  <a:pt x="0" y="1526"/>
                </a:cubicBezTo>
                <a:lnTo>
                  <a:pt x="0" y="7741"/>
                </a:lnTo>
                <a:cubicBezTo>
                  <a:pt x="194" y="7757"/>
                  <a:pt x="387" y="7764"/>
                  <a:pt x="580" y="7764"/>
                </a:cubicBezTo>
                <a:cubicBezTo>
                  <a:pt x="2986" y="7764"/>
                  <a:pt x="5338" y="6607"/>
                  <a:pt x="7608" y="6276"/>
                </a:cubicBezTo>
                <a:cubicBezTo>
                  <a:pt x="7987" y="6220"/>
                  <a:pt x="8329" y="6194"/>
                  <a:pt x="8642" y="6194"/>
                </a:cubicBezTo>
                <a:cubicBezTo>
                  <a:pt x="10453" y="6194"/>
                  <a:pt x="11334" y="7055"/>
                  <a:pt x="12907" y="7908"/>
                </a:cubicBezTo>
                <a:cubicBezTo>
                  <a:pt x="16098" y="9622"/>
                  <a:pt x="19157" y="10646"/>
                  <a:pt x="23122" y="11182"/>
                </a:cubicBezTo>
                <a:cubicBezTo>
                  <a:pt x="24092" y="11315"/>
                  <a:pt x="25048" y="11373"/>
                  <a:pt x="25994" y="11373"/>
                </a:cubicBezTo>
                <a:cubicBezTo>
                  <a:pt x="32544" y="11373"/>
                  <a:pt x="38574" y="8580"/>
                  <a:pt x="45139" y="8580"/>
                </a:cubicBezTo>
                <a:cubicBezTo>
                  <a:pt x="45592" y="8580"/>
                  <a:pt x="46048" y="8594"/>
                  <a:pt x="46506" y="8622"/>
                </a:cubicBezTo>
                <a:cubicBezTo>
                  <a:pt x="49459" y="8801"/>
                  <a:pt x="52245" y="10682"/>
                  <a:pt x="54662" y="11765"/>
                </a:cubicBezTo>
                <a:cubicBezTo>
                  <a:pt x="57841" y="13206"/>
                  <a:pt x="60972" y="14516"/>
                  <a:pt x="64806" y="14908"/>
                </a:cubicBezTo>
                <a:cubicBezTo>
                  <a:pt x="66932" y="15126"/>
                  <a:pt x="74349" y="16762"/>
                  <a:pt x="77358" y="16762"/>
                </a:cubicBezTo>
                <a:cubicBezTo>
                  <a:pt x="77635" y="16762"/>
                  <a:pt x="77875" y="16748"/>
                  <a:pt x="78070" y="16718"/>
                </a:cubicBezTo>
                <a:cubicBezTo>
                  <a:pt x="80094" y="16409"/>
                  <a:pt x="76998" y="13361"/>
                  <a:pt x="76772" y="11765"/>
                </a:cubicBezTo>
                <a:cubicBezTo>
                  <a:pt x="76009" y="12137"/>
                  <a:pt x="75049" y="12243"/>
                  <a:pt x="74072" y="12243"/>
                </a:cubicBezTo>
                <a:cubicBezTo>
                  <a:pt x="73236" y="12243"/>
                  <a:pt x="72387" y="12165"/>
                  <a:pt x="71640" y="12110"/>
                </a:cubicBezTo>
                <a:cubicBezTo>
                  <a:pt x="68378" y="11884"/>
                  <a:pt x="65056" y="11313"/>
                  <a:pt x="62175" y="10229"/>
                </a:cubicBezTo>
                <a:cubicBezTo>
                  <a:pt x="59924" y="9384"/>
                  <a:pt x="57948" y="8158"/>
                  <a:pt x="55960" y="7050"/>
                </a:cubicBezTo>
                <a:cubicBezTo>
                  <a:pt x="52959" y="5348"/>
                  <a:pt x="49911" y="4621"/>
                  <a:pt x="45958" y="4348"/>
                </a:cubicBezTo>
                <a:cubicBezTo>
                  <a:pt x="45165" y="4296"/>
                  <a:pt x="44390" y="4271"/>
                  <a:pt x="43629" y="4271"/>
                </a:cubicBezTo>
                <a:cubicBezTo>
                  <a:pt x="40555" y="4271"/>
                  <a:pt x="37697" y="4668"/>
                  <a:pt x="34624" y="5241"/>
                </a:cubicBezTo>
                <a:cubicBezTo>
                  <a:pt x="31986" y="5727"/>
                  <a:pt x="29721" y="6331"/>
                  <a:pt x="26999" y="6331"/>
                </a:cubicBezTo>
                <a:cubicBezTo>
                  <a:pt x="26724" y="6331"/>
                  <a:pt x="26444" y="6325"/>
                  <a:pt x="26158" y="6312"/>
                </a:cubicBezTo>
                <a:cubicBezTo>
                  <a:pt x="20360" y="6098"/>
                  <a:pt x="15502" y="3026"/>
                  <a:pt x="10954" y="931"/>
                </a:cubicBezTo>
                <a:cubicBezTo>
                  <a:pt x="9536" y="278"/>
                  <a:pt x="7902" y="1"/>
                  <a:pt x="62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" name="Google Shape;100;p2"/>
          <p:cNvSpPr/>
          <p:nvPr/>
        </p:nvSpPr>
        <p:spPr>
          <a:xfrm>
            <a:off x="-67" y="4061409"/>
            <a:ext cx="11891939" cy="2339311"/>
          </a:xfrm>
          <a:custGeom>
            <a:avLst/>
            <a:gdLst/>
            <a:ahLst/>
            <a:cxnLst/>
            <a:rect l="l" t="t" r="r" b="b"/>
            <a:pathLst>
              <a:path w="76915" h="15141" extrusionOk="0">
                <a:moveTo>
                  <a:pt x="6169" y="0"/>
                </a:moveTo>
                <a:cubicBezTo>
                  <a:pt x="5558" y="0"/>
                  <a:pt x="4944" y="38"/>
                  <a:pt x="4334" y="108"/>
                </a:cubicBezTo>
                <a:cubicBezTo>
                  <a:pt x="3060" y="275"/>
                  <a:pt x="1370" y="787"/>
                  <a:pt x="0" y="1478"/>
                </a:cubicBezTo>
                <a:lnTo>
                  <a:pt x="0" y="7752"/>
                </a:lnTo>
                <a:cubicBezTo>
                  <a:pt x="164" y="7764"/>
                  <a:pt x="327" y="7769"/>
                  <a:pt x="490" y="7769"/>
                </a:cubicBezTo>
                <a:cubicBezTo>
                  <a:pt x="2902" y="7769"/>
                  <a:pt x="5251" y="6599"/>
                  <a:pt x="7537" y="6276"/>
                </a:cubicBezTo>
                <a:cubicBezTo>
                  <a:pt x="7906" y="6223"/>
                  <a:pt x="8240" y="6198"/>
                  <a:pt x="8548" y="6198"/>
                </a:cubicBezTo>
                <a:cubicBezTo>
                  <a:pt x="10374" y="6198"/>
                  <a:pt x="11256" y="7063"/>
                  <a:pt x="12835" y="7919"/>
                </a:cubicBezTo>
                <a:cubicBezTo>
                  <a:pt x="16014" y="9622"/>
                  <a:pt x="19086" y="10657"/>
                  <a:pt x="23039" y="11193"/>
                </a:cubicBezTo>
                <a:cubicBezTo>
                  <a:pt x="24000" y="11324"/>
                  <a:pt x="24947" y="11381"/>
                  <a:pt x="25884" y="11381"/>
                </a:cubicBezTo>
                <a:cubicBezTo>
                  <a:pt x="32436" y="11381"/>
                  <a:pt x="38473" y="8590"/>
                  <a:pt x="45027" y="8590"/>
                </a:cubicBezTo>
                <a:cubicBezTo>
                  <a:pt x="45489" y="8590"/>
                  <a:pt x="45955" y="8604"/>
                  <a:pt x="46423" y="8633"/>
                </a:cubicBezTo>
                <a:cubicBezTo>
                  <a:pt x="49387" y="8812"/>
                  <a:pt x="52174" y="10681"/>
                  <a:pt x="54579" y="11765"/>
                </a:cubicBezTo>
                <a:cubicBezTo>
                  <a:pt x="57769" y="13217"/>
                  <a:pt x="60889" y="14527"/>
                  <a:pt x="64735" y="14908"/>
                </a:cubicBezTo>
                <a:cubicBezTo>
                  <a:pt x="66030" y="15041"/>
                  <a:pt x="67373" y="15140"/>
                  <a:pt x="68711" y="15140"/>
                </a:cubicBezTo>
                <a:cubicBezTo>
                  <a:pt x="69771" y="15140"/>
                  <a:pt x="70828" y="15078"/>
                  <a:pt x="71855" y="14920"/>
                </a:cubicBezTo>
                <a:cubicBezTo>
                  <a:pt x="73891" y="14610"/>
                  <a:pt x="76915" y="13360"/>
                  <a:pt x="76712" y="11765"/>
                </a:cubicBezTo>
                <a:lnTo>
                  <a:pt x="76712" y="11765"/>
                </a:lnTo>
                <a:cubicBezTo>
                  <a:pt x="75954" y="12137"/>
                  <a:pt x="75005" y="12242"/>
                  <a:pt x="74039" y="12242"/>
                </a:cubicBezTo>
                <a:cubicBezTo>
                  <a:pt x="73184" y="12242"/>
                  <a:pt x="72317" y="12160"/>
                  <a:pt x="71557" y="12110"/>
                </a:cubicBezTo>
                <a:cubicBezTo>
                  <a:pt x="68306" y="11884"/>
                  <a:pt x="64985" y="11324"/>
                  <a:pt x="62091" y="10229"/>
                </a:cubicBezTo>
                <a:cubicBezTo>
                  <a:pt x="59853" y="9383"/>
                  <a:pt x="57865" y="8169"/>
                  <a:pt x="55888" y="7050"/>
                </a:cubicBezTo>
                <a:cubicBezTo>
                  <a:pt x="52888" y="5359"/>
                  <a:pt x="49828" y="4621"/>
                  <a:pt x="45887" y="4359"/>
                </a:cubicBezTo>
                <a:cubicBezTo>
                  <a:pt x="45081" y="4304"/>
                  <a:pt x="44295" y="4278"/>
                  <a:pt x="43523" y="4278"/>
                </a:cubicBezTo>
                <a:cubicBezTo>
                  <a:pt x="40462" y="4278"/>
                  <a:pt x="37614" y="4682"/>
                  <a:pt x="34552" y="5252"/>
                </a:cubicBezTo>
                <a:cubicBezTo>
                  <a:pt x="31898" y="5741"/>
                  <a:pt x="29622" y="6340"/>
                  <a:pt x="26870" y="6340"/>
                </a:cubicBezTo>
                <a:cubicBezTo>
                  <a:pt x="26609" y="6340"/>
                  <a:pt x="26345" y="6335"/>
                  <a:pt x="26075" y="6324"/>
                </a:cubicBezTo>
                <a:cubicBezTo>
                  <a:pt x="20289" y="6097"/>
                  <a:pt x="15419" y="3025"/>
                  <a:pt x="10883" y="930"/>
                </a:cubicBezTo>
                <a:cubicBezTo>
                  <a:pt x="9456" y="278"/>
                  <a:pt x="7826" y="0"/>
                  <a:pt x="6169" y="0"/>
                </a:cubicBezTo>
                <a:close/>
              </a:path>
            </a:pathLst>
          </a:custGeom>
          <a:solidFill>
            <a:srgbClr val="AED2C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" name="Google Shape;101;p2"/>
          <p:cNvSpPr/>
          <p:nvPr/>
        </p:nvSpPr>
        <p:spPr>
          <a:xfrm>
            <a:off x="1790" y="4624722"/>
            <a:ext cx="12188329" cy="2227607"/>
          </a:xfrm>
          <a:custGeom>
            <a:avLst/>
            <a:gdLst/>
            <a:ahLst/>
            <a:cxnLst/>
            <a:rect l="l" t="t" r="r" b="b"/>
            <a:pathLst>
              <a:path w="78832" h="14418" extrusionOk="0">
                <a:moveTo>
                  <a:pt x="7078" y="1"/>
                </a:moveTo>
                <a:cubicBezTo>
                  <a:pt x="4536" y="1"/>
                  <a:pt x="2195" y="1220"/>
                  <a:pt x="0" y="2094"/>
                </a:cubicBezTo>
                <a:lnTo>
                  <a:pt x="0" y="14417"/>
                </a:lnTo>
                <a:lnTo>
                  <a:pt x="78415" y="14417"/>
                </a:lnTo>
                <a:cubicBezTo>
                  <a:pt x="78486" y="12810"/>
                  <a:pt x="78832" y="11119"/>
                  <a:pt x="77772" y="9714"/>
                </a:cubicBezTo>
                <a:cubicBezTo>
                  <a:pt x="76379" y="9726"/>
                  <a:pt x="74902" y="10321"/>
                  <a:pt x="73474" y="10476"/>
                </a:cubicBezTo>
                <a:cubicBezTo>
                  <a:pt x="72200" y="10596"/>
                  <a:pt x="70956" y="10641"/>
                  <a:pt x="69715" y="10641"/>
                </a:cubicBezTo>
                <a:cubicBezTo>
                  <a:pt x="68243" y="10641"/>
                  <a:pt x="66776" y="10577"/>
                  <a:pt x="65270" y="10500"/>
                </a:cubicBezTo>
                <a:cubicBezTo>
                  <a:pt x="61591" y="10333"/>
                  <a:pt x="57948" y="9535"/>
                  <a:pt x="55162" y="7916"/>
                </a:cubicBezTo>
                <a:cubicBezTo>
                  <a:pt x="52924" y="6607"/>
                  <a:pt x="51054" y="5225"/>
                  <a:pt x="48256" y="4392"/>
                </a:cubicBezTo>
                <a:cubicBezTo>
                  <a:pt x="46141" y="3759"/>
                  <a:pt x="44300" y="3478"/>
                  <a:pt x="42489" y="3478"/>
                </a:cubicBezTo>
                <a:cubicBezTo>
                  <a:pt x="40415" y="3478"/>
                  <a:pt x="38381" y="3846"/>
                  <a:pt x="36017" y="4475"/>
                </a:cubicBezTo>
                <a:cubicBezTo>
                  <a:pt x="34654" y="4828"/>
                  <a:pt x="32986" y="5117"/>
                  <a:pt x="31400" y="5117"/>
                </a:cubicBezTo>
                <a:cubicBezTo>
                  <a:pt x="30256" y="5117"/>
                  <a:pt x="29155" y="4967"/>
                  <a:pt x="28242" y="4583"/>
                </a:cubicBezTo>
                <a:cubicBezTo>
                  <a:pt x="27653" y="4332"/>
                  <a:pt x="26839" y="4244"/>
                  <a:pt x="26022" y="4244"/>
                </a:cubicBezTo>
                <a:cubicBezTo>
                  <a:pt x="24739" y="4244"/>
                  <a:pt x="23447" y="4461"/>
                  <a:pt x="23003" y="4606"/>
                </a:cubicBezTo>
                <a:cubicBezTo>
                  <a:pt x="22185" y="4879"/>
                  <a:pt x="21525" y="4987"/>
                  <a:pt x="20718" y="4987"/>
                </a:cubicBezTo>
                <a:cubicBezTo>
                  <a:pt x="20398" y="4987"/>
                  <a:pt x="20055" y="4970"/>
                  <a:pt x="19669" y="4940"/>
                </a:cubicBezTo>
                <a:cubicBezTo>
                  <a:pt x="16336" y="4666"/>
                  <a:pt x="14062" y="3404"/>
                  <a:pt x="11728" y="1892"/>
                </a:cubicBezTo>
                <a:cubicBezTo>
                  <a:pt x="10752" y="1261"/>
                  <a:pt x="9549" y="284"/>
                  <a:pt x="8192" y="82"/>
                </a:cubicBezTo>
                <a:cubicBezTo>
                  <a:pt x="7816" y="26"/>
                  <a:pt x="7445" y="1"/>
                  <a:pt x="7078" y="1"/>
                </a:cubicBez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" name="Google Shape;102;p2"/>
          <p:cNvSpPr/>
          <p:nvPr/>
        </p:nvSpPr>
        <p:spPr>
          <a:xfrm>
            <a:off x="1790" y="5323532"/>
            <a:ext cx="9566892" cy="1528795"/>
          </a:xfrm>
          <a:custGeom>
            <a:avLst/>
            <a:gdLst/>
            <a:ahLst/>
            <a:cxnLst/>
            <a:rect l="l" t="t" r="r" b="b"/>
            <a:pathLst>
              <a:path w="61877" h="9895" extrusionOk="0">
                <a:moveTo>
                  <a:pt x="8517" y="0"/>
                </a:moveTo>
                <a:cubicBezTo>
                  <a:pt x="5407" y="0"/>
                  <a:pt x="2585" y="1831"/>
                  <a:pt x="0" y="2607"/>
                </a:cubicBezTo>
                <a:lnTo>
                  <a:pt x="0" y="9894"/>
                </a:lnTo>
                <a:lnTo>
                  <a:pt x="61877" y="9894"/>
                </a:lnTo>
                <a:cubicBezTo>
                  <a:pt x="59960" y="9465"/>
                  <a:pt x="58162" y="8822"/>
                  <a:pt x="56614" y="7918"/>
                </a:cubicBezTo>
                <a:cubicBezTo>
                  <a:pt x="54364" y="6608"/>
                  <a:pt x="52495" y="5215"/>
                  <a:pt x="49709" y="4393"/>
                </a:cubicBezTo>
                <a:cubicBezTo>
                  <a:pt x="47588" y="3760"/>
                  <a:pt x="45744" y="3480"/>
                  <a:pt x="43931" y="3480"/>
                </a:cubicBezTo>
                <a:cubicBezTo>
                  <a:pt x="41856" y="3480"/>
                  <a:pt x="39821" y="3848"/>
                  <a:pt x="37457" y="4477"/>
                </a:cubicBezTo>
                <a:cubicBezTo>
                  <a:pt x="36101" y="4830"/>
                  <a:pt x="34432" y="5118"/>
                  <a:pt x="32844" y="5118"/>
                </a:cubicBezTo>
                <a:cubicBezTo>
                  <a:pt x="31699" y="5118"/>
                  <a:pt x="30595" y="4968"/>
                  <a:pt x="29683" y="4584"/>
                </a:cubicBezTo>
                <a:cubicBezTo>
                  <a:pt x="29094" y="4334"/>
                  <a:pt x="28282" y="4246"/>
                  <a:pt x="27466" y="4246"/>
                </a:cubicBezTo>
                <a:cubicBezTo>
                  <a:pt x="26185" y="4246"/>
                  <a:pt x="24895" y="4462"/>
                  <a:pt x="24444" y="4608"/>
                </a:cubicBezTo>
                <a:cubicBezTo>
                  <a:pt x="23622" y="4882"/>
                  <a:pt x="22960" y="4983"/>
                  <a:pt x="22148" y="4983"/>
                </a:cubicBezTo>
                <a:cubicBezTo>
                  <a:pt x="21831" y="4983"/>
                  <a:pt x="21491" y="4968"/>
                  <a:pt x="21110" y="4941"/>
                </a:cubicBezTo>
                <a:cubicBezTo>
                  <a:pt x="17776" y="4667"/>
                  <a:pt x="15502" y="3405"/>
                  <a:pt x="13169" y="1893"/>
                </a:cubicBezTo>
                <a:cubicBezTo>
                  <a:pt x="12204" y="1262"/>
                  <a:pt x="10990" y="274"/>
                  <a:pt x="9644" y="83"/>
                </a:cubicBezTo>
                <a:cubicBezTo>
                  <a:pt x="9264" y="26"/>
                  <a:pt x="8889" y="0"/>
                  <a:pt x="8517" y="0"/>
                </a:cubicBezTo>
                <a:close/>
              </a:path>
            </a:pathLst>
          </a:custGeom>
          <a:solidFill>
            <a:srgbClr val="67B5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3" name="Google Shape;103;p2"/>
          <p:cNvSpPr/>
          <p:nvPr/>
        </p:nvSpPr>
        <p:spPr>
          <a:xfrm>
            <a:off x="1761603" y="4701663"/>
            <a:ext cx="10430397" cy="2150664"/>
          </a:xfrm>
          <a:custGeom>
            <a:avLst/>
            <a:gdLst/>
            <a:ahLst/>
            <a:cxnLst/>
            <a:rect l="l" t="t" r="r" b="b"/>
            <a:pathLst>
              <a:path w="67462" h="13920" extrusionOk="0">
                <a:moveTo>
                  <a:pt x="60681" y="1"/>
                </a:moveTo>
                <a:cubicBezTo>
                  <a:pt x="58623" y="1"/>
                  <a:pt x="56591" y="352"/>
                  <a:pt x="54936" y="1179"/>
                </a:cubicBezTo>
                <a:cubicBezTo>
                  <a:pt x="50483" y="3370"/>
                  <a:pt x="45828" y="6466"/>
                  <a:pt x="39851" y="7049"/>
                </a:cubicBezTo>
                <a:cubicBezTo>
                  <a:pt x="39110" y="7121"/>
                  <a:pt x="38399" y="7151"/>
                  <a:pt x="37706" y="7151"/>
                </a:cubicBezTo>
                <a:cubicBezTo>
                  <a:pt x="35422" y="7151"/>
                  <a:pt x="33325" y="6825"/>
                  <a:pt x="30969" y="6597"/>
                </a:cubicBezTo>
                <a:cubicBezTo>
                  <a:pt x="28654" y="6365"/>
                  <a:pt x="26459" y="6204"/>
                  <a:pt x="24236" y="6204"/>
                </a:cubicBezTo>
                <a:cubicBezTo>
                  <a:pt x="22572" y="6204"/>
                  <a:pt x="20892" y="6294"/>
                  <a:pt x="19134" y="6513"/>
                </a:cubicBezTo>
                <a:cubicBezTo>
                  <a:pt x="15086" y="7002"/>
                  <a:pt x="12026" y="7847"/>
                  <a:pt x="9121" y="9585"/>
                </a:cubicBezTo>
                <a:cubicBezTo>
                  <a:pt x="7216" y="10740"/>
                  <a:pt x="5311" y="11966"/>
                  <a:pt x="3096" y="12883"/>
                </a:cubicBezTo>
                <a:cubicBezTo>
                  <a:pt x="2108" y="13276"/>
                  <a:pt x="1084" y="13621"/>
                  <a:pt x="1" y="13919"/>
                </a:cubicBezTo>
                <a:lnTo>
                  <a:pt x="10800" y="13919"/>
                </a:lnTo>
                <a:cubicBezTo>
                  <a:pt x="10883" y="13871"/>
                  <a:pt x="10966" y="13848"/>
                  <a:pt x="11038" y="13800"/>
                </a:cubicBezTo>
                <a:cubicBezTo>
                  <a:pt x="13407" y="12657"/>
                  <a:pt x="16062" y="10776"/>
                  <a:pt x="19110" y="10419"/>
                </a:cubicBezTo>
                <a:cubicBezTo>
                  <a:pt x="20176" y="10294"/>
                  <a:pt x="21236" y="10242"/>
                  <a:pt x="22291" y="10242"/>
                </a:cubicBezTo>
                <a:cubicBezTo>
                  <a:pt x="27870" y="10242"/>
                  <a:pt x="33331" y="11702"/>
                  <a:pt x="38905" y="11702"/>
                </a:cubicBezTo>
                <a:cubicBezTo>
                  <a:pt x="40456" y="11702"/>
                  <a:pt x="42016" y="11589"/>
                  <a:pt x="43589" y="11300"/>
                </a:cubicBezTo>
                <a:cubicBezTo>
                  <a:pt x="47614" y="10561"/>
                  <a:pt x="50662" y="9418"/>
                  <a:pt x="53757" y="7668"/>
                </a:cubicBezTo>
                <a:cubicBezTo>
                  <a:pt x="55400" y="6738"/>
                  <a:pt x="56206" y="5837"/>
                  <a:pt x="58427" y="5837"/>
                </a:cubicBezTo>
                <a:cubicBezTo>
                  <a:pt x="58621" y="5837"/>
                  <a:pt x="58826" y="5844"/>
                  <a:pt x="59044" y="5859"/>
                </a:cubicBezTo>
                <a:cubicBezTo>
                  <a:pt x="61259" y="5989"/>
                  <a:pt x="63626" y="6786"/>
                  <a:pt x="65932" y="6786"/>
                </a:cubicBezTo>
                <a:cubicBezTo>
                  <a:pt x="66365" y="6786"/>
                  <a:pt x="66796" y="6758"/>
                  <a:pt x="67223" y="6692"/>
                </a:cubicBezTo>
                <a:cubicBezTo>
                  <a:pt x="67319" y="6668"/>
                  <a:pt x="67390" y="6656"/>
                  <a:pt x="67461" y="6644"/>
                </a:cubicBezTo>
                <a:lnTo>
                  <a:pt x="67461" y="1537"/>
                </a:lnTo>
                <a:cubicBezTo>
                  <a:pt x="65818" y="679"/>
                  <a:pt x="63342" y="108"/>
                  <a:pt x="61615" y="24"/>
                </a:cubicBezTo>
                <a:cubicBezTo>
                  <a:pt x="61304" y="9"/>
                  <a:pt x="60992" y="1"/>
                  <a:pt x="6068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4" name="Google Shape;104;p2"/>
          <p:cNvSpPr/>
          <p:nvPr/>
        </p:nvSpPr>
        <p:spPr>
          <a:xfrm>
            <a:off x="2612134" y="5016845"/>
            <a:ext cx="9579879" cy="1840888"/>
          </a:xfrm>
          <a:custGeom>
            <a:avLst/>
            <a:gdLst/>
            <a:ahLst/>
            <a:cxnLst/>
            <a:rect l="l" t="t" r="r" b="b"/>
            <a:pathLst>
              <a:path w="61961" h="11915" extrusionOk="0">
                <a:moveTo>
                  <a:pt x="55567" y="0"/>
                </a:moveTo>
                <a:cubicBezTo>
                  <a:pt x="53497" y="0"/>
                  <a:pt x="51436" y="341"/>
                  <a:pt x="49768" y="1175"/>
                </a:cubicBezTo>
                <a:cubicBezTo>
                  <a:pt x="45327" y="3366"/>
                  <a:pt x="40660" y="6462"/>
                  <a:pt x="34695" y="7045"/>
                </a:cubicBezTo>
                <a:cubicBezTo>
                  <a:pt x="33954" y="7117"/>
                  <a:pt x="33243" y="7147"/>
                  <a:pt x="32548" y="7147"/>
                </a:cubicBezTo>
                <a:cubicBezTo>
                  <a:pt x="30262" y="7147"/>
                  <a:pt x="28160" y="6821"/>
                  <a:pt x="25813" y="6593"/>
                </a:cubicBezTo>
                <a:cubicBezTo>
                  <a:pt x="23483" y="6367"/>
                  <a:pt x="21275" y="6203"/>
                  <a:pt x="19037" y="6203"/>
                </a:cubicBezTo>
                <a:cubicBezTo>
                  <a:pt x="17387" y="6203"/>
                  <a:pt x="15721" y="6292"/>
                  <a:pt x="13978" y="6509"/>
                </a:cubicBezTo>
                <a:cubicBezTo>
                  <a:pt x="9930" y="6997"/>
                  <a:pt x="6858" y="7843"/>
                  <a:pt x="3965" y="9593"/>
                </a:cubicBezTo>
                <a:cubicBezTo>
                  <a:pt x="2679" y="10355"/>
                  <a:pt x="1381" y="11177"/>
                  <a:pt x="0" y="11915"/>
                </a:cubicBezTo>
                <a:lnTo>
                  <a:pt x="9501" y="11915"/>
                </a:lnTo>
                <a:cubicBezTo>
                  <a:pt x="10883" y="11224"/>
                  <a:pt x="12371" y="10617"/>
                  <a:pt x="13943" y="10438"/>
                </a:cubicBezTo>
                <a:cubicBezTo>
                  <a:pt x="15011" y="10314"/>
                  <a:pt x="16075" y="10261"/>
                  <a:pt x="17134" y="10261"/>
                </a:cubicBezTo>
                <a:cubicBezTo>
                  <a:pt x="22714" y="10261"/>
                  <a:pt x="28178" y="11717"/>
                  <a:pt x="33760" y="11717"/>
                </a:cubicBezTo>
                <a:cubicBezTo>
                  <a:pt x="35307" y="11717"/>
                  <a:pt x="36863" y="11605"/>
                  <a:pt x="38434" y="11319"/>
                </a:cubicBezTo>
                <a:cubicBezTo>
                  <a:pt x="42446" y="10569"/>
                  <a:pt x="45494" y="9438"/>
                  <a:pt x="48590" y="7688"/>
                </a:cubicBezTo>
                <a:cubicBezTo>
                  <a:pt x="50233" y="6757"/>
                  <a:pt x="51050" y="5845"/>
                  <a:pt x="53268" y="5845"/>
                </a:cubicBezTo>
                <a:cubicBezTo>
                  <a:pt x="53459" y="5845"/>
                  <a:pt x="53662" y="5852"/>
                  <a:pt x="53876" y="5866"/>
                </a:cubicBezTo>
                <a:cubicBezTo>
                  <a:pt x="56081" y="6008"/>
                  <a:pt x="58431" y="6794"/>
                  <a:pt x="60738" y="6794"/>
                </a:cubicBezTo>
                <a:cubicBezTo>
                  <a:pt x="61148" y="6794"/>
                  <a:pt x="61555" y="6769"/>
                  <a:pt x="61960" y="6712"/>
                </a:cubicBezTo>
                <a:lnTo>
                  <a:pt x="61960" y="1354"/>
                </a:lnTo>
                <a:cubicBezTo>
                  <a:pt x="60341" y="604"/>
                  <a:pt x="58055" y="92"/>
                  <a:pt x="56448" y="20"/>
                </a:cubicBezTo>
                <a:cubicBezTo>
                  <a:pt x="56155" y="7"/>
                  <a:pt x="55860" y="0"/>
                  <a:pt x="55567" y="0"/>
                </a:cubicBezTo>
                <a:close/>
              </a:path>
            </a:pathLst>
          </a:custGeom>
          <a:solidFill>
            <a:srgbClr val="AED2C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5" name="Google Shape;105;p2"/>
          <p:cNvSpPr/>
          <p:nvPr/>
        </p:nvSpPr>
        <p:spPr>
          <a:xfrm>
            <a:off x="3845487" y="5536590"/>
            <a:ext cx="8346544" cy="1315737"/>
          </a:xfrm>
          <a:custGeom>
            <a:avLst/>
            <a:gdLst/>
            <a:ahLst/>
            <a:cxnLst/>
            <a:rect l="l" t="t" r="r" b="b"/>
            <a:pathLst>
              <a:path w="53984" h="8516" extrusionOk="0">
                <a:moveTo>
                  <a:pt x="46657" y="1"/>
                </a:moveTo>
                <a:cubicBezTo>
                  <a:pt x="46074" y="1"/>
                  <a:pt x="45488" y="51"/>
                  <a:pt x="44899" y="169"/>
                </a:cubicBezTo>
                <a:cubicBezTo>
                  <a:pt x="43542" y="431"/>
                  <a:pt x="42387" y="1407"/>
                  <a:pt x="41470" y="2038"/>
                </a:cubicBezTo>
                <a:cubicBezTo>
                  <a:pt x="39232" y="3574"/>
                  <a:pt x="37029" y="4872"/>
                  <a:pt x="33612" y="5336"/>
                </a:cubicBezTo>
                <a:cubicBezTo>
                  <a:pt x="32989" y="5416"/>
                  <a:pt x="32472" y="5460"/>
                  <a:pt x="31980" y="5460"/>
                </a:cubicBezTo>
                <a:cubicBezTo>
                  <a:pt x="31371" y="5460"/>
                  <a:pt x="30802" y="5392"/>
                  <a:pt x="30123" y="5241"/>
                </a:cubicBezTo>
                <a:cubicBezTo>
                  <a:pt x="29750" y="5162"/>
                  <a:pt x="28846" y="5072"/>
                  <a:pt x="27839" y="5072"/>
                </a:cubicBezTo>
                <a:cubicBezTo>
                  <a:pt x="26724" y="5072"/>
                  <a:pt x="25482" y="5182"/>
                  <a:pt x="24694" y="5538"/>
                </a:cubicBezTo>
                <a:cubicBezTo>
                  <a:pt x="23539" y="6071"/>
                  <a:pt x="22016" y="6265"/>
                  <a:pt x="20469" y="6265"/>
                </a:cubicBezTo>
                <a:cubicBezTo>
                  <a:pt x="19146" y="6265"/>
                  <a:pt x="17804" y="6123"/>
                  <a:pt x="16657" y="5931"/>
                </a:cubicBezTo>
                <a:cubicBezTo>
                  <a:pt x="14636" y="5589"/>
                  <a:pt x="12849" y="5387"/>
                  <a:pt x="11110" y="5387"/>
                </a:cubicBezTo>
                <a:cubicBezTo>
                  <a:pt x="8793" y="5387"/>
                  <a:pt x="6562" y="5746"/>
                  <a:pt x="3977" y="6610"/>
                </a:cubicBezTo>
                <a:cubicBezTo>
                  <a:pt x="2417" y="7134"/>
                  <a:pt x="1179" y="7801"/>
                  <a:pt x="0" y="8515"/>
                </a:cubicBezTo>
                <a:lnTo>
                  <a:pt x="53983" y="8515"/>
                </a:lnTo>
                <a:lnTo>
                  <a:pt x="53983" y="1574"/>
                </a:lnTo>
                <a:cubicBezTo>
                  <a:pt x="51696" y="973"/>
                  <a:pt x="49211" y="1"/>
                  <a:pt x="46657" y="1"/>
                </a:cubicBez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9395658" y="6172053"/>
            <a:ext cx="2796457" cy="681971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rgbClr val="67B5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7" name="Google Shape;107;p2"/>
          <p:cNvSpPr txBox="1">
            <a:spLocks noGrp="1"/>
          </p:cNvSpPr>
          <p:nvPr>
            <p:ph type="ctrTitle"/>
          </p:nvPr>
        </p:nvSpPr>
        <p:spPr>
          <a:xfrm>
            <a:off x="1879267" y="944967"/>
            <a:ext cx="8433200" cy="2566800"/>
          </a:xfrm>
          <a:prstGeom prst="rect">
            <a:avLst/>
          </a:prstGeom>
          <a:noFill/>
          <a:ln>
            <a:noFill/>
          </a:ln>
          <a:effectLst>
            <a:outerShdw dist="57150" dir="396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ncert One"/>
              <a:buNone/>
              <a:defRPr sz="8000">
                <a:solidFill>
                  <a:schemeClr val="accent5"/>
                </a:solidFill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8" name="Google Shape;108;p2"/>
          <p:cNvSpPr txBox="1">
            <a:spLocks noGrp="1"/>
          </p:cNvSpPr>
          <p:nvPr>
            <p:ph type="subTitle" idx="1"/>
          </p:nvPr>
        </p:nvSpPr>
        <p:spPr>
          <a:xfrm>
            <a:off x="3174167" y="5426000"/>
            <a:ext cx="5843600" cy="54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09" name="Google Shape;109;p2"/>
          <p:cNvSpPr txBox="1">
            <a:spLocks noGrp="1"/>
          </p:cNvSpPr>
          <p:nvPr>
            <p:ph type="title" idx="2"/>
          </p:nvPr>
        </p:nvSpPr>
        <p:spPr>
          <a:xfrm>
            <a:off x="1875667" y="3302767"/>
            <a:ext cx="8436800" cy="108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516172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3">
            <a:extLst>
              <a:ext uri="{FF2B5EF4-FFF2-40B4-BE49-F238E27FC236}">
                <a16:creationId xmlns:a16="http://schemas.microsoft.com/office/drawing/2014/main" xmlns="" id="{77457224-E01B-44D1-A6C9-F136716BA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Nơi giữ chỗ cho Chân trang 4">
            <a:extLst>
              <a:ext uri="{FF2B5EF4-FFF2-40B4-BE49-F238E27FC236}">
                <a16:creationId xmlns:a16="http://schemas.microsoft.com/office/drawing/2014/main" xmlns="" id="{8AC13796-888B-4E26-AAAA-205445B5E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Nơi giữ chỗ cho Số hiệu Bản chiếu 5">
            <a:extLst>
              <a:ext uri="{FF2B5EF4-FFF2-40B4-BE49-F238E27FC236}">
                <a16:creationId xmlns:a16="http://schemas.microsoft.com/office/drawing/2014/main" xmlns="" id="{A684BE58-91DF-447F-808A-3F44D1DE1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CF5B9-2966-4D58-AFCB-4994E61B44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81477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Nơi giữ chỗ cho Ngày tháng 3">
            <a:extLst>
              <a:ext uri="{FF2B5EF4-FFF2-40B4-BE49-F238E27FC236}">
                <a16:creationId xmlns:a16="http://schemas.microsoft.com/office/drawing/2014/main" xmlns="" id="{34D62AE9-9C67-41A3-81B2-539FCC2A8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Nơi giữ chỗ cho Chân trang 4">
            <a:extLst>
              <a:ext uri="{FF2B5EF4-FFF2-40B4-BE49-F238E27FC236}">
                <a16:creationId xmlns:a16="http://schemas.microsoft.com/office/drawing/2014/main" xmlns="" id="{BA34AED6-92D1-487E-A6E0-DFBE0A8EE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Nơi giữ chỗ cho Số hiệu Bản chiếu 5">
            <a:extLst>
              <a:ext uri="{FF2B5EF4-FFF2-40B4-BE49-F238E27FC236}">
                <a16:creationId xmlns:a16="http://schemas.microsoft.com/office/drawing/2014/main" xmlns="" id="{2ADB6DDC-1C2A-4669-9716-A136FE0DA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862F3-E17D-48BF-8745-489393C397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575097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Hình ảnh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Nơi giữ chỗ cho Ngày tháng 3">
            <a:extLst>
              <a:ext uri="{FF2B5EF4-FFF2-40B4-BE49-F238E27FC236}">
                <a16:creationId xmlns:a16="http://schemas.microsoft.com/office/drawing/2014/main" xmlns="" id="{B1BC4562-E445-4FB6-9E47-A453FA746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Nơi giữ chỗ cho Chân trang 4">
            <a:extLst>
              <a:ext uri="{FF2B5EF4-FFF2-40B4-BE49-F238E27FC236}">
                <a16:creationId xmlns:a16="http://schemas.microsoft.com/office/drawing/2014/main" xmlns="" id="{8A40D792-899E-498E-8E38-F4C788C9E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Nơi giữ chỗ cho Số hiệu Bản chiếu 5">
            <a:extLst>
              <a:ext uri="{FF2B5EF4-FFF2-40B4-BE49-F238E27FC236}">
                <a16:creationId xmlns:a16="http://schemas.microsoft.com/office/drawing/2014/main" xmlns="" id="{99D656F1-6769-4F48-A56F-EBC7102FA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10D5C-18A9-4883-A6AE-840FCAFF66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458104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:a16="http://schemas.microsoft.com/office/drawing/2014/main" xmlns="" id="{C149DEF4-D415-401E-ADFF-7AFF1890C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:a16="http://schemas.microsoft.com/office/drawing/2014/main" xmlns="" id="{DBC5EA38-7774-4910-8892-49CB683D9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:a16="http://schemas.microsoft.com/office/drawing/2014/main" xmlns="" id="{4489C310-BE50-43D0-B1DD-83CEDC011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37F73-E607-471A-BF15-23225D0AC5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600646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:a16="http://schemas.microsoft.com/office/drawing/2014/main" xmlns="" id="{52E76302-2242-4B80-9A87-F1808EE4F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:a16="http://schemas.microsoft.com/office/drawing/2014/main" xmlns="" id="{F1BFFFE9-D78A-4632-95E4-D7F4D5909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:a16="http://schemas.microsoft.com/office/drawing/2014/main" xmlns="" id="{10EC0A52-FB4A-4769-9CF4-82D978FC7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1D8A3-1241-416F-BB2C-DBFAC992BB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902314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39337" y="357671"/>
            <a:ext cx="11348400" cy="6126400"/>
            <a:chOff x="254503" y="268253"/>
            <a:chExt cx="8511300" cy="4594800"/>
          </a:xfrm>
        </p:grpSpPr>
        <p:sp>
          <p:nvSpPr>
            <p:cNvPr id="10" name="Google Shape;10;p2"/>
            <p:cNvSpPr/>
            <p:nvPr/>
          </p:nvSpPr>
          <p:spPr>
            <a:xfrm rot="10800000" flipH="1">
              <a:off x="254503" y="268253"/>
              <a:ext cx="8511300" cy="4594800"/>
            </a:xfrm>
            <a:prstGeom prst="snip1Rect">
              <a:avLst>
                <a:gd name="adj" fmla="val 17909"/>
              </a:avLst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0" fontAlgn="base" hangingPunct="0"/>
              <a:endParaRPr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 rot="5400000">
              <a:off x="7940200" y="4038225"/>
              <a:ext cx="825900" cy="821100"/>
            </a:xfrm>
            <a:prstGeom prst="rtTriangle">
              <a:avLst/>
            </a:prstGeom>
            <a:solidFill>
              <a:srgbClr val="F8F7E0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eaLnBrk="0" fontAlgn="base" hangingPunct="0"/>
              <a:endParaRPr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770367" y="1531284"/>
            <a:ext cx="8651200" cy="242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7333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770400" y="3954500"/>
            <a:ext cx="8651200" cy="82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4" name="Google Shape;14;p2"/>
          <p:cNvSpPr txBox="1"/>
          <p:nvPr/>
        </p:nvSpPr>
        <p:spPr>
          <a:xfrm>
            <a:off x="9898000" y="374601"/>
            <a:ext cx="1638000" cy="574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eaLnBrk="0" fontAlgn="base" hangingPunct="0"/>
            <a:endParaRPr sz="2133">
              <a:solidFill>
                <a:prstClr val="black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title" idx="2"/>
          </p:nvPr>
        </p:nvSpPr>
        <p:spPr>
          <a:xfrm>
            <a:off x="9106133" y="234033"/>
            <a:ext cx="2661200" cy="822000"/>
          </a:xfrm>
          <a:prstGeom prst="rect">
            <a:avLst/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267"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4304908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20752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89332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7533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556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Google Shape;276;p4"/>
          <p:cNvGrpSpPr/>
          <p:nvPr/>
        </p:nvGrpSpPr>
        <p:grpSpPr>
          <a:xfrm>
            <a:off x="10978864" y="-133"/>
            <a:ext cx="1204965" cy="1761341"/>
            <a:chOff x="7924616" y="-100"/>
            <a:chExt cx="1212890" cy="1772924"/>
          </a:xfrm>
        </p:grpSpPr>
        <p:sp>
          <p:nvSpPr>
            <p:cNvPr id="277" name="Google Shape;277;p4"/>
            <p:cNvSpPr/>
            <p:nvPr/>
          </p:nvSpPr>
          <p:spPr>
            <a:xfrm>
              <a:off x="8348260" y="166878"/>
              <a:ext cx="789242" cy="1605946"/>
            </a:xfrm>
            <a:custGeom>
              <a:avLst/>
              <a:gdLst/>
              <a:ahLst/>
              <a:cxnLst/>
              <a:rect l="l" t="t" r="r" b="b"/>
              <a:pathLst>
                <a:path w="6811" h="13859" extrusionOk="0">
                  <a:moveTo>
                    <a:pt x="6810" y="0"/>
                  </a:moveTo>
                  <a:lnTo>
                    <a:pt x="0" y="9799"/>
                  </a:lnTo>
                  <a:lnTo>
                    <a:pt x="5846" y="13859"/>
                  </a:lnTo>
                  <a:lnTo>
                    <a:pt x="6810" y="12466"/>
                  </a:lnTo>
                  <a:lnTo>
                    <a:pt x="68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4"/>
            <p:cNvSpPr/>
            <p:nvPr/>
          </p:nvSpPr>
          <p:spPr>
            <a:xfrm>
              <a:off x="8348260" y="1176740"/>
              <a:ext cx="764444" cy="594683"/>
            </a:xfrm>
            <a:custGeom>
              <a:avLst/>
              <a:gdLst/>
              <a:ahLst/>
              <a:cxnLst/>
              <a:rect l="l" t="t" r="r" b="b"/>
              <a:pathLst>
                <a:path w="6597" h="5132" extrusionOk="0">
                  <a:moveTo>
                    <a:pt x="750" y="0"/>
                  </a:moveTo>
                  <a:lnTo>
                    <a:pt x="0" y="1072"/>
                  </a:lnTo>
                  <a:lnTo>
                    <a:pt x="5846" y="5132"/>
                  </a:lnTo>
                  <a:lnTo>
                    <a:pt x="6596" y="4060"/>
                  </a:lnTo>
                  <a:lnTo>
                    <a:pt x="75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4"/>
            <p:cNvSpPr/>
            <p:nvPr/>
          </p:nvSpPr>
          <p:spPr>
            <a:xfrm>
              <a:off x="8517903" y="932473"/>
              <a:ext cx="619597" cy="556212"/>
            </a:xfrm>
            <a:custGeom>
              <a:avLst/>
              <a:gdLst/>
              <a:ahLst/>
              <a:cxnLst/>
              <a:rect l="l" t="t" r="r" b="b"/>
              <a:pathLst>
                <a:path w="5347" h="4800" extrusionOk="0">
                  <a:moveTo>
                    <a:pt x="751" y="1"/>
                  </a:moveTo>
                  <a:lnTo>
                    <a:pt x="1" y="1073"/>
                  </a:lnTo>
                  <a:lnTo>
                    <a:pt x="5346" y="4799"/>
                  </a:lnTo>
                  <a:lnTo>
                    <a:pt x="5346" y="3204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4"/>
            <p:cNvSpPr/>
            <p:nvPr/>
          </p:nvSpPr>
          <p:spPr>
            <a:xfrm>
              <a:off x="8687546" y="688322"/>
              <a:ext cx="449952" cy="437438"/>
            </a:xfrm>
            <a:custGeom>
              <a:avLst/>
              <a:gdLst/>
              <a:ahLst/>
              <a:cxnLst/>
              <a:rect l="l" t="t" r="r" b="b"/>
              <a:pathLst>
                <a:path w="3883" h="3775" extrusionOk="0">
                  <a:moveTo>
                    <a:pt x="739" y="1"/>
                  </a:moveTo>
                  <a:lnTo>
                    <a:pt x="1" y="1084"/>
                  </a:lnTo>
                  <a:lnTo>
                    <a:pt x="3882" y="3775"/>
                  </a:lnTo>
                  <a:lnTo>
                    <a:pt x="3882" y="219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8FC7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4"/>
            <p:cNvSpPr/>
            <p:nvPr/>
          </p:nvSpPr>
          <p:spPr>
            <a:xfrm>
              <a:off x="7924616" y="-100"/>
              <a:ext cx="1212890" cy="1226563"/>
            </a:xfrm>
            <a:custGeom>
              <a:avLst/>
              <a:gdLst/>
              <a:ahLst/>
              <a:cxnLst/>
              <a:rect l="l" t="t" r="r" b="b"/>
              <a:pathLst>
                <a:path w="10467" h="10585" extrusionOk="0">
                  <a:moveTo>
                    <a:pt x="1465" y="0"/>
                  </a:moveTo>
                  <a:lnTo>
                    <a:pt x="453" y="1108"/>
                  </a:lnTo>
                  <a:lnTo>
                    <a:pt x="1" y="5251"/>
                  </a:lnTo>
                  <a:lnTo>
                    <a:pt x="2073" y="8870"/>
                  </a:lnTo>
                  <a:lnTo>
                    <a:pt x="5883" y="10585"/>
                  </a:lnTo>
                  <a:lnTo>
                    <a:pt x="9966" y="9740"/>
                  </a:lnTo>
                  <a:lnTo>
                    <a:pt x="10466" y="9180"/>
                  </a:lnTo>
                  <a:lnTo>
                    <a:pt x="1046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4"/>
            <p:cNvSpPr/>
            <p:nvPr/>
          </p:nvSpPr>
          <p:spPr>
            <a:xfrm>
              <a:off x="8690327" y="-100"/>
              <a:ext cx="404412" cy="448446"/>
            </a:xfrm>
            <a:custGeom>
              <a:avLst/>
              <a:gdLst/>
              <a:ahLst/>
              <a:cxnLst/>
              <a:rect l="l" t="t" r="r" b="b"/>
              <a:pathLst>
                <a:path w="3490" h="3870" extrusionOk="0">
                  <a:moveTo>
                    <a:pt x="453" y="0"/>
                  </a:moveTo>
                  <a:lnTo>
                    <a:pt x="1" y="3870"/>
                  </a:lnTo>
                  <a:lnTo>
                    <a:pt x="34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4"/>
            <p:cNvSpPr/>
            <p:nvPr/>
          </p:nvSpPr>
          <p:spPr>
            <a:xfrm>
              <a:off x="7979889" y="-100"/>
              <a:ext cx="710561" cy="448446"/>
            </a:xfrm>
            <a:custGeom>
              <a:avLst/>
              <a:gdLst/>
              <a:ahLst/>
              <a:cxnLst/>
              <a:rect l="l" t="t" r="r" b="b"/>
              <a:pathLst>
                <a:path w="6132" h="3870" extrusionOk="0">
                  <a:moveTo>
                    <a:pt x="988" y="0"/>
                  </a:moveTo>
                  <a:lnTo>
                    <a:pt x="0" y="1084"/>
                  </a:lnTo>
                  <a:lnTo>
                    <a:pt x="6132" y="3870"/>
                  </a:lnTo>
                  <a:lnTo>
                    <a:pt x="38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4"/>
            <p:cNvSpPr/>
            <p:nvPr/>
          </p:nvSpPr>
          <p:spPr>
            <a:xfrm>
              <a:off x="7927397" y="448226"/>
              <a:ext cx="763053" cy="576838"/>
            </a:xfrm>
            <a:custGeom>
              <a:avLst/>
              <a:gdLst/>
              <a:ahLst/>
              <a:cxnLst/>
              <a:rect l="l" t="t" r="r" b="b"/>
              <a:pathLst>
                <a:path w="6585" h="4978" extrusionOk="0">
                  <a:moveTo>
                    <a:pt x="6585" y="1"/>
                  </a:moveTo>
                  <a:lnTo>
                    <a:pt x="1" y="1418"/>
                  </a:lnTo>
                  <a:lnTo>
                    <a:pt x="2037" y="4978"/>
                  </a:lnTo>
                  <a:lnTo>
                    <a:pt x="65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4"/>
            <p:cNvSpPr/>
            <p:nvPr/>
          </p:nvSpPr>
          <p:spPr>
            <a:xfrm>
              <a:off x="8610372" y="448226"/>
              <a:ext cx="465016" cy="778233"/>
            </a:xfrm>
            <a:custGeom>
              <a:avLst/>
              <a:gdLst/>
              <a:ahLst/>
              <a:cxnLst/>
              <a:rect l="l" t="t" r="r" b="b"/>
              <a:pathLst>
                <a:path w="4013" h="6716" extrusionOk="0">
                  <a:moveTo>
                    <a:pt x="691" y="1"/>
                  </a:moveTo>
                  <a:lnTo>
                    <a:pt x="0" y="6716"/>
                  </a:lnTo>
                  <a:lnTo>
                    <a:pt x="0" y="6716"/>
                  </a:lnTo>
                  <a:lnTo>
                    <a:pt x="4013" y="5883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4"/>
            <p:cNvSpPr/>
            <p:nvPr/>
          </p:nvSpPr>
          <p:spPr>
            <a:xfrm>
              <a:off x="8690327" y="358538"/>
              <a:ext cx="447171" cy="288535"/>
            </a:xfrm>
            <a:custGeom>
              <a:avLst/>
              <a:gdLst/>
              <a:ahLst/>
              <a:cxnLst/>
              <a:rect l="l" t="t" r="r" b="b"/>
              <a:pathLst>
                <a:path w="3859" h="2490" extrusionOk="0">
                  <a:moveTo>
                    <a:pt x="3858" y="1"/>
                  </a:moveTo>
                  <a:lnTo>
                    <a:pt x="1" y="775"/>
                  </a:lnTo>
                  <a:lnTo>
                    <a:pt x="3858" y="2489"/>
                  </a:lnTo>
                  <a:lnTo>
                    <a:pt x="385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87" name="Google Shape;287;p4"/>
          <p:cNvSpPr/>
          <p:nvPr/>
        </p:nvSpPr>
        <p:spPr>
          <a:xfrm rot="-6510779">
            <a:off x="-466138" y="-40623"/>
            <a:ext cx="1238527" cy="1012637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67B5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8" name="Google Shape;288;p4"/>
          <p:cNvSpPr/>
          <p:nvPr/>
        </p:nvSpPr>
        <p:spPr>
          <a:xfrm rot="-7532834">
            <a:off x="138817" y="-367819"/>
            <a:ext cx="1244059" cy="1053069"/>
          </a:xfrm>
          <a:custGeom>
            <a:avLst/>
            <a:gdLst/>
            <a:ahLst/>
            <a:cxnLst/>
            <a:rect l="l" t="t" r="r" b="b"/>
            <a:pathLst>
              <a:path w="29768" h="25198" extrusionOk="0">
                <a:moveTo>
                  <a:pt x="28706" y="0"/>
                </a:moveTo>
                <a:cubicBezTo>
                  <a:pt x="28706" y="0"/>
                  <a:pt x="28683" y="107"/>
                  <a:pt x="28647" y="286"/>
                </a:cubicBezTo>
                <a:cubicBezTo>
                  <a:pt x="28635" y="369"/>
                  <a:pt x="28611" y="488"/>
                  <a:pt x="28575" y="631"/>
                </a:cubicBezTo>
                <a:cubicBezTo>
                  <a:pt x="28552" y="762"/>
                  <a:pt x="28516" y="905"/>
                  <a:pt x="28456" y="1072"/>
                </a:cubicBezTo>
                <a:cubicBezTo>
                  <a:pt x="28397" y="1238"/>
                  <a:pt x="28337" y="1429"/>
                  <a:pt x="28278" y="1619"/>
                </a:cubicBezTo>
                <a:cubicBezTo>
                  <a:pt x="28218" y="1834"/>
                  <a:pt x="28111" y="2036"/>
                  <a:pt x="28028" y="2262"/>
                </a:cubicBezTo>
                <a:cubicBezTo>
                  <a:pt x="27980" y="2369"/>
                  <a:pt x="27933" y="2477"/>
                  <a:pt x="27897" y="2596"/>
                </a:cubicBezTo>
                <a:cubicBezTo>
                  <a:pt x="26399" y="2354"/>
                  <a:pt x="20976" y="1508"/>
                  <a:pt x="18281" y="1508"/>
                </a:cubicBezTo>
                <a:cubicBezTo>
                  <a:pt x="17119" y="1508"/>
                  <a:pt x="16464" y="1665"/>
                  <a:pt x="16848" y="2096"/>
                </a:cubicBezTo>
                <a:cubicBezTo>
                  <a:pt x="17861" y="3230"/>
                  <a:pt x="22903" y="3406"/>
                  <a:pt x="25750" y="3406"/>
                </a:cubicBezTo>
                <a:cubicBezTo>
                  <a:pt x="26550" y="3406"/>
                  <a:pt x="27176" y="3392"/>
                  <a:pt x="27492" y="3381"/>
                </a:cubicBezTo>
                <a:lnTo>
                  <a:pt x="27492" y="3381"/>
                </a:lnTo>
                <a:cubicBezTo>
                  <a:pt x="27432" y="3501"/>
                  <a:pt x="27361" y="3620"/>
                  <a:pt x="27278" y="3739"/>
                </a:cubicBezTo>
                <a:cubicBezTo>
                  <a:pt x="27123" y="4001"/>
                  <a:pt x="26968" y="4286"/>
                  <a:pt x="26778" y="4560"/>
                </a:cubicBezTo>
                <a:cubicBezTo>
                  <a:pt x="26587" y="4822"/>
                  <a:pt x="26409" y="5120"/>
                  <a:pt x="26182" y="5394"/>
                </a:cubicBezTo>
                <a:cubicBezTo>
                  <a:pt x="25968" y="5667"/>
                  <a:pt x="25754" y="5965"/>
                  <a:pt x="25516" y="6239"/>
                </a:cubicBezTo>
                <a:cubicBezTo>
                  <a:pt x="25397" y="6382"/>
                  <a:pt x="25277" y="6525"/>
                  <a:pt x="25158" y="6668"/>
                </a:cubicBezTo>
                <a:cubicBezTo>
                  <a:pt x="25039" y="6822"/>
                  <a:pt x="24896" y="6953"/>
                  <a:pt x="24765" y="7096"/>
                </a:cubicBezTo>
                <a:cubicBezTo>
                  <a:pt x="24658" y="7215"/>
                  <a:pt x="24563" y="7334"/>
                  <a:pt x="24444" y="7453"/>
                </a:cubicBezTo>
                <a:cubicBezTo>
                  <a:pt x="22451" y="7037"/>
                  <a:pt x="16306" y="5777"/>
                  <a:pt x="13663" y="5777"/>
                </a:cubicBezTo>
                <a:cubicBezTo>
                  <a:pt x="12753" y="5777"/>
                  <a:pt x="12258" y="5926"/>
                  <a:pt x="12490" y="6310"/>
                </a:cubicBezTo>
                <a:cubicBezTo>
                  <a:pt x="13383" y="7787"/>
                  <a:pt x="21360" y="8096"/>
                  <a:pt x="23742" y="8156"/>
                </a:cubicBezTo>
                <a:cubicBezTo>
                  <a:pt x="23515" y="8382"/>
                  <a:pt x="23289" y="8584"/>
                  <a:pt x="23075" y="8799"/>
                </a:cubicBezTo>
                <a:cubicBezTo>
                  <a:pt x="22777" y="9085"/>
                  <a:pt x="22456" y="9346"/>
                  <a:pt x="22158" y="9632"/>
                </a:cubicBezTo>
                <a:cubicBezTo>
                  <a:pt x="21848" y="9894"/>
                  <a:pt x="21539" y="10168"/>
                  <a:pt x="21206" y="10430"/>
                </a:cubicBezTo>
                <a:cubicBezTo>
                  <a:pt x="20717" y="10835"/>
                  <a:pt x="20217" y="11228"/>
                  <a:pt x="19705" y="11597"/>
                </a:cubicBezTo>
                <a:cubicBezTo>
                  <a:pt x="18173" y="10937"/>
                  <a:pt x="11342" y="8009"/>
                  <a:pt x="9539" y="8009"/>
                </a:cubicBezTo>
                <a:cubicBezTo>
                  <a:pt x="9030" y="8009"/>
                  <a:pt x="8921" y="8242"/>
                  <a:pt x="9442" y="8823"/>
                </a:cubicBezTo>
                <a:cubicBezTo>
                  <a:pt x="11204" y="10811"/>
                  <a:pt x="17372" y="11894"/>
                  <a:pt x="18979" y="12144"/>
                </a:cubicBezTo>
                <a:cubicBezTo>
                  <a:pt x="18408" y="12561"/>
                  <a:pt x="17836" y="12954"/>
                  <a:pt x="17276" y="13335"/>
                </a:cubicBezTo>
                <a:cubicBezTo>
                  <a:pt x="16824" y="13645"/>
                  <a:pt x="16372" y="13930"/>
                  <a:pt x="15931" y="14204"/>
                </a:cubicBezTo>
                <a:cubicBezTo>
                  <a:pt x="14714" y="13877"/>
                  <a:pt x="8313" y="12201"/>
                  <a:pt x="6010" y="12201"/>
                </a:cubicBezTo>
                <a:cubicBezTo>
                  <a:pt x="5385" y="12201"/>
                  <a:pt x="5062" y="12325"/>
                  <a:pt x="5227" y="12633"/>
                </a:cubicBezTo>
                <a:cubicBezTo>
                  <a:pt x="5954" y="13990"/>
                  <a:pt x="13276" y="14585"/>
                  <a:pt x="15121" y="14704"/>
                </a:cubicBezTo>
                <a:cubicBezTo>
                  <a:pt x="14598" y="15014"/>
                  <a:pt x="14109" y="15312"/>
                  <a:pt x="13645" y="15573"/>
                </a:cubicBezTo>
                <a:cubicBezTo>
                  <a:pt x="12562" y="16193"/>
                  <a:pt x="11645" y="16681"/>
                  <a:pt x="10990" y="17014"/>
                </a:cubicBezTo>
                <a:cubicBezTo>
                  <a:pt x="9274" y="16537"/>
                  <a:pt x="4757" y="15316"/>
                  <a:pt x="3092" y="15316"/>
                </a:cubicBezTo>
                <a:cubicBezTo>
                  <a:pt x="2469" y="15316"/>
                  <a:pt x="2245" y="15487"/>
                  <a:pt x="2715" y="15931"/>
                </a:cubicBezTo>
                <a:cubicBezTo>
                  <a:pt x="4356" y="17469"/>
                  <a:pt x="8286" y="17610"/>
                  <a:pt x="9787" y="17610"/>
                </a:cubicBezTo>
                <a:cubicBezTo>
                  <a:pt x="9865" y="17610"/>
                  <a:pt x="9937" y="17610"/>
                  <a:pt x="10002" y="17609"/>
                </a:cubicBezTo>
                <a:lnTo>
                  <a:pt x="10061" y="17728"/>
                </a:lnTo>
                <a:cubicBezTo>
                  <a:pt x="8311" y="18443"/>
                  <a:pt x="0" y="21848"/>
                  <a:pt x="1382" y="22265"/>
                </a:cubicBezTo>
                <a:cubicBezTo>
                  <a:pt x="1598" y="22330"/>
                  <a:pt x="1836" y="22360"/>
                  <a:pt x="2092" y="22360"/>
                </a:cubicBezTo>
                <a:cubicBezTo>
                  <a:pt x="5099" y="22360"/>
                  <a:pt x="10490" y="18193"/>
                  <a:pt x="10490" y="18193"/>
                </a:cubicBezTo>
                <a:lnTo>
                  <a:pt x="10490" y="18193"/>
                </a:lnTo>
                <a:cubicBezTo>
                  <a:pt x="10490" y="18193"/>
                  <a:pt x="7895" y="25197"/>
                  <a:pt x="9271" y="25197"/>
                </a:cubicBezTo>
                <a:cubicBezTo>
                  <a:pt x="9406" y="25197"/>
                  <a:pt x="9580" y="25129"/>
                  <a:pt x="9799" y="24979"/>
                </a:cubicBezTo>
                <a:cubicBezTo>
                  <a:pt x="10752" y="24325"/>
                  <a:pt x="11597" y="17657"/>
                  <a:pt x="11657" y="17216"/>
                </a:cubicBezTo>
                <a:cubicBezTo>
                  <a:pt x="12264" y="16907"/>
                  <a:pt x="13026" y="16502"/>
                  <a:pt x="13907" y="16026"/>
                </a:cubicBezTo>
                <a:cubicBezTo>
                  <a:pt x="14348" y="15776"/>
                  <a:pt x="14824" y="15514"/>
                  <a:pt x="15336" y="15216"/>
                </a:cubicBezTo>
                <a:lnTo>
                  <a:pt x="15336" y="15216"/>
                </a:lnTo>
                <a:cubicBezTo>
                  <a:pt x="14228" y="18026"/>
                  <a:pt x="12966" y="24098"/>
                  <a:pt x="13978" y="24444"/>
                </a:cubicBezTo>
                <a:cubicBezTo>
                  <a:pt x="13997" y="24450"/>
                  <a:pt x="14015" y="24452"/>
                  <a:pt x="14033" y="24452"/>
                </a:cubicBezTo>
                <a:cubicBezTo>
                  <a:pt x="14954" y="24452"/>
                  <a:pt x="15852" y="16842"/>
                  <a:pt x="16074" y="14764"/>
                </a:cubicBezTo>
                <a:cubicBezTo>
                  <a:pt x="16562" y="14466"/>
                  <a:pt x="17074" y="14157"/>
                  <a:pt x="17598" y="13811"/>
                </a:cubicBezTo>
                <a:cubicBezTo>
                  <a:pt x="18086" y="13490"/>
                  <a:pt x="18586" y="13156"/>
                  <a:pt x="19098" y="12799"/>
                </a:cubicBezTo>
                <a:lnTo>
                  <a:pt x="19098" y="12799"/>
                </a:lnTo>
                <a:cubicBezTo>
                  <a:pt x="18205" y="14811"/>
                  <a:pt x="15479" y="21241"/>
                  <a:pt x="17145" y="21681"/>
                </a:cubicBezTo>
                <a:cubicBezTo>
                  <a:pt x="17194" y="21694"/>
                  <a:pt x="17243" y="21701"/>
                  <a:pt x="17290" y="21701"/>
                </a:cubicBezTo>
                <a:cubicBezTo>
                  <a:pt x="18934" y="21701"/>
                  <a:pt x="19783" y="14101"/>
                  <a:pt x="19991" y="12180"/>
                </a:cubicBezTo>
                <a:cubicBezTo>
                  <a:pt x="20539" y="11775"/>
                  <a:pt x="21086" y="11359"/>
                  <a:pt x="21622" y="10942"/>
                </a:cubicBezTo>
                <a:lnTo>
                  <a:pt x="22610" y="10132"/>
                </a:lnTo>
                <a:cubicBezTo>
                  <a:pt x="22920" y="9858"/>
                  <a:pt x="23253" y="9585"/>
                  <a:pt x="23551" y="9299"/>
                </a:cubicBezTo>
                <a:lnTo>
                  <a:pt x="24265" y="8632"/>
                </a:lnTo>
                <a:lnTo>
                  <a:pt x="24265" y="8632"/>
                </a:lnTo>
                <a:cubicBezTo>
                  <a:pt x="23134" y="11859"/>
                  <a:pt x="21968" y="19050"/>
                  <a:pt x="23158" y="19383"/>
                </a:cubicBezTo>
                <a:cubicBezTo>
                  <a:pt x="23176" y="19388"/>
                  <a:pt x="23194" y="19391"/>
                  <a:pt x="23212" y="19391"/>
                </a:cubicBezTo>
                <a:cubicBezTo>
                  <a:pt x="24345" y="19391"/>
                  <a:pt x="24981" y="9417"/>
                  <a:pt x="25075" y="7811"/>
                </a:cubicBezTo>
                <a:cubicBezTo>
                  <a:pt x="25158" y="7739"/>
                  <a:pt x="25230" y="7668"/>
                  <a:pt x="25289" y="7596"/>
                </a:cubicBezTo>
                <a:cubicBezTo>
                  <a:pt x="25420" y="7441"/>
                  <a:pt x="25551" y="7311"/>
                  <a:pt x="25694" y="7156"/>
                </a:cubicBezTo>
                <a:cubicBezTo>
                  <a:pt x="25825" y="7013"/>
                  <a:pt x="25944" y="6858"/>
                  <a:pt x="26063" y="6715"/>
                </a:cubicBezTo>
                <a:cubicBezTo>
                  <a:pt x="26313" y="6429"/>
                  <a:pt x="26540" y="6132"/>
                  <a:pt x="26766" y="5834"/>
                </a:cubicBezTo>
                <a:cubicBezTo>
                  <a:pt x="27004" y="5548"/>
                  <a:pt x="27194" y="5251"/>
                  <a:pt x="27385" y="4977"/>
                </a:cubicBezTo>
                <a:cubicBezTo>
                  <a:pt x="27432" y="4917"/>
                  <a:pt x="27480" y="4858"/>
                  <a:pt x="27516" y="4774"/>
                </a:cubicBezTo>
                <a:lnTo>
                  <a:pt x="27516" y="4774"/>
                </a:lnTo>
                <a:cubicBezTo>
                  <a:pt x="27135" y="8584"/>
                  <a:pt x="27397" y="15109"/>
                  <a:pt x="28611" y="15216"/>
                </a:cubicBezTo>
                <a:cubicBezTo>
                  <a:pt x="28617" y="15217"/>
                  <a:pt x="28623" y="15217"/>
                  <a:pt x="28629" y="15217"/>
                </a:cubicBezTo>
                <a:cubicBezTo>
                  <a:pt x="29767" y="15217"/>
                  <a:pt x="28705" y="5940"/>
                  <a:pt x="28385" y="3322"/>
                </a:cubicBezTo>
                <a:lnTo>
                  <a:pt x="28385" y="3310"/>
                </a:lnTo>
                <a:cubicBezTo>
                  <a:pt x="28456" y="3167"/>
                  <a:pt x="28516" y="3048"/>
                  <a:pt x="28575" y="2917"/>
                </a:cubicBezTo>
                <a:cubicBezTo>
                  <a:pt x="28635" y="2786"/>
                  <a:pt x="28683" y="2667"/>
                  <a:pt x="28742" y="2548"/>
                </a:cubicBezTo>
                <a:cubicBezTo>
                  <a:pt x="28849" y="2310"/>
                  <a:pt x="28945" y="2084"/>
                  <a:pt x="29028" y="1857"/>
                </a:cubicBezTo>
                <a:cubicBezTo>
                  <a:pt x="29099" y="1643"/>
                  <a:pt x="29171" y="1441"/>
                  <a:pt x="29230" y="1262"/>
                </a:cubicBezTo>
                <a:cubicBezTo>
                  <a:pt x="29290" y="1084"/>
                  <a:pt x="29337" y="929"/>
                  <a:pt x="29361" y="774"/>
                </a:cubicBezTo>
                <a:cubicBezTo>
                  <a:pt x="29397" y="631"/>
                  <a:pt x="29421" y="512"/>
                  <a:pt x="29457" y="405"/>
                </a:cubicBezTo>
                <a:cubicBezTo>
                  <a:pt x="29504" y="214"/>
                  <a:pt x="29528" y="107"/>
                  <a:pt x="29528" y="107"/>
                </a:cubicBezTo>
                <a:lnTo>
                  <a:pt x="287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9" name="Google Shape;289;p4"/>
          <p:cNvSpPr/>
          <p:nvPr/>
        </p:nvSpPr>
        <p:spPr>
          <a:xfrm>
            <a:off x="9136766" y="131741"/>
            <a:ext cx="1623807" cy="376265"/>
          </a:xfrm>
          <a:custGeom>
            <a:avLst/>
            <a:gdLst/>
            <a:ahLst/>
            <a:cxnLst/>
            <a:rect l="l" t="t" r="r" b="b"/>
            <a:pathLst>
              <a:path w="28779" h="6669" extrusionOk="0">
                <a:moveTo>
                  <a:pt x="13951" y="1"/>
                </a:moveTo>
                <a:cubicBezTo>
                  <a:pt x="13574" y="1"/>
                  <a:pt x="13197" y="32"/>
                  <a:pt x="12824" y="96"/>
                </a:cubicBezTo>
                <a:cubicBezTo>
                  <a:pt x="11859" y="239"/>
                  <a:pt x="10955" y="608"/>
                  <a:pt x="10085" y="1072"/>
                </a:cubicBezTo>
                <a:cubicBezTo>
                  <a:pt x="8633" y="1858"/>
                  <a:pt x="7466" y="2799"/>
                  <a:pt x="6692" y="4263"/>
                </a:cubicBezTo>
                <a:cubicBezTo>
                  <a:pt x="5961" y="3714"/>
                  <a:pt x="5054" y="3419"/>
                  <a:pt x="4155" y="3419"/>
                </a:cubicBezTo>
                <a:cubicBezTo>
                  <a:pt x="3883" y="3419"/>
                  <a:pt x="3612" y="3446"/>
                  <a:pt x="3346" y="3501"/>
                </a:cubicBezTo>
                <a:cubicBezTo>
                  <a:pt x="2203" y="3739"/>
                  <a:pt x="1156" y="4501"/>
                  <a:pt x="584" y="5525"/>
                </a:cubicBezTo>
                <a:cubicBezTo>
                  <a:pt x="406" y="5835"/>
                  <a:pt x="167" y="6263"/>
                  <a:pt x="1" y="6668"/>
                </a:cubicBezTo>
                <a:lnTo>
                  <a:pt x="28778" y="6668"/>
                </a:lnTo>
                <a:cubicBezTo>
                  <a:pt x="28659" y="5716"/>
                  <a:pt x="28028" y="4846"/>
                  <a:pt x="27207" y="4299"/>
                </a:cubicBezTo>
                <a:cubicBezTo>
                  <a:pt x="26314" y="3727"/>
                  <a:pt x="25218" y="3501"/>
                  <a:pt x="24170" y="3489"/>
                </a:cubicBezTo>
                <a:cubicBezTo>
                  <a:pt x="24143" y="3489"/>
                  <a:pt x="24115" y="3489"/>
                  <a:pt x="24088" y="3489"/>
                </a:cubicBezTo>
                <a:cubicBezTo>
                  <a:pt x="22794" y="3489"/>
                  <a:pt x="21502" y="3763"/>
                  <a:pt x="20325" y="4334"/>
                </a:cubicBezTo>
                <a:cubicBezTo>
                  <a:pt x="19765" y="2894"/>
                  <a:pt x="18682" y="1644"/>
                  <a:pt x="17324" y="882"/>
                </a:cubicBezTo>
                <a:cubicBezTo>
                  <a:pt x="16297" y="305"/>
                  <a:pt x="15126" y="1"/>
                  <a:pt x="1395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0" name="Google Shape;290;p4"/>
          <p:cNvSpPr/>
          <p:nvPr/>
        </p:nvSpPr>
        <p:spPr>
          <a:xfrm flipH="1">
            <a:off x="-14" y="6402700"/>
            <a:ext cx="8342148" cy="455293"/>
          </a:xfrm>
          <a:custGeom>
            <a:avLst/>
            <a:gdLst/>
            <a:ahLst/>
            <a:cxnLst/>
            <a:rect l="l" t="t" r="r" b="b"/>
            <a:pathLst>
              <a:path w="53984" h="8516" extrusionOk="0">
                <a:moveTo>
                  <a:pt x="46657" y="1"/>
                </a:moveTo>
                <a:cubicBezTo>
                  <a:pt x="46074" y="1"/>
                  <a:pt x="45488" y="51"/>
                  <a:pt x="44899" y="169"/>
                </a:cubicBezTo>
                <a:cubicBezTo>
                  <a:pt x="43542" y="431"/>
                  <a:pt x="42387" y="1407"/>
                  <a:pt x="41470" y="2038"/>
                </a:cubicBezTo>
                <a:cubicBezTo>
                  <a:pt x="39232" y="3574"/>
                  <a:pt x="37029" y="4872"/>
                  <a:pt x="33612" y="5336"/>
                </a:cubicBezTo>
                <a:cubicBezTo>
                  <a:pt x="32989" y="5416"/>
                  <a:pt x="32472" y="5460"/>
                  <a:pt x="31980" y="5460"/>
                </a:cubicBezTo>
                <a:cubicBezTo>
                  <a:pt x="31371" y="5460"/>
                  <a:pt x="30802" y="5392"/>
                  <a:pt x="30123" y="5241"/>
                </a:cubicBezTo>
                <a:cubicBezTo>
                  <a:pt x="29750" y="5162"/>
                  <a:pt x="28846" y="5072"/>
                  <a:pt x="27839" y="5072"/>
                </a:cubicBezTo>
                <a:cubicBezTo>
                  <a:pt x="26724" y="5072"/>
                  <a:pt x="25482" y="5182"/>
                  <a:pt x="24694" y="5538"/>
                </a:cubicBezTo>
                <a:cubicBezTo>
                  <a:pt x="23539" y="6071"/>
                  <a:pt x="22016" y="6265"/>
                  <a:pt x="20469" y="6265"/>
                </a:cubicBezTo>
                <a:cubicBezTo>
                  <a:pt x="19146" y="6265"/>
                  <a:pt x="17804" y="6123"/>
                  <a:pt x="16657" y="5931"/>
                </a:cubicBezTo>
                <a:cubicBezTo>
                  <a:pt x="14636" y="5589"/>
                  <a:pt x="12849" y="5387"/>
                  <a:pt x="11110" y="5387"/>
                </a:cubicBezTo>
                <a:cubicBezTo>
                  <a:pt x="8793" y="5387"/>
                  <a:pt x="6562" y="5746"/>
                  <a:pt x="3977" y="6610"/>
                </a:cubicBezTo>
                <a:cubicBezTo>
                  <a:pt x="2417" y="7134"/>
                  <a:pt x="1179" y="7801"/>
                  <a:pt x="0" y="8515"/>
                </a:cubicBezTo>
                <a:lnTo>
                  <a:pt x="53983" y="8515"/>
                </a:lnTo>
                <a:lnTo>
                  <a:pt x="53983" y="1574"/>
                </a:lnTo>
                <a:cubicBezTo>
                  <a:pt x="51696" y="973"/>
                  <a:pt x="49211" y="1"/>
                  <a:pt x="4665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1" name="Google Shape;291;p4"/>
          <p:cNvSpPr txBox="1">
            <a:spLocks noGrp="1"/>
          </p:cNvSpPr>
          <p:nvPr>
            <p:ph type="title"/>
          </p:nvPr>
        </p:nvSpPr>
        <p:spPr>
          <a:xfrm>
            <a:off x="950967" y="650367"/>
            <a:ext cx="8101600" cy="95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4"/>
          <p:cNvSpPr txBox="1">
            <a:spLocks noGrp="1"/>
          </p:cNvSpPr>
          <p:nvPr>
            <p:ph type="body" idx="1"/>
          </p:nvPr>
        </p:nvSpPr>
        <p:spPr>
          <a:xfrm>
            <a:off x="950967" y="1596036"/>
            <a:ext cx="10290000" cy="4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Fredoka One"/>
              <a:buChar char="●"/>
              <a:defRPr sz="1600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○"/>
              <a:defRPr sz="1600"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■"/>
              <a:defRPr sz="1600"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●"/>
              <a:defRPr sz="1600"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○"/>
              <a:defRPr sz="1600"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■"/>
              <a:defRPr sz="1600"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●"/>
              <a:defRPr sz="1600"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○"/>
              <a:defRPr sz="1600"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352353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3126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03309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32911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33204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0978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0725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759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6600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1200" y="593367"/>
            <a:ext cx="10289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1200" y="1536633"/>
            <a:ext cx="10289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●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○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■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●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○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■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●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○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■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3250277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9" r:id="rId1"/>
    <p:sldLayoutId id="2147483711" r:id="rId2"/>
    <p:sldLayoutId id="2147483712" r:id="rId3"/>
    <p:sldLayoutId id="2147483714" r:id="rId4"/>
    <p:sldLayoutId id="2147483715" r:id="rId5"/>
    <p:sldLayoutId id="2147483716" r:id="rId6"/>
    <p:sldLayoutId id="2147483717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449">
          <p15:clr>
            <a:srgbClr val="EA4335"/>
          </p15:clr>
        </p15:guide>
        <p15:guide id="2" pos="5311">
          <p15:clr>
            <a:srgbClr val="EA4335"/>
          </p15:clr>
        </p15:guide>
        <p15:guide id="3" orient="horz" pos="340">
          <p15:clr>
            <a:srgbClr val="EA4335"/>
          </p15:clr>
        </p15:guide>
        <p15:guide id="4" orient="horz" pos="2900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66000"/>
          </a:scheme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1200" y="593367"/>
            <a:ext cx="10289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1200" y="1536633"/>
            <a:ext cx="10289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●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○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■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●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○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■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●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○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■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017086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449">
          <p15:clr>
            <a:srgbClr val="EA4335"/>
          </p15:clr>
        </p15:guide>
        <p15:guide id="2" pos="5311">
          <p15:clr>
            <a:srgbClr val="EA4335"/>
          </p15:clr>
        </p15:guide>
        <p15:guide id="3" orient="horz" pos="340">
          <p15:clr>
            <a:srgbClr val="EA4335"/>
          </p15:clr>
        </p15:guide>
        <p15:guide id="4" orient="horz" pos="2900">
          <p15:clr>
            <a:srgbClr val="EA4335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E31E5-9C54-4096-9F33-FBA5205F89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DC161-EED1-442C-B07B-C55D4BD97D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642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</p:sldLayoutIdLst>
  <p:transition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76DE6-A0F1-4B6E-BD04-42DD9C097C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EB42F-5D7C-41E5-A5A3-1834D26653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067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  <p:sldLayoutId id="2147483909" r:id="rId12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vi-VN" altLang="en-US" smtClean="0"/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vi-V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prstClr val="black">
                    <a:tint val="75000"/>
                  </a:prstClr>
                </a:solidFill>
                <a:latin typeface=".VnTime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prstClr val="black">
                    <a:tint val="75000"/>
                  </a:prstClr>
                </a:solidFill>
                <a:latin typeface=".VnTime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.VnTime" panose="020B7200000000000000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C7DCEE5-1682-4362-AE9A-5C66A6C209E7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861788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77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891" indent="-3428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14B9E19-1E6D-4911-A672-63E05D579CC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D31E9FB-D0E2-419C-90A1-EBC785225A0A}" type="slidenum">
              <a:rPr lang="en-US" alt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878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itchFamily="34" charset="0"/>
        </a:defRPr>
      </a:lvl9pPr>
    </p:titleStyle>
    <p:bodyStyle>
      <a:lvl1pPr marL="457189" indent="-45718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 b="1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 b="1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 b="1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5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6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40" y="617226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6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4972473-0BE6-4CB6-A23D-2FC85894CE73}" type="slidenum">
              <a:rPr lang="en-US" altLang="vi-VN" smtClean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587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3948" r:id="rId2"/>
    <p:sldLayoutId id="2147483949" r:id="rId3"/>
    <p:sldLayoutId id="2147483950" r:id="rId4"/>
    <p:sldLayoutId id="2147483951" r:id="rId5"/>
    <p:sldLayoutId id="2147483952" r:id="rId6"/>
    <p:sldLayoutId id="2147483953" r:id="rId7"/>
    <p:sldLayoutId id="2147483954" r:id="rId8"/>
    <p:sldLayoutId id="2147483955" r:id="rId9"/>
    <p:sldLayoutId id="2147483956" r:id="rId10"/>
    <p:sldLayoutId id="2147483957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Nơi giữ chỗ cho Tiêu đề 1">
            <a:extLst>
              <a:ext uri="{FF2B5EF4-FFF2-40B4-BE49-F238E27FC236}">
                <a16:creationId xmlns:a16="http://schemas.microsoft.com/office/drawing/2014/main" xmlns="" id="{3B025507-F166-4BF1-8482-22737BEC553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/>
              <a:t>Bấm &amp; sửa kiểu tiêu đề</a:t>
            </a:r>
            <a:endParaRPr lang="en-US" altLang="en-US"/>
          </a:p>
        </p:txBody>
      </p:sp>
      <p:sp>
        <p:nvSpPr>
          <p:cNvPr id="1027" name="Nơi giữ chỗ cho Văn bản 2">
            <a:extLst>
              <a:ext uri="{FF2B5EF4-FFF2-40B4-BE49-F238E27FC236}">
                <a16:creationId xmlns:a16="http://schemas.microsoft.com/office/drawing/2014/main" xmlns="" id="{EEE0CC52-211B-408A-AD61-33AD8E64823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/>
              <a:t>Bấm &amp; sửa kiểu tiêu đề</a:t>
            </a:r>
          </a:p>
          <a:p>
            <a:pPr lvl="1"/>
            <a:r>
              <a:rPr lang="vi-VN" altLang="en-US"/>
              <a:t>Mức hai</a:t>
            </a:r>
          </a:p>
          <a:p>
            <a:pPr lvl="2"/>
            <a:r>
              <a:rPr lang="vi-VN" altLang="en-US"/>
              <a:t>Mức ba</a:t>
            </a:r>
          </a:p>
          <a:p>
            <a:pPr lvl="3"/>
            <a:r>
              <a:rPr lang="vi-VN" altLang="en-US"/>
              <a:t>Mức bốn</a:t>
            </a:r>
          </a:p>
          <a:p>
            <a:pPr lvl="4"/>
            <a:r>
              <a:rPr lang="vi-VN" altLang="en-US"/>
              <a:t>Mức năm</a:t>
            </a:r>
            <a:endParaRPr lang="en-US" altLang="en-US"/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:a16="http://schemas.microsoft.com/office/drawing/2014/main" xmlns="" id="{D140CFAC-92F6-4E12-B64C-F753173BFE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:a16="http://schemas.microsoft.com/office/drawing/2014/main" xmlns="" id="{0A8AC92C-597E-4C5A-ABDA-E67B0A19C1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:a16="http://schemas.microsoft.com/office/drawing/2014/main" xmlns="" id="{17C45CCA-9A90-4AEF-95F8-2578E93F3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C270B8B-642D-425D-8106-DFC88DC9486F}" type="slidenum"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566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1" r:id="rId1"/>
    <p:sldLayoutId id="2147483972" r:id="rId2"/>
    <p:sldLayoutId id="2147483973" r:id="rId3"/>
    <p:sldLayoutId id="2147483974" r:id="rId4"/>
    <p:sldLayoutId id="2147483975" r:id="rId5"/>
    <p:sldLayoutId id="2147483976" r:id="rId6"/>
    <p:sldLayoutId id="2147483977" r:id="rId7"/>
    <p:sldLayoutId id="2147483978" r:id="rId8"/>
    <p:sldLayoutId id="2147483979" r:id="rId9"/>
    <p:sldLayoutId id="2147483980" r:id="rId10"/>
    <p:sldLayoutId id="2147483981" r:id="rId11"/>
    <p:sldLayoutId id="214748398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2022/11/12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529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4" r:id="rId1"/>
    <p:sldLayoutId id="2147483985" r:id="rId2"/>
    <p:sldLayoutId id="2147483986" r:id="rId3"/>
    <p:sldLayoutId id="2147483987" r:id="rId4"/>
    <p:sldLayoutId id="2147483988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5.png"/><Relationship Id="rId18" Type="http://schemas.openxmlformats.org/officeDocument/2006/relationships/image" Target="../media/image17.png"/><Relationship Id="rId26" Type="http://schemas.openxmlformats.org/officeDocument/2006/relationships/image" Target="../media/image19.png"/><Relationship Id="rId3" Type="http://schemas.openxmlformats.org/officeDocument/2006/relationships/audio" Target="../media/audio3.wav"/><Relationship Id="rId21" Type="http://schemas.openxmlformats.org/officeDocument/2006/relationships/image" Target="../media/image5.png"/><Relationship Id="rId7" Type="http://schemas.openxmlformats.org/officeDocument/2006/relationships/image" Target="../media/image29.png"/><Relationship Id="rId12" Type="http://schemas.openxmlformats.org/officeDocument/2006/relationships/slide" Target="slide5.xml"/><Relationship Id="rId17" Type="http://schemas.microsoft.com/office/2007/relationships/hdphoto" Target="../media/hdphoto7.wdp"/><Relationship Id="rId25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6.png"/><Relationship Id="rId20" Type="http://schemas.openxmlformats.org/officeDocument/2006/relationships/image" Target="../media/image18.GIF"/><Relationship Id="rId29" Type="http://schemas.microsoft.com/office/2007/relationships/hdphoto" Target="../media/hdphoto5.wdp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8.png"/><Relationship Id="rId11" Type="http://schemas.microsoft.com/office/2007/relationships/hdphoto" Target="../media/hdphoto2.wdp"/><Relationship Id="rId24" Type="http://schemas.openxmlformats.org/officeDocument/2006/relationships/image" Target="../media/image30.png"/><Relationship Id="rId5" Type="http://schemas.openxmlformats.org/officeDocument/2006/relationships/image" Target="../media/image27.png"/><Relationship Id="rId15" Type="http://schemas.openxmlformats.org/officeDocument/2006/relationships/slide" Target="slide2.xml"/><Relationship Id="rId23" Type="http://schemas.openxmlformats.org/officeDocument/2006/relationships/image" Target="../media/image20.png"/><Relationship Id="rId28" Type="http://schemas.openxmlformats.org/officeDocument/2006/relationships/image" Target="../media/image9.png"/><Relationship Id="rId10" Type="http://schemas.openxmlformats.org/officeDocument/2006/relationships/image" Target="../media/image4.png"/><Relationship Id="rId19" Type="http://schemas.microsoft.com/office/2007/relationships/hdphoto" Target="../media/hdphoto8.wdp"/><Relationship Id="rId4" Type="http://schemas.openxmlformats.org/officeDocument/2006/relationships/image" Target="../media/image26.png"/><Relationship Id="rId9" Type="http://schemas.microsoft.com/office/2007/relationships/hdphoto" Target="../media/hdphoto1.wdp"/><Relationship Id="rId14" Type="http://schemas.microsoft.com/office/2007/relationships/hdphoto" Target="../media/hdphoto6.wdp"/><Relationship Id="rId22" Type="http://schemas.microsoft.com/office/2007/relationships/hdphoto" Target="../media/hdphoto3.wdp"/><Relationship Id="rId27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1.wav"/><Relationship Id="rId7" Type="http://schemas.microsoft.com/office/2007/relationships/hdphoto" Target="../media/hdphoto10.wdp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38.png"/><Relationship Id="rId5" Type="http://schemas.openxmlformats.org/officeDocument/2006/relationships/audio" Target="../media/audio1.wav"/><Relationship Id="rId4" Type="http://schemas.openxmlformats.org/officeDocument/2006/relationships/audio" Target="../media/audio6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audio" Target="../media/audio7.wav"/><Relationship Id="rId7" Type="http://schemas.openxmlformats.org/officeDocument/2006/relationships/image" Target="../media/image4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4.jpeg"/><Relationship Id="rId11" Type="http://schemas.openxmlformats.org/officeDocument/2006/relationships/image" Target="../media/image49.png"/><Relationship Id="rId5" Type="http://schemas.openxmlformats.org/officeDocument/2006/relationships/audio" Target="../media/audio4.wav"/><Relationship Id="rId10" Type="http://schemas.openxmlformats.org/officeDocument/2006/relationships/image" Target="../media/image48.PNG"/><Relationship Id="rId4" Type="http://schemas.openxmlformats.org/officeDocument/2006/relationships/audio" Target="../media/audio8.wav"/><Relationship Id="rId9" Type="http://schemas.openxmlformats.org/officeDocument/2006/relationships/image" Target="../media/image47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audio" Target="../media/audio8.wav"/><Relationship Id="rId7" Type="http://schemas.openxmlformats.org/officeDocument/2006/relationships/image" Target="../media/image47.gif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6.png"/><Relationship Id="rId5" Type="http://schemas.openxmlformats.org/officeDocument/2006/relationships/image" Target="../media/image44.jpeg"/><Relationship Id="rId4" Type="http://schemas.openxmlformats.org/officeDocument/2006/relationships/audio" Target="../media/audio4.wav"/><Relationship Id="rId9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18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microsoft.com/office/2007/relationships/hdphoto" Target="../media/hdphoto2.wdp"/><Relationship Id="rId12" Type="http://schemas.microsoft.com/office/2007/relationships/hdphoto" Target="../media/hdphoto4.wdp"/><Relationship Id="rId1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6" Type="http://schemas.openxmlformats.org/officeDocument/2006/relationships/slide" Target="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microsoft.com/office/2007/relationships/hdphoto" Target="../media/hdphoto1.wdp"/><Relationship Id="rId15" Type="http://schemas.microsoft.com/office/2007/relationships/hdphoto" Target="../media/hdphoto5.wdp"/><Relationship Id="rId10" Type="http://schemas.openxmlformats.org/officeDocument/2006/relationships/image" Target="../media/image6.png"/><Relationship Id="rId19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microsoft.com/office/2007/relationships/hdphoto" Target="../media/hdphoto3.wdp"/><Relationship Id="rId1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microsoft.com/office/2007/relationships/hdphoto" Target="../media/hdphoto8.wdp"/><Relationship Id="rId18" Type="http://schemas.openxmlformats.org/officeDocument/2006/relationships/image" Target="../media/image20.png"/><Relationship Id="rId3" Type="http://schemas.microsoft.com/office/2007/relationships/hdphoto" Target="../media/hdphoto1.wdp"/><Relationship Id="rId21" Type="http://schemas.openxmlformats.org/officeDocument/2006/relationships/image" Target="../media/image22.png"/><Relationship Id="rId7" Type="http://schemas.openxmlformats.org/officeDocument/2006/relationships/image" Target="../media/image15.png"/><Relationship Id="rId12" Type="http://schemas.openxmlformats.org/officeDocument/2006/relationships/image" Target="../media/image17.png"/><Relationship Id="rId17" Type="http://schemas.openxmlformats.org/officeDocument/2006/relationships/image" Target="../media/image19.png"/><Relationship Id="rId2" Type="http://schemas.openxmlformats.org/officeDocument/2006/relationships/image" Target="../media/image3.png"/><Relationship Id="rId16" Type="http://schemas.microsoft.com/office/2007/relationships/hdphoto" Target="../media/hdphoto3.wdp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6" Type="http://schemas.openxmlformats.org/officeDocument/2006/relationships/slide" Target="slide5.xml"/><Relationship Id="rId11" Type="http://schemas.microsoft.com/office/2007/relationships/hdphoto" Target="../media/hdphoto7.wdp"/><Relationship Id="rId5" Type="http://schemas.microsoft.com/office/2007/relationships/hdphoto" Target="../media/hdphoto2.wdp"/><Relationship Id="rId15" Type="http://schemas.openxmlformats.org/officeDocument/2006/relationships/image" Target="../media/image5.png"/><Relationship Id="rId10" Type="http://schemas.openxmlformats.org/officeDocument/2006/relationships/image" Target="../media/image16.png"/><Relationship Id="rId19" Type="http://schemas.openxmlformats.org/officeDocument/2006/relationships/image" Target="../media/image21.png"/><Relationship Id="rId4" Type="http://schemas.openxmlformats.org/officeDocument/2006/relationships/image" Target="../media/image4.png"/><Relationship Id="rId9" Type="http://schemas.openxmlformats.org/officeDocument/2006/relationships/slide" Target="slide2.xml"/><Relationship Id="rId14" Type="http://schemas.openxmlformats.org/officeDocument/2006/relationships/image" Target="../media/image1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microsoft.com/office/2007/relationships/hdphoto" Target="../media/hdphoto9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3.png"/><Relationship Id="rId5" Type="http://schemas.openxmlformats.org/officeDocument/2006/relationships/image" Target="../media/image13.png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microsoft.com/office/2007/relationships/hdphoto" Target="../media/hdphoto8.wdp"/><Relationship Id="rId18" Type="http://schemas.openxmlformats.org/officeDocument/2006/relationships/image" Target="../media/image21.png"/><Relationship Id="rId3" Type="http://schemas.microsoft.com/office/2007/relationships/hdphoto" Target="../media/hdphoto1.wdp"/><Relationship Id="rId21" Type="http://schemas.openxmlformats.org/officeDocument/2006/relationships/image" Target="../media/image22.png"/><Relationship Id="rId7" Type="http://schemas.openxmlformats.org/officeDocument/2006/relationships/image" Target="../media/image15.png"/><Relationship Id="rId12" Type="http://schemas.openxmlformats.org/officeDocument/2006/relationships/image" Target="../media/image17.png"/><Relationship Id="rId17" Type="http://schemas.openxmlformats.org/officeDocument/2006/relationships/image" Target="../media/image19.png"/><Relationship Id="rId2" Type="http://schemas.openxmlformats.org/officeDocument/2006/relationships/image" Target="../media/image3.png"/><Relationship Id="rId16" Type="http://schemas.microsoft.com/office/2007/relationships/hdphoto" Target="../media/hdphoto3.wdp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18.xml"/><Relationship Id="rId6" Type="http://schemas.openxmlformats.org/officeDocument/2006/relationships/slide" Target="slide5.xml"/><Relationship Id="rId11" Type="http://schemas.microsoft.com/office/2007/relationships/hdphoto" Target="../media/hdphoto7.wdp"/><Relationship Id="rId5" Type="http://schemas.microsoft.com/office/2007/relationships/hdphoto" Target="../media/hdphoto2.wdp"/><Relationship Id="rId15" Type="http://schemas.openxmlformats.org/officeDocument/2006/relationships/image" Target="../media/image5.png"/><Relationship Id="rId10" Type="http://schemas.openxmlformats.org/officeDocument/2006/relationships/image" Target="../media/image16.png"/><Relationship Id="rId19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slide" Target="slide2.xml"/><Relationship Id="rId14" Type="http://schemas.openxmlformats.org/officeDocument/2006/relationships/image" Target="../media/image18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audio" Target="../media/audio4.wav"/><Relationship Id="rId7" Type="http://schemas.microsoft.com/office/2007/relationships/hdphoto" Target="../media/hdphoto9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3.png"/><Relationship Id="rId5" Type="http://schemas.openxmlformats.org/officeDocument/2006/relationships/image" Target="../media/image13.png"/><Relationship Id="rId4" Type="http://schemas.openxmlformats.org/officeDocument/2006/relationships/audio" Target="../media/audio5.wav"/><Relationship Id="rId9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microsoft.com/office/2007/relationships/hdphoto" Target="../media/hdphoto8.wdp"/><Relationship Id="rId18" Type="http://schemas.openxmlformats.org/officeDocument/2006/relationships/image" Target="../media/image21.png"/><Relationship Id="rId3" Type="http://schemas.microsoft.com/office/2007/relationships/hdphoto" Target="../media/hdphoto1.wdp"/><Relationship Id="rId21" Type="http://schemas.openxmlformats.org/officeDocument/2006/relationships/image" Target="../media/image22.png"/><Relationship Id="rId7" Type="http://schemas.openxmlformats.org/officeDocument/2006/relationships/image" Target="../media/image15.png"/><Relationship Id="rId12" Type="http://schemas.openxmlformats.org/officeDocument/2006/relationships/image" Target="../media/image17.png"/><Relationship Id="rId17" Type="http://schemas.openxmlformats.org/officeDocument/2006/relationships/image" Target="../media/image19.png"/><Relationship Id="rId2" Type="http://schemas.openxmlformats.org/officeDocument/2006/relationships/image" Target="../media/image3.png"/><Relationship Id="rId16" Type="http://schemas.microsoft.com/office/2007/relationships/hdphoto" Target="../media/hdphoto3.wdp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18.xml"/><Relationship Id="rId6" Type="http://schemas.openxmlformats.org/officeDocument/2006/relationships/slide" Target="slide5.xml"/><Relationship Id="rId11" Type="http://schemas.microsoft.com/office/2007/relationships/hdphoto" Target="../media/hdphoto7.wdp"/><Relationship Id="rId5" Type="http://schemas.microsoft.com/office/2007/relationships/hdphoto" Target="../media/hdphoto2.wdp"/><Relationship Id="rId15" Type="http://schemas.openxmlformats.org/officeDocument/2006/relationships/image" Target="../media/image5.png"/><Relationship Id="rId10" Type="http://schemas.openxmlformats.org/officeDocument/2006/relationships/image" Target="../media/image16.png"/><Relationship Id="rId19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slide" Target="slide2.xml"/><Relationship Id="rId14" Type="http://schemas.openxmlformats.org/officeDocument/2006/relationships/image" Target="../media/image18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audio" Target="../media/audio4.wav"/><Relationship Id="rId7" Type="http://schemas.microsoft.com/office/2007/relationships/hdphoto" Target="../media/hdphoto9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3.png"/><Relationship Id="rId5" Type="http://schemas.openxmlformats.org/officeDocument/2006/relationships/image" Target="../media/image13.png"/><Relationship Id="rId4" Type="http://schemas.openxmlformats.org/officeDocument/2006/relationships/audio" Target="../media/audio5.wav"/><Relationship Id="rId9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>
            <a:extLst>
              <a:ext uri="{FF2B5EF4-FFF2-40B4-BE49-F238E27FC236}">
                <a16:creationId xmlns:a16="http://schemas.microsoft.com/office/drawing/2014/main" xmlns="" id="{151DFAC8-D186-456F-8573-7362187D49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1288" y="1485900"/>
            <a:ext cx="4963715" cy="92333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>
              <a:spcBef>
                <a:spcPct val="0"/>
              </a:spcBef>
              <a:buNone/>
              <a:defRPr/>
            </a:pPr>
            <a:r>
              <a:rPr lang="en-US" altLang="vi-VN" sz="2700" b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Thế</a:t>
            </a:r>
            <a:r>
              <a:rPr lang="en-US" altLang="vi-VN" sz="2700" b="1" dirty="0">
                <a:solidFill>
                  <a:srgbClr val="FF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vi-VN" sz="2700" b="1" dirty="0">
                <a:solidFill>
                  <a:srgbClr val="FF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vi-VN" sz="2700" b="1" dirty="0">
                <a:solidFill>
                  <a:srgbClr val="FF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quan</a:t>
            </a:r>
            <a:r>
              <a:rPr lang="en-US" altLang="vi-VN" sz="2700" b="1" dirty="0">
                <a:solidFill>
                  <a:srgbClr val="FF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hệ</a:t>
            </a:r>
            <a:r>
              <a:rPr lang="en-US" altLang="vi-VN" sz="2700" b="1" dirty="0">
                <a:solidFill>
                  <a:srgbClr val="FF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rgbClr val="FF0066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vi-VN" sz="2700" b="1" dirty="0">
                <a:solidFill>
                  <a:srgbClr val="FF0066"/>
                </a:solidFill>
                <a:latin typeface="Times New Roman" panose="02020603050405020304" pitchFamily="18" charset="0"/>
              </a:rPr>
              <a:t>?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en-US" altLang="vi-VN" sz="2700" b="1" dirty="0">
              <a:solidFill>
                <a:srgbClr val="FF0066"/>
              </a:solidFill>
              <a:latin typeface="VNI-Times" pitchFamily="2" charset="0"/>
            </a:endParaRPr>
          </a:p>
        </p:txBody>
      </p:sp>
      <p:pic>
        <p:nvPicPr>
          <p:cNvPr id="4" name="Picture 2" descr="Picture2">
            <a:extLst>
              <a:ext uri="{FF2B5EF4-FFF2-40B4-BE49-F238E27FC236}">
                <a16:creationId xmlns:a16="http://schemas.microsoft.com/office/drawing/2014/main" xmlns="" id="{758EB93C-10C1-4940-90E7-87ED3AC5BA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8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8">
            <a:extLst>
              <a:ext uri="{FF2B5EF4-FFF2-40B4-BE49-F238E27FC236}">
                <a16:creationId xmlns:a16="http://schemas.microsoft.com/office/drawing/2014/main" xmlns="" id="{95E63A02-E1BD-4F12-86EF-E1EBE9A9A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7372" y="276524"/>
            <a:ext cx="8117256" cy="1073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360" tIns="45680" rIns="91360" bIns="4568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138" fontAlgn="base">
              <a:spcBef>
                <a:spcPct val="0"/>
              </a:spcBef>
              <a:spcAft>
                <a:spcPct val="0"/>
              </a:spcAft>
              <a:buNone/>
            </a:pPr>
            <a:endParaRPr lang="vi-VN" sz="2775" b="1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138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3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PHÚ THỊNH</a:t>
            </a:r>
          </a:p>
        </p:txBody>
      </p:sp>
      <p:sp>
        <p:nvSpPr>
          <p:cNvPr id="10" name="WordArt 6">
            <a:extLst>
              <a:ext uri="{FF2B5EF4-FFF2-40B4-BE49-F238E27FC236}">
                <a16:creationId xmlns:a16="http://schemas.microsoft.com/office/drawing/2014/main" xmlns="" id="{848FDDC5-2818-4A42-82BE-982E971DF25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470400" y="1497948"/>
            <a:ext cx="2971800" cy="581025"/>
          </a:xfrm>
          <a:prstGeom prst="rect">
            <a:avLst/>
          </a:prstGeom>
        </p:spPr>
        <p:txBody>
          <a:bodyPr wrap="none" lIns="68523" tIns="34289" rIns="68523" bIns="34289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68513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 err="1">
                <a:ln w="9525">
                  <a:solidFill>
                    <a:srgbClr val="FFFF99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33CC33"/>
                    </a:gs>
                    <a:gs pos="50000">
                      <a:srgbClr val="FF0000"/>
                    </a:gs>
                    <a:gs pos="100000">
                      <a:srgbClr val="33CC33"/>
                    </a:gs>
                  </a:gsLst>
                  <a:lin ang="5400000" scaled="1"/>
                </a:gra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3600" b="1" kern="10" dirty="0">
                <a:ln w="9525">
                  <a:solidFill>
                    <a:srgbClr val="FFFF99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33CC33"/>
                    </a:gs>
                    <a:gs pos="50000">
                      <a:srgbClr val="FF0000"/>
                    </a:gs>
                    <a:gs pos="100000">
                      <a:srgbClr val="33CC33"/>
                    </a:gs>
                  </a:gsLst>
                  <a:lin ang="5400000" scaled="1"/>
                </a:gra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</a:p>
        </p:txBody>
      </p:sp>
      <p:sp>
        <p:nvSpPr>
          <p:cNvPr id="11" name="WordArt 4">
            <a:extLst>
              <a:ext uri="{FF2B5EF4-FFF2-40B4-BE49-F238E27FC236}">
                <a16:creationId xmlns:a16="http://schemas.microsoft.com/office/drawing/2014/main" xmlns="" id="{6A52CCC3-E201-493E-9402-EC199CB1930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37000" y="2533934"/>
            <a:ext cx="4038600" cy="1116012"/>
          </a:xfrm>
          <a:prstGeom prst="rect">
            <a:avLst/>
          </a:prstGeom>
        </p:spPr>
        <p:txBody>
          <a:bodyPr wrap="none" lIns="68523" tIns="34289" rIns="68523" bIns="34289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68513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3600" b="1" kern="10" dirty="0" smtClean="0">
                <a:ln w="9525">
                  <a:solidFill>
                    <a:srgbClr val="0000CC"/>
                  </a:solidFill>
                  <a:round/>
                  <a:headEnd/>
                  <a:tailEnd/>
                </a:ln>
                <a:solidFill>
                  <a:srgbClr val="0000CC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Palatino Linotype" panose="02040502050505030304" pitchFamily="18" charset="0"/>
              </a:rPr>
              <a:t>Cộng hai số thập phân</a:t>
            </a:r>
            <a:endParaRPr lang="en-US" sz="3600" b="1" kern="10" dirty="0">
              <a:ln w="9525">
                <a:solidFill>
                  <a:srgbClr val="0000CC"/>
                </a:solidFill>
                <a:round/>
                <a:headEnd/>
                <a:tailEnd/>
              </a:ln>
              <a:solidFill>
                <a:srgbClr val="0000CC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sp>
        <p:nvSpPr>
          <p:cNvPr id="12" name="Text Box 2">
            <a:extLst>
              <a:ext uri="{FF2B5EF4-FFF2-40B4-BE49-F238E27FC236}">
                <a16:creationId xmlns:a16="http://schemas.microsoft.com/office/drawing/2014/main" xmlns="" id="{9900B716-C053-4417-A2BA-39E0DAFB77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7991" y="4448574"/>
            <a:ext cx="5310780" cy="519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360" tIns="45680" rIns="91360" bIns="4568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138" eaLnBrk="0" fontAlgn="base" hangingPunct="0">
              <a:spcBef>
                <a:spcPct val="50000"/>
              </a:spcBef>
              <a:spcAft>
                <a:spcPct val="0"/>
              </a:spcAft>
              <a:buNone/>
            </a:pPr>
            <a:r>
              <a:rPr lang="vi-VN" sz="2775" b="1" dirty="0">
                <a:solidFill>
                  <a:srgbClr val="FF0000"/>
                </a:solidFill>
                <a:latin typeface="Times New Roman" panose="02020603050405020304" pitchFamily="18" charset="0"/>
              </a:rPr>
              <a:t>Giáo viên: </a:t>
            </a:r>
            <a:r>
              <a:rPr lang="en-US" sz="2775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Nguyễn</a:t>
            </a:r>
            <a:r>
              <a:rPr lang="en-US" sz="2775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775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Thị</a:t>
            </a:r>
            <a:r>
              <a:rPr lang="en-US" sz="2775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vi-VN" sz="2775" b="1" dirty="0">
                <a:solidFill>
                  <a:srgbClr val="FF0000"/>
                </a:solidFill>
                <a:latin typeface="Times New Roman" panose="02020603050405020304" pitchFamily="18" charset="0"/>
              </a:rPr>
              <a:t>Bích Thảo</a:t>
            </a:r>
            <a:endParaRPr lang="en-US" sz="2775" b="1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6794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1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3" y="1"/>
            <a:ext cx="2096379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3" y="214581"/>
            <a:ext cx="1694696" cy="21619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721" y="2835987"/>
            <a:ext cx="8255000" cy="492279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8019" flipH="1">
            <a:off x="6699280" y="4129883"/>
            <a:ext cx="6019432" cy="4112991"/>
          </a:xfrm>
          <a:prstGeom prst="rect">
            <a:avLst/>
          </a:prstGeom>
        </p:spPr>
      </p:pic>
      <p:pic>
        <p:nvPicPr>
          <p:cNvPr id="13" name="Picture 3" descr="C:\Users\ADMIN\Desktop\Tai nguyen thiet ke tro choi\Bảng gỗ\1.jp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126" y="-28988"/>
            <a:ext cx="826241" cy="844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:\Users\ADMIN\Desktop\Tai nguyen thiet ke tro choi\Bảng gỗ\2.jp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184" y="-3317"/>
            <a:ext cx="781443" cy="836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C:\Users\ADMIN\Desktop\Tai nguyen thiet ke tro choi\Bảng gỗ\3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948" y="-55582"/>
            <a:ext cx="791253" cy="84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Ã¬nh áº£nh cÃ³ liÃªn quan"/>
          <p:cNvPicPr>
            <a:picLocks noChangeAspect="1" noChangeArrowheads="1" noCrop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-120180" y="3438527"/>
            <a:ext cx="8501208" cy="3812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Oval Callout 16"/>
          <p:cNvSpPr/>
          <p:nvPr/>
        </p:nvSpPr>
        <p:spPr>
          <a:xfrm>
            <a:off x="854937" y="852886"/>
            <a:ext cx="4692895" cy="2588365"/>
          </a:xfrm>
          <a:prstGeom prst="wedgeEllipseCallout">
            <a:avLst>
              <a:gd name="adj1" fmla="val -29099"/>
              <a:gd name="adj2" fmla="val 7994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endParaRPr lang="en-US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5266867" y="5949079"/>
            <a:ext cx="3552333" cy="931229"/>
            <a:chOff x="3522929" y="5591326"/>
            <a:chExt cx="1703483" cy="1276763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22929" y="5591326"/>
              <a:ext cx="1680762" cy="1276763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5650" y="6069373"/>
              <a:ext cx="1680762" cy="292255"/>
            </a:xfrm>
            <a:prstGeom prst="rect">
              <a:avLst/>
            </a:prstGeom>
          </p:spPr>
        </p:pic>
      </p:grpSp>
      <p:pic>
        <p:nvPicPr>
          <p:cNvPr id="33" name="Picture 32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45" y="3724747"/>
            <a:ext cx="2636308" cy="263630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339" y="4636271"/>
            <a:ext cx="979668" cy="1599203"/>
          </a:xfrm>
          <a:prstGeom prst="rect">
            <a:avLst/>
          </a:prstGeom>
        </p:spPr>
      </p:pic>
      <p:grpSp>
        <p:nvGrpSpPr>
          <p:cNvPr id="35" name="Group 67">
            <a:extLst>
              <a:ext uri="{FF2B5EF4-FFF2-40B4-BE49-F238E27FC236}">
                <a16:creationId xmlns="" xmlns:a16="http://schemas.microsoft.com/office/drawing/2014/main" id="{1F5C795F-B6F1-4C6D-BB32-6766162E6ADE}"/>
              </a:ext>
            </a:extLst>
          </p:cNvPr>
          <p:cNvGrpSpPr/>
          <p:nvPr/>
        </p:nvGrpSpPr>
        <p:grpSpPr>
          <a:xfrm>
            <a:off x="2604938" y="6049214"/>
            <a:ext cx="2841063" cy="931229"/>
            <a:chOff x="3709629" y="5706861"/>
            <a:chExt cx="1538126" cy="1276763"/>
          </a:xfrm>
        </p:grpSpPr>
        <p:pic>
          <p:nvPicPr>
            <p:cNvPr id="36" name="Picture 68">
              <a:extLst>
                <a:ext uri="{FF2B5EF4-FFF2-40B4-BE49-F238E27FC236}">
                  <a16:creationId xmlns="" xmlns:a16="http://schemas.microsoft.com/office/drawing/2014/main" id="{0393C303-7329-48D1-8706-A39D7661B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2218" y="5706861"/>
              <a:ext cx="1535537" cy="1276763"/>
            </a:xfrm>
            <a:prstGeom prst="rect">
              <a:avLst/>
            </a:prstGeom>
          </p:spPr>
        </p:pic>
        <p:pic>
          <p:nvPicPr>
            <p:cNvPr id="37" name="Picture 69">
              <a:extLst>
                <a:ext uri="{FF2B5EF4-FFF2-40B4-BE49-F238E27FC236}">
                  <a16:creationId xmlns="" xmlns:a16="http://schemas.microsoft.com/office/drawing/2014/main" id="{953D81E2-3134-4140-881D-93C43F1E56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9629" y="5939896"/>
              <a:ext cx="1518774" cy="292255"/>
            </a:xfrm>
            <a:prstGeom prst="rect">
              <a:avLst/>
            </a:prstGeom>
          </p:spPr>
        </p:pic>
      </p:grpSp>
      <p:grpSp>
        <p:nvGrpSpPr>
          <p:cNvPr id="38" name="Group 70">
            <a:extLst>
              <a:ext uri="{FF2B5EF4-FFF2-40B4-BE49-F238E27FC236}">
                <a16:creationId xmlns="" xmlns:a16="http://schemas.microsoft.com/office/drawing/2014/main" id="{1F64789E-AB9F-4013-8F29-78B9BEA206A8}"/>
              </a:ext>
            </a:extLst>
          </p:cNvPr>
          <p:cNvGrpSpPr/>
          <p:nvPr/>
        </p:nvGrpSpPr>
        <p:grpSpPr>
          <a:xfrm>
            <a:off x="1" y="6045298"/>
            <a:ext cx="2747807" cy="931229"/>
            <a:chOff x="2151235" y="5706860"/>
            <a:chExt cx="1680762" cy="1276763"/>
          </a:xfrm>
        </p:grpSpPr>
        <p:pic>
          <p:nvPicPr>
            <p:cNvPr id="39" name="Picture 71">
              <a:extLst>
                <a:ext uri="{FF2B5EF4-FFF2-40B4-BE49-F238E27FC236}">
                  <a16:creationId xmlns="" xmlns:a16="http://schemas.microsoft.com/office/drawing/2014/main" id="{C9FE2588-0C46-477D-974A-8C36DFDC35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706860"/>
              <a:ext cx="1680762" cy="1276763"/>
            </a:xfrm>
            <a:prstGeom prst="rect">
              <a:avLst/>
            </a:prstGeom>
          </p:spPr>
        </p:pic>
        <p:pic>
          <p:nvPicPr>
            <p:cNvPr id="40" name="Picture 72">
              <a:extLst>
                <a:ext uri="{FF2B5EF4-FFF2-40B4-BE49-F238E27FC236}">
                  <a16:creationId xmlns="" xmlns:a16="http://schemas.microsoft.com/office/drawing/2014/main" id="{AA1BD72E-80E5-4020-9244-F50BC48E33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954111"/>
              <a:ext cx="1680762" cy="292255"/>
            </a:xfrm>
            <a:prstGeom prst="rect">
              <a:avLst/>
            </a:prstGeom>
          </p:spPr>
        </p:pic>
      </p:grpSp>
      <p:pic>
        <p:nvPicPr>
          <p:cNvPr id="41" name="Picture 40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338" y="4683271"/>
            <a:ext cx="1284844" cy="161377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9434" b="100000" l="0" r="1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313687" y="460498"/>
            <a:ext cx="6986607" cy="4499336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6147235" y="1295554"/>
            <a:ext cx="50927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CHẮP CÁNH ƯỚC MƠ</a:t>
            </a:r>
          </a:p>
        </p:txBody>
      </p:sp>
    </p:spTree>
    <p:extLst>
      <p:ext uri="{BB962C8B-B14F-4D97-AF65-F5344CB8AC3E}">
        <p14:creationId xmlns:p14="http://schemas.microsoft.com/office/powerpoint/2010/main" val="38895284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3211225" y="203102"/>
            <a:ext cx="63851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6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 HAI SỐ THẬP PHÂN</a:t>
            </a:r>
          </a:p>
        </p:txBody>
      </p:sp>
      <p:sp>
        <p:nvSpPr>
          <p:cNvPr id="6148" name="Text Box 7"/>
          <p:cNvSpPr txBox="1">
            <a:spLocks noChangeArrowheads="1"/>
          </p:cNvSpPr>
          <p:nvPr/>
        </p:nvSpPr>
        <p:spPr bwMode="auto">
          <a:xfrm>
            <a:off x="414283" y="958506"/>
            <a:ext cx="11290434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indent="1778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34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dụ1: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khúc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ABC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1,84m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BC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2,45m.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khúc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sz="3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5128" name="Line 8"/>
          <p:cNvSpPr>
            <a:spLocks noChangeShapeType="1"/>
          </p:cNvSpPr>
          <p:nvPr/>
        </p:nvSpPr>
        <p:spPr bwMode="auto">
          <a:xfrm>
            <a:off x="761196" y="3886200"/>
            <a:ext cx="167160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 flipV="1">
            <a:off x="2443207" y="2791326"/>
            <a:ext cx="1814767" cy="109487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1068398" y="3314300"/>
            <a:ext cx="127000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1,84m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 rot="19750704">
            <a:off x="2572385" y="2761877"/>
            <a:ext cx="142103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2,45m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539808" y="3873326"/>
            <a:ext cx="3048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 flipH="1">
            <a:off x="2221314" y="3848507"/>
            <a:ext cx="45131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4032713" y="2791326"/>
            <a:ext cx="3048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6157" name="Line 16"/>
          <p:cNvSpPr>
            <a:spLocks noChangeShapeType="1"/>
          </p:cNvSpPr>
          <p:nvPr/>
        </p:nvSpPr>
        <p:spPr bwMode="auto">
          <a:xfrm flipH="1">
            <a:off x="4638086" y="2355487"/>
            <a:ext cx="0" cy="4343400"/>
          </a:xfrm>
          <a:prstGeom prst="line">
            <a:avLst/>
          </a:prstGeom>
          <a:noFill/>
          <a:ln w="28575">
            <a:solidFill>
              <a:schemeClr val="accent2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4843241" y="2293676"/>
            <a:ext cx="211001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2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1,84 + 2,45 </a:t>
            </a:r>
            <a:endParaRPr lang="en-US" sz="32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42" name="Text Box 22"/>
          <p:cNvSpPr txBox="1">
            <a:spLocks noChangeArrowheads="1"/>
          </p:cNvSpPr>
          <p:nvPr/>
        </p:nvSpPr>
        <p:spPr bwMode="auto">
          <a:xfrm>
            <a:off x="4805132" y="2931213"/>
            <a:ext cx="1244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1,84m </a:t>
            </a:r>
          </a:p>
        </p:txBody>
      </p:sp>
      <p:sp>
        <p:nvSpPr>
          <p:cNvPr id="5143" name="Text Box 23"/>
          <p:cNvSpPr txBox="1">
            <a:spLocks noChangeArrowheads="1"/>
          </p:cNvSpPr>
          <p:nvPr/>
        </p:nvSpPr>
        <p:spPr bwMode="auto">
          <a:xfrm>
            <a:off x="6000946" y="2931212"/>
            <a:ext cx="173455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. . . cm</a:t>
            </a:r>
          </a:p>
        </p:txBody>
      </p:sp>
      <p:sp>
        <p:nvSpPr>
          <p:cNvPr id="5144" name="Text Box 24"/>
          <p:cNvSpPr txBox="1">
            <a:spLocks noChangeArrowheads="1"/>
          </p:cNvSpPr>
          <p:nvPr/>
        </p:nvSpPr>
        <p:spPr bwMode="auto">
          <a:xfrm>
            <a:off x="5998397" y="2933028"/>
            <a:ext cx="173455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184cm</a:t>
            </a:r>
          </a:p>
        </p:txBody>
      </p:sp>
      <p:sp>
        <p:nvSpPr>
          <p:cNvPr id="5145" name="Text Box 25"/>
          <p:cNvSpPr txBox="1">
            <a:spLocks noChangeArrowheads="1"/>
          </p:cNvSpPr>
          <p:nvPr/>
        </p:nvSpPr>
        <p:spPr bwMode="auto">
          <a:xfrm>
            <a:off x="4800600" y="3552525"/>
            <a:ext cx="14478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2,45m</a:t>
            </a:r>
            <a:r>
              <a:rPr lang="en-US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5146" name="Text Box 26"/>
          <p:cNvSpPr txBox="1">
            <a:spLocks noChangeArrowheads="1"/>
          </p:cNvSpPr>
          <p:nvPr/>
        </p:nvSpPr>
        <p:spPr bwMode="auto">
          <a:xfrm>
            <a:off x="5993289" y="3551121"/>
            <a:ext cx="172537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. . . cm</a:t>
            </a:r>
          </a:p>
        </p:txBody>
      </p:sp>
      <p:sp>
        <p:nvSpPr>
          <p:cNvPr id="5147" name="Text Box 27"/>
          <p:cNvSpPr txBox="1">
            <a:spLocks noChangeArrowheads="1"/>
          </p:cNvSpPr>
          <p:nvPr/>
        </p:nvSpPr>
        <p:spPr bwMode="auto">
          <a:xfrm>
            <a:off x="6014240" y="3556779"/>
            <a:ext cx="17044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245cm</a:t>
            </a:r>
          </a:p>
        </p:txBody>
      </p:sp>
      <p:sp>
        <p:nvSpPr>
          <p:cNvPr id="5148" name="Text Box 28"/>
          <p:cNvSpPr txBox="1">
            <a:spLocks noChangeArrowheads="1"/>
          </p:cNvSpPr>
          <p:nvPr/>
        </p:nvSpPr>
        <p:spPr bwMode="auto">
          <a:xfrm>
            <a:off x="7135545" y="4050331"/>
            <a:ext cx="146586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429cm</a:t>
            </a:r>
          </a:p>
        </p:txBody>
      </p:sp>
      <p:sp>
        <p:nvSpPr>
          <p:cNvPr id="5149" name="Text Box 29"/>
          <p:cNvSpPr txBox="1">
            <a:spLocks noChangeArrowheads="1"/>
          </p:cNvSpPr>
          <p:nvPr/>
        </p:nvSpPr>
        <p:spPr bwMode="auto">
          <a:xfrm>
            <a:off x="8384876" y="4053492"/>
            <a:ext cx="16002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. . . m</a:t>
            </a:r>
          </a:p>
        </p:txBody>
      </p:sp>
      <p:sp>
        <p:nvSpPr>
          <p:cNvPr id="5150" name="Text Box 30"/>
          <p:cNvSpPr txBox="1">
            <a:spLocks noChangeArrowheads="1"/>
          </p:cNvSpPr>
          <p:nvPr/>
        </p:nvSpPr>
        <p:spPr bwMode="auto">
          <a:xfrm>
            <a:off x="8411686" y="4050331"/>
            <a:ext cx="181449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32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4,29 m</a:t>
            </a:r>
            <a:endParaRPr lang="en-US" sz="32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51" name="Text Box 31"/>
          <p:cNvSpPr txBox="1">
            <a:spLocks noChangeArrowheads="1"/>
          </p:cNvSpPr>
          <p:nvPr/>
        </p:nvSpPr>
        <p:spPr bwMode="auto">
          <a:xfrm>
            <a:off x="6831237" y="2292833"/>
            <a:ext cx="2043222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4,29 (m)</a:t>
            </a:r>
          </a:p>
        </p:txBody>
      </p:sp>
      <p:sp>
        <p:nvSpPr>
          <p:cNvPr id="5152" name="Text Box 32"/>
          <p:cNvSpPr txBox="1">
            <a:spLocks noChangeArrowheads="1"/>
          </p:cNvSpPr>
          <p:nvPr/>
        </p:nvSpPr>
        <p:spPr bwMode="auto">
          <a:xfrm>
            <a:off x="8222384" y="4560775"/>
            <a:ext cx="381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4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153" name="Text Box 33"/>
          <p:cNvSpPr txBox="1">
            <a:spLocks noChangeArrowheads="1"/>
          </p:cNvSpPr>
          <p:nvPr/>
        </p:nvSpPr>
        <p:spPr bwMode="auto">
          <a:xfrm flipH="1">
            <a:off x="8435931" y="5149482"/>
            <a:ext cx="43731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4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5154" name="Text Box 34"/>
          <p:cNvSpPr txBox="1">
            <a:spLocks noChangeArrowheads="1"/>
          </p:cNvSpPr>
          <p:nvPr/>
        </p:nvSpPr>
        <p:spPr bwMode="auto">
          <a:xfrm>
            <a:off x="8594459" y="4575241"/>
            <a:ext cx="381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4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5155" name="Text Box 35"/>
          <p:cNvSpPr txBox="1">
            <a:spLocks noChangeArrowheads="1"/>
          </p:cNvSpPr>
          <p:nvPr/>
        </p:nvSpPr>
        <p:spPr bwMode="auto">
          <a:xfrm>
            <a:off x="8832784" y="4570400"/>
            <a:ext cx="381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4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5156" name="Text Box 36"/>
          <p:cNvSpPr txBox="1">
            <a:spLocks noChangeArrowheads="1"/>
          </p:cNvSpPr>
          <p:nvPr/>
        </p:nvSpPr>
        <p:spPr bwMode="auto">
          <a:xfrm>
            <a:off x="8213562" y="5166502"/>
            <a:ext cx="381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4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157" name="Text Box 37"/>
          <p:cNvSpPr txBox="1">
            <a:spLocks noChangeArrowheads="1"/>
          </p:cNvSpPr>
          <p:nvPr/>
        </p:nvSpPr>
        <p:spPr bwMode="auto">
          <a:xfrm>
            <a:off x="8420873" y="4560775"/>
            <a:ext cx="381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4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5158" name="Text Box 38"/>
          <p:cNvSpPr txBox="1">
            <a:spLocks noChangeArrowheads="1"/>
          </p:cNvSpPr>
          <p:nvPr/>
        </p:nvSpPr>
        <p:spPr bwMode="auto">
          <a:xfrm>
            <a:off x="8569623" y="5185752"/>
            <a:ext cx="381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4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5159" name="Text Box 39"/>
          <p:cNvSpPr txBox="1">
            <a:spLocks noChangeArrowheads="1"/>
          </p:cNvSpPr>
          <p:nvPr/>
        </p:nvSpPr>
        <p:spPr bwMode="auto">
          <a:xfrm>
            <a:off x="8821168" y="5173885"/>
            <a:ext cx="381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4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5160" name="Text Box 40"/>
          <p:cNvSpPr txBox="1">
            <a:spLocks noChangeArrowheads="1"/>
          </p:cNvSpPr>
          <p:nvPr/>
        </p:nvSpPr>
        <p:spPr bwMode="auto">
          <a:xfrm>
            <a:off x="7886264" y="4884901"/>
            <a:ext cx="4191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4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5161" name="Line 41"/>
          <p:cNvSpPr>
            <a:spLocks noChangeShapeType="1"/>
          </p:cNvSpPr>
          <p:nvPr/>
        </p:nvSpPr>
        <p:spPr bwMode="auto">
          <a:xfrm flipV="1">
            <a:off x="7908833" y="5840134"/>
            <a:ext cx="1364974" cy="1"/>
          </a:xfrm>
          <a:prstGeom prst="line">
            <a:avLst/>
          </a:prstGeom>
          <a:noFill/>
          <a:ln w="28575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2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62" name="Text Box 42"/>
          <p:cNvSpPr txBox="1">
            <a:spLocks noChangeArrowheads="1"/>
          </p:cNvSpPr>
          <p:nvPr/>
        </p:nvSpPr>
        <p:spPr bwMode="auto">
          <a:xfrm>
            <a:off x="8841094" y="5788902"/>
            <a:ext cx="381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4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5163" name="Text Box 43"/>
          <p:cNvSpPr txBox="1">
            <a:spLocks noChangeArrowheads="1"/>
          </p:cNvSpPr>
          <p:nvPr/>
        </p:nvSpPr>
        <p:spPr bwMode="auto">
          <a:xfrm>
            <a:off x="8576229" y="5782384"/>
            <a:ext cx="381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4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164" name="Text Box 44"/>
          <p:cNvSpPr txBox="1">
            <a:spLocks noChangeArrowheads="1"/>
          </p:cNvSpPr>
          <p:nvPr/>
        </p:nvSpPr>
        <p:spPr bwMode="auto">
          <a:xfrm>
            <a:off x="8210519" y="5784208"/>
            <a:ext cx="381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4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5165" name="Text Box 45"/>
          <p:cNvSpPr txBox="1">
            <a:spLocks noChangeArrowheads="1"/>
          </p:cNvSpPr>
          <p:nvPr/>
        </p:nvSpPr>
        <p:spPr bwMode="auto">
          <a:xfrm>
            <a:off x="8447166" y="5766369"/>
            <a:ext cx="381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4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5166" name="Text Box 46"/>
          <p:cNvSpPr txBox="1">
            <a:spLocks noChangeArrowheads="1"/>
          </p:cNvSpPr>
          <p:nvPr/>
        </p:nvSpPr>
        <p:spPr bwMode="auto">
          <a:xfrm>
            <a:off x="5162725" y="4575241"/>
            <a:ext cx="131620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40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184</a:t>
            </a:r>
            <a:endParaRPr lang="en-US" sz="40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67" name="Text Box 47"/>
          <p:cNvSpPr txBox="1">
            <a:spLocks noChangeArrowheads="1"/>
          </p:cNvSpPr>
          <p:nvPr/>
        </p:nvSpPr>
        <p:spPr bwMode="auto">
          <a:xfrm>
            <a:off x="4788790" y="4873857"/>
            <a:ext cx="381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4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5168" name="Text Box 48"/>
          <p:cNvSpPr txBox="1">
            <a:spLocks noChangeArrowheads="1"/>
          </p:cNvSpPr>
          <p:nvPr/>
        </p:nvSpPr>
        <p:spPr bwMode="auto">
          <a:xfrm>
            <a:off x="5178536" y="5167634"/>
            <a:ext cx="136379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40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245</a:t>
            </a:r>
            <a:endParaRPr lang="en-US" sz="40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5660787" y="5783176"/>
            <a:ext cx="381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4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5170" name="Text Box 50"/>
          <p:cNvSpPr txBox="1">
            <a:spLocks noChangeArrowheads="1"/>
          </p:cNvSpPr>
          <p:nvPr/>
        </p:nvSpPr>
        <p:spPr bwMode="auto">
          <a:xfrm>
            <a:off x="5408295" y="5792800"/>
            <a:ext cx="381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4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171" name="Text Box 51"/>
          <p:cNvSpPr txBox="1">
            <a:spLocks noChangeArrowheads="1"/>
          </p:cNvSpPr>
          <p:nvPr/>
        </p:nvSpPr>
        <p:spPr bwMode="auto">
          <a:xfrm>
            <a:off x="5152411" y="5792800"/>
            <a:ext cx="381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4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5172" name="Line 52"/>
          <p:cNvSpPr>
            <a:spLocks noChangeShapeType="1"/>
          </p:cNvSpPr>
          <p:nvPr/>
        </p:nvSpPr>
        <p:spPr bwMode="auto">
          <a:xfrm flipV="1">
            <a:off x="4793511" y="5833750"/>
            <a:ext cx="1414784" cy="12768"/>
          </a:xfrm>
          <a:prstGeom prst="line">
            <a:avLst/>
          </a:prstGeom>
          <a:noFill/>
          <a:ln w="28575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73" name="Text Box 53"/>
          <p:cNvSpPr txBox="1">
            <a:spLocks noChangeArrowheads="1"/>
          </p:cNvSpPr>
          <p:nvPr/>
        </p:nvSpPr>
        <p:spPr bwMode="auto">
          <a:xfrm>
            <a:off x="6015315" y="5773552"/>
            <a:ext cx="118938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4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(cm)</a:t>
            </a:r>
          </a:p>
        </p:txBody>
      </p:sp>
      <p:sp>
        <p:nvSpPr>
          <p:cNvPr id="6195" name="Rectangle 54"/>
          <p:cNvSpPr>
            <a:spLocks noChangeArrowheads="1"/>
          </p:cNvSpPr>
          <p:nvPr/>
        </p:nvSpPr>
        <p:spPr bwMode="auto">
          <a:xfrm>
            <a:off x="7239000" y="449580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vi-VN">
              <a:solidFill>
                <a:srgbClr val="000099"/>
              </a:solidFill>
            </a:endParaRPr>
          </a:p>
        </p:txBody>
      </p:sp>
      <p:sp>
        <p:nvSpPr>
          <p:cNvPr id="55" name="Text Box 17"/>
          <p:cNvSpPr txBox="1">
            <a:spLocks noChangeArrowheads="1"/>
          </p:cNvSpPr>
          <p:nvPr/>
        </p:nvSpPr>
        <p:spPr bwMode="auto">
          <a:xfrm>
            <a:off x="6821160" y="2287359"/>
            <a:ext cx="125505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32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? m</a:t>
            </a:r>
            <a:endParaRPr lang="en-US" sz="32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" name="Picture 46" descr="Thao luan nho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322" y="-25769"/>
            <a:ext cx="2143439" cy="1123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8" name="Oval Callout 47"/>
          <p:cNvSpPr/>
          <p:nvPr/>
        </p:nvSpPr>
        <p:spPr>
          <a:xfrm>
            <a:off x="1869218" y="33195"/>
            <a:ext cx="1307410" cy="547592"/>
          </a:xfrm>
          <a:prstGeom prst="wedgeEllipseCallout">
            <a:avLst>
              <a:gd name="adj1" fmla="val -88294"/>
              <a:gd name="adj2" fmla="val 56182"/>
            </a:avLst>
          </a:prstGeom>
          <a:solidFill>
            <a:srgbClr val="FF0000">
              <a:alpha val="35000"/>
            </a:srgbClr>
          </a:solidFill>
          <a:ln w="15875" cap="flat" cmpd="sng" algn="ctr">
            <a:solidFill>
              <a:srgbClr val="4E67C8">
                <a:shade val="50000"/>
                <a:shade val="75000"/>
                <a:satMod val="125000"/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49" name="Text Box 3"/>
          <p:cNvSpPr txBox="1"/>
          <p:nvPr/>
        </p:nvSpPr>
        <p:spPr>
          <a:xfrm>
            <a:off x="1935261" y="7132"/>
            <a:ext cx="11753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vi-VN" alt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vi-VN" altLang="en-US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0" name="Straight Connector 49"/>
          <p:cNvCxnSpPr/>
          <p:nvPr/>
        </p:nvCxnSpPr>
        <p:spPr>
          <a:xfrm flipH="1">
            <a:off x="8586980" y="4869343"/>
            <a:ext cx="11461" cy="1472282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4171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4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0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mph" presetSubtype="0" repeatCount="4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2" presetClass="emph" presetSubtype="0" repeatCount="4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7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9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8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7" dur="20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770" decel="100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770" decel="100000"/>
                                        <p:tgtEl>
                                          <p:spTgt spid="51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5" dur="77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7" dur="77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6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9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1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16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19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5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500"/>
                                        <p:tgtEl>
                                          <p:spTgt spid="5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1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4" dur="5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8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900" decel="1000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 nodeType="clickPar">
                      <p:stCondLst>
                        <p:cond delay="indefinite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9" dur="5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900" decel="100000" fill="hold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1" dur="500"/>
                                        <p:tgtEl>
                                          <p:spTgt spid="5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5" dur="500"/>
                                        <p:tgtEl>
                                          <p:spTgt spid="5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9" dur="500"/>
                                        <p:tgtEl>
                                          <p:spTgt spid="5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5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5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5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 nodeType="clickPar">
                      <p:stCondLst>
                        <p:cond delay="indefinite"/>
                      </p:stCondLst>
                      <p:childTnLst>
                        <p:par>
                          <p:cTn id="1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80" dur="1000"/>
                                        <p:tgtEl>
                                          <p:spTgt spid="5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 nodeType="clickPar">
                      <p:stCondLst>
                        <p:cond delay="indefinite"/>
                      </p:stCondLst>
                      <p:childTnLst>
                        <p:par>
                          <p:cTn id="1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85" dur="1000"/>
                                        <p:tgtEl>
                                          <p:spTgt spid="5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 nodeType="clickPar">
                      <p:stCondLst>
                        <p:cond delay="indefinite"/>
                      </p:stCondLst>
                      <p:childTnLst>
                        <p:par>
                          <p:cTn id="1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0" dur="1000"/>
                                        <p:tgtEl>
                                          <p:spTgt spid="5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 nodeType="clickPar">
                      <p:stCondLst>
                        <p:cond delay="indefinite"/>
                      </p:stCondLst>
                      <p:childTnLst>
                        <p:par>
                          <p:cTn id="1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800" decel="100000"/>
                                        <p:tgtEl>
                                          <p:spTgt spid="5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800" decel="100000" fill="hold"/>
                                        <p:tgtEl>
                                          <p:spTgt spid="51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800" decel="100000" fill="hold"/>
                                        <p:tgtEl>
                                          <p:spTgt spid="5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800" decel="100000" fill="hold"/>
                                        <p:tgtEl>
                                          <p:spTgt spid="5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 nodeType="clickPar">
                      <p:stCondLst>
                        <p:cond delay="indefinite"/>
                      </p:stCondLst>
                      <p:childTnLst>
                        <p:par>
                          <p:cTn id="2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5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9" dur="5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 nodeType="clickPar">
                      <p:stCondLst>
                        <p:cond delay="indefinite"/>
                      </p:stCondLst>
                      <p:childTnLst>
                        <p:par>
                          <p:cTn id="2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3" dur="5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7" dur="500"/>
                                        <p:tgtEl>
                                          <p:spTgt spid="5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2" dur="500"/>
                                        <p:tgtEl>
                                          <p:spTgt spid="5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4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5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8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1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4" dur="500"/>
                                        <p:tgtEl>
                                          <p:spTgt spid="5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3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7" dur="5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0" dur="500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3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9" dur="500"/>
                                        <p:tgtEl>
                                          <p:spTgt spid="5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52" dur="500"/>
                                        <p:tgtEl>
                                          <p:spTgt spid="5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 nodeType="clickPar">
                      <p:stCondLst>
                        <p:cond delay="indefinite"/>
                      </p:stCondLst>
                      <p:childTnLst>
                        <p:par>
                          <p:cTn id="2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8" dur="500"/>
                                        <p:tgtEl>
                                          <p:spTgt spid="5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500"/>
                            </p:stCondLst>
                            <p:childTnLst>
                              <p:par>
                                <p:cTn id="26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500"/>
                                        <p:tgtEl>
                                          <p:spTgt spid="5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3" dur="500" fill="hold"/>
                                        <p:tgtEl>
                                          <p:spTgt spid="5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500" fill="hold"/>
                                        <p:tgtEl>
                                          <p:spTgt spid="5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7" dur="500"/>
                                        <p:tgtEl>
                                          <p:spTgt spid="5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0" dur="500"/>
                                        <p:tgtEl>
                                          <p:spTgt spid="5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5" dur="1000"/>
                                        <p:tgtEl>
                                          <p:spTgt spid="5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5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5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0" dur="1000"/>
                                        <p:tgtEl>
                                          <p:spTgt spid="5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4" dur="1000"/>
                                        <p:tgtEl>
                                          <p:spTgt spid="5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5" dur="1000" fill="hold"/>
                                        <p:tgtEl>
                                          <p:spTgt spid="5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000" fill="hold"/>
                                        <p:tgtEl>
                                          <p:spTgt spid="5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0" dur="1000"/>
                                        <p:tgtEl>
                                          <p:spTgt spid="5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1" dur="1000" fill="hold"/>
                                        <p:tgtEl>
                                          <p:spTgt spid="5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1000" fill="hold"/>
                                        <p:tgtEl>
                                          <p:spTgt spid="5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 nodeType="clickPar">
                      <p:stCondLst>
                        <p:cond delay="indefinite"/>
                      </p:stCondLst>
                      <p:childTnLst>
                        <p:par>
                          <p:cTn id="2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5" presetID="26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6" dur="500" tmFilter="0, 0; .2, .5; .8, .5; 1, 0"/>
                                        <p:tgtEl>
                                          <p:spTgt spid="51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7" dur="250" autoRev="1" fill="hold"/>
                                        <p:tgtEl>
                                          <p:spTgt spid="51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8" presetID="26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 tmFilter="0, 0; .2, .5; .8, .5; 1, 0"/>
                                        <p:tgtEl>
                                          <p:spTgt spid="51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0" dur="250" autoRev="1" fill="hold"/>
                                        <p:tgtEl>
                                          <p:spTgt spid="51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 nodeType="clickPar">
                      <p:stCondLst>
                        <p:cond delay="indefinite"/>
                      </p:stCondLst>
                      <p:childTnLst>
                        <p:par>
                          <p:cTn id="3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3" presetID="26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4" dur="500" tmFilter="0, 0; .2, .5; .8, .5; 1, 0"/>
                                        <p:tgtEl>
                                          <p:spTgt spid="51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5" dur="250" autoRev="1" fill="hold"/>
                                        <p:tgtEl>
                                          <p:spTgt spid="51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6" presetID="26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7" dur="500" tmFilter="0, 0; .2, .5; .8, .5; 1, 0"/>
                                        <p:tgtEl>
                                          <p:spTgt spid="51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8" dur="250" autoRev="1" fill="hold"/>
                                        <p:tgtEl>
                                          <p:spTgt spid="51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 nodeType="clickPar">
                      <p:stCondLst>
                        <p:cond delay="indefinite"/>
                      </p:stCondLst>
                      <p:childTnLst>
                        <p:par>
                          <p:cTn id="3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1" presetID="26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2" dur="500" tmFilter="0, 0; .2, .5; .8, .5; 1, 0"/>
                                        <p:tgtEl>
                                          <p:spTgt spid="51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3" dur="250" autoRev="1" fill="hold"/>
                                        <p:tgtEl>
                                          <p:spTgt spid="51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4" presetID="26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5" dur="500" tmFilter="0, 0; .2, .5; .8, .5; 1, 0"/>
                                        <p:tgtEl>
                                          <p:spTgt spid="51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6" dur="250" autoRev="1" fill="hold"/>
                                        <p:tgtEl>
                                          <p:spTgt spid="51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1" dur="500"/>
                                        <p:tgtEl>
                                          <p:spTgt spid="5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500"/>
                            </p:stCondLst>
                            <p:childTnLst>
                              <p:par>
                                <p:cTn id="3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5" dur="500" fill="hold"/>
                                        <p:tgtEl>
                                          <p:spTgt spid="5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500" fill="hold"/>
                                        <p:tgtEl>
                                          <p:spTgt spid="5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7" dur="500"/>
                                        <p:tgtEl>
                                          <p:spTgt spid="5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 nodeType="clickPar">
                      <p:stCondLst>
                        <p:cond delay="indefinite"/>
                      </p:stCondLst>
                      <p:childTnLst>
                        <p:par>
                          <p:cTn id="3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2" dur="1000"/>
                                        <p:tgtEl>
                                          <p:spTgt spid="5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3" dur="1000" fill="hold"/>
                                        <p:tgtEl>
                                          <p:spTgt spid="5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1000" fill="hold"/>
                                        <p:tgtEl>
                                          <p:spTgt spid="5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" fill="hold" nodeType="clickPar">
                      <p:stCondLst>
                        <p:cond delay="indefinite"/>
                      </p:stCondLst>
                      <p:childTnLst>
                        <p:par>
                          <p:cTn id="3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9" dur="1000"/>
                                        <p:tgtEl>
                                          <p:spTgt spid="5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0" dur="1000" fill="hold"/>
                                        <p:tgtEl>
                                          <p:spTgt spid="5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1" dur="1000" fill="hold"/>
                                        <p:tgtEl>
                                          <p:spTgt spid="5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 nodeType="clickPar">
                      <p:stCondLst>
                        <p:cond delay="indefinite"/>
                      </p:stCondLst>
                      <p:childTnLst>
                        <p:par>
                          <p:cTn id="3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6" dur="1000"/>
                                        <p:tgtEl>
                                          <p:spTgt spid="5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7" dur="1000" fill="hold"/>
                                        <p:tgtEl>
                                          <p:spTgt spid="5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1000" fill="hold"/>
                                        <p:tgtEl>
                                          <p:spTgt spid="5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 nodeType="clickPar">
                      <p:stCondLst>
                        <p:cond delay="indefinite"/>
                      </p:stCondLst>
                      <p:childTnLst>
                        <p:par>
                          <p:cTn id="3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3" dur="1000"/>
                                        <p:tgtEl>
                                          <p:spTgt spid="51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4" dur="1000" fill="hold"/>
                                        <p:tgtEl>
                                          <p:spTgt spid="5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1000" fill="hold"/>
                                        <p:tgtEl>
                                          <p:spTgt spid="5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 nodeType="clickPar">
                      <p:stCondLst>
                        <p:cond delay="indefinite"/>
                      </p:stCondLst>
                      <p:childTnLst>
                        <p:par>
                          <p:cTn id="3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8" presetID="2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9" dur="500" tmFilter="0, 0; .2, .5; .8, .5; 1, 0"/>
                                        <p:tgtEl>
                                          <p:spTgt spid="51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0" dur="250" autoRev="1" fill="hold"/>
                                        <p:tgtEl>
                                          <p:spTgt spid="51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62" presetID="26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3" dur="500" tmFilter="0, 0; .2, .5; .8, .5; 1, 0"/>
                                        <p:tgtEl>
                                          <p:spTgt spid="51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4" dur="250" autoRev="1" fill="hold"/>
                                        <p:tgtEl>
                                          <p:spTgt spid="51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66" presetID="26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7" dur="500" tmFilter="0, 0; .2, .5; .8, .5; 1, 0"/>
                                        <p:tgtEl>
                                          <p:spTgt spid="51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8" dur="250" autoRev="1" fill="hold"/>
                                        <p:tgtEl>
                                          <p:spTgt spid="51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3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7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8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/>
      <p:bldP spid="6148" grpId="0"/>
      <p:bldP spid="5128" grpId="0" animBg="1"/>
      <p:bldP spid="5128" grpId="1" animBg="1"/>
      <p:bldP spid="5128" grpId="2" animBg="1"/>
      <p:bldP spid="5129" grpId="0" animBg="1"/>
      <p:bldP spid="5129" grpId="1" animBg="1"/>
      <p:bldP spid="5129" grpId="2" animBg="1"/>
      <p:bldP spid="5130" grpId="0"/>
      <p:bldP spid="5131" grpId="0"/>
      <p:bldP spid="5132" grpId="0"/>
      <p:bldP spid="5133" grpId="0"/>
      <p:bldP spid="5134" grpId="0"/>
      <p:bldP spid="6157" grpId="1" animBg="1"/>
      <p:bldP spid="5137" grpId="0"/>
      <p:bldP spid="5137" grpId="3"/>
      <p:bldP spid="5142" grpId="0"/>
      <p:bldP spid="5142" grpId="1"/>
      <p:bldP spid="5143" grpId="0"/>
      <p:bldP spid="5143" grpId="1"/>
      <p:bldP spid="5143" grpId="2"/>
      <p:bldP spid="5144" grpId="0"/>
      <p:bldP spid="5144" grpId="1"/>
      <p:bldP spid="5145" grpId="0"/>
      <p:bldP spid="5145" grpId="1"/>
      <p:bldP spid="5146" grpId="0"/>
      <p:bldP spid="5146" grpId="1"/>
      <p:bldP spid="5146" grpId="2"/>
      <p:bldP spid="5147" grpId="0"/>
      <p:bldP spid="5147" grpId="1"/>
      <p:bldP spid="5148" grpId="0"/>
      <p:bldP spid="5148" grpId="1"/>
      <p:bldP spid="5149" grpId="0"/>
      <p:bldP spid="5149" grpId="1"/>
      <p:bldP spid="5150" grpId="0"/>
      <p:bldP spid="5150" grpId="1"/>
      <p:bldP spid="5151" grpId="0"/>
      <p:bldP spid="5152" grpId="0"/>
      <p:bldP spid="5152" grpId="1"/>
      <p:bldP spid="5153" grpId="0"/>
      <p:bldP spid="5153" grpId="1"/>
      <p:bldP spid="5154" grpId="0"/>
      <p:bldP spid="5154" grpId="1"/>
      <p:bldP spid="5155" grpId="0"/>
      <p:bldP spid="5155" grpId="1"/>
      <p:bldP spid="5156" grpId="0"/>
      <p:bldP spid="5156" grpId="1"/>
      <p:bldP spid="5157" grpId="0"/>
      <p:bldP spid="5157" grpId="1"/>
      <p:bldP spid="5158" grpId="0"/>
      <p:bldP spid="5158" grpId="1"/>
      <p:bldP spid="5159" grpId="0"/>
      <p:bldP spid="5159" grpId="1"/>
      <p:bldP spid="5160" grpId="0"/>
      <p:bldP spid="5161" grpId="0" animBg="1"/>
      <p:bldP spid="5162" grpId="0"/>
      <p:bldP spid="5163" grpId="0"/>
      <p:bldP spid="5164" grpId="0"/>
      <p:bldP spid="5165" grpId="0"/>
      <p:bldP spid="5165" grpId="1"/>
      <p:bldP spid="5166" grpId="0"/>
      <p:bldP spid="5167" grpId="0"/>
      <p:bldP spid="5168" grpId="0"/>
      <p:bldP spid="5169" grpId="0"/>
      <p:bldP spid="5170" grpId="0"/>
      <p:bldP spid="5171" grpId="0"/>
      <p:bldP spid="5172" grpId="0" animBg="1"/>
      <p:bldP spid="5173" grpId="0"/>
      <p:bldP spid="5173" grpId="1"/>
      <p:bldP spid="55" grpId="0"/>
      <p:bldP spid="55" grpId="2"/>
      <p:bldP spid="48" grpId="0" animBg="1"/>
      <p:bldP spid="48" grpId="1" animBg="1"/>
      <p:bldP spid="48" grpId="2" animBg="1"/>
      <p:bldP spid="49" grpId="0"/>
      <p:bldP spid="49" grpId="1"/>
      <p:bldP spid="49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284;p44">
            <a:extLst>
              <a:ext uri="{FF2B5EF4-FFF2-40B4-BE49-F238E27FC236}">
                <a16:creationId xmlns:a16="http://schemas.microsoft.com/office/drawing/2014/main" xmlns="" id="{F37290E4-641F-42E8-B49F-26AD213ADC27}"/>
              </a:ext>
            </a:extLst>
          </p:cNvPr>
          <p:cNvSpPr/>
          <p:nvPr/>
        </p:nvSpPr>
        <p:spPr>
          <a:xfrm>
            <a:off x="1124082" y="23530"/>
            <a:ext cx="9704139" cy="1210660"/>
          </a:xfrm>
          <a:prstGeom prst="roundRect">
            <a:avLst>
              <a:gd name="adj" fmla="val 50000"/>
            </a:avLst>
          </a:prstGeom>
          <a:solidFill>
            <a:srgbClr val="B3D7D3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625519">
              <a:buClr>
                <a:srgbClr val="000000"/>
              </a:buClr>
            </a:pPr>
            <a:r>
              <a:rPr lang="en-US" altLang="en-US" sz="3600" u="sng" kern="0" dirty="0" err="1">
                <a:solidFill>
                  <a:prstClr val="black"/>
                </a:solidFill>
                <a:latin typeface="Times New Roman" panose="02020603050405020304" pitchFamily="18" charset="0"/>
                <a:cs typeface="Arial"/>
                <a:sym typeface="Arial"/>
              </a:rPr>
              <a:t>Toán</a:t>
            </a:r>
            <a:r>
              <a:rPr lang="en-US" altLang="en-US" sz="3600" kern="0" dirty="0">
                <a:solidFill>
                  <a:prstClr val="black"/>
                </a:solidFill>
                <a:latin typeface="Times New Roman" panose="02020603050405020304" pitchFamily="18" charset="0"/>
                <a:cs typeface="Arial"/>
                <a:sym typeface="Arial"/>
              </a:rPr>
              <a:t> </a:t>
            </a:r>
          </a:p>
          <a:p>
            <a:pPr algn="ctr" defTabSz="1625519">
              <a:buClr>
                <a:srgbClr val="000000"/>
              </a:buClr>
            </a:pPr>
            <a:r>
              <a:rPr lang="en-US" altLang="en-US" sz="3600" b="1" kern="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  <a:cs typeface="Arial"/>
                <a:sym typeface="Arial"/>
              </a:rPr>
              <a:t>Cộng</a:t>
            </a:r>
            <a:r>
              <a:rPr lang="en-US" altLang="en-US" sz="3600" b="1" kern="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altLang="en-US" sz="3600" b="1" kern="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  <a:cs typeface="Arial"/>
                <a:sym typeface="Arial"/>
              </a:rPr>
              <a:t>hai</a:t>
            </a:r>
            <a:r>
              <a:rPr lang="en-US" altLang="en-US" sz="3600" b="1" kern="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altLang="en-US" sz="3600" b="1" kern="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  <a:cs typeface="Arial"/>
                <a:sym typeface="Arial"/>
              </a:rPr>
              <a:t>số</a:t>
            </a:r>
            <a:r>
              <a:rPr lang="en-US" altLang="en-US" sz="3600" b="1" kern="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altLang="en-US" sz="3600" b="1" kern="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  <a:cs typeface="Arial"/>
                <a:sym typeface="Arial"/>
              </a:rPr>
              <a:t>thập</a:t>
            </a:r>
            <a:r>
              <a:rPr lang="en-US" altLang="en-US" sz="3600" b="1" kern="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altLang="en-US" sz="3600" b="1" kern="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  <a:cs typeface="Arial"/>
                <a:sym typeface="Arial"/>
              </a:rPr>
              <a:t>phân</a:t>
            </a:r>
            <a:endParaRPr lang="en-US" altLang="en-US" sz="3600" b="1" kern="0" dirty="0">
              <a:solidFill>
                <a:srgbClr val="FFAAAA">
                  <a:lumMod val="50000"/>
                </a:srgbClr>
              </a:solidFill>
              <a:latin typeface="Times New Roman" panose="02020603050405020304" pitchFamily="18" charset="0"/>
              <a:cs typeface="Arial"/>
              <a:sym typeface="Arial"/>
            </a:endParaRPr>
          </a:p>
        </p:txBody>
      </p:sp>
      <p:sp>
        <p:nvSpPr>
          <p:cNvPr id="5" name="Text Box 27"/>
          <p:cNvSpPr txBox="1">
            <a:spLocks noChangeArrowheads="1"/>
          </p:cNvSpPr>
          <p:nvPr/>
        </p:nvSpPr>
        <p:spPr bwMode="auto">
          <a:xfrm>
            <a:off x="2817453" y="3111127"/>
            <a:ext cx="495237" cy="1015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5" rIns="91428" bIns="4571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>
              <a:spcBef>
                <a:spcPct val="50000"/>
              </a:spcBef>
            </a:pPr>
            <a:r>
              <a:rPr lang="en-US" alt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6" name="Line 28"/>
          <p:cNvSpPr>
            <a:spLocks noChangeShapeType="1"/>
          </p:cNvSpPr>
          <p:nvPr/>
        </p:nvSpPr>
        <p:spPr bwMode="auto">
          <a:xfrm flipV="1">
            <a:off x="2908903" y="4786954"/>
            <a:ext cx="2288738" cy="1400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1219170"/>
            <a:endParaRPr lang="en-US" sz="4267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20758" y="2524028"/>
            <a:ext cx="233542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/>
            <a:r>
              <a:rPr lang="en-US" alt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15</a:t>
            </a:r>
            <a:r>
              <a:rPr lang="vi-VN" alt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en-US" alt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9</a:t>
            </a:r>
            <a:r>
              <a:rPr lang="en-US" altLang="en-US" sz="60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3692049" y="3698215"/>
            <a:ext cx="18391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/>
            <a:r>
              <a:rPr lang="en-US" alt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8</a:t>
            </a:r>
            <a:r>
              <a:rPr lang="vi-VN" alt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en-US" alt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7</a:t>
            </a:r>
            <a:r>
              <a:rPr lang="vi-VN" alt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5</a:t>
            </a:r>
            <a:r>
              <a:rPr lang="en-US" altLang="en-US" sz="4267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962" y="1598983"/>
            <a:ext cx="57214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/>
            <a:r>
              <a:rPr lang="vi-VN" altLang="vi-VN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vi-VN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vi-VN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altLang="vi-VN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altLang="vi-VN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vi-VN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vi-VN" sz="4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altLang="vi-VN" sz="4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15,9</a:t>
            </a:r>
            <a:r>
              <a:rPr lang="en-US" altLang="vi-VN" sz="4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vi-VN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+ 8,75 = ?</a:t>
            </a:r>
            <a:endParaRPr lang="en-US" altLang="vi-VN" sz="40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076200" y="4742882"/>
            <a:ext cx="3964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alt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en-US" sz="6000" dirty="0">
              <a:solidFill>
                <a:srgbClr val="00000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591" y="1667975"/>
            <a:ext cx="6367374" cy="3742438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113660" y="2136646"/>
            <a:ext cx="459668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1625519">
              <a:defRPr/>
            </a:pPr>
            <a:r>
              <a:rPr lang="vi-VN" sz="3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số hạng này </a:t>
            </a:r>
            <a:r>
              <a:rPr lang="en-US" sz="3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sz="3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ưới số hạng kia sao cho các chữ số ở cùng một hàng thẳng cột với nhau.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215" y="1714177"/>
            <a:ext cx="6367374" cy="3742438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6145979" y="2556262"/>
            <a:ext cx="43821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n-US" sz="32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en-US" sz="3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hiện</a:t>
            </a:r>
            <a:r>
              <a:rPr lang="en-US" altLang="en-US" sz="3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3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sz="3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như</a:t>
            </a:r>
            <a:r>
              <a:rPr lang="en-US" altLang="en-US" sz="3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sz="3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3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3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tự</a:t>
            </a:r>
            <a:r>
              <a:rPr lang="en-US" altLang="en-US" sz="3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nhiên</a:t>
            </a:r>
            <a:endParaRPr lang="en-US" sz="32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659" y="1749403"/>
            <a:ext cx="6367374" cy="3742438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978923" y="2754364"/>
            <a:ext cx="46688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/>
            <a:r>
              <a:rPr lang="en-US" altLang="en-US" sz="32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Viết</a:t>
            </a:r>
            <a:r>
              <a:rPr lang="en-US" altLang="en-US" sz="3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dấu</a:t>
            </a:r>
            <a:r>
              <a:rPr lang="en-US" altLang="en-US" sz="3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phẩy</a:t>
            </a:r>
            <a:r>
              <a:rPr lang="en-US" altLang="en-US" sz="3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 ở </a:t>
            </a:r>
            <a:r>
              <a:rPr lang="en-US" altLang="en-US" sz="32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tổng</a:t>
            </a:r>
            <a:r>
              <a:rPr lang="en-US" altLang="en-US" sz="3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thẳng</a:t>
            </a:r>
            <a:r>
              <a:rPr lang="en-US" altLang="en-US" sz="3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cột</a:t>
            </a:r>
            <a:r>
              <a:rPr lang="en-US" altLang="en-US" sz="3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3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3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dấ</a:t>
            </a:r>
            <a:r>
              <a:rPr lang="vi-VN" altLang="en-US" sz="3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u </a:t>
            </a:r>
            <a:r>
              <a:rPr lang="en-US" altLang="en-US" sz="32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phẩy</a:t>
            </a:r>
            <a:r>
              <a:rPr lang="en-US" altLang="en-US" sz="3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3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3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3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hạng</a:t>
            </a:r>
            <a:r>
              <a:rPr lang="en-US" altLang="en-US" sz="3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.</a:t>
            </a:r>
            <a:r>
              <a:rPr lang="en-US" altLang="en-US" sz="3200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endParaRPr lang="en-US" altLang="en-US" sz="32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4264577" y="2917234"/>
            <a:ext cx="19188" cy="2688436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oogle Shape;3047;p54"/>
          <p:cNvGrpSpPr/>
          <p:nvPr/>
        </p:nvGrpSpPr>
        <p:grpSpPr>
          <a:xfrm>
            <a:off x="-390380" y="5055557"/>
            <a:ext cx="2201067" cy="2050211"/>
            <a:chOff x="1348375" y="3827675"/>
            <a:chExt cx="838225" cy="780775"/>
          </a:xfrm>
        </p:grpSpPr>
        <p:sp>
          <p:nvSpPr>
            <p:cNvPr id="21" name="Google Shape;3048;p54"/>
            <p:cNvSpPr/>
            <p:nvPr/>
          </p:nvSpPr>
          <p:spPr>
            <a:xfrm>
              <a:off x="1348375" y="3827675"/>
              <a:ext cx="838225" cy="780775"/>
            </a:xfrm>
            <a:custGeom>
              <a:avLst/>
              <a:gdLst/>
              <a:ahLst/>
              <a:cxnLst/>
              <a:rect l="l" t="t" r="r" b="b"/>
              <a:pathLst>
                <a:path w="33529" h="31231" extrusionOk="0">
                  <a:moveTo>
                    <a:pt x="20467" y="1"/>
                  </a:moveTo>
                  <a:cubicBezTo>
                    <a:pt x="20217" y="1"/>
                    <a:pt x="19991" y="108"/>
                    <a:pt x="19836" y="275"/>
                  </a:cubicBezTo>
                  <a:cubicBezTo>
                    <a:pt x="19205" y="596"/>
                    <a:pt x="18550" y="906"/>
                    <a:pt x="17907" y="1227"/>
                  </a:cubicBezTo>
                  <a:cubicBezTo>
                    <a:pt x="17574" y="1370"/>
                    <a:pt x="17264" y="1525"/>
                    <a:pt x="16943" y="1680"/>
                  </a:cubicBezTo>
                  <a:cubicBezTo>
                    <a:pt x="16764" y="1775"/>
                    <a:pt x="16610" y="1918"/>
                    <a:pt x="16538" y="2120"/>
                  </a:cubicBezTo>
                  <a:cubicBezTo>
                    <a:pt x="16467" y="2096"/>
                    <a:pt x="16407" y="2084"/>
                    <a:pt x="16324" y="2084"/>
                  </a:cubicBezTo>
                  <a:cubicBezTo>
                    <a:pt x="16193" y="2084"/>
                    <a:pt x="16062" y="2120"/>
                    <a:pt x="15943" y="2180"/>
                  </a:cubicBezTo>
                  <a:cubicBezTo>
                    <a:pt x="15645" y="2334"/>
                    <a:pt x="15359" y="2489"/>
                    <a:pt x="15097" y="2656"/>
                  </a:cubicBezTo>
                  <a:cubicBezTo>
                    <a:pt x="13407" y="3668"/>
                    <a:pt x="12145" y="4823"/>
                    <a:pt x="11359" y="6109"/>
                  </a:cubicBezTo>
                  <a:cubicBezTo>
                    <a:pt x="11287" y="6240"/>
                    <a:pt x="11240" y="6406"/>
                    <a:pt x="11240" y="6549"/>
                  </a:cubicBezTo>
                  <a:cubicBezTo>
                    <a:pt x="9763" y="7037"/>
                    <a:pt x="8501" y="7895"/>
                    <a:pt x="7323" y="9109"/>
                  </a:cubicBezTo>
                  <a:cubicBezTo>
                    <a:pt x="6525" y="9954"/>
                    <a:pt x="5811" y="10943"/>
                    <a:pt x="5191" y="12026"/>
                  </a:cubicBezTo>
                  <a:cubicBezTo>
                    <a:pt x="5072" y="11955"/>
                    <a:pt x="4930" y="11895"/>
                    <a:pt x="4763" y="11895"/>
                  </a:cubicBezTo>
                  <a:cubicBezTo>
                    <a:pt x="4394" y="11883"/>
                    <a:pt x="4037" y="11859"/>
                    <a:pt x="3679" y="11859"/>
                  </a:cubicBezTo>
                  <a:cubicBezTo>
                    <a:pt x="2977" y="11848"/>
                    <a:pt x="2251" y="11836"/>
                    <a:pt x="1536" y="11788"/>
                  </a:cubicBezTo>
                  <a:cubicBezTo>
                    <a:pt x="1429" y="11740"/>
                    <a:pt x="1322" y="11717"/>
                    <a:pt x="1203" y="11717"/>
                  </a:cubicBezTo>
                  <a:cubicBezTo>
                    <a:pt x="1072" y="11717"/>
                    <a:pt x="941" y="11740"/>
                    <a:pt x="822" y="11800"/>
                  </a:cubicBezTo>
                  <a:cubicBezTo>
                    <a:pt x="488" y="11967"/>
                    <a:pt x="310" y="12324"/>
                    <a:pt x="358" y="12669"/>
                  </a:cubicBezTo>
                  <a:cubicBezTo>
                    <a:pt x="36" y="14169"/>
                    <a:pt x="0" y="15693"/>
                    <a:pt x="12" y="17134"/>
                  </a:cubicBezTo>
                  <a:lnTo>
                    <a:pt x="12" y="17563"/>
                  </a:lnTo>
                  <a:cubicBezTo>
                    <a:pt x="12" y="17777"/>
                    <a:pt x="107" y="17967"/>
                    <a:pt x="238" y="18110"/>
                  </a:cubicBezTo>
                  <a:cubicBezTo>
                    <a:pt x="107" y="18265"/>
                    <a:pt x="36" y="18467"/>
                    <a:pt x="48" y="18682"/>
                  </a:cubicBezTo>
                  <a:cubicBezTo>
                    <a:pt x="119" y="20182"/>
                    <a:pt x="310" y="22123"/>
                    <a:pt x="1250" y="23873"/>
                  </a:cubicBezTo>
                  <a:cubicBezTo>
                    <a:pt x="1596" y="24516"/>
                    <a:pt x="1965" y="24992"/>
                    <a:pt x="2393" y="25361"/>
                  </a:cubicBezTo>
                  <a:cubicBezTo>
                    <a:pt x="2548" y="25492"/>
                    <a:pt x="2727" y="25552"/>
                    <a:pt x="2917" y="25552"/>
                  </a:cubicBezTo>
                  <a:cubicBezTo>
                    <a:pt x="2989" y="25552"/>
                    <a:pt x="3048" y="25540"/>
                    <a:pt x="3132" y="25528"/>
                  </a:cubicBezTo>
                  <a:cubicBezTo>
                    <a:pt x="3215" y="25492"/>
                    <a:pt x="3286" y="25468"/>
                    <a:pt x="3370" y="25421"/>
                  </a:cubicBezTo>
                  <a:cubicBezTo>
                    <a:pt x="3382" y="25540"/>
                    <a:pt x="3429" y="25647"/>
                    <a:pt x="3489" y="25754"/>
                  </a:cubicBezTo>
                  <a:cubicBezTo>
                    <a:pt x="3620" y="25945"/>
                    <a:pt x="3810" y="26075"/>
                    <a:pt x="4048" y="26111"/>
                  </a:cubicBezTo>
                  <a:cubicBezTo>
                    <a:pt x="4215" y="26123"/>
                    <a:pt x="4394" y="26135"/>
                    <a:pt x="4560" y="26135"/>
                  </a:cubicBezTo>
                  <a:cubicBezTo>
                    <a:pt x="5239" y="26135"/>
                    <a:pt x="5930" y="25945"/>
                    <a:pt x="6525" y="25587"/>
                  </a:cubicBezTo>
                  <a:cubicBezTo>
                    <a:pt x="6835" y="25849"/>
                    <a:pt x="7180" y="26135"/>
                    <a:pt x="7549" y="26385"/>
                  </a:cubicBezTo>
                  <a:cubicBezTo>
                    <a:pt x="7537" y="26397"/>
                    <a:pt x="7537" y="26421"/>
                    <a:pt x="7513" y="26433"/>
                  </a:cubicBezTo>
                  <a:cubicBezTo>
                    <a:pt x="7358" y="26623"/>
                    <a:pt x="7299" y="26897"/>
                    <a:pt x="7370" y="27147"/>
                  </a:cubicBezTo>
                  <a:cubicBezTo>
                    <a:pt x="7442" y="27397"/>
                    <a:pt x="7620" y="27611"/>
                    <a:pt x="7858" y="27695"/>
                  </a:cubicBezTo>
                  <a:cubicBezTo>
                    <a:pt x="8323" y="27873"/>
                    <a:pt x="8751" y="27969"/>
                    <a:pt x="9263" y="28052"/>
                  </a:cubicBezTo>
                  <a:cubicBezTo>
                    <a:pt x="9442" y="28088"/>
                    <a:pt x="9692" y="28135"/>
                    <a:pt x="9954" y="28135"/>
                  </a:cubicBezTo>
                  <a:cubicBezTo>
                    <a:pt x="10073" y="28135"/>
                    <a:pt x="10180" y="28135"/>
                    <a:pt x="10287" y="28111"/>
                  </a:cubicBezTo>
                  <a:cubicBezTo>
                    <a:pt x="10406" y="28100"/>
                    <a:pt x="10525" y="28076"/>
                    <a:pt x="10645" y="28040"/>
                  </a:cubicBezTo>
                  <a:cubicBezTo>
                    <a:pt x="11061" y="28207"/>
                    <a:pt x="11442" y="28350"/>
                    <a:pt x="11835" y="28481"/>
                  </a:cubicBezTo>
                  <a:cubicBezTo>
                    <a:pt x="11942" y="28802"/>
                    <a:pt x="12073" y="29100"/>
                    <a:pt x="12216" y="29374"/>
                  </a:cubicBezTo>
                  <a:cubicBezTo>
                    <a:pt x="12430" y="29766"/>
                    <a:pt x="12657" y="30112"/>
                    <a:pt x="12871" y="30457"/>
                  </a:cubicBezTo>
                  <a:cubicBezTo>
                    <a:pt x="12966" y="30588"/>
                    <a:pt x="13050" y="30707"/>
                    <a:pt x="13133" y="30838"/>
                  </a:cubicBezTo>
                  <a:cubicBezTo>
                    <a:pt x="13264" y="31064"/>
                    <a:pt x="13502" y="31207"/>
                    <a:pt x="13764" y="31231"/>
                  </a:cubicBezTo>
                  <a:lnTo>
                    <a:pt x="13812" y="31231"/>
                  </a:lnTo>
                  <a:cubicBezTo>
                    <a:pt x="14050" y="31231"/>
                    <a:pt x="14288" y="31124"/>
                    <a:pt x="14419" y="30969"/>
                  </a:cubicBezTo>
                  <a:cubicBezTo>
                    <a:pt x="14824" y="30481"/>
                    <a:pt x="15086" y="29838"/>
                    <a:pt x="15193" y="29171"/>
                  </a:cubicBezTo>
                  <a:lnTo>
                    <a:pt x="15383" y="29171"/>
                  </a:lnTo>
                  <a:cubicBezTo>
                    <a:pt x="15967" y="29171"/>
                    <a:pt x="16514" y="29112"/>
                    <a:pt x="17050" y="29004"/>
                  </a:cubicBezTo>
                  <a:cubicBezTo>
                    <a:pt x="18300" y="28742"/>
                    <a:pt x="19455" y="28195"/>
                    <a:pt x="20551" y="27635"/>
                  </a:cubicBezTo>
                  <a:cubicBezTo>
                    <a:pt x="21360" y="27254"/>
                    <a:pt x="22134" y="26861"/>
                    <a:pt x="22908" y="26611"/>
                  </a:cubicBezTo>
                  <a:lnTo>
                    <a:pt x="22908" y="26611"/>
                  </a:lnTo>
                  <a:lnTo>
                    <a:pt x="22872" y="26968"/>
                  </a:lnTo>
                  <a:cubicBezTo>
                    <a:pt x="22860" y="27207"/>
                    <a:pt x="22932" y="27433"/>
                    <a:pt x="23087" y="27611"/>
                  </a:cubicBezTo>
                  <a:cubicBezTo>
                    <a:pt x="23206" y="27754"/>
                    <a:pt x="23384" y="27850"/>
                    <a:pt x="23563" y="27873"/>
                  </a:cubicBezTo>
                  <a:lnTo>
                    <a:pt x="23694" y="27873"/>
                  </a:lnTo>
                  <a:cubicBezTo>
                    <a:pt x="23718" y="27873"/>
                    <a:pt x="23825" y="27897"/>
                    <a:pt x="23825" y="27897"/>
                  </a:cubicBezTo>
                  <a:lnTo>
                    <a:pt x="24063" y="27897"/>
                  </a:lnTo>
                  <a:cubicBezTo>
                    <a:pt x="24146" y="27921"/>
                    <a:pt x="24230" y="27933"/>
                    <a:pt x="24313" y="27933"/>
                  </a:cubicBezTo>
                  <a:lnTo>
                    <a:pt x="24372" y="27933"/>
                  </a:lnTo>
                  <a:cubicBezTo>
                    <a:pt x="24420" y="27933"/>
                    <a:pt x="24480" y="27933"/>
                    <a:pt x="24527" y="27921"/>
                  </a:cubicBezTo>
                  <a:cubicBezTo>
                    <a:pt x="24575" y="27933"/>
                    <a:pt x="24611" y="27933"/>
                    <a:pt x="24658" y="27933"/>
                  </a:cubicBezTo>
                  <a:lnTo>
                    <a:pt x="24718" y="27933"/>
                  </a:lnTo>
                  <a:cubicBezTo>
                    <a:pt x="24813" y="27933"/>
                    <a:pt x="24884" y="27921"/>
                    <a:pt x="24956" y="27897"/>
                  </a:cubicBezTo>
                  <a:lnTo>
                    <a:pt x="25075" y="27897"/>
                  </a:lnTo>
                  <a:cubicBezTo>
                    <a:pt x="25134" y="27909"/>
                    <a:pt x="25194" y="27909"/>
                    <a:pt x="25253" y="27909"/>
                  </a:cubicBezTo>
                  <a:cubicBezTo>
                    <a:pt x="25301" y="27909"/>
                    <a:pt x="25349" y="27897"/>
                    <a:pt x="25384" y="27897"/>
                  </a:cubicBezTo>
                  <a:cubicBezTo>
                    <a:pt x="25444" y="27897"/>
                    <a:pt x="25492" y="27873"/>
                    <a:pt x="25539" y="27861"/>
                  </a:cubicBezTo>
                  <a:lnTo>
                    <a:pt x="25718" y="27861"/>
                  </a:lnTo>
                  <a:cubicBezTo>
                    <a:pt x="25730" y="27861"/>
                    <a:pt x="25789" y="27861"/>
                    <a:pt x="25849" y="27850"/>
                  </a:cubicBezTo>
                  <a:cubicBezTo>
                    <a:pt x="25908" y="27850"/>
                    <a:pt x="25968" y="27838"/>
                    <a:pt x="26015" y="27802"/>
                  </a:cubicBezTo>
                  <a:cubicBezTo>
                    <a:pt x="26087" y="27802"/>
                    <a:pt x="26158" y="27790"/>
                    <a:pt x="26242" y="27778"/>
                  </a:cubicBezTo>
                  <a:lnTo>
                    <a:pt x="26277" y="27778"/>
                  </a:lnTo>
                  <a:cubicBezTo>
                    <a:pt x="26420" y="27754"/>
                    <a:pt x="26563" y="27730"/>
                    <a:pt x="26694" y="27695"/>
                  </a:cubicBezTo>
                  <a:cubicBezTo>
                    <a:pt x="26813" y="27683"/>
                    <a:pt x="26932" y="27659"/>
                    <a:pt x="27051" y="27623"/>
                  </a:cubicBezTo>
                  <a:cubicBezTo>
                    <a:pt x="27147" y="27611"/>
                    <a:pt x="27230" y="27599"/>
                    <a:pt x="27325" y="27564"/>
                  </a:cubicBezTo>
                  <a:cubicBezTo>
                    <a:pt x="27337" y="27552"/>
                    <a:pt x="27337" y="27552"/>
                    <a:pt x="27349" y="27552"/>
                  </a:cubicBezTo>
                  <a:lnTo>
                    <a:pt x="27528" y="27504"/>
                  </a:lnTo>
                  <a:cubicBezTo>
                    <a:pt x="27563" y="27492"/>
                    <a:pt x="27587" y="27492"/>
                    <a:pt x="27635" y="27480"/>
                  </a:cubicBezTo>
                  <a:cubicBezTo>
                    <a:pt x="27682" y="27457"/>
                    <a:pt x="27706" y="27457"/>
                    <a:pt x="27742" y="27445"/>
                  </a:cubicBezTo>
                  <a:lnTo>
                    <a:pt x="27754" y="27445"/>
                  </a:lnTo>
                  <a:cubicBezTo>
                    <a:pt x="27790" y="27433"/>
                    <a:pt x="27801" y="27433"/>
                    <a:pt x="27825" y="27421"/>
                  </a:cubicBezTo>
                  <a:lnTo>
                    <a:pt x="27861" y="27397"/>
                  </a:lnTo>
                  <a:cubicBezTo>
                    <a:pt x="27909" y="27385"/>
                    <a:pt x="27932" y="27373"/>
                    <a:pt x="27980" y="27361"/>
                  </a:cubicBezTo>
                  <a:cubicBezTo>
                    <a:pt x="28004" y="27361"/>
                    <a:pt x="28087" y="27326"/>
                    <a:pt x="28087" y="27326"/>
                  </a:cubicBezTo>
                  <a:cubicBezTo>
                    <a:pt x="28111" y="27314"/>
                    <a:pt x="28123" y="27314"/>
                    <a:pt x="28159" y="27302"/>
                  </a:cubicBezTo>
                  <a:cubicBezTo>
                    <a:pt x="28171" y="27278"/>
                    <a:pt x="28171" y="27278"/>
                    <a:pt x="28182" y="27278"/>
                  </a:cubicBezTo>
                  <a:cubicBezTo>
                    <a:pt x="28242" y="27266"/>
                    <a:pt x="28290" y="27242"/>
                    <a:pt x="28349" y="27218"/>
                  </a:cubicBezTo>
                  <a:lnTo>
                    <a:pt x="28409" y="27195"/>
                  </a:lnTo>
                  <a:cubicBezTo>
                    <a:pt x="28456" y="27183"/>
                    <a:pt x="28504" y="27159"/>
                    <a:pt x="28563" y="27135"/>
                  </a:cubicBezTo>
                  <a:cubicBezTo>
                    <a:pt x="28575" y="27135"/>
                    <a:pt x="28623" y="27099"/>
                    <a:pt x="28635" y="27099"/>
                  </a:cubicBezTo>
                  <a:cubicBezTo>
                    <a:pt x="28682" y="27088"/>
                    <a:pt x="28742" y="27064"/>
                    <a:pt x="28778" y="27040"/>
                  </a:cubicBezTo>
                  <a:lnTo>
                    <a:pt x="28861" y="27016"/>
                  </a:lnTo>
                  <a:lnTo>
                    <a:pt x="28944" y="26968"/>
                  </a:lnTo>
                  <a:lnTo>
                    <a:pt x="29040" y="26921"/>
                  </a:lnTo>
                  <a:cubicBezTo>
                    <a:pt x="29075" y="26909"/>
                    <a:pt x="29135" y="26885"/>
                    <a:pt x="29183" y="26849"/>
                  </a:cubicBezTo>
                  <a:cubicBezTo>
                    <a:pt x="29194" y="26849"/>
                    <a:pt x="29230" y="26837"/>
                    <a:pt x="29242" y="26826"/>
                  </a:cubicBezTo>
                  <a:cubicBezTo>
                    <a:pt x="29361" y="26766"/>
                    <a:pt x="29480" y="26707"/>
                    <a:pt x="29599" y="26623"/>
                  </a:cubicBezTo>
                  <a:cubicBezTo>
                    <a:pt x="29611" y="26611"/>
                    <a:pt x="29647" y="26599"/>
                    <a:pt x="29671" y="26587"/>
                  </a:cubicBezTo>
                  <a:cubicBezTo>
                    <a:pt x="29695" y="26587"/>
                    <a:pt x="29695" y="26564"/>
                    <a:pt x="29706" y="26564"/>
                  </a:cubicBezTo>
                  <a:cubicBezTo>
                    <a:pt x="29718" y="26552"/>
                    <a:pt x="29754" y="26540"/>
                    <a:pt x="29766" y="26528"/>
                  </a:cubicBezTo>
                  <a:cubicBezTo>
                    <a:pt x="29825" y="26492"/>
                    <a:pt x="29873" y="26445"/>
                    <a:pt x="29933" y="26421"/>
                  </a:cubicBezTo>
                  <a:cubicBezTo>
                    <a:pt x="29945" y="26409"/>
                    <a:pt x="30076" y="26314"/>
                    <a:pt x="30076" y="26314"/>
                  </a:cubicBezTo>
                  <a:cubicBezTo>
                    <a:pt x="30171" y="26254"/>
                    <a:pt x="30242" y="26195"/>
                    <a:pt x="30314" y="26135"/>
                  </a:cubicBezTo>
                  <a:cubicBezTo>
                    <a:pt x="30326" y="26123"/>
                    <a:pt x="30361" y="26111"/>
                    <a:pt x="30373" y="26087"/>
                  </a:cubicBezTo>
                  <a:lnTo>
                    <a:pt x="30409" y="26075"/>
                  </a:lnTo>
                  <a:cubicBezTo>
                    <a:pt x="30468" y="26028"/>
                    <a:pt x="30528" y="25992"/>
                    <a:pt x="30564" y="25945"/>
                  </a:cubicBezTo>
                  <a:cubicBezTo>
                    <a:pt x="30611" y="25897"/>
                    <a:pt x="30647" y="25873"/>
                    <a:pt x="30683" y="25837"/>
                  </a:cubicBezTo>
                  <a:lnTo>
                    <a:pt x="30730" y="25790"/>
                  </a:lnTo>
                  <a:lnTo>
                    <a:pt x="30778" y="25754"/>
                  </a:lnTo>
                  <a:lnTo>
                    <a:pt x="30790" y="25730"/>
                  </a:lnTo>
                  <a:cubicBezTo>
                    <a:pt x="30921" y="25611"/>
                    <a:pt x="31028" y="25516"/>
                    <a:pt x="31147" y="25397"/>
                  </a:cubicBezTo>
                  <a:lnTo>
                    <a:pt x="31183" y="25361"/>
                  </a:lnTo>
                  <a:lnTo>
                    <a:pt x="31219" y="25313"/>
                  </a:lnTo>
                  <a:lnTo>
                    <a:pt x="31314" y="25230"/>
                  </a:lnTo>
                  <a:cubicBezTo>
                    <a:pt x="31373" y="25171"/>
                    <a:pt x="31421" y="25123"/>
                    <a:pt x="31457" y="25063"/>
                  </a:cubicBezTo>
                  <a:lnTo>
                    <a:pt x="31480" y="25052"/>
                  </a:lnTo>
                  <a:cubicBezTo>
                    <a:pt x="31492" y="25052"/>
                    <a:pt x="31516" y="25004"/>
                    <a:pt x="31516" y="25004"/>
                  </a:cubicBezTo>
                  <a:cubicBezTo>
                    <a:pt x="31540" y="24992"/>
                    <a:pt x="31552" y="24956"/>
                    <a:pt x="31564" y="24944"/>
                  </a:cubicBezTo>
                  <a:cubicBezTo>
                    <a:pt x="31623" y="24873"/>
                    <a:pt x="31671" y="24813"/>
                    <a:pt x="31730" y="24742"/>
                  </a:cubicBezTo>
                  <a:cubicBezTo>
                    <a:pt x="31778" y="24694"/>
                    <a:pt x="31814" y="24635"/>
                    <a:pt x="31850" y="24587"/>
                  </a:cubicBezTo>
                  <a:cubicBezTo>
                    <a:pt x="31885" y="24540"/>
                    <a:pt x="31909" y="24516"/>
                    <a:pt x="31945" y="24468"/>
                  </a:cubicBezTo>
                  <a:lnTo>
                    <a:pt x="32028" y="24337"/>
                  </a:lnTo>
                  <a:lnTo>
                    <a:pt x="32040" y="24301"/>
                  </a:lnTo>
                  <a:cubicBezTo>
                    <a:pt x="32040" y="24290"/>
                    <a:pt x="32088" y="24218"/>
                    <a:pt x="32100" y="24206"/>
                  </a:cubicBezTo>
                  <a:cubicBezTo>
                    <a:pt x="32135" y="24159"/>
                    <a:pt x="32159" y="24099"/>
                    <a:pt x="32195" y="24051"/>
                  </a:cubicBezTo>
                  <a:lnTo>
                    <a:pt x="32254" y="23968"/>
                  </a:lnTo>
                  <a:lnTo>
                    <a:pt x="32302" y="23873"/>
                  </a:lnTo>
                  <a:cubicBezTo>
                    <a:pt x="32338" y="23789"/>
                    <a:pt x="32385" y="23694"/>
                    <a:pt x="32433" y="23623"/>
                  </a:cubicBezTo>
                  <a:cubicBezTo>
                    <a:pt x="32457" y="23575"/>
                    <a:pt x="32469" y="23528"/>
                    <a:pt x="32504" y="23492"/>
                  </a:cubicBezTo>
                  <a:cubicBezTo>
                    <a:pt x="32516" y="23444"/>
                    <a:pt x="32552" y="23408"/>
                    <a:pt x="32564" y="23373"/>
                  </a:cubicBezTo>
                  <a:lnTo>
                    <a:pt x="32576" y="23325"/>
                  </a:lnTo>
                  <a:cubicBezTo>
                    <a:pt x="32600" y="23313"/>
                    <a:pt x="32600" y="23278"/>
                    <a:pt x="32612" y="23266"/>
                  </a:cubicBezTo>
                  <a:cubicBezTo>
                    <a:pt x="32802" y="22897"/>
                    <a:pt x="32969" y="22480"/>
                    <a:pt x="33100" y="22039"/>
                  </a:cubicBezTo>
                  <a:lnTo>
                    <a:pt x="33112" y="22004"/>
                  </a:lnTo>
                  <a:cubicBezTo>
                    <a:pt x="33135" y="21908"/>
                    <a:pt x="33159" y="21825"/>
                    <a:pt x="33195" y="21730"/>
                  </a:cubicBezTo>
                  <a:cubicBezTo>
                    <a:pt x="33207" y="21658"/>
                    <a:pt x="33231" y="21587"/>
                    <a:pt x="33243" y="21503"/>
                  </a:cubicBezTo>
                  <a:cubicBezTo>
                    <a:pt x="33266" y="21492"/>
                    <a:pt x="33266" y="21492"/>
                    <a:pt x="33266" y="21480"/>
                  </a:cubicBezTo>
                  <a:cubicBezTo>
                    <a:pt x="33302" y="21325"/>
                    <a:pt x="33338" y="21170"/>
                    <a:pt x="33385" y="20992"/>
                  </a:cubicBezTo>
                  <a:cubicBezTo>
                    <a:pt x="33445" y="20730"/>
                    <a:pt x="33481" y="20480"/>
                    <a:pt x="33516" y="20241"/>
                  </a:cubicBezTo>
                  <a:cubicBezTo>
                    <a:pt x="33528" y="20194"/>
                    <a:pt x="33528" y="20170"/>
                    <a:pt x="33528" y="20122"/>
                  </a:cubicBezTo>
                  <a:cubicBezTo>
                    <a:pt x="33528" y="19753"/>
                    <a:pt x="33290" y="19444"/>
                    <a:pt x="32933" y="19337"/>
                  </a:cubicBezTo>
                  <a:cubicBezTo>
                    <a:pt x="33076" y="18551"/>
                    <a:pt x="33100" y="17741"/>
                    <a:pt x="33040" y="16943"/>
                  </a:cubicBezTo>
                  <a:lnTo>
                    <a:pt x="33040" y="16860"/>
                  </a:lnTo>
                  <a:cubicBezTo>
                    <a:pt x="33350" y="16348"/>
                    <a:pt x="33457" y="15717"/>
                    <a:pt x="33338" y="15122"/>
                  </a:cubicBezTo>
                  <a:lnTo>
                    <a:pt x="33278" y="14860"/>
                  </a:lnTo>
                  <a:cubicBezTo>
                    <a:pt x="33135" y="14122"/>
                    <a:pt x="32671" y="13514"/>
                    <a:pt x="32028" y="13169"/>
                  </a:cubicBezTo>
                  <a:cubicBezTo>
                    <a:pt x="31671" y="12419"/>
                    <a:pt x="31242" y="11705"/>
                    <a:pt x="30718" y="11014"/>
                  </a:cubicBezTo>
                  <a:cubicBezTo>
                    <a:pt x="30992" y="10133"/>
                    <a:pt x="30754" y="9181"/>
                    <a:pt x="30076" y="8550"/>
                  </a:cubicBezTo>
                  <a:lnTo>
                    <a:pt x="29885" y="8347"/>
                  </a:lnTo>
                  <a:cubicBezTo>
                    <a:pt x="29421" y="7907"/>
                    <a:pt x="28813" y="7657"/>
                    <a:pt x="28171" y="7657"/>
                  </a:cubicBezTo>
                  <a:cubicBezTo>
                    <a:pt x="27849" y="7657"/>
                    <a:pt x="27504" y="7716"/>
                    <a:pt x="27206" y="7847"/>
                  </a:cubicBezTo>
                  <a:cubicBezTo>
                    <a:pt x="26301" y="7299"/>
                    <a:pt x="25301" y="6835"/>
                    <a:pt x="24241" y="6478"/>
                  </a:cubicBezTo>
                  <a:cubicBezTo>
                    <a:pt x="24170" y="6311"/>
                    <a:pt x="24110" y="6133"/>
                    <a:pt x="24039" y="5954"/>
                  </a:cubicBezTo>
                  <a:cubicBezTo>
                    <a:pt x="23968" y="5763"/>
                    <a:pt x="23813" y="5609"/>
                    <a:pt x="23634" y="5525"/>
                  </a:cubicBezTo>
                  <a:cubicBezTo>
                    <a:pt x="23694" y="5335"/>
                    <a:pt x="23694" y="5121"/>
                    <a:pt x="23610" y="4930"/>
                  </a:cubicBezTo>
                  <a:lnTo>
                    <a:pt x="23432" y="4525"/>
                  </a:lnTo>
                  <a:cubicBezTo>
                    <a:pt x="22848" y="3227"/>
                    <a:pt x="22205" y="1846"/>
                    <a:pt x="21289" y="608"/>
                  </a:cubicBezTo>
                  <a:cubicBezTo>
                    <a:pt x="21253" y="489"/>
                    <a:pt x="21193" y="370"/>
                    <a:pt x="21110" y="287"/>
                  </a:cubicBezTo>
                  <a:cubicBezTo>
                    <a:pt x="20943" y="108"/>
                    <a:pt x="20729" y="13"/>
                    <a:pt x="205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420000" algn="bl" rotWithShape="0">
                <a:srgbClr val="000000">
                  <a:alpha val="1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3049;p54"/>
            <p:cNvSpPr/>
            <p:nvPr/>
          </p:nvSpPr>
          <p:spPr>
            <a:xfrm>
              <a:off x="1454325" y="3986325"/>
              <a:ext cx="707850" cy="548975"/>
            </a:xfrm>
            <a:custGeom>
              <a:avLst/>
              <a:gdLst/>
              <a:ahLst/>
              <a:cxnLst/>
              <a:rect l="l" t="t" r="r" b="b"/>
              <a:pathLst>
                <a:path w="28314" h="21959" extrusionOk="0">
                  <a:moveTo>
                    <a:pt x="14412" y="0"/>
                  </a:moveTo>
                  <a:cubicBezTo>
                    <a:pt x="12515" y="0"/>
                    <a:pt x="10637" y="258"/>
                    <a:pt x="8752" y="596"/>
                  </a:cubicBezTo>
                  <a:cubicBezTo>
                    <a:pt x="6776" y="953"/>
                    <a:pt x="5180" y="1811"/>
                    <a:pt x="3740" y="3311"/>
                  </a:cubicBezTo>
                  <a:cubicBezTo>
                    <a:pt x="2954" y="4168"/>
                    <a:pt x="2263" y="5132"/>
                    <a:pt x="1704" y="6168"/>
                  </a:cubicBezTo>
                  <a:cubicBezTo>
                    <a:pt x="811" y="7811"/>
                    <a:pt x="215" y="9621"/>
                    <a:pt x="108" y="11514"/>
                  </a:cubicBezTo>
                  <a:cubicBezTo>
                    <a:pt x="1" y="13395"/>
                    <a:pt x="418" y="15324"/>
                    <a:pt x="1418" y="16884"/>
                  </a:cubicBezTo>
                  <a:cubicBezTo>
                    <a:pt x="2597" y="18717"/>
                    <a:pt x="4490" y="19920"/>
                    <a:pt x="6407" y="20777"/>
                  </a:cubicBezTo>
                  <a:cubicBezTo>
                    <a:pt x="7932" y="21462"/>
                    <a:pt x="9584" y="21958"/>
                    <a:pt x="11233" y="21958"/>
                  </a:cubicBezTo>
                  <a:cubicBezTo>
                    <a:pt x="11733" y="21958"/>
                    <a:pt x="12233" y="21913"/>
                    <a:pt x="12729" y="21813"/>
                  </a:cubicBezTo>
                  <a:cubicBezTo>
                    <a:pt x="15289" y="21277"/>
                    <a:pt x="17479" y="19301"/>
                    <a:pt x="20087" y="19110"/>
                  </a:cubicBezTo>
                  <a:cubicBezTo>
                    <a:pt x="20264" y="19098"/>
                    <a:pt x="20444" y="19094"/>
                    <a:pt x="20624" y="19094"/>
                  </a:cubicBezTo>
                  <a:cubicBezTo>
                    <a:pt x="20995" y="19094"/>
                    <a:pt x="21370" y="19112"/>
                    <a:pt x="21741" y="19112"/>
                  </a:cubicBezTo>
                  <a:cubicBezTo>
                    <a:pt x="22059" y="19112"/>
                    <a:pt x="22374" y="19099"/>
                    <a:pt x="22682" y="19051"/>
                  </a:cubicBezTo>
                  <a:cubicBezTo>
                    <a:pt x="23421" y="18932"/>
                    <a:pt x="24111" y="18610"/>
                    <a:pt x="24742" y="18182"/>
                  </a:cubicBezTo>
                  <a:cubicBezTo>
                    <a:pt x="27076" y="16586"/>
                    <a:pt x="28314" y="13514"/>
                    <a:pt x="28076" y="10597"/>
                  </a:cubicBezTo>
                  <a:cubicBezTo>
                    <a:pt x="27838" y="7680"/>
                    <a:pt x="26242" y="4966"/>
                    <a:pt x="24052" y="3168"/>
                  </a:cubicBezTo>
                  <a:cubicBezTo>
                    <a:pt x="21873" y="1370"/>
                    <a:pt x="19110" y="394"/>
                    <a:pt x="16348" y="96"/>
                  </a:cubicBezTo>
                  <a:cubicBezTo>
                    <a:pt x="15700" y="30"/>
                    <a:pt x="15055" y="0"/>
                    <a:pt x="144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3050;p54"/>
            <p:cNvSpPr/>
            <p:nvPr/>
          </p:nvSpPr>
          <p:spPr>
            <a:xfrm>
              <a:off x="1628175" y="3848225"/>
              <a:ext cx="331300" cy="331275"/>
            </a:xfrm>
            <a:custGeom>
              <a:avLst/>
              <a:gdLst/>
              <a:ahLst/>
              <a:cxnLst/>
              <a:rect l="l" t="t" r="r" b="b"/>
              <a:pathLst>
                <a:path w="13252" h="13251" extrusionOk="0">
                  <a:moveTo>
                    <a:pt x="9335" y="0"/>
                  </a:moveTo>
                  <a:cubicBezTo>
                    <a:pt x="8311" y="560"/>
                    <a:pt x="7239" y="1036"/>
                    <a:pt x="6180" y="1560"/>
                  </a:cubicBezTo>
                  <a:cubicBezTo>
                    <a:pt x="6358" y="1822"/>
                    <a:pt x="6501" y="2120"/>
                    <a:pt x="6644" y="2322"/>
                  </a:cubicBezTo>
                  <a:cubicBezTo>
                    <a:pt x="6822" y="2596"/>
                    <a:pt x="7013" y="2882"/>
                    <a:pt x="7120" y="3191"/>
                  </a:cubicBezTo>
                  <a:cubicBezTo>
                    <a:pt x="7192" y="3417"/>
                    <a:pt x="7203" y="3715"/>
                    <a:pt x="7001" y="3822"/>
                  </a:cubicBezTo>
                  <a:cubicBezTo>
                    <a:pt x="6957" y="3840"/>
                    <a:pt x="6913" y="3848"/>
                    <a:pt x="6870" y="3848"/>
                  </a:cubicBezTo>
                  <a:cubicBezTo>
                    <a:pt x="6713" y="3848"/>
                    <a:pt x="6560" y="3744"/>
                    <a:pt x="6430" y="3632"/>
                  </a:cubicBezTo>
                  <a:cubicBezTo>
                    <a:pt x="5941" y="3167"/>
                    <a:pt x="5537" y="2632"/>
                    <a:pt x="5191" y="2048"/>
                  </a:cubicBezTo>
                  <a:cubicBezTo>
                    <a:pt x="4929" y="2203"/>
                    <a:pt x="4644" y="2346"/>
                    <a:pt x="4382" y="2513"/>
                  </a:cubicBezTo>
                  <a:cubicBezTo>
                    <a:pt x="3048" y="3322"/>
                    <a:pt x="1774" y="4358"/>
                    <a:pt x="953" y="5703"/>
                  </a:cubicBezTo>
                  <a:cubicBezTo>
                    <a:pt x="1084" y="5715"/>
                    <a:pt x="1203" y="5727"/>
                    <a:pt x="1310" y="5763"/>
                  </a:cubicBezTo>
                  <a:cubicBezTo>
                    <a:pt x="1488" y="5799"/>
                    <a:pt x="1667" y="5882"/>
                    <a:pt x="1798" y="6025"/>
                  </a:cubicBezTo>
                  <a:cubicBezTo>
                    <a:pt x="1917" y="6156"/>
                    <a:pt x="1977" y="6382"/>
                    <a:pt x="1893" y="6549"/>
                  </a:cubicBezTo>
                  <a:cubicBezTo>
                    <a:pt x="1846" y="6632"/>
                    <a:pt x="1762" y="6715"/>
                    <a:pt x="1655" y="6775"/>
                  </a:cubicBezTo>
                  <a:cubicBezTo>
                    <a:pt x="1454" y="6892"/>
                    <a:pt x="1215" y="6952"/>
                    <a:pt x="977" y="6952"/>
                  </a:cubicBezTo>
                  <a:cubicBezTo>
                    <a:pt x="777" y="6952"/>
                    <a:pt x="579" y="6910"/>
                    <a:pt x="405" y="6823"/>
                  </a:cubicBezTo>
                  <a:lnTo>
                    <a:pt x="405" y="6823"/>
                  </a:lnTo>
                  <a:cubicBezTo>
                    <a:pt x="60" y="7787"/>
                    <a:pt x="0" y="8882"/>
                    <a:pt x="524" y="9752"/>
                  </a:cubicBezTo>
                  <a:cubicBezTo>
                    <a:pt x="1131" y="10764"/>
                    <a:pt x="2334" y="11216"/>
                    <a:pt x="3489" y="11490"/>
                  </a:cubicBezTo>
                  <a:cubicBezTo>
                    <a:pt x="4060" y="11619"/>
                    <a:pt x="4652" y="11719"/>
                    <a:pt x="5236" y="11719"/>
                  </a:cubicBezTo>
                  <a:cubicBezTo>
                    <a:pt x="5296" y="11719"/>
                    <a:pt x="5357" y="11718"/>
                    <a:pt x="5418" y="11716"/>
                  </a:cubicBezTo>
                  <a:cubicBezTo>
                    <a:pt x="6025" y="11680"/>
                    <a:pt x="6596" y="11621"/>
                    <a:pt x="7144" y="11359"/>
                  </a:cubicBezTo>
                  <a:cubicBezTo>
                    <a:pt x="7739" y="12252"/>
                    <a:pt x="8632" y="12966"/>
                    <a:pt x="9680" y="13181"/>
                  </a:cubicBezTo>
                  <a:cubicBezTo>
                    <a:pt x="9891" y="13228"/>
                    <a:pt x="10108" y="13251"/>
                    <a:pt x="10325" y="13251"/>
                  </a:cubicBezTo>
                  <a:cubicBezTo>
                    <a:pt x="10879" y="13251"/>
                    <a:pt x="11433" y="13099"/>
                    <a:pt x="11895" y="12800"/>
                  </a:cubicBezTo>
                  <a:cubicBezTo>
                    <a:pt x="11847" y="12740"/>
                    <a:pt x="11799" y="12681"/>
                    <a:pt x="11775" y="12621"/>
                  </a:cubicBezTo>
                  <a:cubicBezTo>
                    <a:pt x="11704" y="12466"/>
                    <a:pt x="11680" y="12311"/>
                    <a:pt x="11668" y="12145"/>
                  </a:cubicBezTo>
                  <a:cubicBezTo>
                    <a:pt x="11668" y="11919"/>
                    <a:pt x="11716" y="11680"/>
                    <a:pt x="11895" y="11549"/>
                  </a:cubicBezTo>
                  <a:cubicBezTo>
                    <a:pt x="11971" y="11491"/>
                    <a:pt x="12062" y="11466"/>
                    <a:pt x="12156" y="11466"/>
                  </a:cubicBezTo>
                  <a:cubicBezTo>
                    <a:pt x="12310" y="11466"/>
                    <a:pt x="12476" y="11532"/>
                    <a:pt x="12609" y="11621"/>
                  </a:cubicBezTo>
                  <a:cubicBezTo>
                    <a:pt x="12668" y="11668"/>
                    <a:pt x="12728" y="11716"/>
                    <a:pt x="12788" y="11776"/>
                  </a:cubicBezTo>
                  <a:cubicBezTo>
                    <a:pt x="13014" y="11311"/>
                    <a:pt x="13097" y="10776"/>
                    <a:pt x="13145" y="10252"/>
                  </a:cubicBezTo>
                  <a:cubicBezTo>
                    <a:pt x="13252" y="8585"/>
                    <a:pt x="12776" y="6942"/>
                    <a:pt x="12145" y="5382"/>
                  </a:cubicBezTo>
                  <a:cubicBezTo>
                    <a:pt x="11868" y="5453"/>
                    <a:pt x="11558" y="5486"/>
                    <a:pt x="11308" y="5486"/>
                  </a:cubicBezTo>
                  <a:cubicBezTo>
                    <a:pt x="11137" y="5486"/>
                    <a:pt x="10993" y="5470"/>
                    <a:pt x="10906" y="5442"/>
                  </a:cubicBezTo>
                  <a:cubicBezTo>
                    <a:pt x="10787" y="5418"/>
                    <a:pt x="10668" y="5358"/>
                    <a:pt x="10585" y="5263"/>
                  </a:cubicBezTo>
                  <a:cubicBezTo>
                    <a:pt x="10490" y="5180"/>
                    <a:pt x="10430" y="5061"/>
                    <a:pt x="10466" y="4941"/>
                  </a:cubicBezTo>
                  <a:cubicBezTo>
                    <a:pt x="10490" y="4775"/>
                    <a:pt x="10656" y="4668"/>
                    <a:pt x="10811" y="4608"/>
                  </a:cubicBezTo>
                  <a:cubicBezTo>
                    <a:pt x="10990" y="4537"/>
                    <a:pt x="11347" y="4429"/>
                    <a:pt x="11728" y="4370"/>
                  </a:cubicBezTo>
                  <a:lnTo>
                    <a:pt x="11549" y="3965"/>
                  </a:lnTo>
                  <a:cubicBezTo>
                    <a:pt x="10930" y="2584"/>
                    <a:pt x="10275" y="1191"/>
                    <a:pt x="93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3051;p54"/>
            <p:cNvSpPr/>
            <p:nvPr/>
          </p:nvSpPr>
          <p:spPr>
            <a:xfrm>
              <a:off x="1804075" y="3847325"/>
              <a:ext cx="58975" cy="285475"/>
            </a:xfrm>
            <a:custGeom>
              <a:avLst/>
              <a:gdLst/>
              <a:ahLst/>
              <a:cxnLst/>
              <a:rect l="l" t="t" r="r" b="b"/>
              <a:pathLst>
                <a:path w="2359" h="11419" extrusionOk="0">
                  <a:moveTo>
                    <a:pt x="2323" y="1"/>
                  </a:moveTo>
                  <a:cubicBezTo>
                    <a:pt x="2311" y="1"/>
                    <a:pt x="2299" y="24"/>
                    <a:pt x="2299" y="36"/>
                  </a:cubicBezTo>
                  <a:cubicBezTo>
                    <a:pt x="2108" y="3918"/>
                    <a:pt x="1334" y="7728"/>
                    <a:pt x="1" y="11395"/>
                  </a:cubicBezTo>
                  <a:cubicBezTo>
                    <a:pt x="1" y="11395"/>
                    <a:pt x="1" y="11419"/>
                    <a:pt x="37" y="11419"/>
                  </a:cubicBezTo>
                  <a:cubicBezTo>
                    <a:pt x="37" y="11419"/>
                    <a:pt x="42" y="11413"/>
                    <a:pt x="49" y="11413"/>
                  </a:cubicBezTo>
                  <a:cubicBezTo>
                    <a:pt x="52" y="11413"/>
                    <a:pt x="56" y="11415"/>
                    <a:pt x="60" y="11419"/>
                  </a:cubicBezTo>
                  <a:cubicBezTo>
                    <a:pt x="1394" y="7764"/>
                    <a:pt x="2168" y="3918"/>
                    <a:pt x="2358" y="36"/>
                  </a:cubicBezTo>
                  <a:cubicBezTo>
                    <a:pt x="2358" y="24"/>
                    <a:pt x="2346" y="1"/>
                    <a:pt x="2323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3052;p54"/>
            <p:cNvSpPr/>
            <p:nvPr/>
          </p:nvSpPr>
          <p:spPr>
            <a:xfrm>
              <a:off x="1852900" y="4029575"/>
              <a:ext cx="59550" cy="60975"/>
            </a:xfrm>
            <a:custGeom>
              <a:avLst/>
              <a:gdLst/>
              <a:ahLst/>
              <a:cxnLst/>
              <a:rect l="l" t="t" r="r" b="b"/>
              <a:pathLst>
                <a:path w="2382" h="2439" extrusionOk="0">
                  <a:moveTo>
                    <a:pt x="429" y="69"/>
                  </a:moveTo>
                  <a:cubicBezTo>
                    <a:pt x="881" y="69"/>
                    <a:pt x="1620" y="676"/>
                    <a:pt x="1822" y="890"/>
                  </a:cubicBezTo>
                  <a:cubicBezTo>
                    <a:pt x="2060" y="1140"/>
                    <a:pt x="2203" y="1390"/>
                    <a:pt x="2263" y="1628"/>
                  </a:cubicBezTo>
                  <a:cubicBezTo>
                    <a:pt x="2310" y="1807"/>
                    <a:pt x="2310" y="1962"/>
                    <a:pt x="2263" y="2093"/>
                  </a:cubicBezTo>
                  <a:cubicBezTo>
                    <a:pt x="2203" y="2259"/>
                    <a:pt x="2072" y="2355"/>
                    <a:pt x="1941" y="2379"/>
                  </a:cubicBezTo>
                  <a:cubicBezTo>
                    <a:pt x="1929" y="2380"/>
                    <a:pt x="1916" y="2380"/>
                    <a:pt x="1904" y="2380"/>
                  </a:cubicBezTo>
                  <a:cubicBezTo>
                    <a:pt x="1797" y="2380"/>
                    <a:pt x="1692" y="2337"/>
                    <a:pt x="1596" y="2283"/>
                  </a:cubicBezTo>
                  <a:cubicBezTo>
                    <a:pt x="1227" y="2093"/>
                    <a:pt x="881" y="1807"/>
                    <a:pt x="608" y="1486"/>
                  </a:cubicBezTo>
                  <a:cubicBezTo>
                    <a:pt x="429" y="1271"/>
                    <a:pt x="24" y="795"/>
                    <a:pt x="72" y="438"/>
                  </a:cubicBezTo>
                  <a:cubicBezTo>
                    <a:pt x="108" y="247"/>
                    <a:pt x="179" y="128"/>
                    <a:pt x="310" y="81"/>
                  </a:cubicBezTo>
                  <a:cubicBezTo>
                    <a:pt x="358" y="69"/>
                    <a:pt x="393" y="69"/>
                    <a:pt x="429" y="69"/>
                  </a:cubicBezTo>
                  <a:close/>
                  <a:moveTo>
                    <a:pt x="450" y="0"/>
                  </a:moveTo>
                  <a:cubicBezTo>
                    <a:pt x="400" y="0"/>
                    <a:pt x="353" y="7"/>
                    <a:pt x="310" y="21"/>
                  </a:cubicBezTo>
                  <a:cubicBezTo>
                    <a:pt x="167" y="69"/>
                    <a:pt x="72" y="200"/>
                    <a:pt x="48" y="426"/>
                  </a:cubicBezTo>
                  <a:cubicBezTo>
                    <a:pt x="0" y="747"/>
                    <a:pt x="310" y="1176"/>
                    <a:pt x="584" y="1509"/>
                  </a:cubicBezTo>
                  <a:cubicBezTo>
                    <a:pt x="846" y="1855"/>
                    <a:pt x="1191" y="2140"/>
                    <a:pt x="1584" y="2331"/>
                  </a:cubicBezTo>
                  <a:cubicBezTo>
                    <a:pt x="1679" y="2390"/>
                    <a:pt x="1786" y="2438"/>
                    <a:pt x="1905" y="2438"/>
                  </a:cubicBezTo>
                  <a:cubicBezTo>
                    <a:pt x="1917" y="2438"/>
                    <a:pt x="1941" y="2438"/>
                    <a:pt x="1965" y="2414"/>
                  </a:cubicBezTo>
                  <a:cubicBezTo>
                    <a:pt x="2132" y="2402"/>
                    <a:pt x="2275" y="2271"/>
                    <a:pt x="2334" y="2105"/>
                  </a:cubicBezTo>
                  <a:cubicBezTo>
                    <a:pt x="2382" y="1974"/>
                    <a:pt x="2382" y="1795"/>
                    <a:pt x="2334" y="1617"/>
                  </a:cubicBezTo>
                  <a:cubicBezTo>
                    <a:pt x="2263" y="1355"/>
                    <a:pt x="2120" y="1105"/>
                    <a:pt x="1882" y="843"/>
                  </a:cubicBezTo>
                  <a:cubicBezTo>
                    <a:pt x="1698" y="648"/>
                    <a:pt x="943" y="0"/>
                    <a:pt x="450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3053;p54"/>
            <p:cNvSpPr/>
            <p:nvPr/>
          </p:nvSpPr>
          <p:spPr>
            <a:xfrm>
              <a:off x="1701400" y="4033800"/>
              <a:ext cx="88725" cy="74900"/>
            </a:xfrm>
            <a:custGeom>
              <a:avLst/>
              <a:gdLst/>
              <a:ahLst/>
              <a:cxnLst/>
              <a:rect l="l" t="t" r="r" b="b"/>
              <a:pathLst>
                <a:path w="3549" h="2996" extrusionOk="0">
                  <a:moveTo>
                    <a:pt x="1786" y="43"/>
                  </a:moveTo>
                  <a:cubicBezTo>
                    <a:pt x="2322" y="43"/>
                    <a:pt x="2846" y="269"/>
                    <a:pt x="3191" y="638"/>
                  </a:cubicBezTo>
                  <a:cubicBezTo>
                    <a:pt x="3310" y="793"/>
                    <a:pt x="3477" y="1019"/>
                    <a:pt x="3489" y="1281"/>
                  </a:cubicBezTo>
                  <a:cubicBezTo>
                    <a:pt x="3501" y="1436"/>
                    <a:pt x="3477" y="1602"/>
                    <a:pt x="3393" y="1781"/>
                  </a:cubicBezTo>
                  <a:cubicBezTo>
                    <a:pt x="3203" y="2293"/>
                    <a:pt x="2774" y="2674"/>
                    <a:pt x="2250" y="2841"/>
                  </a:cubicBezTo>
                  <a:cubicBezTo>
                    <a:pt x="2071" y="2897"/>
                    <a:pt x="1887" y="2925"/>
                    <a:pt x="1703" y="2925"/>
                  </a:cubicBezTo>
                  <a:cubicBezTo>
                    <a:pt x="1350" y="2925"/>
                    <a:pt x="1000" y="2822"/>
                    <a:pt x="703" y="2626"/>
                  </a:cubicBezTo>
                  <a:cubicBezTo>
                    <a:pt x="417" y="2424"/>
                    <a:pt x="226" y="2174"/>
                    <a:pt x="155" y="1888"/>
                  </a:cubicBezTo>
                  <a:cubicBezTo>
                    <a:pt x="83" y="1567"/>
                    <a:pt x="167" y="1174"/>
                    <a:pt x="405" y="840"/>
                  </a:cubicBezTo>
                  <a:cubicBezTo>
                    <a:pt x="762" y="316"/>
                    <a:pt x="1155" y="78"/>
                    <a:pt x="1667" y="43"/>
                  </a:cubicBezTo>
                  <a:close/>
                  <a:moveTo>
                    <a:pt x="1808" y="1"/>
                  </a:moveTo>
                  <a:cubicBezTo>
                    <a:pt x="1758" y="1"/>
                    <a:pt x="1706" y="3"/>
                    <a:pt x="1655" y="7"/>
                  </a:cubicBezTo>
                  <a:cubicBezTo>
                    <a:pt x="1119" y="31"/>
                    <a:pt x="715" y="281"/>
                    <a:pt x="345" y="816"/>
                  </a:cubicBezTo>
                  <a:cubicBezTo>
                    <a:pt x="95" y="1174"/>
                    <a:pt x="0" y="1578"/>
                    <a:pt x="95" y="1924"/>
                  </a:cubicBezTo>
                  <a:cubicBezTo>
                    <a:pt x="167" y="2210"/>
                    <a:pt x="381" y="2483"/>
                    <a:pt x="679" y="2686"/>
                  </a:cubicBezTo>
                  <a:cubicBezTo>
                    <a:pt x="988" y="2888"/>
                    <a:pt x="1346" y="2995"/>
                    <a:pt x="1715" y="2995"/>
                  </a:cubicBezTo>
                  <a:cubicBezTo>
                    <a:pt x="1893" y="2995"/>
                    <a:pt x="2084" y="2983"/>
                    <a:pt x="2262" y="2924"/>
                  </a:cubicBezTo>
                  <a:cubicBezTo>
                    <a:pt x="2786" y="2757"/>
                    <a:pt x="3239" y="2352"/>
                    <a:pt x="3441" y="1829"/>
                  </a:cubicBezTo>
                  <a:cubicBezTo>
                    <a:pt x="3512" y="1638"/>
                    <a:pt x="3548" y="1459"/>
                    <a:pt x="3536" y="1293"/>
                  </a:cubicBezTo>
                  <a:cubicBezTo>
                    <a:pt x="3512" y="1078"/>
                    <a:pt x="3417" y="840"/>
                    <a:pt x="3215" y="626"/>
                  </a:cubicBezTo>
                  <a:cubicBezTo>
                    <a:pt x="2877" y="234"/>
                    <a:pt x="2359" y="1"/>
                    <a:pt x="1808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3054;p54"/>
            <p:cNvSpPr/>
            <p:nvPr/>
          </p:nvSpPr>
          <p:spPr>
            <a:xfrm>
              <a:off x="1676100" y="4114925"/>
              <a:ext cx="135150" cy="172375"/>
            </a:xfrm>
            <a:custGeom>
              <a:avLst/>
              <a:gdLst/>
              <a:ahLst/>
              <a:cxnLst/>
              <a:rect l="l" t="t" r="r" b="b"/>
              <a:pathLst>
                <a:path w="5406" h="6895" extrusionOk="0">
                  <a:moveTo>
                    <a:pt x="5394" y="0"/>
                  </a:moveTo>
                  <a:cubicBezTo>
                    <a:pt x="5382" y="0"/>
                    <a:pt x="5358" y="0"/>
                    <a:pt x="5358" y="12"/>
                  </a:cubicBezTo>
                  <a:cubicBezTo>
                    <a:pt x="4917" y="1167"/>
                    <a:pt x="4274" y="2632"/>
                    <a:pt x="3322" y="3941"/>
                  </a:cubicBezTo>
                  <a:cubicBezTo>
                    <a:pt x="2381" y="5239"/>
                    <a:pt x="1238" y="6239"/>
                    <a:pt x="24" y="6846"/>
                  </a:cubicBezTo>
                  <a:cubicBezTo>
                    <a:pt x="0" y="6846"/>
                    <a:pt x="0" y="6858"/>
                    <a:pt x="0" y="6882"/>
                  </a:cubicBezTo>
                  <a:cubicBezTo>
                    <a:pt x="24" y="6894"/>
                    <a:pt x="24" y="6894"/>
                    <a:pt x="36" y="6894"/>
                  </a:cubicBezTo>
                  <a:cubicBezTo>
                    <a:pt x="1274" y="6287"/>
                    <a:pt x="2417" y="5275"/>
                    <a:pt x="3358" y="3977"/>
                  </a:cubicBezTo>
                  <a:cubicBezTo>
                    <a:pt x="4322" y="2667"/>
                    <a:pt x="4965" y="1179"/>
                    <a:pt x="5406" y="36"/>
                  </a:cubicBezTo>
                  <a:cubicBezTo>
                    <a:pt x="5406" y="12"/>
                    <a:pt x="5406" y="0"/>
                    <a:pt x="5394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3055;p54"/>
            <p:cNvSpPr/>
            <p:nvPr/>
          </p:nvSpPr>
          <p:spPr>
            <a:xfrm>
              <a:off x="1537375" y="4058375"/>
              <a:ext cx="407525" cy="407200"/>
            </a:xfrm>
            <a:custGeom>
              <a:avLst/>
              <a:gdLst/>
              <a:ahLst/>
              <a:cxnLst/>
              <a:rect l="l" t="t" r="r" b="b"/>
              <a:pathLst>
                <a:path w="16301" h="16288" extrusionOk="0">
                  <a:moveTo>
                    <a:pt x="8157" y="4120"/>
                  </a:moveTo>
                  <a:cubicBezTo>
                    <a:pt x="8395" y="4120"/>
                    <a:pt x="8621" y="4144"/>
                    <a:pt x="8823" y="4179"/>
                  </a:cubicBezTo>
                  <a:cubicBezTo>
                    <a:pt x="9740" y="4334"/>
                    <a:pt x="10538" y="4798"/>
                    <a:pt x="11121" y="5453"/>
                  </a:cubicBezTo>
                  <a:cubicBezTo>
                    <a:pt x="11752" y="6156"/>
                    <a:pt x="12145" y="7096"/>
                    <a:pt x="12145" y="8132"/>
                  </a:cubicBezTo>
                  <a:cubicBezTo>
                    <a:pt x="12145" y="8239"/>
                    <a:pt x="12145" y="8370"/>
                    <a:pt x="12133" y="8465"/>
                  </a:cubicBezTo>
                  <a:cubicBezTo>
                    <a:pt x="12026" y="9799"/>
                    <a:pt x="11264" y="10942"/>
                    <a:pt x="10169" y="11585"/>
                  </a:cubicBezTo>
                  <a:cubicBezTo>
                    <a:pt x="9573" y="11918"/>
                    <a:pt x="8883" y="12121"/>
                    <a:pt x="8157" y="12121"/>
                  </a:cubicBezTo>
                  <a:cubicBezTo>
                    <a:pt x="7859" y="12121"/>
                    <a:pt x="7573" y="12085"/>
                    <a:pt x="7311" y="12025"/>
                  </a:cubicBezTo>
                  <a:cubicBezTo>
                    <a:pt x="6192" y="11787"/>
                    <a:pt x="5251" y="11073"/>
                    <a:pt x="4692" y="10120"/>
                  </a:cubicBezTo>
                  <a:cubicBezTo>
                    <a:pt x="4347" y="9525"/>
                    <a:pt x="4156" y="8846"/>
                    <a:pt x="4156" y="8108"/>
                  </a:cubicBezTo>
                  <a:cubicBezTo>
                    <a:pt x="4156" y="7870"/>
                    <a:pt x="4168" y="7656"/>
                    <a:pt x="4216" y="7430"/>
                  </a:cubicBezTo>
                  <a:cubicBezTo>
                    <a:pt x="4406" y="6299"/>
                    <a:pt x="5085" y="5310"/>
                    <a:pt x="6025" y="4739"/>
                  </a:cubicBezTo>
                  <a:cubicBezTo>
                    <a:pt x="6633" y="4346"/>
                    <a:pt x="7383" y="4120"/>
                    <a:pt x="8157" y="4120"/>
                  </a:cubicBezTo>
                  <a:close/>
                  <a:moveTo>
                    <a:pt x="8157" y="0"/>
                  </a:moveTo>
                  <a:cubicBezTo>
                    <a:pt x="6442" y="0"/>
                    <a:pt x="4870" y="524"/>
                    <a:pt x="3561" y="1417"/>
                  </a:cubicBezTo>
                  <a:cubicBezTo>
                    <a:pt x="1656" y="2715"/>
                    <a:pt x="346" y="4810"/>
                    <a:pt x="60" y="7203"/>
                  </a:cubicBezTo>
                  <a:cubicBezTo>
                    <a:pt x="37" y="7513"/>
                    <a:pt x="1" y="7811"/>
                    <a:pt x="1" y="8132"/>
                  </a:cubicBezTo>
                  <a:cubicBezTo>
                    <a:pt x="1" y="10109"/>
                    <a:pt x="703" y="11906"/>
                    <a:pt x="1858" y="13323"/>
                  </a:cubicBezTo>
                  <a:cubicBezTo>
                    <a:pt x="3144" y="14871"/>
                    <a:pt x="4990" y="15931"/>
                    <a:pt x="7073" y="16205"/>
                  </a:cubicBezTo>
                  <a:cubicBezTo>
                    <a:pt x="7418" y="16252"/>
                    <a:pt x="7776" y="16288"/>
                    <a:pt x="8133" y="16288"/>
                  </a:cubicBezTo>
                  <a:cubicBezTo>
                    <a:pt x="10109" y="16288"/>
                    <a:pt x="11943" y="15574"/>
                    <a:pt x="13348" y="14395"/>
                  </a:cubicBezTo>
                  <a:cubicBezTo>
                    <a:pt x="14824" y="13157"/>
                    <a:pt x="15848" y="11418"/>
                    <a:pt x="16169" y="9418"/>
                  </a:cubicBezTo>
                  <a:cubicBezTo>
                    <a:pt x="16229" y="9001"/>
                    <a:pt x="16265" y="8573"/>
                    <a:pt x="16265" y="8144"/>
                  </a:cubicBezTo>
                  <a:cubicBezTo>
                    <a:pt x="16300" y="6084"/>
                    <a:pt x="15550" y="4227"/>
                    <a:pt x="14324" y="2810"/>
                  </a:cubicBezTo>
                  <a:cubicBezTo>
                    <a:pt x="13205" y="1524"/>
                    <a:pt x="11681" y="584"/>
                    <a:pt x="9954" y="191"/>
                  </a:cubicBezTo>
                  <a:cubicBezTo>
                    <a:pt x="9383" y="60"/>
                    <a:pt x="8788" y="0"/>
                    <a:pt x="81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3056;p54"/>
            <p:cNvSpPr/>
            <p:nvPr/>
          </p:nvSpPr>
          <p:spPr>
            <a:xfrm>
              <a:off x="1626975" y="4057475"/>
              <a:ext cx="159275" cy="118800"/>
            </a:xfrm>
            <a:custGeom>
              <a:avLst/>
              <a:gdLst/>
              <a:ahLst/>
              <a:cxnLst/>
              <a:rect l="l" t="t" r="r" b="b"/>
              <a:pathLst>
                <a:path w="6371" h="4752" extrusionOk="0">
                  <a:moveTo>
                    <a:pt x="4608" y="0"/>
                  </a:moveTo>
                  <a:cubicBezTo>
                    <a:pt x="2894" y="0"/>
                    <a:pt x="1310" y="524"/>
                    <a:pt x="1" y="1417"/>
                  </a:cubicBezTo>
                  <a:cubicBezTo>
                    <a:pt x="536" y="2120"/>
                    <a:pt x="1060" y="2822"/>
                    <a:pt x="1584" y="3537"/>
                  </a:cubicBezTo>
                  <a:cubicBezTo>
                    <a:pt x="1882" y="3941"/>
                    <a:pt x="2179" y="4334"/>
                    <a:pt x="2465" y="4751"/>
                  </a:cubicBezTo>
                  <a:cubicBezTo>
                    <a:pt x="3072" y="4370"/>
                    <a:pt x="3799" y="4144"/>
                    <a:pt x="4584" y="4144"/>
                  </a:cubicBezTo>
                  <a:cubicBezTo>
                    <a:pt x="4811" y="4144"/>
                    <a:pt x="5037" y="4156"/>
                    <a:pt x="5263" y="4203"/>
                  </a:cubicBezTo>
                  <a:cubicBezTo>
                    <a:pt x="5382" y="3715"/>
                    <a:pt x="5513" y="3227"/>
                    <a:pt x="5644" y="2751"/>
                  </a:cubicBezTo>
                  <a:cubicBezTo>
                    <a:pt x="5882" y="1894"/>
                    <a:pt x="6120" y="1060"/>
                    <a:pt x="6370" y="215"/>
                  </a:cubicBezTo>
                  <a:cubicBezTo>
                    <a:pt x="5799" y="84"/>
                    <a:pt x="5204" y="24"/>
                    <a:pt x="4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3057;p54"/>
            <p:cNvSpPr/>
            <p:nvPr/>
          </p:nvSpPr>
          <p:spPr>
            <a:xfrm>
              <a:off x="1815700" y="4128625"/>
              <a:ext cx="129200" cy="164925"/>
            </a:xfrm>
            <a:custGeom>
              <a:avLst/>
              <a:gdLst/>
              <a:ahLst/>
              <a:cxnLst/>
              <a:rect l="l" t="t" r="r" b="b"/>
              <a:pathLst>
                <a:path w="5168" h="6597" extrusionOk="0">
                  <a:moveTo>
                    <a:pt x="3191" y="0"/>
                  </a:moveTo>
                  <a:cubicBezTo>
                    <a:pt x="2536" y="583"/>
                    <a:pt x="1858" y="1155"/>
                    <a:pt x="1179" y="1703"/>
                  </a:cubicBezTo>
                  <a:cubicBezTo>
                    <a:pt x="786" y="2012"/>
                    <a:pt x="393" y="2322"/>
                    <a:pt x="0" y="2643"/>
                  </a:cubicBezTo>
                  <a:cubicBezTo>
                    <a:pt x="643" y="3346"/>
                    <a:pt x="1024" y="4286"/>
                    <a:pt x="1024" y="5322"/>
                  </a:cubicBezTo>
                  <a:cubicBezTo>
                    <a:pt x="1024" y="5429"/>
                    <a:pt x="1024" y="5536"/>
                    <a:pt x="1012" y="5655"/>
                  </a:cubicBezTo>
                  <a:cubicBezTo>
                    <a:pt x="1500" y="5763"/>
                    <a:pt x="2000" y="5870"/>
                    <a:pt x="2489" y="5989"/>
                  </a:cubicBezTo>
                  <a:cubicBezTo>
                    <a:pt x="3346" y="6179"/>
                    <a:pt x="4203" y="6394"/>
                    <a:pt x="5060" y="6596"/>
                  </a:cubicBezTo>
                  <a:cubicBezTo>
                    <a:pt x="5132" y="6179"/>
                    <a:pt x="5167" y="5751"/>
                    <a:pt x="5167" y="5322"/>
                  </a:cubicBezTo>
                  <a:cubicBezTo>
                    <a:pt x="5167" y="3274"/>
                    <a:pt x="4417" y="1417"/>
                    <a:pt x="3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3058;p54"/>
            <p:cNvSpPr/>
            <p:nvPr/>
          </p:nvSpPr>
          <p:spPr>
            <a:xfrm>
              <a:off x="1714775" y="4347975"/>
              <a:ext cx="157200" cy="116725"/>
            </a:xfrm>
            <a:custGeom>
              <a:avLst/>
              <a:gdLst/>
              <a:ahLst/>
              <a:cxnLst/>
              <a:rect l="l" t="t" r="r" b="b"/>
              <a:pathLst>
                <a:path w="6288" h="4669" extrusionOk="0">
                  <a:moveTo>
                    <a:pt x="3085" y="1"/>
                  </a:moveTo>
                  <a:cubicBezTo>
                    <a:pt x="2489" y="334"/>
                    <a:pt x="1799" y="537"/>
                    <a:pt x="1072" y="537"/>
                  </a:cubicBezTo>
                  <a:cubicBezTo>
                    <a:pt x="775" y="537"/>
                    <a:pt x="501" y="501"/>
                    <a:pt x="227" y="441"/>
                  </a:cubicBezTo>
                  <a:cubicBezTo>
                    <a:pt x="215" y="953"/>
                    <a:pt x="203" y="1453"/>
                    <a:pt x="168" y="1965"/>
                  </a:cubicBezTo>
                  <a:cubicBezTo>
                    <a:pt x="120" y="2835"/>
                    <a:pt x="60" y="3716"/>
                    <a:pt x="1" y="4597"/>
                  </a:cubicBezTo>
                  <a:cubicBezTo>
                    <a:pt x="346" y="4644"/>
                    <a:pt x="703" y="4668"/>
                    <a:pt x="1061" y="4668"/>
                  </a:cubicBezTo>
                  <a:cubicBezTo>
                    <a:pt x="3061" y="4668"/>
                    <a:pt x="4871" y="3954"/>
                    <a:pt x="6287" y="2775"/>
                  </a:cubicBezTo>
                  <a:cubicBezTo>
                    <a:pt x="5585" y="2215"/>
                    <a:pt x="4906" y="1632"/>
                    <a:pt x="4251" y="1037"/>
                  </a:cubicBezTo>
                  <a:cubicBezTo>
                    <a:pt x="3859" y="691"/>
                    <a:pt x="3478" y="334"/>
                    <a:pt x="30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3059;p54"/>
            <p:cNvSpPr/>
            <p:nvPr/>
          </p:nvSpPr>
          <p:spPr>
            <a:xfrm>
              <a:off x="1538275" y="4237850"/>
              <a:ext cx="116400" cy="152725"/>
            </a:xfrm>
            <a:custGeom>
              <a:avLst/>
              <a:gdLst/>
              <a:ahLst/>
              <a:cxnLst/>
              <a:rect l="l" t="t" r="r" b="b"/>
              <a:pathLst>
                <a:path w="4656" h="6109" extrusionOk="0">
                  <a:moveTo>
                    <a:pt x="48" y="1"/>
                  </a:moveTo>
                  <a:cubicBezTo>
                    <a:pt x="12" y="298"/>
                    <a:pt x="1" y="608"/>
                    <a:pt x="1" y="917"/>
                  </a:cubicBezTo>
                  <a:cubicBezTo>
                    <a:pt x="1" y="2894"/>
                    <a:pt x="691" y="4704"/>
                    <a:pt x="1858" y="6109"/>
                  </a:cubicBezTo>
                  <a:cubicBezTo>
                    <a:pt x="2417" y="5430"/>
                    <a:pt x="3013" y="4763"/>
                    <a:pt x="3608" y="4084"/>
                  </a:cubicBezTo>
                  <a:cubicBezTo>
                    <a:pt x="3953" y="3703"/>
                    <a:pt x="4299" y="3334"/>
                    <a:pt x="4656" y="2941"/>
                  </a:cubicBezTo>
                  <a:cubicBezTo>
                    <a:pt x="4311" y="2358"/>
                    <a:pt x="4120" y="1679"/>
                    <a:pt x="4132" y="917"/>
                  </a:cubicBezTo>
                  <a:cubicBezTo>
                    <a:pt x="4132" y="679"/>
                    <a:pt x="4144" y="453"/>
                    <a:pt x="4192" y="239"/>
                  </a:cubicBezTo>
                  <a:cubicBezTo>
                    <a:pt x="3703" y="215"/>
                    <a:pt x="3191" y="203"/>
                    <a:pt x="2691" y="179"/>
                  </a:cubicBezTo>
                  <a:cubicBezTo>
                    <a:pt x="1810" y="132"/>
                    <a:pt x="929" y="60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3060;p54"/>
            <p:cNvSpPr/>
            <p:nvPr/>
          </p:nvSpPr>
          <p:spPr>
            <a:xfrm>
              <a:off x="1943675" y="4279225"/>
              <a:ext cx="225650" cy="224150"/>
            </a:xfrm>
            <a:custGeom>
              <a:avLst/>
              <a:gdLst/>
              <a:ahLst/>
              <a:cxnLst/>
              <a:rect l="l" t="t" r="r" b="b"/>
              <a:pathLst>
                <a:path w="9026" h="8966" extrusionOk="0">
                  <a:moveTo>
                    <a:pt x="906" y="1"/>
                  </a:moveTo>
                  <a:lnTo>
                    <a:pt x="906" y="48"/>
                  </a:lnTo>
                  <a:lnTo>
                    <a:pt x="84" y="8121"/>
                  </a:lnTo>
                  <a:lnTo>
                    <a:pt x="60" y="8442"/>
                  </a:lnTo>
                  <a:lnTo>
                    <a:pt x="25" y="8668"/>
                  </a:lnTo>
                  <a:lnTo>
                    <a:pt x="1" y="8954"/>
                  </a:lnTo>
                  <a:lnTo>
                    <a:pt x="108" y="8954"/>
                  </a:lnTo>
                  <a:cubicBezTo>
                    <a:pt x="132" y="8966"/>
                    <a:pt x="168" y="8966"/>
                    <a:pt x="191" y="8966"/>
                  </a:cubicBezTo>
                  <a:lnTo>
                    <a:pt x="1394" y="8966"/>
                  </a:lnTo>
                  <a:cubicBezTo>
                    <a:pt x="1441" y="8954"/>
                    <a:pt x="1489" y="8954"/>
                    <a:pt x="1549" y="8954"/>
                  </a:cubicBezTo>
                  <a:lnTo>
                    <a:pt x="1572" y="8954"/>
                  </a:lnTo>
                  <a:cubicBezTo>
                    <a:pt x="1632" y="8954"/>
                    <a:pt x="1692" y="8930"/>
                    <a:pt x="1775" y="8930"/>
                  </a:cubicBezTo>
                  <a:cubicBezTo>
                    <a:pt x="1834" y="8930"/>
                    <a:pt x="1870" y="8918"/>
                    <a:pt x="1918" y="8918"/>
                  </a:cubicBezTo>
                  <a:lnTo>
                    <a:pt x="1989" y="8918"/>
                  </a:lnTo>
                  <a:cubicBezTo>
                    <a:pt x="2049" y="8918"/>
                    <a:pt x="2108" y="8918"/>
                    <a:pt x="2168" y="8906"/>
                  </a:cubicBezTo>
                  <a:lnTo>
                    <a:pt x="2442" y="8859"/>
                  </a:lnTo>
                  <a:cubicBezTo>
                    <a:pt x="2573" y="8835"/>
                    <a:pt x="2704" y="8823"/>
                    <a:pt x="2846" y="8787"/>
                  </a:cubicBezTo>
                  <a:cubicBezTo>
                    <a:pt x="2942" y="8752"/>
                    <a:pt x="3061" y="8740"/>
                    <a:pt x="3168" y="8716"/>
                  </a:cubicBezTo>
                  <a:cubicBezTo>
                    <a:pt x="3263" y="8692"/>
                    <a:pt x="3335" y="8668"/>
                    <a:pt x="3418" y="8656"/>
                  </a:cubicBezTo>
                  <a:cubicBezTo>
                    <a:pt x="3477" y="8633"/>
                    <a:pt x="3561" y="8609"/>
                    <a:pt x="3620" y="8597"/>
                  </a:cubicBezTo>
                  <a:cubicBezTo>
                    <a:pt x="3644" y="8585"/>
                    <a:pt x="3680" y="8585"/>
                    <a:pt x="3704" y="8561"/>
                  </a:cubicBezTo>
                  <a:cubicBezTo>
                    <a:pt x="3751" y="8549"/>
                    <a:pt x="3811" y="8537"/>
                    <a:pt x="3858" y="8525"/>
                  </a:cubicBezTo>
                  <a:cubicBezTo>
                    <a:pt x="3894" y="8502"/>
                    <a:pt x="3954" y="8490"/>
                    <a:pt x="4001" y="8478"/>
                  </a:cubicBezTo>
                  <a:cubicBezTo>
                    <a:pt x="4037" y="8466"/>
                    <a:pt x="4073" y="8442"/>
                    <a:pt x="4120" y="8430"/>
                  </a:cubicBezTo>
                  <a:cubicBezTo>
                    <a:pt x="4132" y="8430"/>
                    <a:pt x="4132" y="8418"/>
                    <a:pt x="4156" y="8418"/>
                  </a:cubicBezTo>
                  <a:cubicBezTo>
                    <a:pt x="4216" y="8406"/>
                    <a:pt x="4275" y="8383"/>
                    <a:pt x="4335" y="8359"/>
                  </a:cubicBezTo>
                  <a:lnTo>
                    <a:pt x="4347" y="8359"/>
                  </a:lnTo>
                  <a:cubicBezTo>
                    <a:pt x="4418" y="8323"/>
                    <a:pt x="4478" y="8311"/>
                    <a:pt x="4537" y="8287"/>
                  </a:cubicBezTo>
                  <a:cubicBezTo>
                    <a:pt x="4537" y="8264"/>
                    <a:pt x="4549" y="8264"/>
                    <a:pt x="4549" y="8264"/>
                  </a:cubicBezTo>
                  <a:cubicBezTo>
                    <a:pt x="4573" y="8264"/>
                    <a:pt x="4573" y="8252"/>
                    <a:pt x="4585" y="8252"/>
                  </a:cubicBezTo>
                  <a:cubicBezTo>
                    <a:pt x="4632" y="8240"/>
                    <a:pt x="4692" y="8204"/>
                    <a:pt x="4728" y="8192"/>
                  </a:cubicBezTo>
                  <a:cubicBezTo>
                    <a:pt x="4775" y="8180"/>
                    <a:pt x="4823" y="8144"/>
                    <a:pt x="4870" y="8133"/>
                  </a:cubicBezTo>
                  <a:lnTo>
                    <a:pt x="4954" y="8085"/>
                  </a:lnTo>
                  <a:cubicBezTo>
                    <a:pt x="5001" y="8061"/>
                    <a:pt x="5061" y="8049"/>
                    <a:pt x="5109" y="8013"/>
                  </a:cubicBezTo>
                  <a:lnTo>
                    <a:pt x="5121" y="8013"/>
                  </a:lnTo>
                  <a:cubicBezTo>
                    <a:pt x="5132" y="8013"/>
                    <a:pt x="5132" y="8002"/>
                    <a:pt x="5144" y="8002"/>
                  </a:cubicBezTo>
                  <a:cubicBezTo>
                    <a:pt x="5251" y="7942"/>
                    <a:pt x="5371" y="7883"/>
                    <a:pt x="5490" y="7811"/>
                  </a:cubicBezTo>
                  <a:cubicBezTo>
                    <a:pt x="5502" y="7811"/>
                    <a:pt x="5525" y="7787"/>
                    <a:pt x="5525" y="7787"/>
                  </a:cubicBezTo>
                  <a:cubicBezTo>
                    <a:pt x="5537" y="7775"/>
                    <a:pt x="5561" y="7763"/>
                    <a:pt x="5585" y="7752"/>
                  </a:cubicBezTo>
                  <a:cubicBezTo>
                    <a:pt x="5597" y="7752"/>
                    <a:pt x="5597" y="7728"/>
                    <a:pt x="5609" y="7728"/>
                  </a:cubicBezTo>
                  <a:cubicBezTo>
                    <a:pt x="5668" y="7704"/>
                    <a:pt x="5716" y="7656"/>
                    <a:pt x="5775" y="7632"/>
                  </a:cubicBezTo>
                  <a:cubicBezTo>
                    <a:pt x="5799" y="7597"/>
                    <a:pt x="5847" y="7573"/>
                    <a:pt x="5894" y="7537"/>
                  </a:cubicBezTo>
                  <a:cubicBezTo>
                    <a:pt x="5966" y="7478"/>
                    <a:pt x="6037" y="7430"/>
                    <a:pt x="6121" y="7371"/>
                  </a:cubicBezTo>
                  <a:cubicBezTo>
                    <a:pt x="6133" y="7371"/>
                    <a:pt x="6133" y="7359"/>
                    <a:pt x="6144" y="7359"/>
                  </a:cubicBezTo>
                  <a:cubicBezTo>
                    <a:pt x="6156" y="7347"/>
                    <a:pt x="6180" y="7347"/>
                    <a:pt x="6192" y="7335"/>
                  </a:cubicBezTo>
                  <a:cubicBezTo>
                    <a:pt x="6240" y="7287"/>
                    <a:pt x="6299" y="7251"/>
                    <a:pt x="6335" y="7216"/>
                  </a:cubicBezTo>
                  <a:cubicBezTo>
                    <a:pt x="6383" y="7168"/>
                    <a:pt x="6430" y="7132"/>
                    <a:pt x="6478" y="7097"/>
                  </a:cubicBezTo>
                  <a:cubicBezTo>
                    <a:pt x="6490" y="7073"/>
                    <a:pt x="6490" y="7061"/>
                    <a:pt x="6502" y="7061"/>
                  </a:cubicBezTo>
                  <a:lnTo>
                    <a:pt x="6537" y="7037"/>
                  </a:lnTo>
                  <a:cubicBezTo>
                    <a:pt x="6656" y="6930"/>
                    <a:pt x="6752" y="6823"/>
                    <a:pt x="6871" y="6704"/>
                  </a:cubicBezTo>
                  <a:lnTo>
                    <a:pt x="7014" y="6573"/>
                  </a:lnTo>
                  <a:cubicBezTo>
                    <a:pt x="7049" y="6525"/>
                    <a:pt x="7097" y="6478"/>
                    <a:pt x="7145" y="6418"/>
                  </a:cubicBezTo>
                  <a:cubicBezTo>
                    <a:pt x="7168" y="6394"/>
                    <a:pt x="7192" y="6359"/>
                    <a:pt x="7216" y="6335"/>
                  </a:cubicBezTo>
                  <a:cubicBezTo>
                    <a:pt x="7276" y="6275"/>
                    <a:pt x="7335" y="6216"/>
                    <a:pt x="7383" y="6144"/>
                  </a:cubicBezTo>
                  <a:cubicBezTo>
                    <a:pt x="7407" y="6108"/>
                    <a:pt x="7442" y="6061"/>
                    <a:pt x="7466" y="6025"/>
                  </a:cubicBezTo>
                  <a:cubicBezTo>
                    <a:pt x="7502" y="5978"/>
                    <a:pt x="7526" y="5942"/>
                    <a:pt x="7561" y="5906"/>
                  </a:cubicBezTo>
                  <a:lnTo>
                    <a:pt x="7645" y="5763"/>
                  </a:lnTo>
                  <a:lnTo>
                    <a:pt x="7645" y="5751"/>
                  </a:lnTo>
                  <a:cubicBezTo>
                    <a:pt x="7668" y="5727"/>
                    <a:pt x="7692" y="5692"/>
                    <a:pt x="7704" y="5668"/>
                  </a:cubicBezTo>
                  <a:lnTo>
                    <a:pt x="7799" y="5525"/>
                  </a:lnTo>
                  <a:cubicBezTo>
                    <a:pt x="7823" y="5501"/>
                    <a:pt x="7847" y="5454"/>
                    <a:pt x="7871" y="5406"/>
                  </a:cubicBezTo>
                  <a:cubicBezTo>
                    <a:pt x="7895" y="5394"/>
                    <a:pt x="7895" y="5394"/>
                    <a:pt x="7895" y="5382"/>
                  </a:cubicBezTo>
                  <a:cubicBezTo>
                    <a:pt x="7942" y="5311"/>
                    <a:pt x="7990" y="5216"/>
                    <a:pt x="8038" y="5132"/>
                  </a:cubicBezTo>
                  <a:cubicBezTo>
                    <a:pt x="8049" y="5096"/>
                    <a:pt x="8085" y="5049"/>
                    <a:pt x="8097" y="5013"/>
                  </a:cubicBezTo>
                  <a:cubicBezTo>
                    <a:pt x="8133" y="4965"/>
                    <a:pt x="8145" y="4906"/>
                    <a:pt x="8169" y="4858"/>
                  </a:cubicBezTo>
                  <a:cubicBezTo>
                    <a:pt x="8192" y="4846"/>
                    <a:pt x="8192" y="4846"/>
                    <a:pt x="8192" y="4835"/>
                  </a:cubicBezTo>
                  <a:cubicBezTo>
                    <a:pt x="8371" y="4477"/>
                    <a:pt x="8514" y="4084"/>
                    <a:pt x="8645" y="3668"/>
                  </a:cubicBezTo>
                  <a:cubicBezTo>
                    <a:pt x="8680" y="3561"/>
                    <a:pt x="8704" y="3477"/>
                    <a:pt x="8740" y="3382"/>
                  </a:cubicBezTo>
                  <a:cubicBezTo>
                    <a:pt x="8752" y="3311"/>
                    <a:pt x="8788" y="3239"/>
                    <a:pt x="8800" y="3144"/>
                  </a:cubicBezTo>
                  <a:cubicBezTo>
                    <a:pt x="8883" y="2787"/>
                    <a:pt x="8966" y="2406"/>
                    <a:pt x="9026" y="2001"/>
                  </a:cubicBezTo>
                  <a:lnTo>
                    <a:pt x="8419" y="1846"/>
                  </a:lnTo>
                  <a:lnTo>
                    <a:pt x="9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3061;p54"/>
            <p:cNvSpPr/>
            <p:nvPr/>
          </p:nvSpPr>
          <p:spPr>
            <a:xfrm>
              <a:off x="1943675" y="4326850"/>
              <a:ext cx="225650" cy="176825"/>
            </a:xfrm>
            <a:custGeom>
              <a:avLst/>
              <a:gdLst/>
              <a:ahLst/>
              <a:cxnLst/>
              <a:rect l="l" t="t" r="r" b="b"/>
              <a:pathLst>
                <a:path w="9026" h="7073" extrusionOk="0">
                  <a:moveTo>
                    <a:pt x="8419" y="1"/>
                  </a:moveTo>
                  <a:cubicBezTo>
                    <a:pt x="8335" y="286"/>
                    <a:pt x="8240" y="560"/>
                    <a:pt x="8145" y="822"/>
                  </a:cubicBezTo>
                  <a:cubicBezTo>
                    <a:pt x="8145" y="834"/>
                    <a:pt x="8121" y="834"/>
                    <a:pt x="8121" y="858"/>
                  </a:cubicBezTo>
                  <a:cubicBezTo>
                    <a:pt x="8109" y="917"/>
                    <a:pt x="8085" y="989"/>
                    <a:pt x="8049" y="1048"/>
                  </a:cubicBezTo>
                  <a:cubicBezTo>
                    <a:pt x="7990" y="1191"/>
                    <a:pt x="7930" y="1334"/>
                    <a:pt x="7859" y="1477"/>
                  </a:cubicBezTo>
                  <a:cubicBezTo>
                    <a:pt x="7859" y="1477"/>
                    <a:pt x="7847" y="1489"/>
                    <a:pt x="7847" y="1513"/>
                  </a:cubicBezTo>
                  <a:cubicBezTo>
                    <a:pt x="7728" y="1727"/>
                    <a:pt x="7585" y="1965"/>
                    <a:pt x="7454" y="2191"/>
                  </a:cubicBezTo>
                  <a:cubicBezTo>
                    <a:pt x="7454" y="2215"/>
                    <a:pt x="7442" y="2215"/>
                    <a:pt x="7442" y="2227"/>
                  </a:cubicBezTo>
                  <a:cubicBezTo>
                    <a:pt x="7264" y="2513"/>
                    <a:pt x="7073" y="2775"/>
                    <a:pt x="6859" y="3049"/>
                  </a:cubicBezTo>
                  <a:lnTo>
                    <a:pt x="6847" y="3060"/>
                  </a:lnTo>
                  <a:cubicBezTo>
                    <a:pt x="6775" y="3132"/>
                    <a:pt x="6716" y="3227"/>
                    <a:pt x="6633" y="3299"/>
                  </a:cubicBezTo>
                  <a:cubicBezTo>
                    <a:pt x="6633" y="3311"/>
                    <a:pt x="6621" y="3322"/>
                    <a:pt x="6621" y="3322"/>
                  </a:cubicBezTo>
                  <a:cubicBezTo>
                    <a:pt x="6502" y="3477"/>
                    <a:pt x="6359" y="3620"/>
                    <a:pt x="6216" y="3763"/>
                  </a:cubicBezTo>
                  <a:lnTo>
                    <a:pt x="6204" y="3775"/>
                  </a:lnTo>
                  <a:cubicBezTo>
                    <a:pt x="6097" y="3882"/>
                    <a:pt x="6013" y="3965"/>
                    <a:pt x="5906" y="4061"/>
                  </a:cubicBezTo>
                  <a:cubicBezTo>
                    <a:pt x="5894" y="4061"/>
                    <a:pt x="5894" y="4073"/>
                    <a:pt x="5883" y="4073"/>
                  </a:cubicBezTo>
                  <a:cubicBezTo>
                    <a:pt x="5704" y="4239"/>
                    <a:pt x="5525" y="4382"/>
                    <a:pt x="5323" y="4513"/>
                  </a:cubicBezTo>
                  <a:cubicBezTo>
                    <a:pt x="5240" y="4573"/>
                    <a:pt x="5168" y="4632"/>
                    <a:pt x="5073" y="4692"/>
                  </a:cubicBezTo>
                  <a:cubicBezTo>
                    <a:pt x="5061" y="4692"/>
                    <a:pt x="5061" y="4715"/>
                    <a:pt x="5049" y="4715"/>
                  </a:cubicBezTo>
                  <a:cubicBezTo>
                    <a:pt x="4870" y="4835"/>
                    <a:pt x="4692" y="4954"/>
                    <a:pt x="4513" y="5049"/>
                  </a:cubicBezTo>
                  <a:cubicBezTo>
                    <a:pt x="4489" y="5049"/>
                    <a:pt x="4489" y="5073"/>
                    <a:pt x="4478" y="5073"/>
                  </a:cubicBezTo>
                  <a:cubicBezTo>
                    <a:pt x="4466" y="5073"/>
                    <a:pt x="4466" y="5085"/>
                    <a:pt x="4454" y="5085"/>
                  </a:cubicBezTo>
                  <a:cubicBezTo>
                    <a:pt x="4299" y="5168"/>
                    <a:pt x="4168" y="5251"/>
                    <a:pt x="4013" y="5323"/>
                  </a:cubicBezTo>
                  <a:cubicBezTo>
                    <a:pt x="4001" y="5323"/>
                    <a:pt x="4001" y="5335"/>
                    <a:pt x="3989" y="5335"/>
                  </a:cubicBezTo>
                  <a:cubicBezTo>
                    <a:pt x="3894" y="5382"/>
                    <a:pt x="3823" y="5430"/>
                    <a:pt x="3739" y="5454"/>
                  </a:cubicBezTo>
                  <a:cubicBezTo>
                    <a:pt x="3716" y="5454"/>
                    <a:pt x="3716" y="5466"/>
                    <a:pt x="3704" y="5466"/>
                  </a:cubicBezTo>
                  <a:cubicBezTo>
                    <a:pt x="3644" y="5501"/>
                    <a:pt x="3597" y="5525"/>
                    <a:pt x="3537" y="5549"/>
                  </a:cubicBezTo>
                  <a:cubicBezTo>
                    <a:pt x="3525" y="5549"/>
                    <a:pt x="3525" y="5561"/>
                    <a:pt x="3513" y="5561"/>
                  </a:cubicBezTo>
                  <a:cubicBezTo>
                    <a:pt x="3299" y="5644"/>
                    <a:pt x="3108" y="5727"/>
                    <a:pt x="2906" y="5799"/>
                  </a:cubicBezTo>
                  <a:cubicBezTo>
                    <a:pt x="2882" y="5811"/>
                    <a:pt x="2882" y="5811"/>
                    <a:pt x="2870" y="5811"/>
                  </a:cubicBezTo>
                  <a:cubicBezTo>
                    <a:pt x="2525" y="5930"/>
                    <a:pt x="2168" y="6025"/>
                    <a:pt x="1834" y="6097"/>
                  </a:cubicBezTo>
                  <a:lnTo>
                    <a:pt x="1787" y="6097"/>
                  </a:lnTo>
                  <a:cubicBezTo>
                    <a:pt x="1680" y="6108"/>
                    <a:pt x="1596" y="6120"/>
                    <a:pt x="1501" y="6144"/>
                  </a:cubicBezTo>
                  <a:lnTo>
                    <a:pt x="1477" y="6144"/>
                  </a:lnTo>
                  <a:cubicBezTo>
                    <a:pt x="1418" y="6156"/>
                    <a:pt x="1334" y="6156"/>
                    <a:pt x="1275" y="6168"/>
                  </a:cubicBezTo>
                  <a:lnTo>
                    <a:pt x="1251" y="6168"/>
                  </a:lnTo>
                  <a:cubicBezTo>
                    <a:pt x="1191" y="6168"/>
                    <a:pt x="1132" y="6180"/>
                    <a:pt x="1072" y="6180"/>
                  </a:cubicBezTo>
                  <a:lnTo>
                    <a:pt x="977" y="6180"/>
                  </a:lnTo>
                  <a:cubicBezTo>
                    <a:pt x="953" y="6204"/>
                    <a:pt x="906" y="6204"/>
                    <a:pt x="858" y="6204"/>
                  </a:cubicBezTo>
                  <a:lnTo>
                    <a:pt x="834" y="6204"/>
                  </a:lnTo>
                  <a:cubicBezTo>
                    <a:pt x="775" y="6204"/>
                    <a:pt x="715" y="6216"/>
                    <a:pt x="656" y="6216"/>
                  </a:cubicBezTo>
                  <a:lnTo>
                    <a:pt x="620" y="6216"/>
                  </a:lnTo>
                  <a:cubicBezTo>
                    <a:pt x="584" y="6228"/>
                    <a:pt x="525" y="6228"/>
                    <a:pt x="477" y="6228"/>
                  </a:cubicBezTo>
                  <a:lnTo>
                    <a:pt x="84" y="6228"/>
                  </a:lnTo>
                  <a:lnTo>
                    <a:pt x="60" y="6561"/>
                  </a:lnTo>
                  <a:lnTo>
                    <a:pt x="25" y="6775"/>
                  </a:lnTo>
                  <a:lnTo>
                    <a:pt x="1" y="7061"/>
                  </a:lnTo>
                  <a:lnTo>
                    <a:pt x="108" y="7061"/>
                  </a:lnTo>
                  <a:cubicBezTo>
                    <a:pt x="132" y="7073"/>
                    <a:pt x="168" y="7073"/>
                    <a:pt x="191" y="7073"/>
                  </a:cubicBezTo>
                  <a:lnTo>
                    <a:pt x="1394" y="7073"/>
                  </a:lnTo>
                  <a:cubicBezTo>
                    <a:pt x="1441" y="7061"/>
                    <a:pt x="1489" y="7061"/>
                    <a:pt x="1549" y="7061"/>
                  </a:cubicBezTo>
                  <a:lnTo>
                    <a:pt x="1572" y="7061"/>
                  </a:lnTo>
                  <a:cubicBezTo>
                    <a:pt x="1632" y="7061"/>
                    <a:pt x="1692" y="7049"/>
                    <a:pt x="1775" y="7049"/>
                  </a:cubicBezTo>
                  <a:cubicBezTo>
                    <a:pt x="1834" y="7049"/>
                    <a:pt x="1870" y="7037"/>
                    <a:pt x="1918" y="7037"/>
                  </a:cubicBezTo>
                  <a:lnTo>
                    <a:pt x="1989" y="7037"/>
                  </a:lnTo>
                  <a:cubicBezTo>
                    <a:pt x="2049" y="7037"/>
                    <a:pt x="2108" y="7037"/>
                    <a:pt x="2168" y="7013"/>
                  </a:cubicBezTo>
                  <a:lnTo>
                    <a:pt x="2442" y="6978"/>
                  </a:lnTo>
                  <a:cubicBezTo>
                    <a:pt x="2573" y="6942"/>
                    <a:pt x="2704" y="6930"/>
                    <a:pt x="2846" y="6894"/>
                  </a:cubicBezTo>
                  <a:cubicBezTo>
                    <a:pt x="2942" y="6870"/>
                    <a:pt x="3061" y="6859"/>
                    <a:pt x="3168" y="6823"/>
                  </a:cubicBezTo>
                  <a:cubicBezTo>
                    <a:pt x="3263" y="6811"/>
                    <a:pt x="3335" y="6775"/>
                    <a:pt x="3418" y="6763"/>
                  </a:cubicBezTo>
                  <a:cubicBezTo>
                    <a:pt x="3442" y="6751"/>
                    <a:pt x="3442" y="6751"/>
                    <a:pt x="3454" y="6751"/>
                  </a:cubicBezTo>
                  <a:cubicBezTo>
                    <a:pt x="3501" y="6740"/>
                    <a:pt x="3561" y="6716"/>
                    <a:pt x="3620" y="6704"/>
                  </a:cubicBezTo>
                  <a:cubicBezTo>
                    <a:pt x="3644" y="6692"/>
                    <a:pt x="3680" y="6692"/>
                    <a:pt x="3704" y="6680"/>
                  </a:cubicBezTo>
                  <a:cubicBezTo>
                    <a:pt x="3716" y="6656"/>
                    <a:pt x="3751" y="6656"/>
                    <a:pt x="3775" y="6644"/>
                  </a:cubicBezTo>
                  <a:cubicBezTo>
                    <a:pt x="3799" y="6632"/>
                    <a:pt x="3799" y="6632"/>
                    <a:pt x="3811" y="6632"/>
                  </a:cubicBezTo>
                  <a:cubicBezTo>
                    <a:pt x="3823" y="6632"/>
                    <a:pt x="3835" y="6620"/>
                    <a:pt x="3858" y="6620"/>
                  </a:cubicBezTo>
                  <a:cubicBezTo>
                    <a:pt x="3894" y="6597"/>
                    <a:pt x="3954" y="6585"/>
                    <a:pt x="4001" y="6573"/>
                  </a:cubicBezTo>
                  <a:cubicBezTo>
                    <a:pt x="4037" y="6561"/>
                    <a:pt x="4073" y="6537"/>
                    <a:pt x="4120" y="6525"/>
                  </a:cubicBezTo>
                  <a:cubicBezTo>
                    <a:pt x="4132" y="6525"/>
                    <a:pt x="4132" y="6513"/>
                    <a:pt x="4156" y="6513"/>
                  </a:cubicBezTo>
                  <a:cubicBezTo>
                    <a:pt x="4216" y="6501"/>
                    <a:pt x="4275" y="6478"/>
                    <a:pt x="4335" y="6454"/>
                  </a:cubicBezTo>
                  <a:lnTo>
                    <a:pt x="4359" y="6454"/>
                  </a:lnTo>
                  <a:cubicBezTo>
                    <a:pt x="4418" y="6418"/>
                    <a:pt x="4478" y="6406"/>
                    <a:pt x="4537" y="6382"/>
                  </a:cubicBezTo>
                  <a:cubicBezTo>
                    <a:pt x="4537" y="6359"/>
                    <a:pt x="4549" y="6359"/>
                    <a:pt x="4549" y="6359"/>
                  </a:cubicBezTo>
                  <a:cubicBezTo>
                    <a:pt x="4573" y="6359"/>
                    <a:pt x="4573" y="6347"/>
                    <a:pt x="4585" y="6347"/>
                  </a:cubicBezTo>
                  <a:cubicBezTo>
                    <a:pt x="4632" y="6335"/>
                    <a:pt x="4692" y="6299"/>
                    <a:pt x="4728" y="6287"/>
                  </a:cubicBezTo>
                  <a:cubicBezTo>
                    <a:pt x="4751" y="6287"/>
                    <a:pt x="4751" y="6275"/>
                    <a:pt x="4763" y="6275"/>
                  </a:cubicBezTo>
                  <a:cubicBezTo>
                    <a:pt x="4811" y="6239"/>
                    <a:pt x="4847" y="6228"/>
                    <a:pt x="4882" y="6216"/>
                  </a:cubicBezTo>
                  <a:lnTo>
                    <a:pt x="4966" y="6168"/>
                  </a:lnTo>
                  <a:cubicBezTo>
                    <a:pt x="5013" y="6144"/>
                    <a:pt x="5073" y="6120"/>
                    <a:pt x="5121" y="6097"/>
                  </a:cubicBezTo>
                  <a:lnTo>
                    <a:pt x="5132" y="6097"/>
                  </a:lnTo>
                  <a:cubicBezTo>
                    <a:pt x="5144" y="6097"/>
                    <a:pt x="5144" y="6085"/>
                    <a:pt x="5168" y="6085"/>
                  </a:cubicBezTo>
                  <a:cubicBezTo>
                    <a:pt x="5263" y="6025"/>
                    <a:pt x="5382" y="5966"/>
                    <a:pt x="5502" y="5882"/>
                  </a:cubicBezTo>
                  <a:cubicBezTo>
                    <a:pt x="5525" y="5882"/>
                    <a:pt x="5537" y="5870"/>
                    <a:pt x="5537" y="5870"/>
                  </a:cubicBezTo>
                  <a:cubicBezTo>
                    <a:pt x="5549" y="5858"/>
                    <a:pt x="5585" y="5847"/>
                    <a:pt x="5597" y="5823"/>
                  </a:cubicBezTo>
                  <a:cubicBezTo>
                    <a:pt x="5609" y="5823"/>
                    <a:pt x="5609" y="5811"/>
                    <a:pt x="5621" y="5811"/>
                  </a:cubicBezTo>
                  <a:cubicBezTo>
                    <a:pt x="5680" y="5787"/>
                    <a:pt x="5728" y="5739"/>
                    <a:pt x="5787" y="5704"/>
                  </a:cubicBezTo>
                  <a:cubicBezTo>
                    <a:pt x="5823" y="5680"/>
                    <a:pt x="5859" y="5644"/>
                    <a:pt x="5906" y="5620"/>
                  </a:cubicBezTo>
                  <a:cubicBezTo>
                    <a:pt x="5978" y="5561"/>
                    <a:pt x="6061" y="5513"/>
                    <a:pt x="6133" y="5454"/>
                  </a:cubicBezTo>
                  <a:cubicBezTo>
                    <a:pt x="6144" y="5454"/>
                    <a:pt x="6144" y="5442"/>
                    <a:pt x="6156" y="5442"/>
                  </a:cubicBezTo>
                  <a:cubicBezTo>
                    <a:pt x="6180" y="5430"/>
                    <a:pt x="6192" y="5430"/>
                    <a:pt x="6204" y="5406"/>
                  </a:cubicBezTo>
                  <a:cubicBezTo>
                    <a:pt x="6252" y="5370"/>
                    <a:pt x="6311" y="5335"/>
                    <a:pt x="6359" y="5287"/>
                  </a:cubicBezTo>
                  <a:cubicBezTo>
                    <a:pt x="6394" y="5251"/>
                    <a:pt x="6442" y="5216"/>
                    <a:pt x="6490" y="5168"/>
                  </a:cubicBezTo>
                  <a:cubicBezTo>
                    <a:pt x="6490" y="5156"/>
                    <a:pt x="6502" y="5156"/>
                    <a:pt x="6502" y="5156"/>
                  </a:cubicBezTo>
                  <a:lnTo>
                    <a:pt x="6514" y="5144"/>
                  </a:lnTo>
                  <a:cubicBezTo>
                    <a:pt x="6537" y="5144"/>
                    <a:pt x="6537" y="5144"/>
                    <a:pt x="6549" y="5132"/>
                  </a:cubicBezTo>
                  <a:cubicBezTo>
                    <a:pt x="6668" y="5025"/>
                    <a:pt x="6775" y="4918"/>
                    <a:pt x="6895" y="4799"/>
                  </a:cubicBezTo>
                  <a:lnTo>
                    <a:pt x="6906" y="4787"/>
                  </a:lnTo>
                  <a:cubicBezTo>
                    <a:pt x="6906" y="4787"/>
                    <a:pt x="6918" y="4787"/>
                    <a:pt x="6918" y="4775"/>
                  </a:cubicBezTo>
                  <a:cubicBezTo>
                    <a:pt x="6954" y="4727"/>
                    <a:pt x="6978" y="4692"/>
                    <a:pt x="7014" y="4668"/>
                  </a:cubicBezTo>
                  <a:cubicBezTo>
                    <a:pt x="7049" y="4620"/>
                    <a:pt x="7097" y="4573"/>
                    <a:pt x="7145" y="4513"/>
                  </a:cubicBezTo>
                  <a:lnTo>
                    <a:pt x="7156" y="4501"/>
                  </a:lnTo>
                  <a:cubicBezTo>
                    <a:pt x="7168" y="4477"/>
                    <a:pt x="7204" y="4454"/>
                    <a:pt x="7216" y="4430"/>
                  </a:cubicBezTo>
                  <a:cubicBezTo>
                    <a:pt x="7276" y="4370"/>
                    <a:pt x="7335" y="4311"/>
                    <a:pt x="7383" y="4239"/>
                  </a:cubicBezTo>
                  <a:cubicBezTo>
                    <a:pt x="7407" y="4203"/>
                    <a:pt x="7442" y="4156"/>
                    <a:pt x="7466" y="4120"/>
                  </a:cubicBezTo>
                  <a:cubicBezTo>
                    <a:pt x="7502" y="4073"/>
                    <a:pt x="7526" y="4037"/>
                    <a:pt x="7561" y="4001"/>
                  </a:cubicBezTo>
                  <a:lnTo>
                    <a:pt x="7645" y="3858"/>
                  </a:lnTo>
                  <a:lnTo>
                    <a:pt x="7645" y="3846"/>
                  </a:lnTo>
                  <a:cubicBezTo>
                    <a:pt x="7645" y="3834"/>
                    <a:pt x="7668" y="3834"/>
                    <a:pt x="7668" y="3822"/>
                  </a:cubicBezTo>
                  <a:cubicBezTo>
                    <a:pt x="7680" y="3787"/>
                    <a:pt x="7692" y="3775"/>
                    <a:pt x="7704" y="3739"/>
                  </a:cubicBezTo>
                  <a:lnTo>
                    <a:pt x="7799" y="3608"/>
                  </a:lnTo>
                  <a:cubicBezTo>
                    <a:pt x="7823" y="3584"/>
                    <a:pt x="7847" y="3537"/>
                    <a:pt x="7871" y="3489"/>
                  </a:cubicBezTo>
                  <a:cubicBezTo>
                    <a:pt x="7895" y="3477"/>
                    <a:pt x="7895" y="3477"/>
                    <a:pt x="7895" y="3465"/>
                  </a:cubicBezTo>
                  <a:cubicBezTo>
                    <a:pt x="7942" y="3382"/>
                    <a:pt x="7990" y="3299"/>
                    <a:pt x="8038" y="3203"/>
                  </a:cubicBezTo>
                  <a:cubicBezTo>
                    <a:pt x="8049" y="3180"/>
                    <a:pt x="8085" y="3132"/>
                    <a:pt x="8097" y="3084"/>
                  </a:cubicBezTo>
                  <a:cubicBezTo>
                    <a:pt x="8133" y="3049"/>
                    <a:pt x="8145" y="2989"/>
                    <a:pt x="8169" y="2941"/>
                  </a:cubicBezTo>
                  <a:cubicBezTo>
                    <a:pt x="8192" y="2930"/>
                    <a:pt x="8192" y="2930"/>
                    <a:pt x="8192" y="2906"/>
                  </a:cubicBezTo>
                  <a:cubicBezTo>
                    <a:pt x="8371" y="2549"/>
                    <a:pt x="8514" y="2168"/>
                    <a:pt x="8645" y="1751"/>
                  </a:cubicBezTo>
                  <a:cubicBezTo>
                    <a:pt x="8669" y="1751"/>
                    <a:pt x="8669" y="1739"/>
                    <a:pt x="8669" y="1715"/>
                  </a:cubicBezTo>
                  <a:cubicBezTo>
                    <a:pt x="8692" y="1644"/>
                    <a:pt x="8728" y="1572"/>
                    <a:pt x="8740" y="1477"/>
                  </a:cubicBezTo>
                  <a:cubicBezTo>
                    <a:pt x="8752" y="1406"/>
                    <a:pt x="8788" y="1334"/>
                    <a:pt x="8800" y="1239"/>
                  </a:cubicBezTo>
                  <a:cubicBezTo>
                    <a:pt x="8883" y="882"/>
                    <a:pt x="8966" y="501"/>
                    <a:pt x="9026" y="96"/>
                  </a:cubicBezTo>
                  <a:lnTo>
                    <a:pt x="8419" y="1"/>
                  </a:ln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3062;p54"/>
            <p:cNvSpPr/>
            <p:nvPr/>
          </p:nvSpPr>
          <p:spPr>
            <a:xfrm>
              <a:off x="1958275" y="4481325"/>
              <a:ext cx="1800" cy="23550"/>
            </a:xfrm>
            <a:custGeom>
              <a:avLst/>
              <a:gdLst/>
              <a:ahLst/>
              <a:cxnLst/>
              <a:rect l="l" t="t" r="r" b="b"/>
              <a:pathLst>
                <a:path w="72" h="942" extrusionOk="0">
                  <a:moveTo>
                    <a:pt x="0" y="1"/>
                  </a:moveTo>
                  <a:cubicBezTo>
                    <a:pt x="0" y="84"/>
                    <a:pt x="12" y="168"/>
                    <a:pt x="12" y="263"/>
                  </a:cubicBezTo>
                  <a:cubicBezTo>
                    <a:pt x="24" y="465"/>
                    <a:pt x="48" y="691"/>
                    <a:pt x="48" y="894"/>
                  </a:cubicBezTo>
                  <a:lnTo>
                    <a:pt x="48" y="942"/>
                  </a:lnTo>
                  <a:lnTo>
                    <a:pt x="72" y="942"/>
                  </a:lnTo>
                  <a:lnTo>
                    <a:pt x="72" y="894"/>
                  </a:lnTo>
                  <a:cubicBezTo>
                    <a:pt x="72" y="691"/>
                    <a:pt x="60" y="465"/>
                    <a:pt x="48" y="263"/>
                  </a:cubicBezTo>
                  <a:cubicBezTo>
                    <a:pt x="48" y="180"/>
                    <a:pt x="24" y="96"/>
                    <a:pt x="24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3063;p54"/>
            <p:cNvSpPr/>
            <p:nvPr/>
          </p:nvSpPr>
          <p:spPr>
            <a:xfrm>
              <a:off x="1966900" y="4479850"/>
              <a:ext cx="3000" cy="24725"/>
            </a:xfrm>
            <a:custGeom>
              <a:avLst/>
              <a:gdLst/>
              <a:ahLst/>
              <a:cxnLst/>
              <a:rect l="l" t="t" r="r" b="b"/>
              <a:pathLst>
                <a:path w="120" h="989" extrusionOk="0">
                  <a:moveTo>
                    <a:pt x="84" y="0"/>
                  </a:moveTo>
                  <a:cubicBezTo>
                    <a:pt x="60" y="143"/>
                    <a:pt x="36" y="274"/>
                    <a:pt x="24" y="405"/>
                  </a:cubicBezTo>
                  <a:cubicBezTo>
                    <a:pt x="1" y="596"/>
                    <a:pt x="1" y="774"/>
                    <a:pt x="12" y="941"/>
                  </a:cubicBezTo>
                  <a:lnTo>
                    <a:pt x="12" y="989"/>
                  </a:lnTo>
                  <a:lnTo>
                    <a:pt x="36" y="989"/>
                  </a:lnTo>
                  <a:lnTo>
                    <a:pt x="36" y="953"/>
                  </a:lnTo>
                  <a:cubicBezTo>
                    <a:pt x="36" y="810"/>
                    <a:pt x="36" y="631"/>
                    <a:pt x="60" y="441"/>
                  </a:cubicBezTo>
                  <a:cubicBezTo>
                    <a:pt x="60" y="298"/>
                    <a:pt x="84" y="155"/>
                    <a:pt x="120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3064;p54"/>
            <p:cNvSpPr/>
            <p:nvPr/>
          </p:nvSpPr>
          <p:spPr>
            <a:xfrm>
              <a:off x="1974350" y="4479850"/>
              <a:ext cx="8950" cy="24425"/>
            </a:xfrm>
            <a:custGeom>
              <a:avLst/>
              <a:gdLst/>
              <a:ahLst/>
              <a:cxnLst/>
              <a:rect l="l" t="t" r="r" b="b"/>
              <a:pathLst>
                <a:path w="358" h="977" extrusionOk="0">
                  <a:moveTo>
                    <a:pt x="0" y="0"/>
                  </a:moveTo>
                  <a:cubicBezTo>
                    <a:pt x="12" y="119"/>
                    <a:pt x="36" y="227"/>
                    <a:pt x="72" y="334"/>
                  </a:cubicBezTo>
                  <a:lnTo>
                    <a:pt x="250" y="774"/>
                  </a:lnTo>
                  <a:cubicBezTo>
                    <a:pt x="262" y="834"/>
                    <a:pt x="298" y="881"/>
                    <a:pt x="310" y="941"/>
                  </a:cubicBezTo>
                  <a:cubicBezTo>
                    <a:pt x="310" y="953"/>
                    <a:pt x="322" y="953"/>
                    <a:pt x="322" y="977"/>
                  </a:cubicBezTo>
                  <a:lnTo>
                    <a:pt x="357" y="977"/>
                  </a:lnTo>
                  <a:cubicBezTo>
                    <a:pt x="334" y="953"/>
                    <a:pt x="334" y="941"/>
                    <a:pt x="334" y="941"/>
                  </a:cubicBezTo>
                  <a:cubicBezTo>
                    <a:pt x="310" y="881"/>
                    <a:pt x="298" y="822"/>
                    <a:pt x="262" y="762"/>
                  </a:cubicBezTo>
                  <a:cubicBezTo>
                    <a:pt x="203" y="608"/>
                    <a:pt x="143" y="465"/>
                    <a:pt x="95" y="310"/>
                  </a:cubicBezTo>
                  <a:cubicBezTo>
                    <a:pt x="72" y="215"/>
                    <a:pt x="36" y="108"/>
                    <a:pt x="24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3065;p54"/>
            <p:cNvSpPr/>
            <p:nvPr/>
          </p:nvSpPr>
          <p:spPr>
            <a:xfrm>
              <a:off x="1985050" y="4477475"/>
              <a:ext cx="7775" cy="25625"/>
            </a:xfrm>
            <a:custGeom>
              <a:avLst/>
              <a:gdLst/>
              <a:ahLst/>
              <a:cxnLst/>
              <a:rect l="l" t="t" r="r" b="b"/>
              <a:pathLst>
                <a:path w="311" h="1025" extrusionOk="0">
                  <a:moveTo>
                    <a:pt x="84" y="0"/>
                  </a:moveTo>
                  <a:cubicBezTo>
                    <a:pt x="25" y="179"/>
                    <a:pt x="1" y="357"/>
                    <a:pt x="25" y="548"/>
                  </a:cubicBezTo>
                  <a:cubicBezTo>
                    <a:pt x="60" y="715"/>
                    <a:pt x="132" y="857"/>
                    <a:pt x="239" y="988"/>
                  </a:cubicBezTo>
                  <a:lnTo>
                    <a:pt x="263" y="1024"/>
                  </a:lnTo>
                  <a:lnTo>
                    <a:pt x="310" y="1024"/>
                  </a:lnTo>
                  <a:lnTo>
                    <a:pt x="287" y="988"/>
                  </a:lnTo>
                  <a:cubicBezTo>
                    <a:pt x="179" y="857"/>
                    <a:pt x="108" y="715"/>
                    <a:pt x="72" y="548"/>
                  </a:cubicBezTo>
                  <a:cubicBezTo>
                    <a:pt x="48" y="357"/>
                    <a:pt x="72" y="179"/>
                    <a:pt x="132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3066;p54"/>
            <p:cNvSpPr/>
            <p:nvPr/>
          </p:nvSpPr>
          <p:spPr>
            <a:xfrm>
              <a:off x="2030300" y="4464375"/>
              <a:ext cx="17300" cy="25925"/>
            </a:xfrm>
            <a:custGeom>
              <a:avLst/>
              <a:gdLst/>
              <a:ahLst/>
              <a:cxnLst/>
              <a:rect l="l" t="t" r="r" b="b"/>
              <a:pathLst>
                <a:path w="692" h="1037" extrusionOk="0">
                  <a:moveTo>
                    <a:pt x="36" y="0"/>
                  </a:moveTo>
                  <a:cubicBezTo>
                    <a:pt x="24" y="0"/>
                    <a:pt x="24" y="12"/>
                    <a:pt x="1" y="12"/>
                  </a:cubicBezTo>
                  <a:cubicBezTo>
                    <a:pt x="48" y="72"/>
                    <a:pt x="108" y="143"/>
                    <a:pt x="155" y="203"/>
                  </a:cubicBezTo>
                  <a:cubicBezTo>
                    <a:pt x="322" y="441"/>
                    <a:pt x="513" y="703"/>
                    <a:pt x="632" y="965"/>
                  </a:cubicBezTo>
                  <a:cubicBezTo>
                    <a:pt x="643" y="1000"/>
                    <a:pt x="643" y="1012"/>
                    <a:pt x="655" y="1036"/>
                  </a:cubicBezTo>
                  <a:cubicBezTo>
                    <a:pt x="679" y="1036"/>
                    <a:pt x="679" y="1024"/>
                    <a:pt x="691" y="1024"/>
                  </a:cubicBezTo>
                  <a:cubicBezTo>
                    <a:pt x="679" y="1000"/>
                    <a:pt x="655" y="965"/>
                    <a:pt x="643" y="953"/>
                  </a:cubicBezTo>
                  <a:cubicBezTo>
                    <a:pt x="524" y="679"/>
                    <a:pt x="346" y="429"/>
                    <a:pt x="167" y="191"/>
                  </a:cubicBezTo>
                  <a:cubicBezTo>
                    <a:pt x="120" y="131"/>
                    <a:pt x="84" y="60"/>
                    <a:pt x="36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3067;p54"/>
            <p:cNvSpPr/>
            <p:nvPr/>
          </p:nvSpPr>
          <p:spPr>
            <a:xfrm>
              <a:off x="2052925" y="4452175"/>
              <a:ext cx="5375" cy="33650"/>
            </a:xfrm>
            <a:custGeom>
              <a:avLst/>
              <a:gdLst/>
              <a:ahLst/>
              <a:cxnLst/>
              <a:rect l="l" t="t" r="r" b="b"/>
              <a:pathLst>
                <a:path w="215" h="1346" extrusionOk="0">
                  <a:moveTo>
                    <a:pt x="36" y="0"/>
                  </a:moveTo>
                  <a:cubicBezTo>
                    <a:pt x="24" y="0"/>
                    <a:pt x="24" y="12"/>
                    <a:pt x="0" y="12"/>
                  </a:cubicBezTo>
                  <a:lnTo>
                    <a:pt x="0" y="24"/>
                  </a:lnTo>
                  <a:lnTo>
                    <a:pt x="96" y="786"/>
                  </a:lnTo>
                  <a:cubicBezTo>
                    <a:pt x="131" y="976"/>
                    <a:pt x="143" y="1167"/>
                    <a:pt x="191" y="1346"/>
                  </a:cubicBezTo>
                  <a:cubicBezTo>
                    <a:pt x="203" y="1346"/>
                    <a:pt x="203" y="1334"/>
                    <a:pt x="215" y="1334"/>
                  </a:cubicBezTo>
                  <a:cubicBezTo>
                    <a:pt x="191" y="1155"/>
                    <a:pt x="155" y="965"/>
                    <a:pt x="131" y="786"/>
                  </a:cubicBezTo>
                  <a:lnTo>
                    <a:pt x="36" y="12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3068;p54"/>
            <p:cNvSpPr/>
            <p:nvPr/>
          </p:nvSpPr>
          <p:spPr>
            <a:xfrm>
              <a:off x="2061550" y="4448000"/>
              <a:ext cx="11350" cy="31275"/>
            </a:xfrm>
            <a:custGeom>
              <a:avLst/>
              <a:gdLst/>
              <a:ahLst/>
              <a:cxnLst/>
              <a:rect l="l" t="t" r="r" b="b"/>
              <a:pathLst>
                <a:path w="454" h="1251" extrusionOk="0">
                  <a:moveTo>
                    <a:pt x="36" y="0"/>
                  </a:moveTo>
                  <a:cubicBezTo>
                    <a:pt x="25" y="0"/>
                    <a:pt x="25" y="12"/>
                    <a:pt x="1" y="12"/>
                  </a:cubicBezTo>
                  <a:cubicBezTo>
                    <a:pt x="60" y="381"/>
                    <a:pt x="120" y="786"/>
                    <a:pt x="334" y="1120"/>
                  </a:cubicBezTo>
                  <a:lnTo>
                    <a:pt x="417" y="1251"/>
                  </a:lnTo>
                  <a:cubicBezTo>
                    <a:pt x="441" y="1251"/>
                    <a:pt x="441" y="1239"/>
                    <a:pt x="453" y="1239"/>
                  </a:cubicBezTo>
                  <a:cubicBezTo>
                    <a:pt x="406" y="1191"/>
                    <a:pt x="382" y="1143"/>
                    <a:pt x="346" y="1096"/>
                  </a:cubicBezTo>
                  <a:cubicBezTo>
                    <a:pt x="155" y="762"/>
                    <a:pt x="84" y="358"/>
                    <a:pt x="36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3069;p54"/>
            <p:cNvSpPr/>
            <p:nvPr/>
          </p:nvSpPr>
          <p:spPr>
            <a:xfrm>
              <a:off x="2075850" y="4439675"/>
              <a:ext cx="8650" cy="32750"/>
            </a:xfrm>
            <a:custGeom>
              <a:avLst/>
              <a:gdLst/>
              <a:ahLst/>
              <a:cxnLst/>
              <a:rect l="l" t="t" r="r" b="b"/>
              <a:pathLst>
                <a:path w="346" h="1310" extrusionOk="0">
                  <a:moveTo>
                    <a:pt x="24" y="0"/>
                  </a:moveTo>
                  <a:cubicBezTo>
                    <a:pt x="24" y="0"/>
                    <a:pt x="12" y="24"/>
                    <a:pt x="0" y="24"/>
                  </a:cubicBezTo>
                  <a:cubicBezTo>
                    <a:pt x="24" y="333"/>
                    <a:pt x="60" y="679"/>
                    <a:pt x="167" y="976"/>
                  </a:cubicBezTo>
                  <a:cubicBezTo>
                    <a:pt x="191" y="1095"/>
                    <a:pt x="250" y="1214"/>
                    <a:pt x="310" y="1310"/>
                  </a:cubicBezTo>
                  <a:cubicBezTo>
                    <a:pt x="322" y="1310"/>
                    <a:pt x="322" y="1310"/>
                    <a:pt x="345" y="1298"/>
                  </a:cubicBezTo>
                  <a:cubicBezTo>
                    <a:pt x="286" y="1179"/>
                    <a:pt x="226" y="1072"/>
                    <a:pt x="179" y="976"/>
                  </a:cubicBezTo>
                  <a:cubicBezTo>
                    <a:pt x="72" y="679"/>
                    <a:pt x="60" y="333"/>
                    <a:pt x="24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3070;p54"/>
            <p:cNvSpPr/>
            <p:nvPr/>
          </p:nvSpPr>
          <p:spPr>
            <a:xfrm>
              <a:off x="2091925" y="4428950"/>
              <a:ext cx="14300" cy="27700"/>
            </a:xfrm>
            <a:custGeom>
              <a:avLst/>
              <a:gdLst/>
              <a:ahLst/>
              <a:cxnLst/>
              <a:rect l="l" t="t" r="r" b="b"/>
              <a:pathLst>
                <a:path w="572" h="1108" extrusionOk="0">
                  <a:moveTo>
                    <a:pt x="24" y="0"/>
                  </a:moveTo>
                  <a:cubicBezTo>
                    <a:pt x="12" y="0"/>
                    <a:pt x="12" y="12"/>
                    <a:pt x="0" y="12"/>
                  </a:cubicBezTo>
                  <a:cubicBezTo>
                    <a:pt x="72" y="119"/>
                    <a:pt x="131" y="227"/>
                    <a:pt x="191" y="346"/>
                  </a:cubicBezTo>
                  <a:cubicBezTo>
                    <a:pt x="322" y="596"/>
                    <a:pt x="441" y="846"/>
                    <a:pt x="548" y="1108"/>
                  </a:cubicBezTo>
                  <a:cubicBezTo>
                    <a:pt x="560" y="1084"/>
                    <a:pt x="560" y="1072"/>
                    <a:pt x="572" y="1072"/>
                  </a:cubicBezTo>
                  <a:cubicBezTo>
                    <a:pt x="476" y="810"/>
                    <a:pt x="357" y="548"/>
                    <a:pt x="214" y="346"/>
                  </a:cubicBezTo>
                  <a:cubicBezTo>
                    <a:pt x="155" y="227"/>
                    <a:pt x="83" y="108"/>
                    <a:pt x="24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3071;p54"/>
            <p:cNvSpPr/>
            <p:nvPr/>
          </p:nvSpPr>
          <p:spPr>
            <a:xfrm>
              <a:off x="2096675" y="4419725"/>
              <a:ext cx="19675" cy="26800"/>
            </a:xfrm>
            <a:custGeom>
              <a:avLst/>
              <a:gdLst/>
              <a:ahLst/>
              <a:cxnLst/>
              <a:rect l="l" t="t" r="r" b="b"/>
              <a:pathLst>
                <a:path w="787" h="1072" extrusionOk="0">
                  <a:moveTo>
                    <a:pt x="13" y="0"/>
                  </a:moveTo>
                  <a:lnTo>
                    <a:pt x="1" y="12"/>
                  </a:lnTo>
                  <a:cubicBezTo>
                    <a:pt x="215" y="381"/>
                    <a:pt x="489" y="727"/>
                    <a:pt x="763" y="1060"/>
                  </a:cubicBezTo>
                  <a:lnTo>
                    <a:pt x="775" y="1072"/>
                  </a:lnTo>
                  <a:cubicBezTo>
                    <a:pt x="775" y="1072"/>
                    <a:pt x="786" y="1072"/>
                    <a:pt x="786" y="1060"/>
                  </a:cubicBezTo>
                  <a:cubicBezTo>
                    <a:pt x="786" y="1036"/>
                    <a:pt x="786" y="1036"/>
                    <a:pt x="775" y="1036"/>
                  </a:cubicBezTo>
                  <a:cubicBezTo>
                    <a:pt x="501" y="715"/>
                    <a:pt x="215" y="369"/>
                    <a:pt x="13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3072;p54"/>
            <p:cNvSpPr/>
            <p:nvPr/>
          </p:nvSpPr>
          <p:spPr>
            <a:xfrm>
              <a:off x="2107400" y="4407225"/>
              <a:ext cx="15200" cy="32175"/>
            </a:xfrm>
            <a:custGeom>
              <a:avLst/>
              <a:gdLst/>
              <a:ahLst/>
              <a:cxnLst/>
              <a:rect l="l" t="t" r="r" b="b"/>
              <a:pathLst>
                <a:path w="608" h="1287" extrusionOk="0">
                  <a:moveTo>
                    <a:pt x="12" y="0"/>
                  </a:moveTo>
                  <a:cubicBezTo>
                    <a:pt x="12" y="24"/>
                    <a:pt x="0" y="36"/>
                    <a:pt x="0" y="36"/>
                  </a:cubicBezTo>
                  <a:cubicBezTo>
                    <a:pt x="12" y="72"/>
                    <a:pt x="48" y="107"/>
                    <a:pt x="60" y="143"/>
                  </a:cubicBezTo>
                  <a:cubicBezTo>
                    <a:pt x="167" y="322"/>
                    <a:pt x="238" y="512"/>
                    <a:pt x="310" y="691"/>
                  </a:cubicBezTo>
                  <a:cubicBezTo>
                    <a:pt x="369" y="846"/>
                    <a:pt x="429" y="988"/>
                    <a:pt x="500" y="1143"/>
                  </a:cubicBezTo>
                  <a:cubicBezTo>
                    <a:pt x="536" y="1179"/>
                    <a:pt x="572" y="1227"/>
                    <a:pt x="596" y="1286"/>
                  </a:cubicBezTo>
                  <a:lnTo>
                    <a:pt x="607" y="1274"/>
                  </a:lnTo>
                  <a:cubicBezTo>
                    <a:pt x="584" y="1227"/>
                    <a:pt x="548" y="1179"/>
                    <a:pt x="536" y="1143"/>
                  </a:cubicBezTo>
                  <a:cubicBezTo>
                    <a:pt x="465" y="988"/>
                    <a:pt x="405" y="846"/>
                    <a:pt x="346" y="667"/>
                  </a:cubicBezTo>
                  <a:cubicBezTo>
                    <a:pt x="274" y="488"/>
                    <a:pt x="191" y="286"/>
                    <a:pt x="96" y="107"/>
                  </a:cubicBezTo>
                  <a:cubicBezTo>
                    <a:pt x="60" y="84"/>
                    <a:pt x="48" y="36"/>
                    <a:pt x="12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3073;p54"/>
            <p:cNvSpPr/>
            <p:nvPr/>
          </p:nvSpPr>
          <p:spPr>
            <a:xfrm>
              <a:off x="2113350" y="4401850"/>
              <a:ext cx="22350" cy="21175"/>
            </a:xfrm>
            <a:custGeom>
              <a:avLst/>
              <a:gdLst/>
              <a:ahLst/>
              <a:cxnLst/>
              <a:rect l="l" t="t" r="r" b="b"/>
              <a:pathLst>
                <a:path w="894" h="847" extrusionOk="0">
                  <a:moveTo>
                    <a:pt x="12" y="1"/>
                  </a:moveTo>
                  <a:lnTo>
                    <a:pt x="0" y="13"/>
                  </a:lnTo>
                  <a:cubicBezTo>
                    <a:pt x="36" y="49"/>
                    <a:pt x="60" y="60"/>
                    <a:pt x="96" y="84"/>
                  </a:cubicBezTo>
                  <a:cubicBezTo>
                    <a:pt x="119" y="108"/>
                    <a:pt x="131" y="132"/>
                    <a:pt x="167" y="144"/>
                  </a:cubicBezTo>
                  <a:cubicBezTo>
                    <a:pt x="417" y="358"/>
                    <a:pt x="655" y="596"/>
                    <a:pt x="881" y="846"/>
                  </a:cubicBezTo>
                  <a:cubicBezTo>
                    <a:pt x="881" y="834"/>
                    <a:pt x="893" y="834"/>
                    <a:pt x="893" y="822"/>
                  </a:cubicBezTo>
                  <a:cubicBezTo>
                    <a:pt x="667" y="561"/>
                    <a:pt x="429" y="346"/>
                    <a:pt x="179" y="132"/>
                  </a:cubicBezTo>
                  <a:cubicBezTo>
                    <a:pt x="155" y="120"/>
                    <a:pt x="131" y="84"/>
                    <a:pt x="108" y="72"/>
                  </a:cubicBezTo>
                  <a:cubicBezTo>
                    <a:pt x="72" y="60"/>
                    <a:pt x="48" y="25"/>
                    <a:pt x="12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3074;p54"/>
            <p:cNvSpPr/>
            <p:nvPr/>
          </p:nvSpPr>
          <p:spPr>
            <a:xfrm>
              <a:off x="2127925" y="4380125"/>
              <a:ext cx="13125" cy="34250"/>
            </a:xfrm>
            <a:custGeom>
              <a:avLst/>
              <a:gdLst/>
              <a:ahLst/>
              <a:cxnLst/>
              <a:rect l="l" t="t" r="r" b="b"/>
              <a:pathLst>
                <a:path w="525" h="1370" extrusionOk="0">
                  <a:moveTo>
                    <a:pt x="13" y="1"/>
                  </a:moveTo>
                  <a:cubicBezTo>
                    <a:pt x="13" y="25"/>
                    <a:pt x="1" y="25"/>
                    <a:pt x="1" y="37"/>
                  </a:cubicBezTo>
                  <a:cubicBezTo>
                    <a:pt x="72" y="203"/>
                    <a:pt x="108" y="358"/>
                    <a:pt x="132" y="537"/>
                  </a:cubicBezTo>
                  <a:lnTo>
                    <a:pt x="179" y="810"/>
                  </a:lnTo>
                  <a:cubicBezTo>
                    <a:pt x="239" y="1060"/>
                    <a:pt x="358" y="1251"/>
                    <a:pt x="501" y="1370"/>
                  </a:cubicBezTo>
                  <a:cubicBezTo>
                    <a:pt x="501" y="1358"/>
                    <a:pt x="525" y="1358"/>
                    <a:pt x="525" y="1346"/>
                  </a:cubicBezTo>
                  <a:cubicBezTo>
                    <a:pt x="382" y="1227"/>
                    <a:pt x="263" y="1037"/>
                    <a:pt x="191" y="810"/>
                  </a:cubicBezTo>
                  <a:lnTo>
                    <a:pt x="144" y="537"/>
                  </a:lnTo>
                  <a:cubicBezTo>
                    <a:pt x="120" y="358"/>
                    <a:pt x="84" y="167"/>
                    <a:pt x="13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3075;p54"/>
            <p:cNvSpPr/>
            <p:nvPr/>
          </p:nvSpPr>
          <p:spPr>
            <a:xfrm>
              <a:off x="2138350" y="4362275"/>
              <a:ext cx="10150" cy="38425"/>
            </a:xfrm>
            <a:custGeom>
              <a:avLst/>
              <a:gdLst/>
              <a:ahLst/>
              <a:cxnLst/>
              <a:rect l="l" t="t" r="r" b="b"/>
              <a:pathLst>
                <a:path w="406" h="1537" extrusionOk="0">
                  <a:moveTo>
                    <a:pt x="12" y="0"/>
                  </a:moveTo>
                  <a:cubicBezTo>
                    <a:pt x="12" y="0"/>
                    <a:pt x="1" y="24"/>
                    <a:pt x="1" y="36"/>
                  </a:cubicBezTo>
                  <a:cubicBezTo>
                    <a:pt x="12" y="48"/>
                    <a:pt x="24" y="84"/>
                    <a:pt x="24" y="108"/>
                  </a:cubicBezTo>
                  <a:cubicBezTo>
                    <a:pt x="72" y="274"/>
                    <a:pt x="72" y="453"/>
                    <a:pt x="72" y="620"/>
                  </a:cubicBezTo>
                  <a:cubicBezTo>
                    <a:pt x="72" y="917"/>
                    <a:pt x="72" y="1227"/>
                    <a:pt x="274" y="1453"/>
                  </a:cubicBezTo>
                  <a:cubicBezTo>
                    <a:pt x="310" y="1477"/>
                    <a:pt x="346" y="1513"/>
                    <a:pt x="382" y="1536"/>
                  </a:cubicBezTo>
                  <a:cubicBezTo>
                    <a:pt x="382" y="1524"/>
                    <a:pt x="405" y="1524"/>
                    <a:pt x="405" y="1513"/>
                  </a:cubicBezTo>
                  <a:cubicBezTo>
                    <a:pt x="370" y="1477"/>
                    <a:pt x="322" y="1453"/>
                    <a:pt x="298" y="1453"/>
                  </a:cubicBezTo>
                  <a:cubicBezTo>
                    <a:pt x="108" y="1227"/>
                    <a:pt x="84" y="941"/>
                    <a:pt x="84" y="631"/>
                  </a:cubicBezTo>
                  <a:cubicBezTo>
                    <a:pt x="84" y="453"/>
                    <a:pt x="84" y="274"/>
                    <a:pt x="36" y="108"/>
                  </a:cubicBezTo>
                  <a:cubicBezTo>
                    <a:pt x="36" y="84"/>
                    <a:pt x="24" y="36"/>
                    <a:pt x="12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3076;p54"/>
            <p:cNvSpPr/>
            <p:nvPr/>
          </p:nvSpPr>
          <p:spPr>
            <a:xfrm>
              <a:off x="2145500" y="4345600"/>
              <a:ext cx="14300" cy="25325"/>
            </a:xfrm>
            <a:custGeom>
              <a:avLst/>
              <a:gdLst/>
              <a:ahLst/>
              <a:cxnLst/>
              <a:rect l="l" t="t" r="r" b="b"/>
              <a:pathLst>
                <a:path w="572" h="1013" extrusionOk="0">
                  <a:moveTo>
                    <a:pt x="12" y="1"/>
                  </a:moveTo>
                  <a:cubicBezTo>
                    <a:pt x="12" y="13"/>
                    <a:pt x="0" y="13"/>
                    <a:pt x="0" y="36"/>
                  </a:cubicBezTo>
                  <a:cubicBezTo>
                    <a:pt x="119" y="179"/>
                    <a:pt x="203" y="358"/>
                    <a:pt x="298" y="536"/>
                  </a:cubicBezTo>
                  <a:cubicBezTo>
                    <a:pt x="357" y="656"/>
                    <a:pt x="417" y="775"/>
                    <a:pt x="488" y="894"/>
                  </a:cubicBezTo>
                  <a:cubicBezTo>
                    <a:pt x="500" y="941"/>
                    <a:pt x="524" y="965"/>
                    <a:pt x="560" y="1013"/>
                  </a:cubicBezTo>
                  <a:cubicBezTo>
                    <a:pt x="572" y="1013"/>
                    <a:pt x="572" y="1001"/>
                    <a:pt x="572" y="989"/>
                  </a:cubicBezTo>
                  <a:cubicBezTo>
                    <a:pt x="560" y="953"/>
                    <a:pt x="536" y="906"/>
                    <a:pt x="512" y="894"/>
                  </a:cubicBezTo>
                  <a:cubicBezTo>
                    <a:pt x="441" y="775"/>
                    <a:pt x="381" y="656"/>
                    <a:pt x="322" y="536"/>
                  </a:cubicBezTo>
                  <a:cubicBezTo>
                    <a:pt x="238" y="346"/>
                    <a:pt x="143" y="167"/>
                    <a:pt x="12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3077;p54"/>
            <p:cNvSpPr/>
            <p:nvPr/>
          </p:nvSpPr>
          <p:spPr>
            <a:xfrm>
              <a:off x="1979400" y="4307250"/>
              <a:ext cx="13125" cy="13650"/>
            </a:xfrm>
            <a:custGeom>
              <a:avLst/>
              <a:gdLst/>
              <a:ahLst/>
              <a:cxnLst/>
              <a:rect l="l" t="t" r="r" b="b"/>
              <a:pathLst>
                <a:path w="525" h="546" extrusionOk="0">
                  <a:moveTo>
                    <a:pt x="365" y="0"/>
                  </a:moveTo>
                  <a:cubicBezTo>
                    <a:pt x="326" y="0"/>
                    <a:pt x="288" y="15"/>
                    <a:pt x="263" y="46"/>
                  </a:cubicBezTo>
                  <a:lnTo>
                    <a:pt x="48" y="320"/>
                  </a:lnTo>
                  <a:cubicBezTo>
                    <a:pt x="1" y="380"/>
                    <a:pt x="1" y="463"/>
                    <a:pt x="60" y="511"/>
                  </a:cubicBezTo>
                  <a:cubicBezTo>
                    <a:pt x="88" y="533"/>
                    <a:pt x="124" y="545"/>
                    <a:pt x="158" y="545"/>
                  </a:cubicBezTo>
                  <a:cubicBezTo>
                    <a:pt x="196" y="545"/>
                    <a:pt x="232" y="530"/>
                    <a:pt x="251" y="499"/>
                  </a:cubicBezTo>
                  <a:lnTo>
                    <a:pt x="477" y="225"/>
                  </a:lnTo>
                  <a:cubicBezTo>
                    <a:pt x="524" y="165"/>
                    <a:pt x="524" y="82"/>
                    <a:pt x="465" y="34"/>
                  </a:cubicBezTo>
                  <a:cubicBezTo>
                    <a:pt x="437" y="12"/>
                    <a:pt x="401" y="0"/>
                    <a:pt x="365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Google Shape;3078;p54"/>
            <p:cNvSpPr/>
            <p:nvPr/>
          </p:nvSpPr>
          <p:spPr>
            <a:xfrm>
              <a:off x="1997550" y="4354300"/>
              <a:ext cx="16100" cy="10600"/>
            </a:xfrm>
            <a:custGeom>
              <a:avLst/>
              <a:gdLst/>
              <a:ahLst/>
              <a:cxnLst/>
              <a:rect l="l" t="t" r="r" b="b"/>
              <a:pathLst>
                <a:path w="644" h="424" extrusionOk="0">
                  <a:moveTo>
                    <a:pt x="494" y="1"/>
                  </a:moveTo>
                  <a:cubicBezTo>
                    <a:pt x="477" y="1"/>
                    <a:pt x="459" y="4"/>
                    <a:pt x="441" y="10"/>
                  </a:cubicBezTo>
                  <a:lnTo>
                    <a:pt x="108" y="165"/>
                  </a:lnTo>
                  <a:cubicBezTo>
                    <a:pt x="37" y="188"/>
                    <a:pt x="1" y="260"/>
                    <a:pt x="37" y="343"/>
                  </a:cubicBezTo>
                  <a:cubicBezTo>
                    <a:pt x="54" y="397"/>
                    <a:pt x="106" y="424"/>
                    <a:pt x="160" y="424"/>
                  </a:cubicBezTo>
                  <a:cubicBezTo>
                    <a:pt x="179" y="424"/>
                    <a:pt x="197" y="421"/>
                    <a:pt x="215" y="415"/>
                  </a:cubicBezTo>
                  <a:lnTo>
                    <a:pt x="537" y="260"/>
                  </a:lnTo>
                  <a:cubicBezTo>
                    <a:pt x="620" y="236"/>
                    <a:pt x="644" y="165"/>
                    <a:pt x="620" y="81"/>
                  </a:cubicBezTo>
                  <a:cubicBezTo>
                    <a:pt x="593" y="28"/>
                    <a:pt x="546" y="1"/>
                    <a:pt x="494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3079;p54"/>
            <p:cNvSpPr/>
            <p:nvPr/>
          </p:nvSpPr>
          <p:spPr>
            <a:xfrm>
              <a:off x="2033275" y="4370675"/>
              <a:ext cx="14325" cy="13275"/>
            </a:xfrm>
            <a:custGeom>
              <a:avLst/>
              <a:gdLst/>
              <a:ahLst/>
              <a:cxnLst/>
              <a:rect l="l" t="t" r="r" b="b"/>
              <a:pathLst>
                <a:path w="573" h="531" extrusionOk="0">
                  <a:moveTo>
                    <a:pt x="157" y="1"/>
                  </a:moveTo>
                  <a:cubicBezTo>
                    <a:pt x="123" y="1"/>
                    <a:pt x="90" y="16"/>
                    <a:pt x="60" y="45"/>
                  </a:cubicBezTo>
                  <a:cubicBezTo>
                    <a:pt x="1" y="105"/>
                    <a:pt x="1" y="176"/>
                    <a:pt x="60" y="236"/>
                  </a:cubicBezTo>
                  <a:lnTo>
                    <a:pt x="322" y="486"/>
                  </a:lnTo>
                  <a:cubicBezTo>
                    <a:pt x="352" y="516"/>
                    <a:pt x="385" y="531"/>
                    <a:pt x="417" y="531"/>
                  </a:cubicBezTo>
                  <a:cubicBezTo>
                    <a:pt x="450" y="531"/>
                    <a:pt x="483" y="516"/>
                    <a:pt x="513" y="486"/>
                  </a:cubicBezTo>
                  <a:cubicBezTo>
                    <a:pt x="572" y="426"/>
                    <a:pt x="572" y="343"/>
                    <a:pt x="513" y="295"/>
                  </a:cubicBezTo>
                  <a:lnTo>
                    <a:pt x="263" y="45"/>
                  </a:lnTo>
                  <a:cubicBezTo>
                    <a:pt x="227" y="16"/>
                    <a:pt x="191" y="1"/>
                    <a:pt x="157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3080;p54"/>
            <p:cNvSpPr/>
            <p:nvPr/>
          </p:nvSpPr>
          <p:spPr>
            <a:xfrm>
              <a:off x="2072875" y="4365025"/>
              <a:ext cx="13700" cy="13275"/>
            </a:xfrm>
            <a:custGeom>
              <a:avLst/>
              <a:gdLst/>
              <a:ahLst/>
              <a:cxnLst/>
              <a:rect l="l" t="t" r="r" b="b"/>
              <a:pathLst>
                <a:path w="548" h="531" extrusionOk="0">
                  <a:moveTo>
                    <a:pt x="155" y="1"/>
                  </a:moveTo>
                  <a:cubicBezTo>
                    <a:pt x="122" y="1"/>
                    <a:pt x="89" y="15"/>
                    <a:pt x="60" y="45"/>
                  </a:cubicBezTo>
                  <a:cubicBezTo>
                    <a:pt x="0" y="105"/>
                    <a:pt x="0" y="176"/>
                    <a:pt x="60" y="236"/>
                  </a:cubicBezTo>
                  <a:lnTo>
                    <a:pt x="310" y="486"/>
                  </a:lnTo>
                  <a:cubicBezTo>
                    <a:pt x="339" y="516"/>
                    <a:pt x="372" y="530"/>
                    <a:pt x="405" y="530"/>
                  </a:cubicBezTo>
                  <a:cubicBezTo>
                    <a:pt x="438" y="530"/>
                    <a:pt x="470" y="516"/>
                    <a:pt x="500" y="486"/>
                  </a:cubicBezTo>
                  <a:cubicBezTo>
                    <a:pt x="548" y="450"/>
                    <a:pt x="548" y="355"/>
                    <a:pt x="500" y="295"/>
                  </a:cubicBezTo>
                  <a:lnTo>
                    <a:pt x="250" y="45"/>
                  </a:lnTo>
                  <a:cubicBezTo>
                    <a:pt x="220" y="15"/>
                    <a:pt x="188" y="1"/>
                    <a:pt x="155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3081;p54"/>
            <p:cNvSpPr/>
            <p:nvPr/>
          </p:nvSpPr>
          <p:spPr>
            <a:xfrm>
              <a:off x="2016025" y="4320975"/>
              <a:ext cx="13700" cy="13575"/>
            </a:xfrm>
            <a:custGeom>
              <a:avLst/>
              <a:gdLst/>
              <a:ahLst/>
              <a:cxnLst/>
              <a:rect l="l" t="t" r="r" b="b"/>
              <a:pathLst>
                <a:path w="548" h="543" extrusionOk="0">
                  <a:moveTo>
                    <a:pt x="155" y="0"/>
                  </a:moveTo>
                  <a:cubicBezTo>
                    <a:pt x="122" y="0"/>
                    <a:pt x="89" y="15"/>
                    <a:pt x="60" y="45"/>
                  </a:cubicBezTo>
                  <a:cubicBezTo>
                    <a:pt x="0" y="105"/>
                    <a:pt x="0" y="188"/>
                    <a:pt x="60" y="247"/>
                  </a:cubicBezTo>
                  <a:lnTo>
                    <a:pt x="310" y="498"/>
                  </a:lnTo>
                  <a:cubicBezTo>
                    <a:pt x="339" y="527"/>
                    <a:pt x="372" y="542"/>
                    <a:pt x="405" y="542"/>
                  </a:cubicBezTo>
                  <a:cubicBezTo>
                    <a:pt x="438" y="542"/>
                    <a:pt x="470" y="527"/>
                    <a:pt x="500" y="498"/>
                  </a:cubicBezTo>
                  <a:cubicBezTo>
                    <a:pt x="548" y="438"/>
                    <a:pt x="548" y="343"/>
                    <a:pt x="500" y="307"/>
                  </a:cubicBezTo>
                  <a:lnTo>
                    <a:pt x="250" y="45"/>
                  </a:lnTo>
                  <a:cubicBezTo>
                    <a:pt x="220" y="15"/>
                    <a:pt x="188" y="0"/>
                    <a:pt x="155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3082;p54"/>
            <p:cNvSpPr/>
            <p:nvPr/>
          </p:nvSpPr>
          <p:spPr>
            <a:xfrm>
              <a:off x="2007375" y="4409975"/>
              <a:ext cx="13725" cy="13575"/>
            </a:xfrm>
            <a:custGeom>
              <a:avLst/>
              <a:gdLst/>
              <a:ahLst/>
              <a:cxnLst/>
              <a:rect l="l" t="t" r="r" b="b"/>
              <a:pathLst>
                <a:path w="549" h="543" extrusionOk="0">
                  <a:moveTo>
                    <a:pt x="156" y="0"/>
                  </a:moveTo>
                  <a:cubicBezTo>
                    <a:pt x="123" y="0"/>
                    <a:pt x="90" y="15"/>
                    <a:pt x="60" y="45"/>
                  </a:cubicBezTo>
                  <a:cubicBezTo>
                    <a:pt x="1" y="105"/>
                    <a:pt x="1" y="176"/>
                    <a:pt x="60" y="236"/>
                  </a:cubicBezTo>
                  <a:lnTo>
                    <a:pt x="310" y="497"/>
                  </a:lnTo>
                  <a:cubicBezTo>
                    <a:pt x="340" y="527"/>
                    <a:pt x="373" y="542"/>
                    <a:pt x="406" y="542"/>
                  </a:cubicBezTo>
                  <a:cubicBezTo>
                    <a:pt x="438" y="542"/>
                    <a:pt x="471" y="527"/>
                    <a:pt x="501" y="497"/>
                  </a:cubicBezTo>
                  <a:cubicBezTo>
                    <a:pt x="548" y="438"/>
                    <a:pt x="548" y="343"/>
                    <a:pt x="501" y="295"/>
                  </a:cubicBezTo>
                  <a:lnTo>
                    <a:pt x="251" y="45"/>
                  </a:lnTo>
                  <a:cubicBezTo>
                    <a:pt x="221" y="15"/>
                    <a:pt x="188" y="0"/>
                    <a:pt x="156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6" name="Google Shape;3083;p54"/>
            <p:cNvSpPr/>
            <p:nvPr/>
          </p:nvSpPr>
          <p:spPr>
            <a:xfrm>
              <a:off x="2108575" y="4334825"/>
              <a:ext cx="16400" cy="9925"/>
            </a:xfrm>
            <a:custGeom>
              <a:avLst/>
              <a:gdLst/>
              <a:ahLst/>
              <a:cxnLst/>
              <a:rect l="l" t="t" r="r" b="b"/>
              <a:pathLst>
                <a:path w="656" h="397" extrusionOk="0">
                  <a:moveTo>
                    <a:pt x="473" y="1"/>
                  </a:moveTo>
                  <a:cubicBezTo>
                    <a:pt x="463" y="1"/>
                    <a:pt x="452" y="2"/>
                    <a:pt x="441" y="3"/>
                  </a:cubicBezTo>
                  <a:lnTo>
                    <a:pt x="120" y="122"/>
                  </a:lnTo>
                  <a:cubicBezTo>
                    <a:pt x="49" y="146"/>
                    <a:pt x="1" y="229"/>
                    <a:pt x="25" y="301"/>
                  </a:cubicBezTo>
                  <a:cubicBezTo>
                    <a:pt x="52" y="355"/>
                    <a:pt x="100" y="396"/>
                    <a:pt x="154" y="396"/>
                  </a:cubicBezTo>
                  <a:cubicBezTo>
                    <a:pt x="170" y="396"/>
                    <a:pt x="187" y="392"/>
                    <a:pt x="203" y="384"/>
                  </a:cubicBezTo>
                  <a:lnTo>
                    <a:pt x="537" y="265"/>
                  </a:lnTo>
                  <a:cubicBezTo>
                    <a:pt x="608" y="241"/>
                    <a:pt x="656" y="170"/>
                    <a:pt x="620" y="86"/>
                  </a:cubicBezTo>
                  <a:cubicBezTo>
                    <a:pt x="599" y="35"/>
                    <a:pt x="542" y="1"/>
                    <a:pt x="473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7" name="Google Shape;3084;p54"/>
            <p:cNvSpPr/>
            <p:nvPr/>
          </p:nvSpPr>
          <p:spPr>
            <a:xfrm>
              <a:off x="1971075" y="4378625"/>
              <a:ext cx="11625" cy="14600"/>
            </a:xfrm>
            <a:custGeom>
              <a:avLst/>
              <a:gdLst/>
              <a:ahLst/>
              <a:cxnLst/>
              <a:rect l="l" t="t" r="r" b="b"/>
              <a:pathLst>
                <a:path w="465" h="584" extrusionOk="0">
                  <a:moveTo>
                    <a:pt x="304" y="1"/>
                  </a:moveTo>
                  <a:cubicBezTo>
                    <a:pt x="254" y="1"/>
                    <a:pt x="210" y="30"/>
                    <a:pt x="203" y="85"/>
                  </a:cubicBezTo>
                  <a:lnTo>
                    <a:pt x="36" y="394"/>
                  </a:lnTo>
                  <a:cubicBezTo>
                    <a:pt x="0" y="454"/>
                    <a:pt x="24" y="537"/>
                    <a:pt x="95" y="573"/>
                  </a:cubicBezTo>
                  <a:cubicBezTo>
                    <a:pt x="113" y="580"/>
                    <a:pt x="135" y="584"/>
                    <a:pt x="156" y="584"/>
                  </a:cubicBezTo>
                  <a:cubicBezTo>
                    <a:pt x="206" y="584"/>
                    <a:pt x="257" y="563"/>
                    <a:pt x="274" y="513"/>
                  </a:cubicBezTo>
                  <a:lnTo>
                    <a:pt x="441" y="204"/>
                  </a:lnTo>
                  <a:cubicBezTo>
                    <a:pt x="465" y="144"/>
                    <a:pt x="453" y="49"/>
                    <a:pt x="381" y="25"/>
                  </a:cubicBezTo>
                  <a:cubicBezTo>
                    <a:pt x="357" y="9"/>
                    <a:pt x="329" y="1"/>
                    <a:pt x="304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8" name="Google Shape;3085;p54"/>
            <p:cNvSpPr/>
            <p:nvPr/>
          </p:nvSpPr>
          <p:spPr>
            <a:xfrm>
              <a:off x="2064225" y="4321150"/>
              <a:ext cx="11650" cy="14475"/>
            </a:xfrm>
            <a:custGeom>
              <a:avLst/>
              <a:gdLst/>
              <a:ahLst/>
              <a:cxnLst/>
              <a:rect l="l" t="t" r="r" b="b"/>
              <a:pathLst>
                <a:path w="466" h="579" extrusionOk="0">
                  <a:moveTo>
                    <a:pt x="317" y="0"/>
                  </a:moveTo>
                  <a:cubicBezTo>
                    <a:pt x="268" y="0"/>
                    <a:pt x="217" y="31"/>
                    <a:pt x="191" y="74"/>
                  </a:cubicBezTo>
                  <a:lnTo>
                    <a:pt x="37" y="383"/>
                  </a:lnTo>
                  <a:cubicBezTo>
                    <a:pt x="1" y="443"/>
                    <a:pt x="13" y="538"/>
                    <a:pt x="96" y="562"/>
                  </a:cubicBezTo>
                  <a:cubicBezTo>
                    <a:pt x="111" y="573"/>
                    <a:pt x="130" y="578"/>
                    <a:pt x="151" y="578"/>
                  </a:cubicBezTo>
                  <a:cubicBezTo>
                    <a:pt x="197" y="578"/>
                    <a:pt x="250" y="552"/>
                    <a:pt x="275" y="502"/>
                  </a:cubicBezTo>
                  <a:lnTo>
                    <a:pt x="429" y="193"/>
                  </a:lnTo>
                  <a:cubicBezTo>
                    <a:pt x="465" y="133"/>
                    <a:pt x="453" y="38"/>
                    <a:pt x="370" y="14"/>
                  </a:cubicBezTo>
                  <a:cubicBezTo>
                    <a:pt x="354" y="4"/>
                    <a:pt x="335" y="0"/>
                    <a:pt x="317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3086;p54"/>
            <p:cNvSpPr/>
            <p:nvPr/>
          </p:nvSpPr>
          <p:spPr>
            <a:xfrm>
              <a:off x="2057400" y="4405150"/>
              <a:ext cx="11625" cy="14575"/>
            </a:xfrm>
            <a:custGeom>
              <a:avLst/>
              <a:gdLst/>
              <a:ahLst/>
              <a:cxnLst/>
              <a:rect l="l" t="t" r="r" b="b"/>
              <a:pathLst>
                <a:path w="465" h="583" extrusionOk="0">
                  <a:moveTo>
                    <a:pt x="315" y="1"/>
                  </a:moveTo>
                  <a:cubicBezTo>
                    <a:pt x="265" y="1"/>
                    <a:pt x="219" y="22"/>
                    <a:pt x="202" y="71"/>
                  </a:cubicBezTo>
                  <a:lnTo>
                    <a:pt x="36" y="393"/>
                  </a:lnTo>
                  <a:cubicBezTo>
                    <a:pt x="0" y="452"/>
                    <a:pt x="24" y="536"/>
                    <a:pt x="95" y="571"/>
                  </a:cubicBezTo>
                  <a:cubicBezTo>
                    <a:pt x="113" y="579"/>
                    <a:pt x="135" y="583"/>
                    <a:pt x="156" y="583"/>
                  </a:cubicBezTo>
                  <a:cubicBezTo>
                    <a:pt x="206" y="583"/>
                    <a:pt x="257" y="562"/>
                    <a:pt x="274" y="512"/>
                  </a:cubicBezTo>
                  <a:lnTo>
                    <a:pt x="441" y="190"/>
                  </a:lnTo>
                  <a:cubicBezTo>
                    <a:pt x="464" y="131"/>
                    <a:pt x="452" y="48"/>
                    <a:pt x="381" y="12"/>
                  </a:cubicBezTo>
                  <a:cubicBezTo>
                    <a:pt x="359" y="5"/>
                    <a:pt x="337" y="1"/>
                    <a:pt x="315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3087;p54"/>
            <p:cNvSpPr/>
            <p:nvPr/>
          </p:nvSpPr>
          <p:spPr>
            <a:xfrm>
              <a:off x="1976425" y="4440025"/>
              <a:ext cx="11625" cy="14650"/>
            </a:xfrm>
            <a:custGeom>
              <a:avLst/>
              <a:gdLst/>
              <a:ahLst/>
              <a:cxnLst/>
              <a:rect l="l" t="t" r="r" b="b"/>
              <a:pathLst>
                <a:path w="465" h="586" extrusionOk="0">
                  <a:moveTo>
                    <a:pt x="309" y="0"/>
                  </a:moveTo>
                  <a:cubicBezTo>
                    <a:pt x="262" y="0"/>
                    <a:pt x="216" y="32"/>
                    <a:pt x="191" y="81"/>
                  </a:cubicBezTo>
                  <a:lnTo>
                    <a:pt x="36" y="391"/>
                  </a:lnTo>
                  <a:cubicBezTo>
                    <a:pt x="1" y="450"/>
                    <a:pt x="12" y="546"/>
                    <a:pt x="84" y="569"/>
                  </a:cubicBezTo>
                  <a:cubicBezTo>
                    <a:pt x="102" y="581"/>
                    <a:pt x="124" y="586"/>
                    <a:pt x="146" y="586"/>
                  </a:cubicBezTo>
                  <a:cubicBezTo>
                    <a:pt x="196" y="586"/>
                    <a:pt x="246" y="559"/>
                    <a:pt x="262" y="510"/>
                  </a:cubicBezTo>
                  <a:lnTo>
                    <a:pt x="429" y="200"/>
                  </a:lnTo>
                  <a:cubicBezTo>
                    <a:pt x="465" y="141"/>
                    <a:pt x="453" y="46"/>
                    <a:pt x="370" y="22"/>
                  </a:cubicBezTo>
                  <a:cubicBezTo>
                    <a:pt x="351" y="7"/>
                    <a:pt x="330" y="0"/>
                    <a:pt x="309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3088;p54"/>
            <p:cNvSpPr/>
            <p:nvPr/>
          </p:nvSpPr>
          <p:spPr>
            <a:xfrm>
              <a:off x="1961850" y="4034900"/>
              <a:ext cx="139625" cy="163075"/>
            </a:xfrm>
            <a:custGeom>
              <a:avLst/>
              <a:gdLst/>
              <a:ahLst/>
              <a:cxnLst/>
              <a:rect l="l" t="t" r="r" b="b"/>
              <a:pathLst>
                <a:path w="5585" h="6523" extrusionOk="0">
                  <a:moveTo>
                    <a:pt x="3603" y="0"/>
                  </a:moveTo>
                  <a:cubicBezTo>
                    <a:pt x="3229" y="0"/>
                    <a:pt x="2859" y="128"/>
                    <a:pt x="2560" y="368"/>
                  </a:cubicBezTo>
                  <a:cubicBezTo>
                    <a:pt x="2429" y="499"/>
                    <a:pt x="2310" y="630"/>
                    <a:pt x="2203" y="772"/>
                  </a:cubicBezTo>
                  <a:lnTo>
                    <a:pt x="286" y="3856"/>
                  </a:lnTo>
                  <a:cubicBezTo>
                    <a:pt x="238" y="3916"/>
                    <a:pt x="214" y="3975"/>
                    <a:pt x="179" y="4035"/>
                  </a:cubicBezTo>
                  <a:cubicBezTo>
                    <a:pt x="143" y="4106"/>
                    <a:pt x="107" y="4190"/>
                    <a:pt x="95" y="4261"/>
                  </a:cubicBezTo>
                  <a:cubicBezTo>
                    <a:pt x="24" y="4511"/>
                    <a:pt x="0" y="4761"/>
                    <a:pt x="48" y="5023"/>
                  </a:cubicBezTo>
                  <a:cubicBezTo>
                    <a:pt x="143" y="5464"/>
                    <a:pt x="393" y="5868"/>
                    <a:pt x="798" y="6118"/>
                  </a:cubicBezTo>
                  <a:lnTo>
                    <a:pt x="1036" y="6273"/>
                  </a:lnTo>
                  <a:cubicBezTo>
                    <a:pt x="1299" y="6441"/>
                    <a:pt x="1600" y="6523"/>
                    <a:pt x="1903" y="6523"/>
                  </a:cubicBezTo>
                  <a:cubicBezTo>
                    <a:pt x="2051" y="6523"/>
                    <a:pt x="2200" y="6503"/>
                    <a:pt x="2346" y="6464"/>
                  </a:cubicBezTo>
                  <a:cubicBezTo>
                    <a:pt x="2596" y="6392"/>
                    <a:pt x="2822" y="6273"/>
                    <a:pt x="3012" y="6095"/>
                  </a:cubicBezTo>
                  <a:cubicBezTo>
                    <a:pt x="3120" y="5987"/>
                    <a:pt x="3215" y="5880"/>
                    <a:pt x="3298" y="5749"/>
                  </a:cubicBezTo>
                  <a:lnTo>
                    <a:pt x="5215" y="2666"/>
                  </a:lnTo>
                  <a:cubicBezTo>
                    <a:pt x="5298" y="2523"/>
                    <a:pt x="5382" y="2356"/>
                    <a:pt x="5441" y="2177"/>
                  </a:cubicBezTo>
                  <a:cubicBezTo>
                    <a:pt x="5584" y="1499"/>
                    <a:pt x="5322" y="796"/>
                    <a:pt x="4703" y="403"/>
                  </a:cubicBezTo>
                  <a:lnTo>
                    <a:pt x="4465" y="249"/>
                  </a:lnTo>
                  <a:cubicBezTo>
                    <a:pt x="4197" y="80"/>
                    <a:pt x="3898" y="0"/>
                    <a:pt x="36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3089;p54"/>
            <p:cNvSpPr/>
            <p:nvPr/>
          </p:nvSpPr>
          <p:spPr>
            <a:xfrm>
              <a:off x="2001725" y="4053150"/>
              <a:ext cx="78600" cy="70425"/>
            </a:xfrm>
            <a:custGeom>
              <a:avLst/>
              <a:gdLst/>
              <a:ahLst/>
              <a:cxnLst/>
              <a:rect l="l" t="t" r="r" b="b"/>
              <a:pathLst>
                <a:path w="3144" h="2817" extrusionOk="0">
                  <a:moveTo>
                    <a:pt x="2699" y="1"/>
                  </a:moveTo>
                  <a:cubicBezTo>
                    <a:pt x="2685" y="1"/>
                    <a:pt x="2673" y="7"/>
                    <a:pt x="2668" y="19"/>
                  </a:cubicBezTo>
                  <a:cubicBezTo>
                    <a:pt x="2489" y="138"/>
                    <a:pt x="2298" y="233"/>
                    <a:pt x="2096" y="340"/>
                  </a:cubicBezTo>
                  <a:cubicBezTo>
                    <a:pt x="1858" y="459"/>
                    <a:pt x="1608" y="566"/>
                    <a:pt x="1358" y="638"/>
                  </a:cubicBezTo>
                  <a:cubicBezTo>
                    <a:pt x="1060" y="745"/>
                    <a:pt x="751" y="804"/>
                    <a:pt x="429" y="852"/>
                  </a:cubicBezTo>
                  <a:cubicBezTo>
                    <a:pt x="310" y="864"/>
                    <a:pt x="215" y="876"/>
                    <a:pt x="96" y="876"/>
                  </a:cubicBezTo>
                  <a:lnTo>
                    <a:pt x="1" y="1007"/>
                  </a:lnTo>
                  <a:cubicBezTo>
                    <a:pt x="215" y="1007"/>
                    <a:pt x="405" y="983"/>
                    <a:pt x="608" y="947"/>
                  </a:cubicBezTo>
                  <a:cubicBezTo>
                    <a:pt x="905" y="912"/>
                    <a:pt x="1227" y="828"/>
                    <a:pt x="1501" y="733"/>
                  </a:cubicBezTo>
                  <a:cubicBezTo>
                    <a:pt x="1763" y="638"/>
                    <a:pt x="2001" y="531"/>
                    <a:pt x="2239" y="412"/>
                  </a:cubicBezTo>
                  <a:cubicBezTo>
                    <a:pt x="2370" y="340"/>
                    <a:pt x="2501" y="269"/>
                    <a:pt x="2620" y="197"/>
                  </a:cubicBezTo>
                  <a:lnTo>
                    <a:pt x="2620" y="197"/>
                  </a:lnTo>
                  <a:cubicBezTo>
                    <a:pt x="2608" y="352"/>
                    <a:pt x="2596" y="471"/>
                    <a:pt x="2596" y="638"/>
                  </a:cubicBezTo>
                  <a:lnTo>
                    <a:pt x="2596" y="674"/>
                  </a:lnTo>
                  <a:lnTo>
                    <a:pt x="2596" y="816"/>
                  </a:lnTo>
                  <a:cubicBezTo>
                    <a:pt x="2596" y="1031"/>
                    <a:pt x="2596" y="1221"/>
                    <a:pt x="2608" y="1424"/>
                  </a:cubicBezTo>
                  <a:cubicBezTo>
                    <a:pt x="2608" y="1578"/>
                    <a:pt x="2632" y="1721"/>
                    <a:pt x="2668" y="1876"/>
                  </a:cubicBezTo>
                  <a:cubicBezTo>
                    <a:pt x="2715" y="2055"/>
                    <a:pt x="2751" y="2198"/>
                    <a:pt x="2810" y="2352"/>
                  </a:cubicBezTo>
                  <a:cubicBezTo>
                    <a:pt x="2894" y="2531"/>
                    <a:pt x="2965" y="2686"/>
                    <a:pt x="3072" y="2817"/>
                  </a:cubicBezTo>
                  <a:lnTo>
                    <a:pt x="3144" y="2698"/>
                  </a:lnTo>
                  <a:cubicBezTo>
                    <a:pt x="3096" y="2638"/>
                    <a:pt x="3049" y="2579"/>
                    <a:pt x="3037" y="2471"/>
                  </a:cubicBezTo>
                  <a:cubicBezTo>
                    <a:pt x="2929" y="2281"/>
                    <a:pt x="2858" y="2067"/>
                    <a:pt x="2799" y="1828"/>
                  </a:cubicBezTo>
                  <a:cubicBezTo>
                    <a:pt x="2787" y="1709"/>
                    <a:pt x="2775" y="1602"/>
                    <a:pt x="2751" y="1507"/>
                  </a:cubicBezTo>
                  <a:cubicBezTo>
                    <a:pt x="2727" y="1269"/>
                    <a:pt x="2727" y="1043"/>
                    <a:pt x="2727" y="804"/>
                  </a:cubicBezTo>
                  <a:lnTo>
                    <a:pt x="2727" y="709"/>
                  </a:lnTo>
                  <a:lnTo>
                    <a:pt x="2727" y="650"/>
                  </a:lnTo>
                  <a:cubicBezTo>
                    <a:pt x="2727" y="495"/>
                    <a:pt x="2739" y="376"/>
                    <a:pt x="2751" y="209"/>
                  </a:cubicBezTo>
                  <a:lnTo>
                    <a:pt x="2775" y="78"/>
                  </a:lnTo>
                  <a:cubicBezTo>
                    <a:pt x="2775" y="54"/>
                    <a:pt x="2775" y="31"/>
                    <a:pt x="2739" y="19"/>
                  </a:cubicBezTo>
                  <a:cubicBezTo>
                    <a:pt x="2727" y="7"/>
                    <a:pt x="2712" y="1"/>
                    <a:pt x="26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3090;p54"/>
            <p:cNvSpPr/>
            <p:nvPr/>
          </p:nvSpPr>
          <p:spPr>
            <a:xfrm>
              <a:off x="2014825" y="4044075"/>
              <a:ext cx="82475" cy="60150"/>
            </a:xfrm>
            <a:custGeom>
              <a:avLst/>
              <a:gdLst/>
              <a:ahLst/>
              <a:cxnLst/>
              <a:rect l="l" t="t" r="r" b="b"/>
              <a:pathLst>
                <a:path w="3299" h="2406" extrusionOk="0">
                  <a:moveTo>
                    <a:pt x="429" y="1"/>
                  </a:moveTo>
                  <a:cubicBezTo>
                    <a:pt x="298" y="132"/>
                    <a:pt x="179" y="263"/>
                    <a:pt x="72" y="405"/>
                  </a:cubicBezTo>
                  <a:lnTo>
                    <a:pt x="0" y="513"/>
                  </a:lnTo>
                  <a:lnTo>
                    <a:pt x="3025" y="2406"/>
                  </a:lnTo>
                  <a:lnTo>
                    <a:pt x="3096" y="2299"/>
                  </a:lnTo>
                  <a:cubicBezTo>
                    <a:pt x="3179" y="2156"/>
                    <a:pt x="3263" y="1989"/>
                    <a:pt x="3298" y="1810"/>
                  </a:cubicBezTo>
                  <a:lnTo>
                    <a:pt x="4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3091;p54"/>
            <p:cNvSpPr/>
            <p:nvPr/>
          </p:nvSpPr>
          <p:spPr>
            <a:xfrm>
              <a:off x="1997850" y="4071175"/>
              <a:ext cx="83975" cy="61025"/>
            </a:xfrm>
            <a:custGeom>
              <a:avLst/>
              <a:gdLst/>
              <a:ahLst/>
              <a:cxnLst/>
              <a:rect l="l" t="t" r="r" b="b"/>
              <a:pathLst>
                <a:path w="3359" h="2441" extrusionOk="0">
                  <a:moveTo>
                    <a:pt x="346" y="0"/>
                  </a:moveTo>
                  <a:lnTo>
                    <a:pt x="1" y="548"/>
                  </a:lnTo>
                  <a:lnTo>
                    <a:pt x="3013" y="2441"/>
                  </a:lnTo>
                  <a:lnTo>
                    <a:pt x="3358" y="1881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3092;p54"/>
            <p:cNvSpPr/>
            <p:nvPr/>
          </p:nvSpPr>
          <p:spPr>
            <a:xfrm>
              <a:off x="1980300" y="4099150"/>
              <a:ext cx="84250" cy="61050"/>
            </a:xfrm>
            <a:custGeom>
              <a:avLst/>
              <a:gdLst/>
              <a:ahLst/>
              <a:cxnLst/>
              <a:rect l="l" t="t" r="r" b="b"/>
              <a:pathLst>
                <a:path w="3370" h="2442" extrusionOk="0">
                  <a:moveTo>
                    <a:pt x="357" y="0"/>
                  </a:moveTo>
                  <a:lnTo>
                    <a:pt x="0" y="548"/>
                  </a:lnTo>
                  <a:lnTo>
                    <a:pt x="3013" y="2441"/>
                  </a:lnTo>
                  <a:lnTo>
                    <a:pt x="3370" y="1882"/>
                  </a:lnTo>
                  <a:lnTo>
                    <a:pt x="3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3093;p54"/>
            <p:cNvSpPr/>
            <p:nvPr/>
          </p:nvSpPr>
          <p:spPr>
            <a:xfrm>
              <a:off x="1963925" y="4126825"/>
              <a:ext cx="82775" cy="60450"/>
            </a:xfrm>
            <a:custGeom>
              <a:avLst/>
              <a:gdLst/>
              <a:ahLst/>
              <a:cxnLst/>
              <a:rect l="l" t="t" r="r" b="b"/>
              <a:pathLst>
                <a:path w="3311" h="2418" extrusionOk="0">
                  <a:moveTo>
                    <a:pt x="310" y="1"/>
                  </a:moveTo>
                  <a:lnTo>
                    <a:pt x="191" y="179"/>
                  </a:lnTo>
                  <a:cubicBezTo>
                    <a:pt x="143" y="239"/>
                    <a:pt x="120" y="298"/>
                    <a:pt x="84" y="358"/>
                  </a:cubicBezTo>
                  <a:cubicBezTo>
                    <a:pt x="36" y="429"/>
                    <a:pt x="12" y="513"/>
                    <a:pt x="0" y="584"/>
                  </a:cubicBezTo>
                  <a:lnTo>
                    <a:pt x="2917" y="2418"/>
                  </a:lnTo>
                  <a:cubicBezTo>
                    <a:pt x="3013" y="2310"/>
                    <a:pt x="3120" y="2203"/>
                    <a:pt x="3191" y="2072"/>
                  </a:cubicBezTo>
                  <a:lnTo>
                    <a:pt x="3310" y="1894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3094;p54"/>
            <p:cNvSpPr/>
            <p:nvPr/>
          </p:nvSpPr>
          <p:spPr>
            <a:xfrm>
              <a:off x="1962725" y="4159875"/>
              <a:ext cx="57175" cy="37800"/>
            </a:xfrm>
            <a:custGeom>
              <a:avLst/>
              <a:gdLst/>
              <a:ahLst/>
              <a:cxnLst/>
              <a:rect l="l" t="t" r="r" b="b"/>
              <a:pathLst>
                <a:path w="2287" h="1512" extrusionOk="0">
                  <a:moveTo>
                    <a:pt x="1" y="0"/>
                  </a:moveTo>
                  <a:lnTo>
                    <a:pt x="1" y="0"/>
                  </a:lnTo>
                  <a:cubicBezTo>
                    <a:pt x="84" y="453"/>
                    <a:pt x="334" y="857"/>
                    <a:pt x="739" y="1107"/>
                  </a:cubicBezTo>
                  <a:lnTo>
                    <a:pt x="977" y="1250"/>
                  </a:lnTo>
                  <a:cubicBezTo>
                    <a:pt x="1250" y="1427"/>
                    <a:pt x="1555" y="1511"/>
                    <a:pt x="1856" y="1511"/>
                  </a:cubicBezTo>
                  <a:cubicBezTo>
                    <a:pt x="2002" y="1511"/>
                    <a:pt x="2147" y="1492"/>
                    <a:pt x="2287" y="145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3095;p54"/>
            <p:cNvSpPr/>
            <p:nvPr/>
          </p:nvSpPr>
          <p:spPr>
            <a:xfrm>
              <a:off x="1998750" y="4169900"/>
              <a:ext cx="175950" cy="114125"/>
            </a:xfrm>
            <a:custGeom>
              <a:avLst/>
              <a:gdLst/>
              <a:ahLst/>
              <a:cxnLst/>
              <a:rect l="l" t="t" r="r" b="b"/>
              <a:pathLst>
                <a:path w="7038" h="4565" extrusionOk="0">
                  <a:moveTo>
                    <a:pt x="5188" y="1"/>
                  </a:moveTo>
                  <a:cubicBezTo>
                    <a:pt x="5047" y="1"/>
                    <a:pt x="4899" y="24"/>
                    <a:pt x="4751" y="64"/>
                  </a:cubicBezTo>
                  <a:lnTo>
                    <a:pt x="1263" y="1076"/>
                  </a:lnTo>
                  <a:cubicBezTo>
                    <a:pt x="1191" y="1111"/>
                    <a:pt x="1132" y="1123"/>
                    <a:pt x="1072" y="1147"/>
                  </a:cubicBezTo>
                  <a:cubicBezTo>
                    <a:pt x="989" y="1195"/>
                    <a:pt x="929" y="1230"/>
                    <a:pt x="846" y="1266"/>
                  </a:cubicBezTo>
                  <a:cubicBezTo>
                    <a:pt x="632" y="1409"/>
                    <a:pt x="453" y="1588"/>
                    <a:pt x="310" y="1802"/>
                  </a:cubicBezTo>
                  <a:cubicBezTo>
                    <a:pt x="72" y="2195"/>
                    <a:pt x="0" y="2659"/>
                    <a:pt x="131" y="3112"/>
                  </a:cubicBezTo>
                  <a:lnTo>
                    <a:pt x="215" y="3385"/>
                  </a:lnTo>
                  <a:cubicBezTo>
                    <a:pt x="346" y="3838"/>
                    <a:pt x="655" y="4207"/>
                    <a:pt x="1060" y="4397"/>
                  </a:cubicBezTo>
                  <a:cubicBezTo>
                    <a:pt x="1298" y="4505"/>
                    <a:pt x="1548" y="4564"/>
                    <a:pt x="1798" y="4564"/>
                  </a:cubicBezTo>
                  <a:cubicBezTo>
                    <a:pt x="1953" y="4564"/>
                    <a:pt x="2096" y="4540"/>
                    <a:pt x="2251" y="4505"/>
                  </a:cubicBezTo>
                  <a:lnTo>
                    <a:pt x="5727" y="3493"/>
                  </a:lnTo>
                  <a:cubicBezTo>
                    <a:pt x="5906" y="3433"/>
                    <a:pt x="6073" y="3350"/>
                    <a:pt x="6204" y="3254"/>
                  </a:cubicBezTo>
                  <a:cubicBezTo>
                    <a:pt x="6775" y="2861"/>
                    <a:pt x="7037" y="2135"/>
                    <a:pt x="6847" y="1445"/>
                  </a:cubicBezTo>
                  <a:lnTo>
                    <a:pt x="6775" y="1183"/>
                  </a:lnTo>
                  <a:cubicBezTo>
                    <a:pt x="6585" y="492"/>
                    <a:pt x="5954" y="40"/>
                    <a:pt x="5275" y="4"/>
                  </a:cubicBezTo>
                  <a:cubicBezTo>
                    <a:pt x="5246" y="2"/>
                    <a:pt x="5217" y="1"/>
                    <a:pt x="51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3096;p54"/>
            <p:cNvSpPr/>
            <p:nvPr/>
          </p:nvSpPr>
          <p:spPr>
            <a:xfrm>
              <a:off x="2089225" y="4178925"/>
              <a:ext cx="68500" cy="85150"/>
            </a:xfrm>
            <a:custGeom>
              <a:avLst/>
              <a:gdLst/>
              <a:ahLst/>
              <a:cxnLst/>
              <a:rect l="l" t="t" r="r" b="b"/>
              <a:pathLst>
                <a:path w="2740" h="3406" extrusionOk="0">
                  <a:moveTo>
                    <a:pt x="168" y="0"/>
                  </a:moveTo>
                  <a:lnTo>
                    <a:pt x="1" y="48"/>
                  </a:lnTo>
                  <a:cubicBezTo>
                    <a:pt x="144" y="179"/>
                    <a:pt x="311" y="298"/>
                    <a:pt x="489" y="405"/>
                  </a:cubicBezTo>
                  <a:cubicBezTo>
                    <a:pt x="763" y="572"/>
                    <a:pt x="1025" y="715"/>
                    <a:pt x="1311" y="834"/>
                  </a:cubicBezTo>
                  <a:cubicBezTo>
                    <a:pt x="1561" y="941"/>
                    <a:pt x="1811" y="1024"/>
                    <a:pt x="2073" y="1084"/>
                  </a:cubicBezTo>
                  <a:cubicBezTo>
                    <a:pt x="2204" y="1119"/>
                    <a:pt x="2347" y="1143"/>
                    <a:pt x="2501" y="1179"/>
                  </a:cubicBezTo>
                  <a:cubicBezTo>
                    <a:pt x="2382" y="1286"/>
                    <a:pt x="2287" y="1369"/>
                    <a:pt x="2192" y="1488"/>
                  </a:cubicBezTo>
                  <a:lnTo>
                    <a:pt x="2168" y="1500"/>
                  </a:lnTo>
                  <a:lnTo>
                    <a:pt x="2073" y="1619"/>
                  </a:lnTo>
                  <a:cubicBezTo>
                    <a:pt x="1930" y="1774"/>
                    <a:pt x="1799" y="1917"/>
                    <a:pt x="1680" y="2084"/>
                  </a:cubicBezTo>
                  <a:cubicBezTo>
                    <a:pt x="1596" y="2203"/>
                    <a:pt x="1501" y="2322"/>
                    <a:pt x="1430" y="2453"/>
                  </a:cubicBezTo>
                  <a:cubicBezTo>
                    <a:pt x="1334" y="2608"/>
                    <a:pt x="1275" y="2751"/>
                    <a:pt x="1215" y="2905"/>
                  </a:cubicBezTo>
                  <a:cubicBezTo>
                    <a:pt x="1156" y="3072"/>
                    <a:pt x="1120" y="3251"/>
                    <a:pt x="1096" y="3405"/>
                  </a:cubicBezTo>
                  <a:lnTo>
                    <a:pt x="1251" y="3370"/>
                  </a:lnTo>
                  <a:cubicBezTo>
                    <a:pt x="1263" y="3286"/>
                    <a:pt x="1275" y="3215"/>
                    <a:pt x="1275" y="3143"/>
                  </a:cubicBezTo>
                  <a:cubicBezTo>
                    <a:pt x="1323" y="2929"/>
                    <a:pt x="1418" y="2727"/>
                    <a:pt x="1537" y="2512"/>
                  </a:cubicBezTo>
                  <a:cubicBezTo>
                    <a:pt x="1596" y="2417"/>
                    <a:pt x="1656" y="2322"/>
                    <a:pt x="1715" y="2239"/>
                  </a:cubicBezTo>
                  <a:cubicBezTo>
                    <a:pt x="1846" y="2060"/>
                    <a:pt x="1989" y="1881"/>
                    <a:pt x="2156" y="1703"/>
                  </a:cubicBezTo>
                  <a:lnTo>
                    <a:pt x="2227" y="1631"/>
                  </a:lnTo>
                  <a:lnTo>
                    <a:pt x="2275" y="1596"/>
                  </a:lnTo>
                  <a:cubicBezTo>
                    <a:pt x="2382" y="1477"/>
                    <a:pt x="2489" y="1381"/>
                    <a:pt x="2608" y="1286"/>
                  </a:cubicBezTo>
                  <a:lnTo>
                    <a:pt x="2704" y="1191"/>
                  </a:lnTo>
                  <a:cubicBezTo>
                    <a:pt x="2728" y="1179"/>
                    <a:pt x="2739" y="1143"/>
                    <a:pt x="2728" y="1119"/>
                  </a:cubicBezTo>
                  <a:cubicBezTo>
                    <a:pt x="2704" y="1107"/>
                    <a:pt x="2692" y="1072"/>
                    <a:pt x="2668" y="1072"/>
                  </a:cubicBezTo>
                  <a:cubicBezTo>
                    <a:pt x="2454" y="1048"/>
                    <a:pt x="2227" y="1000"/>
                    <a:pt x="2025" y="941"/>
                  </a:cubicBezTo>
                  <a:cubicBezTo>
                    <a:pt x="1775" y="881"/>
                    <a:pt x="1513" y="786"/>
                    <a:pt x="1263" y="667"/>
                  </a:cubicBezTo>
                  <a:cubicBezTo>
                    <a:pt x="977" y="536"/>
                    <a:pt x="703" y="393"/>
                    <a:pt x="442" y="215"/>
                  </a:cubicBezTo>
                  <a:cubicBezTo>
                    <a:pt x="346" y="131"/>
                    <a:pt x="251" y="72"/>
                    <a:pt x="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3097;p54"/>
            <p:cNvSpPr/>
            <p:nvPr/>
          </p:nvSpPr>
          <p:spPr>
            <a:xfrm>
              <a:off x="2114250" y="4169900"/>
              <a:ext cx="39300" cy="87925"/>
            </a:xfrm>
            <a:custGeom>
              <a:avLst/>
              <a:gdLst/>
              <a:ahLst/>
              <a:cxnLst/>
              <a:rect l="l" t="t" r="r" b="b"/>
              <a:pathLst>
                <a:path w="1572" h="3517" extrusionOk="0">
                  <a:moveTo>
                    <a:pt x="549" y="1"/>
                  </a:moveTo>
                  <a:cubicBezTo>
                    <a:pt x="415" y="1"/>
                    <a:pt x="267" y="24"/>
                    <a:pt x="119" y="64"/>
                  </a:cubicBezTo>
                  <a:lnTo>
                    <a:pt x="0" y="99"/>
                  </a:lnTo>
                  <a:lnTo>
                    <a:pt x="988" y="3516"/>
                  </a:lnTo>
                  <a:lnTo>
                    <a:pt x="1107" y="3493"/>
                  </a:lnTo>
                  <a:cubicBezTo>
                    <a:pt x="1286" y="3433"/>
                    <a:pt x="1453" y="3350"/>
                    <a:pt x="1572" y="3254"/>
                  </a:cubicBezTo>
                  <a:lnTo>
                    <a:pt x="631" y="4"/>
                  </a:lnTo>
                  <a:cubicBezTo>
                    <a:pt x="605" y="2"/>
                    <a:pt x="577" y="1"/>
                    <a:pt x="5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3098;p54"/>
            <p:cNvSpPr/>
            <p:nvPr/>
          </p:nvSpPr>
          <p:spPr>
            <a:xfrm>
              <a:off x="2082400" y="4176825"/>
              <a:ext cx="40800" cy="89925"/>
            </a:xfrm>
            <a:custGeom>
              <a:avLst/>
              <a:gdLst/>
              <a:ahLst/>
              <a:cxnLst/>
              <a:rect l="l" t="t" r="r" b="b"/>
              <a:pathLst>
                <a:path w="1632" h="3597" extrusionOk="0">
                  <a:moveTo>
                    <a:pt x="631" y="1"/>
                  </a:moveTo>
                  <a:lnTo>
                    <a:pt x="0" y="179"/>
                  </a:lnTo>
                  <a:lnTo>
                    <a:pt x="1000" y="3597"/>
                  </a:lnTo>
                  <a:lnTo>
                    <a:pt x="1631" y="3418"/>
                  </a:lnTo>
                  <a:lnTo>
                    <a:pt x="63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3099;p54"/>
            <p:cNvSpPr/>
            <p:nvPr/>
          </p:nvSpPr>
          <p:spPr>
            <a:xfrm>
              <a:off x="2050850" y="4186050"/>
              <a:ext cx="40500" cy="89925"/>
            </a:xfrm>
            <a:custGeom>
              <a:avLst/>
              <a:gdLst/>
              <a:ahLst/>
              <a:cxnLst/>
              <a:rect l="l" t="t" r="r" b="b"/>
              <a:pathLst>
                <a:path w="1620" h="3597" extrusionOk="0">
                  <a:moveTo>
                    <a:pt x="631" y="1"/>
                  </a:moveTo>
                  <a:lnTo>
                    <a:pt x="0" y="180"/>
                  </a:lnTo>
                  <a:lnTo>
                    <a:pt x="1000" y="3597"/>
                  </a:lnTo>
                  <a:lnTo>
                    <a:pt x="1619" y="3418"/>
                  </a:lnTo>
                  <a:lnTo>
                    <a:pt x="63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3100;p54"/>
            <p:cNvSpPr/>
            <p:nvPr/>
          </p:nvSpPr>
          <p:spPr>
            <a:xfrm>
              <a:off x="2019575" y="4195000"/>
              <a:ext cx="40225" cy="89025"/>
            </a:xfrm>
            <a:custGeom>
              <a:avLst/>
              <a:gdLst/>
              <a:ahLst/>
              <a:cxnLst/>
              <a:rect l="l" t="t" r="r" b="b"/>
              <a:pathLst>
                <a:path w="1609" h="3561" extrusionOk="0">
                  <a:moveTo>
                    <a:pt x="632" y="0"/>
                  </a:moveTo>
                  <a:lnTo>
                    <a:pt x="418" y="60"/>
                  </a:lnTo>
                  <a:cubicBezTo>
                    <a:pt x="346" y="83"/>
                    <a:pt x="287" y="95"/>
                    <a:pt x="227" y="131"/>
                  </a:cubicBezTo>
                  <a:cubicBezTo>
                    <a:pt x="132" y="179"/>
                    <a:pt x="72" y="203"/>
                    <a:pt x="1" y="250"/>
                  </a:cubicBezTo>
                  <a:lnTo>
                    <a:pt x="953" y="3560"/>
                  </a:lnTo>
                  <a:cubicBezTo>
                    <a:pt x="1108" y="3560"/>
                    <a:pt x="1251" y="3536"/>
                    <a:pt x="1406" y="3501"/>
                  </a:cubicBezTo>
                  <a:lnTo>
                    <a:pt x="1608" y="3441"/>
                  </a:lnTo>
                  <a:lnTo>
                    <a:pt x="6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3101;p54"/>
            <p:cNvSpPr/>
            <p:nvPr/>
          </p:nvSpPr>
          <p:spPr>
            <a:xfrm>
              <a:off x="1999050" y="4214625"/>
              <a:ext cx="26525" cy="64925"/>
            </a:xfrm>
            <a:custGeom>
              <a:avLst/>
              <a:gdLst/>
              <a:ahLst/>
              <a:cxnLst/>
              <a:rect l="l" t="t" r="r" b="b"/>
              <a:pathLst>
                <a:path w="1061" h="2597" extrusionOk="0">
                  <a:moveTo>
                    <a:pt x="322" y="1"/>
                  </a:moveTo>
                  <a:cubicBezTo>
                    <a:pt x="84" y="394"/>
                    <a:pt x="0" y="846"/>
                    <a:pt x="143" y="1311"/>
                  </a:cubicBezTo>
                  <a:lnTo>
                    <a:pt x="215" y="1584"/>
                  </a:lnTo>
                  <a:cubicBezTo>
                    <a:pt x="346" y="2037"/>
                    <a:pt x="655" y="2394"/>
                    <a:pt x="1060" y="2596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3102;p54"/>
            <p:cNvSpPr/>
            <p:nvPr/>
          </p:nvSpPr>
          <p:spPr>
            <a:xfrm>
              <a:off x="1371600" y="4141700"/>
              <a:ext cx="313450" cy="318500"/>
            </a:xfrm>
            <a:custGeom>
              <a:avLst/>
              <a:gdLst/>
              <a:ahLst/>
              <a:cxnLst/>
              <a:rect l="l" t="t" r="r" b="b"/>
              <a:pathLst>
                <a:path w="12538" h="12740" extrusionOk="0">
                  <a:moveTo>
                    <a:pt x="381" y="1"/>
                  </a:moveTo>
                  <a:lnTo>
                    <a:pt x="381" y="13"/>
                  </a:lnTo>
                  <a:cubicBezTo>
                    <a:pt x="24" y="1489"/>
                    <a:pt x="0" y="3037"/>
                    <a:pt x="12" y="4561"/>
                  </a:cubicBezTo>
                  <a:lnTo>
                    <a:pt x="12" y="4990"/>
                  </a:lnTo>
                  <a:cubicBezTo>
                    <a:pt x="381" y="4882"/>
                    <a:pt x="750" y="4823"/>
                    <a:pt x="953" y="4823"/>
                  </a:cubicBezTo>
                  <a:cubicBezTo>
                    <a:pt x="1107" y="4823"/>
                    <a:pt x="1310" y="4859"/>
                    <a:pt x="1393" y="4990"/>
                  </a:cubicBezTo>
                  <a:cubicBezTo>
                    <a:pt x="1464" y="5097"/>
                    <a:pt x="1464" y="5228"/>
                    <a:pt x="1429" y="5347"/>
                  </a:cubicBezTo>
                  <a:cubicBezTo>
                    <a:pt x="1381" y="5454"/>
                    <a:pt x="1286" y="5549"/>
                    <a:pt x="1203" y="5633"/>
                  </a:cubicBezTo>
                  <a:cubicBezTo>
                    <a:pt x="1036" y="5775"/>
                    <a:pt x="536" y="6014"/>
                    <a:pt x="60" y="6085"/>
                  </a:cubicBezTo>
                  <a:cubicBezTo>
                    <a:pt x="131" y="7776"/>
                    <a:pt x="369" y="9454"/>
                    <a:pt x="1155" y="10931"/>
                  </a:cubicBezTo>
                  <a:cubicBezTo>
                    <a:pt x="1405" y="11383"/>
                    <a:pt x="1703" y="11836"/>
                    <a:pt x="2107" y="12157"/>
                  </a:cubicBezTo>
                  <a:cubicBezTo>
                    <a:pt x="2143" y="12074"/>
                    <a:pt x="2167" y="12002"/>
                    <a:pt x="2215" y="11943"/>
                  </a:cubicBezTo>
                  <a:cubicBezTo>
                    <a:pt x="2321" y="11742"/>
                    <a:pt x="2521" y="11578"/>
                    <a:pt x="2740" y="11578"/>
                  </a:cubicBezTo>
                  <a:cubicBezTo>
                    <a:pt x="2767" y="11578"/>
                    <a:pt x="2794" y="11580"/>
                    <a:pt x="2822" y="11586"/>
                  </a:cubicBezTo>
                  <a:cubicBezTo>
                    <a:pt x="3036" y="11621"/>
                    <a:pt x="3179" y="11824"/>
                    <a:pt x="3274" y="12026"/>
                  </a:cubicBezTo>
                  <a:cubicBezTo>
                    <a:pt x="3334" y="12181"/>
                    <a:pt x="3369" y="12336"/>
                    <a:pt x="3369" y="12502"/>
                  </a:cubicBezTo>
                  <a:cubicBezTo>
                    <a:pt x="3369" y="12574"/>
                    <a:pt x="3358" y="12633"/>
                    <a:pt x="3346" y="12717"/>
                  </a:cubicBezTo>
                  <a:cubicBezTo>
                    <a:pt x="3469" y="12732"/>
                    <a:pt x="3593" y="12740"/>
                    <a:pt x="3717" y="12740"/>
                  </a:cubicBezTo>
                  <a:cubicBezTo>
                    <a:pt x="4361" y="12740"/>
                    <a:pt x="5007" y="12535"/>
                    <a:pt x="5536" y="12145"/>
                  </a:cubicBezTo>
                  <a:cubicBezTo>
                    <a:pt x="6394" y="11526"/>
                    <a:pt x="6918" y="10490"/>
                    <a:pt x="7084" y="9443"/>
                  </a:cubicBezTo>
                  <a:cubicBezTo>
                    <a:pt x="7119" y="9444"/>
                    <a:pt x="7153" y="9445"/>
                    <a:pt x="7187" y="9445"/>
                  </a:cubicBezTo>
                  <a:cubicBezTo>
                    <a:pt x="7752" y="9445"/>
                    <a:pt x="8259" y="9263"/>
                    <a:pt x="8787" y="9050"/>
                  </a:cubicBezTo>
                  <a:cubicBezTo>
                    <a:pt x="9382" y="8812"/>
                    <a:pt x="9942" y="8454"/>
                    <a:pt x="10454" y="8050"/>
                  </a:cubicBezTo>
                  <a:cubicBezTo>
                    <a:pt x="11394" y="7335"/>
                    <a:pt x="12299" y="6418"/>
                    <a:pt x="12442" y="5240"/>
                  </a:cubicBezTo>
                  <a:cubicBezTo>
                    <a:pt x="12537" y="4228"/>
                    <a:pt x="12037" y="3251"/>
                    <a:pt x="11335" y="2513"/>
                  </a:cubicBezTo>
                  <a:cubicBezTo>
                    <a:pt x="11080" y="2811"/>
                    <a:pt x="10701" y="2985"/>
                    <a:pt x="10309" y="2985"/>
                  </a:cubicBezTo>
                  <a:cubicBezTo>
                    <a:pt x="10262" y="2985"/>
                    <a:pt x="10215" y="2983"/>
                    <a:pt x="10168" y="2977"/>
                  </a:cubicBezTo>
                  <a:cubicBezTo>
                    <a:pt x="10073" y="2966"/>
                    <a:pt x="9966" y="2942"/>
                    <a:pt x="9870" y="2870"/>
                  </a:cubicBezTo>
                  <a:cubicBezTo>
                    <a:pt x="9727" y="2775"/>
                    <a:pt x="9680" y="2549"/>
                    <a:pt x="9739" y="2370"/>
                  </a:cubicBezTo>
                  <a:cubicBezTo>
                    <a:pt x="9799" y="2192"/>
                    <a:pt x="9942" y="2037"/>
                    <a:pt x="10085" y="1918"/>
                  </a:cubicBezTo>
                  <a:cubicBezTo>
                    <a:pt x="10156" y="1846"/>
                    <a:pt x="10263" y="1775"/>
                    <a:pt x="10382" y="1715"/>
                  </a:cubicBezTo>
                  <a:cubicBezTo>
                    <a:pt x="9073" y="846"/>
                    <a:pt x="7477" y="430"/>
                    <a:pt x="5917" y="251"/>
                  </a:cubicBezTo>
                  <a:cubicBezTo>
                    <a:pt x="5620" y="227"/>
                    <a:pt x="5310" y="191"/>
                    <a:pt x="5001" y="180"/>
                  </a:cubicBezTo>
                  <a:cubicBezTo>
                    <a:pt x="4917" y="834"/>
                    <a:pt x="4774" y="1489"/>
                    <a:pt x="4524" y="2120"/>
                  </a:cubicBezTo>
                  <a:cubicBezTo>
                    <a:pt x="4434" y="2301"/>
                    <a:pt x="4311" y="2515"/>
                    <a:pt x="4115" y="2515"/>
                  </a:cubicBezTo>
                  <a:cubicBezTo>
                    <a:pt x="4105" y="2515"/>
                    <a:pt x="4094" y="2514"/>
                    <a:pt x="4084" y="2513"/>
                  </a:cubicBezTo>
                  <a:cubicBezTo>
                    <a:pt x="3870" y="2513"/>
                    <a:pt x="3750" y="2239"/>
                    <a:pt x="3727" y="2001"/>
                  </a:cubicBezTo>
                  <a:cubicBezTo>
                    <a:pt x="3703" y="1668"/>
                    <a:pt x="3750" y="1323"/>
                    <a:pt x="3810" y="1001"/>
                  </a:cubicBezTo>
                  <a:cubicBezTo>
                    <a:pt x="3834" y="775"/>
                    <a:pt x="3846" y="430"/>
                    <a:pt x="3905" y="120"/>
                  </a:cubicBezTo>
                  <a:cubicBezTo>
                    <a:pt x="2738" y="96"/>
                    <a:pt x="1548" y="96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3103;p54"/>
            <p:cNvSpPr/>
            <p:nvPr/>
          </p:nvSpPr>
          <p:spPr>
            <a:xfrm>
              <a:off x="1379625" y="4140825"/>
              <a:ext cx="171175" cy="236350"/>
            </a:xfrm>
            <a:custGeom>
              <a:avLst/>
              <a:gdLst/>
              <a:ahLst/>
              <a:cxnLst/>
              <a:rect l="l" t="t" r="r" b="b"/>
              <a:pathLst>
                <a:path w="6847" h="9454" extrusionOk="0">
                  <a:moveTo>
                    <a:pt x="12" y="0"/>
                  </a:moveTo>
                  <a:cubicBezTo>
                    <a:pt x="0" y="0"/>
                    <a:pt x="0" y="24"/>
                    <a:pt x="0" y="36"/>
                  </a:cubicBezTo>
                  <a:cubicBezTo>
                    <a:pt x="1786" y="3489"/>
                    <a:pt x="4084" y="6656"/>
                    <a:pt x="6799" y="9442"/>
                  </a:cubicBezTo>
                  <a:cubicBezTo>
                    <a:pt x="6799" y="9454"/>
                    <a:pt x="6823" y="9454"/>
                    <a:pt x="6823" y="9454"/>
                  </a:cubicBezTo>
                  <a:lnTo>
                    <a:pt x="6835" y="9454"/>
                  </a:lnTo>
                  <a:cubicBezTo>
                    <a:pt x="6847" y="9442"/>
                    <a:pt x="6847" y="9430"/>
                    <a:pt x="6835" y="9406"/>
                  </a:cubicBezTo>
                  <a:cubicBezTo>
                    <a:pt x="4108" y="6644"/>
                    <a:pt x="1822" y="3477"/>
                    <a:pt x="48" y="24"/>
                  </a:cubicBezTo>
                  <a:cubicBezTo>
                    <a:pt x="48" y="0"/>
                    <a:pt x="36" y="0"/>
                    <a:pt x="12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3104;p54"/>
            <p:cNvSpPr/>
            <p:nvPr/>
          </p:nvSpPr>
          <p:spPr>
            <a:xfrm>
              <a:off x="1426950" y="4306875"/>
              <a:ext cx="45875" cy="72400"/>
            </a:xfrm>
            <a:custGeom>
              <a:avLst/>
              <a:gdLst/>
              <a:ahLst/>
              <a:cxnLst/>
              <a:rect l="l" t="t" r="r" b="b"/>
              <a:pathLst>
                <a:path w="1835" h="2896" extrusionOk="0">
                  <a:moveTo>
                    <a:pt x="1263" y="61"/>
                  </a:moveTo>
                  <a:cubicBezTo>
                    <a:pt x="1382" y="61"/>
                    <a:pt x="1489" y="133"/>
                    <a:pt x="1572" y="288"/>
                  </a:cubicBezTo>
                  <a:cubicBezTo>
                    <a:pt x="1775" y="585"/>
                    <a:pt x="1608" y="1192"/>
                    <a:pt x="1536" y="1454"/>
                  </a:cubicBezTo>
                  <a:cubicBezTo>
                    <a:pt x="1429" y="1859"/>
                    <a:pt x="1215" y="2264"/>
                    <a:pt x="965" y="2586"/>
                  </a:cubicBezTo>
                  <a:cubicBezTo>
                    <a:pt x="894" y="2681"/>
                    <a:pt x="798" y="2788"/>
                    <a:pt x="703" y="2812"/>
                  </a:cubicBezTo>
                  <a:cubicBezTo>
                    <a:pt x="666" y="2824"/>
                    <a:pt x="628" y="2830"/>
                    <a:pt x="591" y="2830"/>
                  </a:cubicBezTo>
                  <a:cubicBezTo>
                    <a:pt x="483" y="2830"/>
                    <a:pt x="375" y="2781"/>
                    <a:pt x="286" y="2693"/>
                  </a:cubicBezTo>
                  <a:cubicBezTo>
                    <a:pt x="179" y="2597"/>
                    <a:pt x="120" y="2455"/>
                    <a:pt x="84" y="2276"/>
                  </a:cubicBezTo>
                  <a:cubicBezTo>
                    <a:pt x="60" y="2038"/>
                    <a:pt x="84" y="1740"/>
                    <a:pt x="191" y="1419"/>
                  </a:cubicBezTo>
                  <a:cubicBezTo>
                    <a:pt x="298" y="1121"/>
                    <a:pt x="798" y="121"/>
                    <a:pt x="1239" y="61"/>
                  </a:cubicBezTo>
                  <a:close/>
                  <a:moveTo>
                    <a:pt x="1269" y="1"/>
                  </a:moveTo>
                  <a:cubicBezTo>
                    <a:pt x="1259" y="1"/>
                    <a:pt x="1249" y="1"/>
                    <a:pt x="1239" y="2"/>
                  </a:cubicBezTo>
                  <a:cubicBezTo>
                    <a:pt x="739" y="61"/>
                    <a:pt x="239" y="1133"/>
                    <a:pt x="143" y="1407"/>
                  </a:cubicBezTo>
                  <a:cubicBezTo>
                    <a:pt x="24" y="1740"/>
                    <a:pt x="1" y="2038"/>
                    <a:pt x="48" y="2300"/>
                  </a:cubicBezTo>
                  <a:cubicBezTo>
                    <a:pt x="72" y="2490"/>
                    <a:pt x="143" y="2633"/>
                    <a:pt x="251" y="2740"/>
                  </a:cubicBezTo>
                  <a:cubicBezTo>
                    <a:pt x="346" y="2836"/>
                    <a:pt x="477" y="2895"/>
                    <a:pt x="596" y="2895"/>
                  </a:cubicBezTo>
                  <a:cubicBezTo>
                    <a:pt x="644" y="2895"/>
                    <a:pt x="667" y="2895"/>
                    <a:pt x="727" y="2871"/>
                  </a:cubicBezTo>
                  <a:cubicBezTo>
                    <a:pt x="846" y="2847"/>
                    <a:pt x="953" y="2740"/>
                    <a:pt x="1025" y="2633"/>
                  </a:cubicBezTo>
                  <a:cubicBezTo>
                    <a:pt x="1298" y="2300"/>
                    <a:pt x="1489" y="1895"/>
                    <a:pt x="1608" y="1478"/>
                  </a:cubicBezTo>
                  <a:cubicBezTo>
                    <a:pt x="1727" y="1062"/>
                    <a:pt x="1834" y="538"/>
                    <a:pt x="1656" y="252"/>
                  </a:cubicBezTo>
                  <a:cubicBezTo>
                    <a:pt x="1545" y="75"/>
                    <a:pt x="1403" y="1"/>
                    <a:pt x="1269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3105;p54"/>
            <p:cNvSpPr/>
            <p:nvPr/>
          </p:nvSpPr>
          <p:spPr>
            <a:xfrm>
              <a:off x="1534400" y="4258775"/>
              <a:ext cx="88725" cy="76150"/>
            </a:xfrm>
            <a:custGeom>
              <a:avLst/>
              <a:gdLst/>
              <a:ahLst/>
              <a:cxnLst/>
              <a:rect l="l" t="t" r="r" b="b"/>
              <a:pathLst>
                <a:path w="3549" h="3046" extrusionOk="0">
                  <a:moveTo>
                    <a:pt x="1822" y="68"/>
                  </a:moveTo>
                  <a:cubicBezTo>
                    <a:pt x="2120" y="68"/>
                    <a:pt x="2430" y="152"/>
                    <a:pt x="2763" y="366"/>
                  </a:cubicBezTo>
                  <a:cubicBezTo>
                    <a:pt x="3144" y="569"/>
                    <a:pt x="3382" y="902"/>
                    <a:pt x="3442" y="1223"/>
                  </a:cubicBezTo>
                  <a:cubicBezTo>
                    <a:pt x="3477" y="1509"/>
                    <a:pt x="3406" y="1819"/>
                    <a:pt x="3227" y="2116"/>
                  </a:cubicBezTo>
                  <a:cubicBezTo>
                    <a:pt x="2942" y="2581"/>
                    <a:pt x="2453" y="2890"/>
                    <a:pt x="1918" y="2974"/>
                  </a:cubicBezTo>
                  <a:cubicBezTo>
                    <a:pt x="1850" y="2981"/>
                    <a:pt x="1782" y="2985"/>
                    <a:pt x="1714" y="2985"/>
                  </a:cubicBezTo>
                  <a:cubicBezTo>
                    <a:pt x="1243" y="2985"/>
                    <a:pt x="773" y="2806"/>
                    <a:pt x="429" y="2474"/>
                  </a:cubicBezTo>
                  <a:cubicBezTo>
                    <a:pt x="286" y="2331"/>
                    <a:pt x="179" y="2200"/>
                    <a:pt x="132" y="2045"/>
                  </a:cubicBezTo>
                  <a:cubicBezTo>
                    <a:pt x="48" y="1795"/>
                    <a:pt x="96" y="1521"/>
                    <a:pt x="156" y="1342"/>
                  </a:cubicBezTo>
                  <a:cubicBezTo>
                    <a:pt x="298" y="830"/>
                    <a:pt x="727" y="378"/>
                    <a:pt x="1287" y="176"/>
                  </a:cubicBezTo>
                  <a:cubicBezTo>
                    <a:pt x="1465" y="92"/>
                    <a:pt x="1644" y="68"/>
                    <a:pt x="1822" y="68"/>
                  </a:cubicBezTo>
                  <a:close/>
                  <a:moveTo>
                    <a:pt x="1837" y="0"/>
                  </a:moveTo>
                  <a:cubicBezTo>
                    <a:pt x="1647" y="0"/>
                    <a:pt x="1457" y="39"/>
                    <a:pt x="1263" y="116"/>
                  </a:cubicBezTo>
                  <a:cubicBezTo>
                    <a:pt x="691" y="330"/>
                    <a:pt x="251" y="783"/>
                    <a:pt x="96" y="1331"/>
                  </a:cubicBezTo>
                  <a:cubicBezTo>
                    <a:pt x="1" y="1616"/>
                    <a:pt x="1" y="1866"/>
                    <a:pt x="72" y="2081"/>
                  </a:cubicBezTo>
                  <a:cubicBezTo>
                    <a:pt x="132" y="2224"/>
                    <a:pt x="239" y="2378"/>
                    <a:pt x="394" y="2521"/>
                  </a:cubicBezTo>
                  <a:cubicBezTo>
                    <a:pt x="727" y="2866"/>
                    <a:pt x="1203" y="3045"/>
                    <a:pt x="1680" y="3045"/>
                  </a:cubicBezTo>
                  <a:cubicBezTo>
                    <a:pt x="1763" y="3045"/>
                    <a:pt x="1834" y="3033"/>
                    <a:pt x="1918" y="3021"/>
                  </a:cubicBezTo>
                  <a:cubicBezTo>
                    <a:pt x="2477" y="2962"/>
                    <a:pt x="2977" y="2640"/>
                    <a:pt x="3275" y="2164"/>
                  </a:cubicBezTo>
                  <a:cubicBezTo>
                    <a:pt x="3454" y="1854"/>
                    <a:pt x="3549" y="1521"/>
                    <a:pt x="3489" y="1223"/>
                  </a:cubicBezTo>
                  <a:cubicBezTo>
                    <a:pt x="3430" y="866"/>
                    <a:pt x="3168" y="545"/>
                    <a:pt x="2799" y="319"/>
                  </a:cubicBezTo>
                  <a:cubicBezTo>
                    <a:pt x="2459" y="104"/>
                    <a:pt x="2147" y="0"/>
                    <a:pt x="1837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3106;p54"/>
            <p:cNvSpPr/>
            <p:nvPr/>
          </p:nvSpPr>
          <p:spPr>
            <a:xfrm>
              <a:off x="1536775" y="4363550"/>
              <a:ext cx="194400" cy="102025"/>
            </a:xfrm>
            <a:custGeom>
              <a:avLst/>
              <a:gdLst/>
              <a:ahLst/>
              <a:cxnLst/>
              <a:rect l="l" t="t" r="r" b="b"/>
              <a:pathLst>
                <a:path w="7776" h="4081" extrusionOk="0">
                  <a:moveTo>
                    <a:pt x="32" y="0"/>
                  </a:moveTo>
                  <a:cubicBezTo>
                    <a:pt x="25" y="0"/>
                    <a:pt x="19" y="3"/>
                    <a:pt x="13" y="9"/>
                  </a:cubicBezTo>
                  <a:cubicBezTo>
                    <a:pt x="1" y="33"/>
                    <a:pt x="1" y="45"/>
                    <a:pt x="13" y="57"/>
                  </a:cubicBezTo>
                  <a:cubicBezTo>
                    <a:pt x="906" y="902"/>
                    <a:pt x="2096" y="1997"/>
                    <a:pt x="3513" y="2795"/>
                  </a:cubicBezTo>
                  <a:cubicBezTo>
                    <a:pt x="4906" y="3581"/>
                    <a:pt x="6383" y="4033"/>
                    <a:pt x="7752" y="4081"/>
                  </a:cubicBezTo>
                  <a:cubicBezTo>
                    <a:pt x="7764" y="4081"/>
                    <a:pt x="7776" y="4057"/>
                    <a:pt x="7776" y="4045"/>
                  </a:cubicBezTo>
                  <a:cubicBezTo>
                    <a:pt x="7776" y="4033"/>
                    <a:pt x="7764" y="4021"/>
                    <a:pt x="7752" y="4021"/>
                  </a:cubicBezTo>
                  <a:cubicBezTo>
                    <a:pt x="6383" y="3974"/>
                    <a:pt x="4918" y="3545"/>
                    <a:pt x="3537" y="2747"/>
                  </a:cubicBezTo>
                  <a:cubicBezTo>
                    <a:pt x="2120" y="1950"/>
                    <a:pt x="930" y="866"/>
                    <a:pt x="61" y="9"/>
                  </a:cubicBezTo>
                  <a:cubicBezTo>
                    <a:pt x="49" y="3"/>
                    <a:pt x="40" y="0"/>
                    <a:pt x="32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0" name="Google Shape;3107;p54"/>
            <p:cNvSpPr/>
            <p:nvPr/>
          </p:nvSpPr>
          <p:spPr>
            <a:xfrm>
              <a:off x="1868075" y="4437175"/>
              <a:ext cx="19075" cy="17100"/>
            </a:xfrm>
            <a:custGeom>
              <a:avLst/>
              <a:gdLst/>
              <a:ahLst/>
              <a:cxnLst/>
              <a:rect l="l" t="t" r="r" b="b"/>
              <a:pathLst>
                <a:path w="763" h="684" extrusionOk="0">
                  <a:moveTo>
                    <a:pt x="388" y="1"/>
                  </a:moveTo>
                  <a:cubicBezTo>
                    <a:pt x="288" y="1"/>
                    <a:pt x="188" y="47"/>
                    <a:pt x="120" y="136"/>
                  </a:cubicBezTo>
                  <a:cubicBezTo>
                    <a:pt x="1" y="279"/>
                    <a:pt x="36" y="493"/>
                    <a:pt x="179" y="612"/>
                  </a:cubicBezTo>
                  <a:cubicBezTo>
                    <a:pt x="243" y="661"/>
                    <a:pt x="314" y="684"/>
                    <a:pt x="385" y="684"/>
                  </a:cubicBezTo>
                  <a:cubicBezTo>
                    <a:pt x="486" y="684"/>
                    <a:pt x="585" y="637"/>
                    <a:pt x="655" y="552"/>
                  </a:cubicBezTo>
                  <a:cubicBezTo>
                    <a:pt x="763" y="398"/>
                    <a:pt x="739" y="183"/>
                    <a:pt x="596" y="76"/>
                  </a:cubicBezTo>
                  <a:cubicBezTo>
                    <a:pt x="535" y="26"/>
                    <a:pt x="462" y="1"/>
                    <a:pt x="3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1" name="Google Shape;3108;p54"/>
            <p:cNvSpPr/>
            <p:nvPr/>
          </p:nvSpPr>
          <p:spPr>
            <a:xfrm>
              <a:off x="1833250" y="4461750"/>
              <a:ext cx="13125" cy="11200"/>
            </a:xfrm>
            <a:custGeom>
              <a:avLst/>
              <a:gdLst/>
              <a:ahLst/>
              <a:cxnLst/>
              <a:rect l="l" t="t" r="r" b="b"/>
              <a:pathLst>
                <a:path w="525" h="448" extrusionOk="0">
                  <a:moveTo>
                    <a:pt x="252" y="1"/>
                  </a:moveTo>
                  <a:cubicBezTo>
                    <a:pt x="184" y="1"/>
                    <a:pt x="114" y="31"/>
                    <a:pt x="72" y="93"/>
                  </a:cubicBezTo>
                  <a:cubicBezTo>
                    <a:pt x="1" y="177"/>
                    <a:pt x="13" y="331"/>
                    <a:pt x="120" y="403"/>
                  </a:cubicBezTo>
                  <a:cubicBezTo>
                    <a:pt x="154" y="433"/>
                    <a:pt x="201" y="448"/>
                    <a:pt x="250" y="448"/>
                  </a:cubicBezTo>
                  <a:cubicBezTo>
                    <a:pt x="317" y="448"/>
                    <a:pt x="388" y="418"/>
                    <a:pt x="429" y="355"/>
                  </a:cubicBezTo>
                  <a:cubicBezTo>
                    <a:pt x="524" y="272"/>
                    <a:pt x="489" y="117"/>
                    <a:pt x="382" y="46"/>
                  </a:cubicBezTo>
                  <a:cubicBezTo>
                    <a:pt x="347" y="16"/>
                    <a:pt x="300" y="1"/>
                    <a:pt x="2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2" name="Google Shape;3109;p54"/>
            <p:cNvSpPr/>
            <p:nvPr/>
          </p:nvSpPr>
          <p:spPr>
            <a:xfrm>
              <a:off x="1862125" y="4469500"/>
              <a:ext cx="13125" cy="11200"/>
            </a:xfrm>
            <a:custGeom>
              <a:avLst/>
              <a:gdLst/>
              <a:ahLst/>
              <a:cxnLst/>
              <a:rect l="l" t="t" r="r" b="b"/>
              <a:pathLst>
                <a:path w="525" h="448" extrusionOk="0">
                  <a:moveTo>
                    <a:pt x="257" y="0"/>
                  </a:moveTo>
                  <a:cubicBezTo>
                    <a:pt x="190" y="0"/>
                    <a:pt x="121" y="30"/>
                    <a:pt x="72" y="93"/>
                  </a:cubicBezTo>
                  <a:cubicBezTo>
                    <a:pt x="1" y="176"/>
                    <a:pt x="24" y="331"/>
                    <a:pt x="120" y="402"/>
                  </a:cubicBezTo>
                  <a:cubicBezTo>
                    <a:pt x="159" y="432"/>
                    <a:pt x="207" y="448"/>
                    <a:pt x="256" y="448"/>
                  </a:cubicBezTo>
                  <a:cubicBezTo>
                    <a:pt x="323" y="448"/>
                    <a:pt x="392" y="417"/>
                    <a:pt x="441" y="355"/>
                  </a:cubicBezTo>
                  <a:cubicBezTo>
                    <a:pt x="524" y="260"/>
                    <a:pt x="501" y="105"/>
                    <a:pt x="393" y="45"/>
                  </a:cubicBezTo>
                  <a:cubicBezTo>
                    <a:pt x="354" y="16"/>
                    <a:pt x="306" y="0"/>
                    <a:pt x="2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3110;p54"/>
            <p:cNvSpPr/>
            <p:nvPr/>
          </p:nvSpPr>
          <p:spPr>
            <a:xfrm>
              <a:off x="1546600" y="4110425"/>
              <a:ext cx="17900" cy="15300"/>
            </a:xfrm>
            <a:custGeom>
              <a:avLst/>
              <a:gdLst/>
              <a:ahLst/>
              <a:cxnLst/>
              <a:rect l="l" t="t" r="r" b="b"/>
              <a:pathLst>
                <a:path w="716" h="612" extrusionOk="0">
                  <a:moveTo>
                    <a:pt x="381" y="1"/>
                  </a:moveTo>
                  <a:cubicBezTo>
                    <a:pt x="212" y="1"/>
                    <a:pt x="59" y="117"/>
                    <a:pt x="37" y="276"/>
                  </a:cubicBezTo>
                  <a:cubicBezTo>
                    <a:pt x="1" y="430"/>
                    <a:pt x="144" y="585"/>
                    <a:pt x="310" y="609"/>
                  </a:cubicBezTo>
                  <a:cubicBezTo>
                    <a:pt x="326" y="611"/>
                    <a:pt x="341" y="612"/>
                    <a:pt x="356" y="612"/>
                  </a:cubicBezTo>
                  <a:cubicBezTo>
                    <a:pt x="517" y="612"/>
                    <a:pt x="659" y="499"/>
                    <a:pt x="691" y="347"/>
                  </a:cubicBezTo>
                  <a:cubicBezTo>
                    <a:pt x="715" y="180"/>
                    <a:pt x="584" y="37"/>
                    <a:pt x="406" y="2"/>
                  </a:cubicBezTo>
                  <a:cubicBezTo>
                    <a:pt x="397" y="1"/>
                    <a:pt x="389" y="1"/>
                    <a:pt x="3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3111;p54"/>
            <p:cNvSpPr/>
            <p:nvPr/>
          </p:nvSpPr>
          <p:spPr>
            <a:xfrm>
              <a:off x="1570425" y="4079475"/>
              <a:ext cx="11625" cy="10200"/>
            </a:xfrm>
            <a:custGeom>
              <a:avLst/>
              <a:gdLst/>
              <a:ahLst/>
              <a:cxnLst/>
              <a:rect l="l" t="t" r="r" b="b"/>
              <a:pathLst>
                <a:path w="465" h="408" extrusionOk="0">
                  <a:moveTo>
                    <a:pt x="242" y="1"/>
                  </a:moveTo>
                  <a:cubicBezTo>
                    <a:pt x="131" y="1"/>
                    <a:pt x="35" y="90"/>
                    <a:pt x="24" y="180"/>
                  </a:cubicBezTo>
                  <a:cubicBezTo>
                    <a:pt x="0" y="287"/>
                    <a:pt x="96" y="394"/>
                    <a:pt x="215" y="406"/>
                  </a:cubicBezTo>
                  <a:cubicBezTo>
                    <a:pt x="222" y="407"/>
                    <a:pt x="230" y="407"/>
                    <a:pt x="237" y="407"/>
                  </a:cubicBezTo>
                  <a:cubicBezTo>
                    <a:pt x="347" y="407"/>
                    <a:pt x="442" y="328"/>
                    <a:pt x="453" y="228"/>
                  </a:cubicBezTo>
                  <a:cubicBezTo>
                    <a:pt x="465" y="121"/>
                    <a:pt x="381" y="25"/>
                    <a:pt x="262" y="2"/>
                  </a:cubicBezTo>
                  <a:cubicBezTo>
                    <a:pt x="256" y="1"/>
                    <a:pt x="249" y="1"/>
                    <a:pt x="2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5" name="Google Shape;3112;p54"/>
            <p:cNvSpPr/>
            <p:nvPr/>
          </p:nvSpPr>
          <p:spPr>
            <a:xfrm>
              <a:off x="1543050" y="4086325"/>
              <a:ext cx="11625" cy="10200"/>
            </a:xfrm>
            <a:custGeom>
              <a:avLst/>
              <a:gdLst/>
              <a:ahLst/>
              <a:cxnLst/>
              <a:rect l="l" t="t" r="r" b="b"/>
              <a:pathLst>
                <a:path w="465" h="408" extrusionOk="0">
                  <a:moveTo>
                    <a:pt x="227" y="0"/>
                  </a:moveTo>
                  <a:cubicBezTo>
                    <a:pt x="118" y="0"/>
                    <a:pt x="23" y="80"/>
                    <a:pt x="12" y="180"/>
                  </a:cubicBezTo>
                  <a:cubicBezTo>
                    <a:pt x="0" y="287"/>
                    <a:pt x="83" y="382"/>
                    <a:pt x="202" y="406"/>
                  </a:cubicBezTo>
                  <a:cubicBezTo>
                    <a:pt x="209" y="407"/>
                    <a:pt x="216" y="407"/>
                    <a:pt x="223" y="407"/>
                  </a:cubicBezTo>
                  <a:cubicBezTo>
                    <a:pt x="333" y="407"/>
                    <a:pt x="429" y="317"/>
                    <a:pt x="441" y="228"/>
                  </a:cubicBezTo>
                  <a:cubicBezTo>
                    <a:pt x="464" y="120"/>
                    <a:pt x="369" y="13"/>
                    <a:pt x="250" y="1"/>
                  </a:cubicBezTo>
                  <a:cubicBezTo>
                    <a:pt x="242" y="1"/>
                    <a:pt x="235" y="0"/>
                    <a:pt x="2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3113;p54"/>
            <p:cNvSpPr/>
            <p:nvPr/>
          </p:nvSpPr>
          <p:spPr>
            <a:xfrm>
              <a:off x="1554950" y="4458375"/>
              <a:ext cx="115800" cy="51925"/>
            </a:xfrm>
            <a:custGeom>
              <a:avLst/>
              <a:gdLst/>
              <a:ahLst/>
              <a:cxnLst/>
              <a:rect l="l" t="t" r="r" b="b"/>
              <a:pathLst>
                <a:path w="4632" h="2077" extrusionOk="0">
                  <a:moveTo>
                    <a:pt x="3130" y="1"/>
                  </a:moveTo>
                  <a:cubicBezTo>
                    <a:pt x="2775" y="1"/>
                    <a:pt x="2419" y="59"/>
                    <a:pt x="2084" y="169"/>
                  </a:cubicBezTo>
                  <a:cubicBezTo>
                    <a:pt x="1250" y="431"/>
                    <a:pt x="536" y="1014"/>
                    <a:pt x="0" y="1717"/>
                  </a:cubicBezTo>
                  <a:cubicBezTo>
                    <a:pt x="417" y="1871"/>
                    <a:pt x="798" y="1955"/>
                    <a:pt x="1239" y="2026"/>
                  </a:cubicBezTo>
                  <a:cubicBezTo>
                    <a:pt x="1415" y="2051"/>
                    <a:pt x="1598" y="2077"/>
                    <a:pt x="1783" y="2077"/>
                  </a:cubicBezTo>
                  <a:cubicBezTo>
                    <a:pt x="1859" y="2077"/>
                    <a:pt x="1936" y="2072"/>
                    <a:pt x="2012" y="2062"/>
                  </a:cubicBezTo>
                  <a:cubicBezTo>
                    <a:pt x="2501" y="2014"/>
                    <a:pt x="2941" y="1729"/>
                    <a:pt x="3358" y="1443"/>
                  </a:cubicBezTo>
                  <a:cubicBezTo>
                    <a:pt x="3810" y="1133"/>
                    <a:pt x="4215" y="764"/>
                    <a:pt x="4632" y="407"/>
                  </a:cubicBezTo>
                  <a:cubicBezTo>
                    <a:pt x="4183" y="129"/>
                    <a:pt x="3658" y="1"/>
                    <a:pt x="31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7" name="Google Shape;3114;p54"/>
            <p:cNvSpPr/>
            <p:nvPr/>
          </p:nvSpPr>
          <p:spPr>
            <a:xfrm>
              <a:off x="1662700" y="4468825"/>
              <a:ext cx="51225" cy="119100"/>
            </a:xfrm>
            <a:custGeom>
              <a:avLst/>
              <a:gdLst/>
              <a:ahLst/>
              <a:cxnLst/>
              <a:rect l="l" t="t" r="r" b="b"/>
              <a:pathLst>
                <a:path w="2049" h="4764" extrusionOk="0">
                  <a:moveTo>
                    <a:pt x="655" y="1"/>
                  </a:moveTo>
                  <a:cubicBezTo>
                    <a:pt x="429" y="382"/>
                    <a:pt x="298" y="763"/>
                    <a:pt x="167" y="1180"/>
                  </a:cubicBezTo>
                  <a:cubicBezTo>
                    <a:pt x="96" y="1430"/>
                    <a:pt x="12" y="1680"/>
                    <a:pt x="12" y="1953"/>
                  </a:cubicBezTo>
                  <a:cubicBezTo>
                    <a:pt x="0" y="2454"/>
                    <a:pt x="227" y="2930"/>
                    <a:pt x="453" y="3382"/>
                  </a:cubicBezTo>
                  <a:cubicBezTo>
                    <a:pt x="703" y="3858"/>
                    <a:pt x="1012" y="4299"/>
                    <a:pt x="1310" y="4763"/>
                  </a:cubicBezTo>
                  <a:cubicBezTo>
                    <a:pt x="1870" y="4073"/>
                    <a:pt x="2048" y="3144"/>
                    <a:pt x="1893" y="2275"/>
                  </a:cubicBezTo>
                  <a:cubicBezTo>
                    <a:pt x="1727" y="1418"/>
                    <a:pt x="1274" y="620"/>
                    <a:pt x="6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8" name="Text Box 20"/>
          <p:cNvSpPr txBox="1">
            <a:spLocks noChangeArrowheads="1"/>
          </p:cNvSpPr>
          <p:nvPr/>
        </p:nvSpPr>
        <p:spPr bwMode="auto">
          <a:xfrm>
            <a:off x="4654159" y="2521243"/>
            <a:ext cx="4572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kumimoji="0" lang="vi-VN" sz="6000" b="0" i="0" u="none" strike="noStrike" kern="0" cap="none" spc="0" normalizeH="0" baseline="0" noProof="0" dirty="0" smtClean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Text Box 14"/>
          <p:cNvSpPr txBox="1">
            <a:spLocks noChangeArrowheads="1"/>
          </p:cNvSpPr>
          <p:nvPr/>
        </p:nvSpPr>
        <p:spPr bwMode="auto">
          <a:xfrm>
            <a:off x="4642798" y="4787978"/>
            <a:ext cx="381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90" name="Text Box 15"/>
          <p:cNvSpPr txBox="1">
            <a:spLocks noChangeArrowheads="1"/>
          </p:cNvSpPr>
          <p:nvPr/>
        </p:nvSpPr>
        <p:spPr bwMode="auto">
          <a:xfrm>
            <a:off x="4272644" y="4781732"/>
            <a:ext cx="381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91" name="Text Box 15"/>
          <p:cNvSpPr txBox="1">
            <a:spLocks noChangeArrowheads="1"/>
          </p:cNvSpPr>
          <p:nvPr/>
        </p:nvSpPr>
        <p:spPr bwMode="auto">
          <a:xfrm>
            <a:off x="3708722" y="4774793"/>
            <a:ext cx="381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92" name="Text Box 15"/>
          <p:cNvSpPr txBox="1">
            <a:spLocks noChangeArrowheads="1"/>
          </p:cNvSpPr>
          <p:nvPr/>
        </p:nvSpPr>
        <p:spPr bwMode="auto">
          <a:xfrm>
            <a:off x="3359839" y="4789738"/>
            <a:ext cx="381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93" name="Straight Connector 92"/>
          <p:cNvCxnSpPr/>
          <p:nvPr/>
        </p:nvCxnSpPr>
        <p:spPr>
          <a:xfrm>
            <a:off x="4549250" y="2835836"/>
            <a:ext cx="30688" cy="166436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3951122" y="2835836"/>
            <a:ext cx="0" cy="1592063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>
            <a:off x="4268430" y="2850878"/>
            <a:ext cx="2611" cy="1599819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59813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770" decel="100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1" dur="770" decel="100000"/>
                                        <p:tgtEl>
                                          <p:spTgt spid="8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43" dur="77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45" dur="77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8" grpId="0"/>
      <p:bldP spid="9" grpId="0"/>
      <p:bldP spid="11" grpId="0"/>
      <p:bldP spid="14" grpId="0"/>
      <p:bldP spid="14" grpId="1"/>
      <p:bldP spid="16" grpId="0"/>
      <p:bldP spid="16" grpId="1"/>
      <p:bldP spid="18" grpId="0"/>
      <p:bldP spid="18" grpId="1"/>
      <p:bldP spid="88" grpId="0"/>
      <p:bldP spid="89" grpId="0"/>
      <p:bldP spid="90" grpId="0"/>
      <p:bldP spid="91" grpId="0"/>
      <p:bldP spid="9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285;p44">
            <a:extLst>
              <a:ext uri="{FF2B5EF4-FFF2-40B4-BE49-F238E27FC236}">
                <a16:creationId xmlns:a16="http://schemas.microsoft.com/office/drawing/2014/main" xmlns="" id="{D3C26968-2C17-4E2B-A032-492A9B72331E}"/>
              </a:ext>
            </a:extLst>
          </p:cNvPr>
          <p:cNvSpPr/>
          <p:nvPr/>
        </p:nvSpPr>
        <p:spPr>
          <a:xfrm>
            <a:off x="2091785" y="3814441"/>
            <a:ext cx="9745899" cy="11431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Thực hiện phép cộng như cộng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 tự nhiên.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VL BoosterNextFYBlack" panose="02000A03000000020004" pitchFamily="50" charset="0"/>
              <a:ea typeface="+mn-ea"/>
            </a:endParaRPr>
          </a:p>
        </p:txBody>
      </p:sp>
      <p:sp>
        <p:nvSpPr>
          <p:cNvPr id="5" name="Google Shape;2284;p44">
            <a:extLst>
              <a:ext uri="{FF2B5EF4-FFF2-40B4-BE49-F238E27FC236}">
                <a16:creationId xmlns:a16="http://schemas.microsoft.com/office/drawing/2014/main" xmlns="" id="{CAA67536-3D1F-4096-8544-F91F016FB786}"/>
              </a:ext>
            </a:extLst>
          </p:cNvPr>
          <p:cNvSpPr/>
          <p:nvPr/>
        </p:nvSpPr>
        <p:spPr>
          <a:xfrm>
            <a:off x="2112665" y="2386015"/>
            <a:ext cx="9704139" cy="121066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6255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Viết số hạng này dưới số hạng kia sao cho các chữ số </a:t>
            </a:r>
            <a:endParaRPr kumimoji="0" lang="vi-VN" sz="3200" b="0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16255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ở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cùng một hàng thẳng cột với nhau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Google Shape;2286;p44">
            <a:extLst>
              <a:ext uri="{FF2B5EF4-FFF2-40B4-BE49-F238E27FC236}">
                <a16:creationId xmlns:a16="http://schemas.microsoft.com/office/drawing/2014/main" xmlns="" id="{5909DD08-238A-4DBB-896C-326DD261E008}"/>
              </a:ext>
            </a:extLst>
          </p:cNvPr>
          <p:cNvSpPr/>
          <p:nvPr/>
        </p:nvSpPr>
        <p:spPr>
          <a:xfrm>
            <a:off x="2091785" y="5123458"/>
            <a:ext cx="9683823" cy="144031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6255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Viết dấu phẩy ở tổng thẳng cột với các dấu </a:t>
            </a:r>
            <a:r>
              <a:rPr lang="en-US" sz="32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phẩy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16255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số hạng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2995248" y="92371"/>
            <a:ext cx="5590474" cy="2210716"/>
          </a:xfrm>
          <a:prstGeom prst="cloudCallout">
            <a:avLst>
              <a:gd name="adj1" fmla="val 70317"/>
              <a:gd name="adj2" fmla="val 24741"/>
            </a:avLst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Oval 7"/>
          <p:cNvSpPr/>
          <p:nvPr/>
        </p:nvSpPr>
        <p:spPr>
          <a:xfrm>
            <a:off x="9300388" y="558806"/>
            <a:ext cx="1608479" cy="1463028"/>
          </a:xfrm>
          <a:prstGeom prst="ellipse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2" y="5096914"/>
            <a:ext cx="1810283" cy="18310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2A1F50D-DF3E-4C53-9138-BCC312E642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79" b="98514" l="799" r="97764">
                        <a14:foregroundMark x1="37061" y1="37367" x2="37061" y2="37367"/>
                        <a14:foregroundMark x1="23323" y1="40764" x2="23323" y2="40764"/>
                        <a14:foregroundMark x1="16294" y1="62845" x2="16294" y2="62845"/>
                        <a14:foregroundMark x1="84185" y1="64119" x2="84185" y2="64119"/>
                        <a14:foregroundMark x1="58626" y1="71975" x2="58626" y2="71975"/>
                        <a14:foregroundMark x1="43450" y1="45648" x2="43450" y2="45648"/>
                        <a14:foregroundMark x1="40415" y1="71762" x2="40415" y2="71762"/>
                        <a14:foregroundMark x1="6070" y1="72187" x2="6070" y2="72187"/>
                        <a14:foregroundMark x1="12620" y1="71762" x2="12620" y2="71762"/>
                        <a14:foregroundMark x1="37061" y1="71762" x2="37061" y2="71762"/>
                        <a14:foregroundMark x1="41693" y1="72187" x2="41693" y2="72187"/>
                        <a14:foregroundMark x1="44089" y1="46709" x2="44089" y2="46709"/>
                        <a14:foregroundMark x1="94888" y1="71762" x2="94888" y2="71762"/>
                        <a14:foregroundMark x1="92173" y1="71762" x2="92173" y2="71762"/>
                        <a14:foregroundMark x1="96326" y1="71762" x2="96326" y2="71762"/>
                        <a14:foregroundMark x1="33227" y1="67516" x2="33227" y2="67516"/>
                        <a14:foregroundMark x1="37380" y1="27813" x2="37380" y2="27813"/>
                        <a14:foregroundMark x1="33227" y1="28238" x2="33227" y2="28238"/>
                        <a14:foregroundMark x1="31150" y1="29512" x2="31150" y2="29512"/>
                        <a14:foregroundMark x1="57348" y1="30573" x2="57348" y2="30573"/>
                        <a14:foregroundMark x1="43291" y1="39066" x2="43291" y2="39066"/>
                        <a14:foregroundMark x1="51118" y1="53291" x2="51118" y2="53291"/>
                        <a14:foregroundMark x1="31789" y1="81953" x2="31789" y2="81953"/>
                        <a14:foregroundMark x1="42971" y1="32696" x2="42971" y2="32696"/>
                        <a14:foregroundMark x1="54473" y1="33546" x2="54473" y2="33546"/>
                        <a14:foregroundMark x1="53035" y1="50318" x2="53035" y2="50318"/>
                        <a14:foregroundMark x1="47764" y1="98514" x2="47764" y2="985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635" y="2014408"/>
            <a:ext cx="2283300" cy="1717947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57284" y="3906493"/>
            <a:ext cx="1406582" cy="1016283"/>
          </a:xfrm>
          <a:prstGeom prst="round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loud Callout 11"/>
          <p:cNvSpPr/>
          <p:nvPr/>
        </p:nvSpPr>
        <p:spPr>
          <a:xfrm>
            <a:off x="3114114" y="235123"/>
            <a:ext cx="5508360" cy="1983916"/>
          </a:xfrm>
          <a:prstGeom prst="cloudCallout">
            <a:avLst>
              <a:gd name="adj1" fmla="val 70317"/>
              <a:gd name="adj2" fmla="val 24741"/>
            </a:avLst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6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 NHỚ</a:t>
            </a:r>
            <a:endParaRPr lang="en-US" sz="60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orizontal Scroll 12"/>
          <p:cNvSpPr/>
          <p:nvPr/>
        </p:nvSpPr>
        <p:spPr>
          <a:xfrm>
            <a:off x="396430" y="1679713"/>
            <a:ext cx="11361559" cy="5072906"/>
          </a:xfrm>
          <a:prstGeom prst="horizont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 defTabSz="1625519">
              <a:defRPr/>
            </a:pPr>
            <a:r>
              <a:rPr lang="vi-VN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 cộng hai số thập phân ta làm như sau:</a:t>
            </a:r>
          </a:p>
          <a:p>
            <a:pPr lvl="0" algn="just" defTabSz="1625519">
              <a:defRPr/>
            </a:pPr>
            <a:r>
              <a:rPr lang="vi-VN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Viết </a:t>
            </a:r>
            <a:r>
              <a:rPr 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hạng này dưới số hạng kia sao cho các chữ số ở cùng một hàng </a:t>
            </a:r>
            <a:r>
              <a:rPr lang="vi-VN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 thẳng </a:t>
            </a:r>
            <a:r>
              <a:rPr 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 với nhau. </a:t>
            </a:r>
          </a:p>
          <a:p>
            <a:pPr lvl="0" algn="just" defTabSz="1625519">
              <a:defRPr/>
            </a:pPr>
            <a:r>
              <a:rPr lang="vi-VN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ộng </a:t>
            </a:r>
            <a:r>
              <a:rPr 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 cộng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tự nhiên.</a:t>
            </a:r>
          </a:p>
          <a:p>
            <a:pPr lvl="0" algn="just" defTabSz="1625519">
              <a:defRPr/>
            </a:pPr>
            <a:r>
              <a:rPr lang="vi-VN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Viết </a:t>
            </a:r>
            <a:r>
              <a:rPr 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 phẩy ở tổng thẳng cột với các dấu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phẩy</a:t>
            </a:r>
            <a:r>
              <a:rPr lang="vi-V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các số hạng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b="1" dirty="0">
              <a:solidFill>
                <a:srgbClr val="002060"/>
              </a:solidFill>
              <a:latin typeface="Calibri" panose="020F0502020204030204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125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5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11" grpId="0" animBg="1"/>
      <p:bldP spid="11" grpId="1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Box 88"/>
          <p:cNvSpPr txBox="1">
            <a:spLocks noChangeArrowheads="1"/>
          </p:cNvSpPr>
          <p:nvPr/>
        </p:nvSpPr>
        <p:spPr bwMode="auto">
          <a:xfrm>
            <a:off x="-749514" y="4044174"/>
            <a:ext cx="117157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/>
            <a:endParaRPr lang="en-US" altLang="vi-VN" sz="2800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defTabSz="1219170"/>
            <a:r>
              <a:rPr lang="en-US" altLang="vi-VN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 </a:t>
            </a:r>
            <a:endParaRPr lang="en-US" altLang="vi-VN" sz="24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1" name="TextBox 4"/>
          <p:cNvSpPr txBox="1">
            <a:spLocks noChangeArrowheads="1"/>
          </p:cNvSpPr>
          <p:nvPr/>
        </p:nvSpPr>
        <p:spPr bwMode="auto">
          <a:xfrm>
            <a:off x="2604869" y="2215048"/>
            <a:ext cx="119381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/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    </a:t>
            </a:r>
            <a:r>
              <a:rPr lang="en-US" altLang="vi-VN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58,2</a:t>
            </a:r>
            <a:r>
              <a:rPr lang="en-US" altLang="vi-VN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92" name="TextBox 9"/>
          <p:cNvSpPr txBox="1">
            <a:spLocks noChangeArrowheads="1"/>
          </p:cNvSpPr>
          <p:nvPr/>
        </p:nvSpPr>
        <p:spPr bwMode="auto">
          <a:xfrm>
            <a:off x="7410763" y="2555520"/>
            <a:ext cx="174704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/>
            <a:r>
              <a:rPr lang="en-US" altLang="vi-VN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vi-VN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19,36</a:t>
            </a:r>
          </a:p>
        </p:txBody>
      </p:sp>
      <p:sp>
        <p:nvSpPr>
          <p:cNvPr id="93" name="TextBox 10"/>
          <p:cNvSpPr txBox="1">
            <a:spLocks noChangeArrowheads="1"/>
          </p:cNvSpPr>
          <p:nvPr/>
        </p:nvSpPr>
        <p:spPr bwMode="auto">
          <a:xfrm>
            <a:off x="2176961" y="2887056"/>
            <a:ext cx="457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/>
            <a:r>
              <a:rPr lang="en-US" altLang="vi-VN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+</a:t>
            </a:r>
          </a:p>
        </p:txBody>
      </p:sp>
      <p:cxnSp>
        <p:nvCxnSpPr>
          <p:cNvPr id="94" name="Straight Connector 7"/>
          <p:cNvCxnSpPr>
            <a:cxnSpLocks noChangeShapeType="1"/>
          </p:cNvCxnSpPr>
          <p:nvPr/>
        </p:nvCxnSpPr>
        <p:spPr bwMode="auto">
          <a:xfrm flipV="1">
            <a:off x="2249382" y="3943443"/>
            <a:ext cx="1428096" cy="10576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6" name="TextBox 10"/>
          <p:cNvSpPr txBox="1">
            <a:spLocks noChangeArrowheads="1"/>
          </p:cNvSpPr>
          <p:nvPr/>
        </p:nvSpPr>
        <p:spPr bwMode="auto">
          <a:xfrm>
            <a:off x="7368152" y="2951970"/>
            <a:ext cx="110853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/>
            <a:r>
              <a:rPr lang="en-US" altLang="vi-VN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97" name="Rectangle 96"/>
          <p:cNvSpPr/>
          <p:nvPr/>
        </p:nvSpPr>
        <p:spPr>
          <a:xfrm>
            <a:off x="7878180" y="3220912"/>
            <a:ext cx="11713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/>
            <a:r>
              <a:rPr lang="en-US" altLang="vi-VN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4,0</a:t>
            </a:r>
            <a:r>
              <a:rPr lang="vi-VN" altLang="vi-VN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8</a:t>
            </a:r>
            <a:endParaRPr lang="en-US" sz="40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2590383" y="3229444"/>
            <a:ext cx="10870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/>
            <a:r>
              <a:rPr lang="en-US" altLang="vi-VN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24,3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6715728" y="2544681"/>
            <a:ext cx="612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/>
            <a:r>
              <a:rPr lang="en-US" altLang="vi-VN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b)</a:t>
            </a:r>
            <a:endParaRPr lang="en-US" sz="40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3231158" y="4924424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/>
            <a:r>
              <a:rPr lang="en-US" altLang="vi-VN" sz="24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1304102" y="2554116"/>
            <a:ext cx="8101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/>
            <a:r>
              <a:rPr lang="en-US" altLang="vi-VN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a)</a:t>
            </a:r>
            <a:endParaRPr lang="en-US" sz="4000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8" name="TextBox 4"/>
          <p:cNvSpPr txBox="1">
            <a:spLocks noChangeArrowheads="1"/>
          </p:cNvSpPr>
          <p:nvPr/>
        </p:nvSpPr>
        <p:spPr bwMode="auto">
          <a:xfrm>
            <a:off x="543621" y="1381510"/>
            <a:ext cx="483961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/>
            <a:r>
              <a:rPr lang="en-US" altLang="vi-VN" sz="6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 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4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1.</a:t>
            </a:r>
            <a:r>
              <a:rPr lang="en-US" altLang="vi-VN" sz="4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4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Tính</a:t>
            </a:r>
            <a:r>
              <a:rPr lang="en-US" altLang="vi-VN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   </a:t>
            </a:r>
          </a:p>
        </p:txBody>
      </p:sp>
      <p:cxnSp>
        <p:nvCxnSpPr>
          <p:cNvPr id="24" name="Straight Connector 7"/>
          <p:cNvCxnSpPr>
            <a:cxnSpLocks noChangeShapeType="1"/>
          </p:cNvCxnSpPr>
          <p:nvPr/>
        </p:nvCxnSpPr>
        <p:spPr bwMode="auto">
          <a:xfrm flipV="1">
            <a:off x="7311305" y="3936511"/>
            <a:ext cx="1721091" cy="11343"/>
          </a:xfrm>
          <a:prstGeom prst="line">
            <a:avLst/>
          </a:prstGeom>
          <a:noFill/>
          <a:ln w="381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4512" y="-101991"/>
            <a:ext cx="9803218" cy="1615580"/>
          </a:xfrm>
          <a:prstGeom prst="rect">
            <a:avLst/>
          </a:prstGeom>
        </p:spPr>
      </p:pic>
      <p:sp>
        <p:nvSpPr>
          <p:cNvPr id="17" name="Text Box 29"/>
          <p:cNvSpPr txBox="1">
            <a:spLocks noChangeArrowheads="1"/>
          </p:cNvSpPr>
          <p:nvPr/>
        </p:nvSpPr>
        <p:spPr bwMode="auto">
          <a:xfrm>
            <a:off x="3135865" y="3905417"/>
            <a:ext cx="57261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0" name="Text Box 29"/>
          <p:cNvSpPr txBox="1">
            <a:spLocks noChangeArrowheads="1"/>
          </p:cNvSpPr>
          <p:nvPr/>
        </p:nvSpPr>
        <p:spPr bwMode="auto">
          <a:xfrm>
            <a:off x="2738399" y="3905301"/>
            <a:ext cx="57261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vi-VN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kumimoji="0" lang="en-US" sz="4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Box 29"/>
          <p:cNvSpPr txBox="1">
            <a:spLocks noChangeArrowheads="1"/>
          </p:cNvSpPr>
          <p:nvPr/>
        </p:nvSpPr>
        <p:spPr bwMode="auto">
          <a:xfrm>
            <a:off x="2470046" y="3915451"/>
            <a:ext cx="57261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vi-VN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kumimoji="0" lang="en-US" sz="4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Box 71"/>
          <p:cNvSpPr txBox="1">
            <a:spLocks noChangeArrowheads="1"/>
          </p:cNvSpPr>
          <p:nvPr/>
        </p:nvSpPr>
        <p:spPr bwMode="auto">
          <a:xfrm>
            <a:off x="3117235" y="3901785"/>
            <a:ext cx="33461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25" name="Text Box 29"/>
          <p:cNvSpPr txBox="1">
            <a:spLocks noChangeArrowheads="1"/>
          </p:cNvSpPr>
          <p:nvPr/>
        </p:nvSpPr>
        <p:spPr bwMode="auto">
          <a:xfrm>
            <a:off x="8393753" y="3920328"/>
            <a:ext cx="57261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vi-VN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kumimoji="0" lang="en-US" sz="4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Box 29"/>
          <p:cNvSpPr txBox="1">
            <a:spLocks noChangeArrowheads="1"/>
          </p:cNvSpPr>
          <p:nvPr/>
        </p:nvSpPr>
        <p:spPr bwMode="auto">
          <a:xfrm>
            <a:off x="8125400" y="3928798"/>
            <a:ext cx="57261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vi-VN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kumimoji="0" lang="en-US" sz="4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Box 29"/>
          <p:cNvSpPr txBox="1">
            <a:spLocks noChangeArrowheads="1"/>
          </p:cNvSpPr>
          <p:nvPr/>
        </p:nvSpPr>
        <p:spPr bwMode="auto">
          <a:xfrm>
            <a:off x="7754412" y="3917092"/>
            <a:ext cx="57261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vi-VN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kumimoji="0" lang="en-US" sz="4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Box 29"/>
          <p:cNvSpPr txBox="1">
            <a:spLocks noChangeArrowheads="1"/>
          </p:cNvSpPr>
          <p:nvPr/>
        </p:nvSpPr>
        <p:spPr bwMode="auto">
          <a:xfrm>
            <a:off x="7486057" y="3922463"/>
            <a:ext cx="57261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vi-VN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kumimoji="0" lang="en-US" sz="4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Box 71"/>
          <p:cNvSpPr txBox="1">
            <a:spLocks noChangeArrowheads="1"/>
          </p:cNvSpPr>
          <p:nvPr/>
        </p:nvSpPr>
        <p:spPr bwMode="auto">
          <a:xfrm>
            <a:off x="8136055" y="3875597"/>
            <a:ext cx="33461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3249256" y="2815449"/>
            <a:ext cx="14069" cy="1664267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8281761" y="2779008"/>
            <a:ext cx="14069" cy="1664267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958312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6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  <p:bldP spid="92" grpId="0"/>
      <p:bldP spid="93" grpId="0"/>
      <p:bldP spid="96" grpId="0"/>
      <p:bldP spid="97" grpId="0"/>
      <p:bldP spid="98" grpId="0"/>
      <p:bldP spid="101" grpId="0"/>
      <p:bldP spid="104" grpId="0"/>
      <p:bldP spid="18" grpId="0"/>
      <p:bldP spid="17" grpId="0"/>
      <p:bldP spid="20" grpId="0"/>
      <p:bldP spid="21" grpId="0"/>
      <p:bldP spid="22" grpId="0"/>
      <p:bldP spid="22" grpId="1"/>
      <p:bldP spid="25" grpId="0"/>
      <p:bldP spid="26" grpId="0"/>
      <p:bldP spid="27" grpId="0"/>
      <p:bldP spid="28" grpId="0"/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Box 4"/>
          <p:cNvSpPr txBox="1">
            <a:spLocks noChangeArrowheads="1"/>
          </p:cNvSpPr>
          <p:nvPr/>
        </p:nvSpPr>
        <p:spPr bwMode="auto">
          <a:xfrm>
            <a:off x="3586161" y="2590801"/>
            <a:ext cx="18288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/>
            </a:r>
            <a:br>
              <a:rPr kumimoji="0" lang="en-US" altLang="vi-V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</a:br>
            <a:endParaRPr kumimoji="0" lang="en-US" altLang="vi-VN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3231158" y="4924424"/>
            <a:ext cx="261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TextBox 94"/>
          <p:cNvSpPr txBox="1">
            <a:spLocks noChangeArrowheads="1"/>
          </p:cNvSpPr>
          <p:nvPr/>
        </p:nvSpPr>
        <p:spPr bwMode="auto">
          <a:xfrm>
            <a:off x="1839674" y="1616850"/>
            <a:ext cx="6324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indent="0" defTabSz="1219170"/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  <a:r>
              <a:rPr lang="en-US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00" name="TextBox 99"/>
          <p:cNvSpPr txBox="1">
            <a:spLocks noChangeArrowheads="1"/>
          </p:cNvSpPr>
          <p:nvPr/>
        </p:nvSpPr>
        <p:spPr bwMode="auto">
          <a:xfrm>
            <a:off x="1839674" y="2305476"/>
            <a:ext cx="2667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/>
            <a:r>
              <a:rPr lang="en-US" altLang="vi-VN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a) 7,8 + 9,6</a:t>
            </a:r>
            <a:r>
              <a:rPr lang="en-US" altLang="vi-VN" sz="4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vi-VN" sz="4000" b="1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3" name="TextBox 102"/>
          <p:cNvSpPr txBox="1">
            <a:spLocks noChangeArrowheads="1"/>
          </p:cNvSpPr>
          <p:nvPr/>
        </p:nvSpPr>
        <p:spPr bwMode="auto">
          <a:xfrm>
            <a:off x="6354120" y="2298562"/>
            <a:ext cx="360809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/>
            <a:r>
              <a:rPr lang="en-US" altLang="vi-VN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b) 34,82 + 9,75 </a:t>
            </a:r>
          </a:p>
        </p:txBody>
      </p:sp>
      <p:sp>
        <p:nvSpPr>
          <p:cNvPr id="2" name="Rectangle 1"/>
          <p:cNvSpPr/>
          <p:nvPr/>
        </p:nvSpPr>
        <p:spPr>
          <a:xfrm>
            <a:off x="3032696" y="2930656"/>
            <a:ext cx="8258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7,8</a:t>
            </a:r>
            <a:endParaRPr lang="en-US" sz="4000" dirty="0">
              <a:solidFill>
                <a:srgbClr val="000000"/>
              </a:solidFill>
            </a:endParaRPr>
          </a:p>
        </p:txBody>
      </p:sp>
      <p:sp>
        <p:nvSpPr>
          <p:cNvPr id="85" name="TextBox 84"/>
          <p:cNvSpPr txBox="1">
            <a:spLocks noChangeArrowheads="1"/>
          </p:cNvSpPr>
          <p:nvPr/>
        </p:nvSpPr>
        <p:spPr bwMode="auto">
          <a:xfrm>
            <a:off x="2939311" y="3602526"/>
            <a:ext cx="113289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/>
            <a:r>
              <a:rPr lang="en-US" altLang="vi-VN" sz="32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9,6</a:t>
            </a:r>
            <a:r>
              <a:rPr lang="en-US" altLang="vi-VN" sz="4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vi-VN" sz="4000" b="1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88725" y="3256000"/>
            <a:ext cx="4732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+</a:t>
            </a:r>
            <a:endParaRPr lang="en-US" sz="4000" dirty="0">
              <a:solidFill>
                <a:srgbClr val="000000"/>
              </a:solidFill>
            </a:endParaRPr>
          </a:p>
        </p:txBody>
      </p:sp>
      <p:sp>
        <p:nvSpPr>
          <p:cNvPr id="86" name="TextBox 85"/>
          <p:cNvSpPr txBox="1">
            <a:spLocks noChangeArrowheads="1"/>
          </p:cNvSpPr>
          <p:nvPr/>
        </p:nvSpPr>
        <p:spPr bwMode="auto">
          <a:xfrm>
            <a:off x="1879278" y="2634383"/>
            <a:ext cx="7690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/>
            <a:r>
              <a:rPr lang="en-US" altLang="vi-VN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vi-VN" sz="3200" b="1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2622991" y="4344959"/>
            <a:ext cx="1283165" cy="8246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9" name="TextBox 88"/>
          <p:cNvSpPr txBox="1">
            <a:spLocks noChangeArrowheads="1"/>
          </p:cNvSpPr>
          <p:nvPr/>
        </p:nvSpPr>
        <p:spPr bwMode="auto">
          <a:xfrm>
            <a:off x="2772500" y="4324260"/>
            <a:ext cx="130996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/>
            <a:r>
              <a:rPr lang="en-US" altLang="vi-VN" sz="4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17,4 </a:t>
            </a:r>
            <a:endParaRPr lang="en-US" altLang="vi-VN" sz="4000" b="1" i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7716889" y="2916184"/>
            <a:ext cx="13388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34,82</a:t>
            </a:r>
            <a:endParaRPr lang="en-US" sz="4000" dirty="0">
              <a:solidFill>
                <a:srgbClr val="000000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7961309" y="3607368"/>
            <a:ext cx="10823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9,75</a:t>
            </a:r>
            <a:endParaRPr lang="en-US" sz="4000" dirty="0">
              <a:solidFill>
                <a:srgbClr val="000000"/>
              </a:solidFill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7695252" y="4326108"/>
            <a:ext cx="13388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4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44,57</a:t>
            </a:r>
            <a:endParaRPr lang="en-US" sz="4000" dirty="0">
              <a:solidFill>
                <a:srgbClr val="000000"/>
              </a:solidFill>
            </a:endParaRPr>
          </a:p>
        </p:txBody>
      </p:sp>
      <p:cxnSp>
        <p:nvCxnSpPr>
          <p:cNvPr id="94" name="Straight Connector 93"/>
          <p:cNvCxnSpPr/>
          <p:nvPr/>
        </p:nvCxnSpPr>
        <p:spPr>
          <a:xfrm flipV="1">
            <a:off x="7432070" y="4321743"/>
            <a:ext cx="1673431" cy="11519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6" name="Rectangle 95"/>
          <p:cNvSpPr/>
          <p:nvPr/>
        </p:nvSpPr>
        <p:spPr>
          <a:xfrm>
            <a:off x="7373889" y="3245880"/>
            <a:ext cx="4732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+</a:t>
            </a:r>
            <a:endParaRPr lang="en-US" sz="4000" dirty="0">
              <a:solidFill>
                <a:srgbClr val="00000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1976100" y="6642100"/>
            <a:ext cx="215900" cy="2159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3266" y="-141447"/>
            <a:ext cx="9803218" cy="16155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4978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5" grpId="0"/>
      <p:bldP spid="3" grpId="0"/>
      <p:bldP spid="86" grpId="0"/>
      <p:bldP spid="89" grpId="0"/>
      <p:bldP spid="91" grpId="0"/>
      <p:bldP spid="92" grpId="0"/>
      <p:bldP spid="93" grpId="0"/>
      <p:bldP spid="9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6858000" y="5391149"/>
            <a:ext cx="1676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>
              <a:spcBef>
                <a:spcPct val="50000"/>
              </a:spcBef>
            </a:pPr>
            <a:r>
              <a:rPr lang="en-US" altLang="vi-VN" sz="2800">
                <a:solidFill>
                  <a:srgbClr val="FF0000"/>
                </a:solidFill>
                <a:latin typeface="Times New Roman" panose="02020603050405020304" pitchFamily="18" charset="0"/>
              </a:rPr>
              <a:t>       </a:t>
            </a:r>
            <a:endParaRPr lang="en-US" altLang="vi-VN" sz="36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733800" y="1100137"/>
            <a:ext cx="4038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>
              <a:spcBef>
                <a:spcPct val="50000"/>
              </a:spcBef>
            </a:pPr>
            <a:endParaRPr lang="vi-VN" altLang="vi-VN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1668464" y="4630943"/>
            <a:ext cx="2362200" cy="153987"/>
            <a:chOff x="1344" y="2112"/>
            <a:chExt cx="1536" cy="96"/>
          </a:xfrm>
        </p:grpSpPr>
        <p:sp>
          <p:nvSpPr>
            <p:cNvPr id="8" name="Line 6"/>
            <p:cNvSpPr>
              <a:spLocks noChangeShapeType="1"/>
            </p:cNvSpPr>
            <p:nvPr/>
          </p:nvSpPr>
          <p:spPr bwMode="auto">
            <a:xfrm>
              <a:off x="1344" y="2160"/>
              <a:ext cx="15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1219170"/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auto">
            <a:xfrm>
              <a:off x="2880" y="2112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1219170"/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Line 8"/>
            <p:cNvSpPr>
              <a:spLocks noChangeShapeType="1"/>
            </p:cNvSpPr>
            <p:nvPr/>
          </p:nvSpPr>
          <p:spPr bwMode="auto">
            <a:xfrm>
              <a:off x="1344" y="2112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1219170"/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grpSp>
        <p:nvGrpSpPr>
          <p:cNvPr id="11" name="Group 17"/>
          <p:cNvGrpSpPr>
            <a:grpSpLocks/>
          </p:cNvGrpSpPr>
          <p:nvPr/>
        </p:nvGrpSpPr>
        <p:grpSpPr bwMode="auto">
          <a:xfrm>
            <a:off x="1668464" y="5375351"/>
            <a:ext cx="2976563" cy="76200"/>
            <a:chOff x="1344" y="2112"/>
            <a:chExt cx="1536" cy="96"/>
          </a:xfrm>
        </p:grpSpPr>
        <p:sp>
          <p:nvSpPr>
            <p:cNvPr id="12" name="Line 18"/>
            <p:cNvSpPr>
              <a:spLocks noChangeShapeType="1"/>
            </p:cNvSpPr>
            <p:nvPr/>
          </p:nvSpPr>
          <p:spPr bwMode="auto">
            <a:xfrm>
              <a:off x="1344" y="2160"/>
              <a:ext cx="15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1219170"/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Line 19"/>
            <p:cNvSpPr>
              <a:spLocks noChangeShapeType="1"/>
            </p:cNvSpPr>
            <p:nvPr/>
          </p:nvSpPr>
          <p:spPr bwMode="auto">
            <a:xfrm>
              <a:off x="2880" y="2112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1219170"/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Line 20"/>
            <p:cNvSpPr>
              <a:spLocks noChangeShapeType="1"/>
            </p:cNvSpPr>
            <p:nvPr/>
          </p:nvSpPr>
          <p:spPr bwMode="auto">
            <a:xfrm>
              <a:off x="1344" y="2112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1219170"/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5" name="Line 21"/>
          <p:cNvSpPr>
            <a:spLocks noChangeShapeType="1"/>
          </p:cNvSpPr>
          <p:nvPr/>
        </p:nvSpPr>
        <p:spPr bwMode="auto">
          <a:xfrm>
            <a:off x="4029147" y="4784930"/>
            <a:ext cx="14998" cy="606219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/>
          <a:lstStyle/>
          <a:p>
            <a:pPr defTabSz="1219170">
              <a:defRPr/>
            </a:pPr>
            <a:endParaRPr lang="en-US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16" name="AutoShape 25"/>
          <p:cNvSpPr>
            <a:spLocks/>
          </p:cNvSpPr>
          <p:nvPr/>
        </p:nvSpPr>
        <p:spPr bwMode="auto">
          <a:xfrm rot="16200000">
            <a:off x="2716214" y="3371799"/>
            <a:ext cx="266700" cy="2362200"/>
          </a:xfrm>
          <a:prstGeom prst="rightBrace">
            <a:avLst>
              <a:gd name="adj1" fmla="val 64583"/>
              <a:gd name="adj2" fmla="val 49282"/>
            </a:avLst>
          </a:prstGeom>
          <a:noFill/>
          <a:ln w="12700">
            <a:solidFill>
              <a:schemeClr val="accent6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defTabSz="1219170"/>
            <a:endParaRPr lang="en-US" altLang="en-US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" name="AutoShape 26"/>
          <p:cNvSpPr>
            <a:spLocks/>
          </p:cNvSpPr>
          <p:nvPr/>
        </p:nvSpPr>
        <p:spPr bwMode="auto">
          <a:xfrm rot="5400000">
            <a:off x="3004064" y="4120742"/>
            <a:ext cx="305362" cy="2976563"/>
          </a:xfrm>
          <a:prstGeom prst="rightBrace">
            <a:avLst>
              <a:gd name="adj1" fmla="val 42535"/>
              <a:gd name="adj2" fmla="val 50843"/>
            </a:avLst>
          </a:prstGeom>
          <a:noFill/>
          <a:ln w="12700">
            <a:solidFill>
              <a:schemeClr val="accent6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lIns="91428" tIns="45715" rIns="91428" bIns="45715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defTabSz="1219170"/>
            <a:endParaRPr lang="en-US" altLang="en-US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Text Box 27"/>
          <p:cNvSpPr txBox="1">
            <a:spLocks noChangeArrowheads="1"/>
          </p:cNvSpPr>
          <p:nvPr/>
        </p:nvSpPr>
        <p:spPr bwMode="auto">
          <a:xfrm>
            <a:off x="4029147" y="4572210"/>
            <a:ext cx="1455737" cy="646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5" rIns="91428" bIns="4571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>
              <a:spcBef>
                <a:spcPct val="50000"/>
              </a:spcBef>
            </a:pPr>
            <a:r>
              <a:rPr lang="en-US" altLang="en-US" sz="3600" dirty="0">
                <a:solidFill>
                  <a:srgbClr val="0033CC"/>
                </a:solidFill>
                <a:latin typeface="Times New Roman" panose="02020603050405020304" pitchFamily="18" charset="0"/>
              </a:rPr>
              <a:t>4,8kg</a:t>
            </a:r>
          </a:p>
        </p:txBody>
      </p:sp>
      <p:sp>
        <p:nvSpPr>
          <p:cNvPr id="19" name="AutoShape 28"/>
          <p:cNvSpPr>
            <a:spLocks/>
          </p:cNvSpPr>
          <p:nvPr/>
        </p:nvSpPr>
        <p:spPr bwMode="auto">
          <a:xfrm rot="16200000">
            <a:off x="4249325" y="4957592"/>
            <a:ext cx="210404" cy="581004"/>
          </a:xfrm>
          <a:prstGeom prst="rightBrace">
            <a:avLst>
              <a:gd name="adj1" fmla="val 22222"/>
              <a:gd name="adj2" fmla="val 50000"/>
            </a:avLst>
          </a:prstGeom>
          <a:ln w="12700">
            <a:solidFill>
              <a:schemeClr val="accent6">
                <a:lumMod val="50000"/>
              </a:schemeClr>
            </a:solidFill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pPr algn="ctr" defTabSz="1219170">
              <a:defRPr/>
            </a:pPr>
            <a:endParaRPr lang="en-US">
              <a:solidFill>
                <a:srgbClr val="002060"/>
              </a:solidFill>
              <a:latin typeface="Times New Roman"/>
            </a:endParaRPr>
          </a:p>
        </p:txBody>
      </p:sp>
      <p:sp>
        <p:nvSpPr>
          <p:cNvPr id="20" name="Text Box 31"/>
          <p:cNvSpPr txBox="1">
            <a:spLocks noChangeArrowheads="1"/>
          </p:cNvSpPr>
          <p:nvPr/>
        </p:nvSpPr>
        <p:spPr bwMode="auto">
          <a:xfrm>
            <a:off x="1532816" y="2928612"/>
            <a:ext cx="2941637" cy="646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5" rIns="91428" bIns="4571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>
              <a:spcBef>
                <a:spcPct val="50000"/>
              </a:spcBef>
            </a:pP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en-US" sz="3600" b="1" u="sng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Tóm</a:t>
            </a:r>
            <a:r>
              <a:rPr lang="en-US" altLang="en-US" sz="36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u="sng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tắt</a:t>
            </a:r>
            <a:r>
              <a:rPr lang="en-US" altLang="en-US" sz="36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21" name="Text Box 32"/>
          <p:cNvSpPr txBox="1">
            <a:spLocks noChangeArrowheads="1"/>
          </p:cNvSpPr>
          <p:nvPr/>
        </p:nvSpPr>
        <p:spPr bwMode="auto">
          <a:xfrm>
            <a:off x="442294" y="4267436"/>
            <a:ext cx="1455734" cy="646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5" rIns="91428" bIns="4571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>
              <a:spcBef>
                <a:spcPct val="50000"/>
              </a:spcBef>
            </a:pPr>
            <a:r>
              <a:rPr lang="en-US" altLang="en-US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Nam</a:t>
            </a:r>
            <a:endParaRPr lang="en-US" altLang="en-US" sz="36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" name="Text Box 33"/>
          <p:cNvSpPr txBox="1">
            <a:spLocks noChangeArrowheads="1"/>
          </p:cNvSpPr>
          <p:nvPr/>
        </p:nvSpPr>
        <p:spPr bwMode="auto">
          <a:xfrm>
            <a:off x="437974" y="4938347"/>
            <a:ext cx="1112511" cy="646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5" rIns="91428" bIns="4571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>
              <a:spcBef>
                <a:spcPct val="50000"/>
              </a:spcBef>
            </a:pPr>
            <a:r>
              <a:rPr lang="en-US" altLang="en-US" sz="36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Tiến</a:t>
            </a:r>
            <a:endParaRPr lang="en-US" altLang="en-US" sz="36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" name="Text Box 34"/>
          <p:cNvSpPr txBox="1">
            <a:spLocks noChangeArrowheads="1"/>
          </p:cNvSpPr>
          <p:nvPr/>
        </p:nvSpPr>
        <p:spPr bwMode="auto">
          <a:xfrm>
            <a:off x="2203535" y="3806211"/>
            <a:ext cx="1600200" cy="646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5" rIns="91428" bIns="4571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>
              <a:spcBef>
                <a:spcPct val="50000"/>
              </a:spcBef>
            </a:pPr>
            <a:r>
              <a:rPr lang="en-US" altLang="en-US" sz="3600" dirty="0">
                <a:solidFill>
                  <a:srgbClr val="0033CC"/>
                </a:solidFill>
                <a:latin typeface="Times New Roman" panose="02020603050405020304" pitchFamily="18" charset="0"/>
              </a:rPr>
              <a:t>32,6kg</a:t>
            </a:r>
          </a:p>
        </p:txBody>
      </p:sp>
      <p:sp>
        <p:nvSpPr>
          <p:cNvPr id="24" name="Text Box 35"/>
          <p:cNvSpPr txBox="1">
            <a:spLocks noChangeArrowheads="1"/>
          </p:cNvSpPr>
          <p:nvPr/>
        </p:nvSpPr>
        <p:spPr bwMode="auto">
          <a:xfrm>
            <a:off x="2482330" y="5718812"/>
            <a:ext cx="1298575" cy="646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5" rIns="91428" bIns="4571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/>
            <a:r>
              <a:rPr lang="en-US" altLang="en-US" sz="3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 </a:t>
            </a:r>
            <a:r>
              <a:rPr lang="en-US" altLang="en-US" sz="3600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?</a:t>
            </a:r>
            <a:r>
              <a:rPr lang="vi-VN" altLang="en-US" sz="3600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kg</a:t>
            </a:r>
            <a:endParaRPr lang="en-US" altLang="en-US" sz="3600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82023" y="2930940"/>
            <a:ext cx="17403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625519"/>
            <a:r>
              <a:rPr lang="en-US" sz="3600" b="1" u="sng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vi-VN" sz="3600" b="1" u="sng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273510" y="374505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defTabSz="1625519"/>
            <a:r>
              <a:rPr lang="vi-VN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 nặng của Tiến </a:t>
            </a:r>
            <a:r>
              <a:rPr lang="en-US" sz="36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3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152035" y="441185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defTabSz="1625519"/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32,6 + 4,8 = </a:t>
            </a:r>
            <a:r>
              <a:rPr lang="en-US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37,4</a:t>
            </a:r>
            <a:r>
              <a:rPr lang="vi-VN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kg)</a:t>
            </a:r>
            <a:endParaRPr lang="vi-VN" sz="3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944085" y="5001907"/>
            <a:ext cx="31909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625519"/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37,4kg</a:t>
            </a:r>
            <a:endParaRPr lang="vi-VN" sz="3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49691" y="1395387"/>
            <a:ext cx="109805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3600" b="1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  <a:sym typeface="Arial"/>
              </a:rPr>
              <a:t>Bài</a:t>
            </a:r>
            <a:r>
              <a:rPr lang="en-US" sz="36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  <a:sym typeface="Arial"/>
              </a:rPr>
              <a:t> 3. </a:t>
            </a:r>
            <a:r>
              <a:rPr lang="en-US" altLang="vi-VN" sz="3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Nam </a:t>
            </a:r>
            <a:r>
              <a:rPr lang="en-US" altLang="vi-VN" sz="36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cân</a:t>
            </a:r>
            <a:r>
              <a:rPr lang="en-US" altLang="vi-VN" sz="3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vi-VN" sz="36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nặng</a:t>
            </a:r>
            <a:r>
              <a:rPr lang="en-US" altLang="vi-VN" sz="3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32,6kg. </a:t>
            </a:r>
            <a:r>
              <a:rPr lang="en-US" altLang="vi-VN" sz="36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Tiến</a:t>
            </a:r>
            <a:r>
              <a:rPr lang="en-US" altLang="vi-VN" sz="3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vi-VN" sz="36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cân</a:t>
            </a:r>
            <a:r>
              <a:rPr lang="en-US" altLang="vi-VN" sz="3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vi-VN" sz="36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nặng</a:t>
            </a:r>
            <a:r>
              <a:rPr lang="vi-VN" altLang="vi-VN" sz="3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vi-VN" sz="36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hơn</a:t>
            </a:r>
            <a:r>
              <a:rPr lang="en-US" altLang="vi-VN" sz="36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vi-VN" sz="3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Nam 4,8kg. </a:t>
            </a:r>
            <a:r>
              <a:rPr lang="en-US" altLang="vi-VN" sz="36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Hỏi</a:t>
            </a:r>
            <a:r>
              <a:rPr lang="en-US" altLang="vi-VN" sz="36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vi-VN" sz="36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Tiến</a:t>
            </a:r>
            <a:r>
              <a:rPr lang="en-US" altLang="vi-VN" sz="3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vi-VN" sz="36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cân</a:t>
            </a:r>
            <a:r>
              <a:rPr lang="en-US" altLang="vi-VN" sz="3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vi-VN" sz="36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nặng</a:t>
            </a:r>
            <a:r>
              <a:rPr lang="en-US" altLang="vi-VN" sz="3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vi-VN" sz="36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bao</a:t>
            </a:r>
            <a:r>
              <a:rPr lang="en-US" altLang="vi-VN" sz="3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vi-VN" sz="36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nhiêu</a:t>
            </a:r>
            <a:r>
              <a:rPr lang="en-US" altLang="vi-VN" sz="3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vi-VN" sz="36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ki</a:t>
            </a:r>
            <a:r>
              <a:rPr lang="en-US" altLang="vi-VN" sz="3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-</a:t>
            </a:r>
            <a:r>
              <a:rPr lang="en-US" altLang="vi-VN" sz="3600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lô</a:t>
            </a:r>
            <a:r>
              <a:rPr lang="en-US" altLang="vi-VN" sz="3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-gam</a:t>
            </a:r>
            <a:r>
              <a:rPr lang="en-US" altLang="vi-VN" sz="36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?</a:t>
            </a:r>
            <a:endParaRPr lang="en-US" altLang="vi-VN" sz="3600" kern="0" dirty="0">
              <a:solidFill>
                <a:srgbClr val="5F1B1F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 flipV="1">
            <a:off x="8566607" y="1969351"/>
            <a:ext cx="1548248" cy="1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图片 3">
            <a:extLst>
              <a:ext uri="{FF2B5EF4-FFF2-40B4-BE49-F238E27FC236}">
                <a16:creationId xmlns:a16="http://schemas.microsoft.com/office/drawing/2014/main" xmlns="" id="{AE7F1472-274B-764D-8507-0C6DDEF203D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332793" y="38957"/>
            <a:ext cx="1604555" cy="160455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2434" y="-151137"/>
            <a:ext cx="9263288" cy="16155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8144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/>
      <p:bldP spid="19" grpId="0" animBg="1"/>
      <p:bldP spid="20" grpId="0"/>
      <p:bldP spid="21" grpId="0"/>
      <p:bldP spid="22" grpId="0"/>
      <p:bldP spid="23" grpId="0"/>
      <p:bldP spid="24" grpId="0"/>
      <p:bldP spid="2" grpId="0"/>
      <p:bldP spid="29" grpId="0"/>
      <p:bldP spid="30" grpId="0"/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99" y="0"/>
            <a:ext cx="1198729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3548061"/>
            <a:ext cx="2249488" cy="330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84201"/>
            <a:ext cx="9144000" cy="4984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378325" y="2628780"/>
            <a:ext cx="4968875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solidFill>
                  <a:srgbClr val="0B19C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VẬN DỤNG TRẢI NGHIỆM</a:t>
            </a:r>
          </a:p>
        </p:txBody>
      </p:sp>
    </p:spTree>
    <p:extLst>
      <p:ext uri="{BB962C8B-B14F-4D97-AF65-F5344CB8AC3E}">
        <p14:creationId xmlns:p14="http://schemas.microsoft.com/office/powerpoint/2010/main" val="123664725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Content Placeholder 4">
            <a:extLst>
              <a:ext uri="{FF2B5EF4-FFF2-40B4-BE49-F238E27FC236}">
                <a16:creationId xmlns:a16="http://schemas.microsoft.com/office/drawing/2014/main" xmlns="" id="{DF6E4A4C-15B5-464C-B9A0-E13C87A8535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004" y="249892"/>
            <a:ext cx="12192000" cy="6851650"/>
          </a:xfrm>
        </p:spPr>
      </p:pic>
      <p:pic>
        <p:nvPicPr>
          <p:cNvPr id="5124" name="Picture 275" descr="Tro choi">
            <a:extLst>
              <a:ext uri="{FF2B5EF4-FFF2-40B4-BE49-F238E27FC236}">
                <a16:creationId xmlns:a16="http://schemas.microsoft.com/office/drawing/2014/main" xmlns="" id="{5B24ECEA-F25F-4AA9-9854-AA961895AEC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9" y="637473"/>
            <a:ext cx="2572668" cy="8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26">
            <a:extLst>
              <a:ext uri="{FF2B5EF4-FFF2-40B4-BE49-F238E27FC236}">
                <a16:creationId xmlns:a16="http://schemas.microsoft.com/office/drawing/2014/main" xmlns="" id="{E346C00B-B3E5-4A11-9595-91DDCFD87A63}"/>
              </a:ext>
            </a:extLst>
          </p:cNvPr>
          <p:cNvGrpSpPr>
            <a:grpSpLocks/>
          </p:cNvGrpSpPr>
          <p:nvPr/>
        </p:nvGrpSpPr>
        <p:grpSpPr bwMode="auto">
          <a:xfrm>
            <a:off x="9656597" y="73025"/>
            <a:ext cx="1758950" cy="2025650"/>
            <a:chOff x="7030578" y="904793"/>
            <a:chExt cx="1935834" cy="2346655"/>
          </a:xfrm>
        </p:grpSpPr>
        <p:pic>
          <p:nvPicPr>
            <p:cNvPr id="5140" name="Picture 2">
              <a:extLst>
                <a:ext uri="{FF2B5EF4-FFF2-40B4-BE49-F238E27FC236}">
                  <a16:creationId xmlns:a16="http://schemas.microsoft.com/office/drawing/2014/main" xmlns="" id="{E2110210-B04A-4ED0-B109-F4DE3D05D6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0578" y="904793"/>
              <a:ext cx="1935834" cy="2346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Oval 10">
              <a:extLst>
                <a:ext uri="{FF2B5EF4-FFF2-40B4-BE49-F238E27FC236}">
                  <a16:creationId xmlns:a16="http://schemas.microsoft.com/office/drawing/2014/main" xmlns="" id="{52D7F615-96E3-489B-8011-C1F64E35999E}"/>
                </a:ext>
              </a:extLst>
            </p:cNvPr>
            <p:cNvSpPr/>
            <p:nvPr/>
          </p:nvSpPr>
          <p:spPr>
            <a:xfrm>
              <a:off x="7355547" y="1631227"/>
              <a:ext cx="1340059" cy="1338844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en-US" sz="2400" b="1" kern="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Thời</a:t>
              </a:r>
              <a:r>
                <a:rPr lang="en-US" sz="2400" b="1" kern="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>
                <a:defRPr/>
              </a:pPr>
              <a:r>
                <a:rPr lang="en-US" sz="2400" b="1" kern="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gian</a:t>
              </a:r>
              <a:endPara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84D8B029-78FE-4267-B59B-CB4E70E8782F}"/>
              </a:ext>
            </a:extLst>
          </p:cNvPr>
          <p:cNvSpPr/>
          <p:nvPr/>
        </p:nvSpPr>
        <p:spPr>
          <a:xfrm>
            <a:off x="9950285" y="700088"/>
            <a:ext cx="1219200" cy="1155700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5DD1CD64-D36C-42B3-807D-ACA3AB09A605}"/>
              </a:ext>
            </a:extLst>
          </p:cNvPr>
          <p:cNvSpPr/>
          <p:nvPr/>
        </p:nvSpPr>
        <p:spPr>
          <a:xfrm>
            <a:off x="9950285" y="700088"/>
            <a:ext cx="1219200" cy="1155700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5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40C05CB9-C10B-4EFF-BE8A-9F352A4276A3}"/>
              </a:ext>
            </a:extLst>
          </p:cNvPr>
          <p:cNvSpPr/>
          <p:nvPr/>
        </p:nvSpPr>
        <p:spPr>
          <a:xfrm>
            <a:off x="9950285" y="700088"/>
            <a:ext cx="1219200" cy="1157287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5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7017F41F-8261-4B54-934F-4B56F713732E}"/>
              </a:ext>
            </a:extLst>
          </p:cNvPr>
          <p:cNvSpPr/>
          <p:nvPr/>
        </p:nvSpPr>
        <p:spPr>
          <a:xfrm>
            <a:off x="9958222" y="698500"/>
            <a:ext cx="1220788" cy="1157288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5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5CDC292E-B5C2-4E94-B6C2-F6C55111ECF8}"/>
              </a:ext>
            </a:extLst>
          </p:cNvPr>
          <p:cNvSpPr/>
          <p:nvPr/>
        </p:nvSpPr>
        <p:spPr>
          <a:xfrm>
            <a:off x="9967747" y="696913"/>
            <a:ext cx="1217613" cy="1157287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5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558A829E-3449-45B8-9F8F-3E78B237206F}"/>
              </a:ext>
            </a:extLst>
          </p:cNvPr>
          <p:cNvSpPr/>
          <p:nvPr/>
        </p:nvSpPr>
        <p:spPr>
          <a:xfrm>
            <a:off x="9966160" y="696913"/>
            <a:ext cx="1219200" cy="1157287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5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EA1195B0-36DD-4352-B74D-25AB774F2F5B}"/>
              </a:ext>
            </a:extLst>
          </p:cNvPr>
          <p:cNvSpPr/>
          <p:nvPr/>
        </p:nvSpPr>
        <p:spPr>
          <a:xfrm>
            <a:off x="9975685" y="696913"/>
            <a:ext cx="1217612" cy="1157287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5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C6A7A771-7EE9-490F-BA8B-00BA7B2DBA7E}"/>
              </a:ext>
            </a:extLst>
          </p:cNvPr>
          <p:cNvSpPr/>
          <p:nvPr/>
        </p:nvSpPr>
        <p:spPr>
          <a:xfrm>
            <a:off x="9989972" y="696913"/>
            <a:ext cx="1217613" cy="1155700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5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F351F6AE-4726-464C-9C63-ECC9D7E5330C}"/>
              </a:ext>
            </a:extLst>
          </p:cNvPr>
          <p:cNvSpPr/>
          <p:nvPr/>
        </p:nvSpPr>
        <p:spPr>
          <a:xfrm>
            <a:off x="10005847" y="698500"/>
            <a:ext cx="1217613" cy="1154113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5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E6B608E2-2CD5-4BAE-89F6-E1031E4E372D}"/>
              </a:ext>
            </a:extLst>
          </p:cNvPr>
          <p:cNvSpPr/>
          <p:nvPr/>
        </p:nvSpPr>
        <p:spPr>
          <a:xfrm>
            <a:off x="10001085" y="709613"/>
            <a:ext cx="1219200" cy="1131887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5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pic>
        <p:nvPicPr>
          <p:cNvPr id="26" name="Picture 5" descr="Bellcoll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0860" y="365064"/>
            <a:ext cx="22098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654" y="-74240"/>
            <a:ext cx="6994119" cy="3077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9" name="TextBox 4"/>
          <p:cNvSpPr txBox="1">
            <a:spLocks noChangeArrowheads="1"/>
          </p:cNvSpPr>
          <p:nvPr/>
        </p:nvSpPr>
        <p:spPr bwMode="auto">
          <a:xfrm>
            <a:off x="4035187" y="287705"/>
            <a:ext cx="539519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/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    </a:t>
            </a:r>
            <a:r>
              <a:rPr lang="en-US" altLang="vi-VN" sz="3200" dirty="0" err="1">
                <a:solidFill>
                  <a:prstClr val="white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prstClr val="white"/>
                </a:solidFill>
                <a:latin typeface="Times New Roman" panose="02020603050405020304" pitchFamily="18" charset="0"/>
              </a:rPr>
              <a:t>hãy</a:t>
            </a:r>
            <a:r>
              <a:rPr lang="en-US" altLang="vi-VN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prstClr val="white"/>
                </a:solidFill>
                <a:latin typeface="Times New Roman" panose="02020603050405020304" pitchFamily="18" charset="0"/>
              </a:rPr>
              <a:t>chọn</a:t>
            </a:r>
            <a:r>
              <a:rPr lang="en-US" altLang="vi-VN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prstClr val="white"/>
                </a:solidFill>
                <a:latin typeface="Times New Roman" panose="02020603050405020304" pitchFamily="18" charset="0"/>
              </a:rPr>
              <a:t>đáp</a:t>
            </a:r>
            <a:r>
              <a:rPr lang="en-US" altLang="vi-VN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prstClr val="white"/>
                </a:solidFill>
                <a:latin typeface="Times New Roman" panose="02020603050405020304" pitchFamily="18" charset="0"/>
              </a:rPr>
              <a:t>án</a:t>
            </a:r>
            <a:r>
              <a:rPr lang="en-US" altLang="vi-VN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prstClr val="white"/>
                </a:solidFill>
                <a:latin typeface="Times New Roman" panose="02020603050405020304" pitchFamily="18" charset="0"/>
              </a:rPr>
              <a:t>đúng</a:t>
            </a:r>
            <a:r>
              <a:rPr lang="en-US" altLang="vi-VN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prstClr val="white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vi-VN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prstClr val="white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vi-VN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prstClr val="white"/>
                </a:solidFill>
                <a:latin typeface="Times New Roman" panose="02020603050405020304" pitchFamily="18" charset="0"/>
              </a:rPr>
              <a:t>tính</a:t>
            </a:r>
            <a:r>
              <a:rPr lang="en-US" altLang="vi-VN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:</a:t>
            </a:r>
            <a:r>
              <a:rPr lang="en-US" altLang="vi-VN" sz="32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40" name="TextBox 4"/>
          <p:cNvSpPr txBox="1">
            <a:spLocks noChangeArrowheads="1"/>
          </p:cNvSpPr>
          <p:nvPr/>
        </p:nvSpPr>
        <p:spPr bwMode="auto">
          <a:xfrm>
            <a:off x="4967775" y="1422522"/>
            <a:ext cx="372866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>
              <a:defRPr/>
            </a:pPr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    </a:t>
            </a:r>
            <a:r>
              <a:rPr lang="en-US" altLang="vi-VN" sz="4000" b="1" dirty="0" smtClean="0">
                <a:solidFill>
                  <a:prstClr val="white"/>
                </a:solidFill>
                <a:latin typeface="Times New Roman" panose="02020603050405020304" pitchFamily="18" charset="0"/>
              </a:rPr>
              <a:t>15,3  + 4,8   </a:t>
            </a:r>
            <a:endParaRPr lang="en-US" altLang="vi-VN" sz="4000" b="1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1415029" y="3130568"/>
            <a:ext cx="2942638" cy="3250489"/>
            <a:chOff x="182068" y="3277894"/>
            <a:chExt cx="2942638" cy="3250489"/>
          </a:xfrm>
        </p:grpSpPr>
        <p:grpSp>
          <p:nvGrpSpPr>
            <p:cNvPr id="42" name="Group 41"/>
            <p:cNvGrpSpPr/>
            <p:nvPr/>
          </p:nvGrpSpPr>
          <p:grpSpPr>
            <a:xfrm>
              <a:off x="602828" y="3277894"/>
              <a:ext cx="2521878" cy="3250489"/>
              <a:chOff x="1744293" y="2929727"/>
              <a:chExt cx="3269049" cy="3386048"/>
            </a:xfrm>
          </p:grpSpPr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744293" y="2929727"/>
                <a:ext cx="3269049" cy="3386048"/>
              </a:xfrm>
              <a:prstGeom prst="rect">
                <a:avLst/>
              </a:prstGeom>
            </p:spPr>
          </p:pic>
          <p:grpSp>
            <p:nvGrpSpPr>
              <p:cNvPr id="45" name="Group 44"/>
              <p:cNvGrpSpPr/>
              <p:nvPr/>
            </p:nvGrpSpPr>
            <p:grpSpPr>
              <a:xfrm>
                <a:off x="2585705" y="3699487"/>
                <a:ext cx="1746970" cy="2239276"/>
                <a:chOff x="5481132" y="1518428"/>
                <a:chExt cx="1746970" cy="2268204"/>
              </a:xfrm>
            </p:grpSpPr>
            <p:grpSp>
              <p:nvGrpSpPr>
                <p:cNvPr id="46" name="Group 45"/>
                <p:cNvGrpSpPr/>
                <p:nvPr/>
              </p:nvGrpSpPr>
              <p:grpSpPr>
                <a:xfrm>
                  <a:off x="5481132" y="1518428"/>
                  <a:ext cx="1746970" cy="1640706"/>
                  <a:chOff x="1451443" y="1812526"/>
                  <a:chExt cx="1746970" cy="1894325"/>
                </a:xfrm>
              </p:grpSpPr>
              <p:sp>
                <p:nvSpPr>
                  <p:cNvPr id="48" name="Text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705812" y="1812526"/>
                    <a:ext cx="1492601" cy="116235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defTabSz="1219170">
                      <a:defRPr/>
                    </a:pPr>
                    <a:r>
                      <a:rPr lang="en-US" altLang="vi-VN" sz="2400" b="1" kern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</a:rPr>
                      <a:t>     </a:t>
                    </a:r>
                    <a:r>
                      <a:rPr lang="en-US" altLang="vi-VN" sz="3200" kern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rPr>
                      <a:t>15,3</a:t>
                    </a:r>
                    <a:r>
                      <a:rPr lang="en-US" altLang="vi-VN" sz="3200" b="1" kern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rPr>
                      <a:t> </a:t>
                    </a:r>
                    <a:r>
                      <a:rPr lang="en-US" altLang="vi-VN" sz="3200" b="1" kern="0" dirty="0" smtClean="0">
                        <a:solidFill>
                          <a:srgbClr val="5F1B1F">
                            <a:lumMod val="50000"/>
                          </a:srgbClr>
                        </a:solidFill>
                        <a:latin typeface="Times New Roman" panose="02020603050405020304" pitchFamily="18" charset="0"/>
                      </a:rPr>
                      <a:t> </a:t>
                    </a:r>
                    <a:r>
                      <a:rPr lang="en-US" altLang="vi-VN" sz="3200" b="1" kern="0" dirty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</a:rPr>
                      <a:t> </a:t>
                    </a:r>
                    <a:endParaRPr lang="en-US" altLang="vi-VN" sz="3200" b="1" kern="0" dirty="0">
                      <a:solidFill>
                        <a:prstClr val="black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9" name="Text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51443" y="2664482"/>
                    <a:ext cx="457200" cy="52322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defTabSz="1219170">
                      <a:defRPr/>
                    </a:pPr>
                    <a:r>
                      <a:rPr lang="en-US" altLang="vi-VN" sz="2800" b="1" kern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rPr>
                      <a:t>+</a:t>
                    </a:r>
                  </a:p>
                </p:txBody>
              </p:sp>
              <p:cxnSp>
                <p:nvCxnSpPr>
                  <p:cNvPr id="50" name="Straight Connector 7"/>
                  <p:cNvCxnSpPr>
                    <a:cxnSpLocks noChangeShapeType="1"/>
                  </p:cNvCxnSpPr>
                  <p:nvPr/>
                </p:nvCxnSpPr>
                <p:spPr bwMode="auto">
                  <a:xfrm flipV="1">
                    <a:off x="1733858" y="3704829"/>
                    <a:ext cx="1282340" cy="2022"/>
                  </a:xfrm>
                  <a:prstGeom prst="line">
                    <a:avLst/>
                  </a:prstGeom>
                  <a:noFill/>
                  <a:ln w="28575" algn="ctr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sp>
                <p:nvSpPr>
                  <p:cNvPr id="51" name="Rectangle 50"/>
                  <p:cNvSpPr/>
                  <p:nvPr/>
                </p:nvSpPr>
                <p:spPr>
                  <a:xfrm>
                    <a:off x="1934411" y="2916711"/>
                    <a:ext cx="1187446" cy="71241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defTabSz="1219170">
                      <a:defRPr/>
                    </a:pPr>
                    <a:r>
                      <a:rPr lang="en-US" altLang="vi-VN" sz="3200" kern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rPr>
                      <a:t>4,8</a:t>
                    </a:r>
                    <a:endParaRPr lang="en-US" altLang="vi-VN" sz="3200" kern="0" dirty="0">
                      <a:solidFill>
                        <a:srgbClr val="00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47" name="Rectangle 46"/>
                <p:cNvSpPr/>
                <p:nvPr/>
              </p:nvSpPr>
              <p:spPr>
                <a:xfrm>
                  <a:off x="5707328" y="3169600"/>
                  <a:ext cx="1430282" cy="6170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defTabSz="1219170">
                    <a:defRPr/>
                  </a:pPr>
                  <a:r>
                    <a:rPr lang="en-US" altLang="vi-VN" sz="3200" kern="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</a:rPr>
                    <a:t>20,1</a:t>
                  </a:r>
                  <a:endParaRPr lang="en-US" altLang="vi-VN" sz="3200" kern="0" dirty="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43" name="Oval 42"/>
            <p:cNvSpPr/>
            <p:nvPr/>
          </p:nvSpPr>
          <p:spPr>
            <a:xfrm>
              <a:off x="182068" y="4304362"/>
              <a:ext cx="916382" cy="812268"/>
            </a:xfrm>
            <a:prstGeom prst="ellipse">
              <a:avLst/>
            </a:prstGeom>
            <a:solidFill>
              <a:srgbClr val="FFC000">
                <a:lumMod val="20000"/>
                <a:lumOff val="80000"/>
              </a:srgbClr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A</a:t>
              </a:r>
              <a:endParaRPr lang="en-US" sz="3200" b="1" kern="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5021376" y="3138445"/>
            <a:ext cx="2942639" cy="3250489"/>
            <a:chOff x="182068" y="3277894"/>
            <a:chExt cx="2942639" cy="3250489"/>
          </a:xfrm>
        </p:grpSpPr>
        <p:grpSp>
          <p:nvGrpSpPr>
            <p:cNvPr id="53" name="Group 52"/>
            <p:cNvGrpSpPr/>
            <p:nvPr/>
          </p:nvGrpSpPr>
          <p:grpSpPr>
            <a:xfrm>
              <a:off x="602826" y="3277894"/>
              <a:ext cx="2521881" cy="3250489"/>
              <a:chOff x="1744293" y="2929727"/>
              <a:chExt cx="3269049" cy="3386048"/>
            </a:xfrm>
          </p:grpSpPr>
          <p:pic>
            <p:nvPicPr>
              <p:cNvPr id="55" name="Picture 54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744293" y="2929727"/>
                <a:ext cx="3269049" cy="3386048"/>
              </a:xfrm>
              <a:prstGeom prst="rect">
                <a:avLst/>
              </a:prstGeom>
            </p:spPr>
          </p:pic>
          <p:grpSp>
            <p:nvGrpSpPr>
              <p:cNvPr id="56" name="Group 55"/>
              <p:cNvGrpSpPr/>
              <p:nvPr/>
            </p:nvGrpSpPr>
            <p:grpSpPr>
              <a:xfrm>
                <a:off x="2366353" y="4060455"/>
                <a:ext cx="1828330" cy="1882306"/>
                <a:chOff x="5261780" y="1884052"/>
                <a:chExt cx="1828330" cy="1906617"/>
              </a:xfrm>
            </p:grpSpPr>
            <p:grpSp>
              <p:nvGrpSpPr>
                <p:cNvPr id="57" name="Group 56"/>
                <p:cNvGrpSpPr/>
                <p:nvPr/>
              </p:nvGrpSpPr>
              <p:grpSpPr>
                <a:xfrm>
                  <a:off x="5261780" y="1884052"/>
                  <a:ext cx="1828330" cy="1275083"/>
                  <a:chOff x="1232091" y="2234668"/>
                  <a:chExt cx="1828330" cy="1472182"/>
                </a:xfrm>
              </p:grpSpPr>
              <p:sp>
                <p:nvSpPr>
                  <p:cNvPr id="59" name="Text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232091" y="2234668"/>
                    <a:ext cx="1813719" cy="71240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defTabSz="1219170">
                      <a:defRPr/>
                    </a:pPr>
                    <a:r>
                      <a:rPr lang="en-US" altLang="vi-VN" sz="2400" b="1" kern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</a:rPr>
                      <a:t>     </a:t>
                    </a:r>
                    <a:r>
                      <a:rPr lang="en-US" altLang="vi-VN" sz="3200" kern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rPr>
                      <a:t>15,3</a:t>
                    </a:r>
                    <a:r>
                      <a:rPr lang="en-US" altLang="vi-VN" sz="3200" b="1" kern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rPr>
                      <a:t> </a:t>
                    </a:r>
                    <a:r>
                      <a:rPr lang="en-US" altLang="vi-VN" sz="3200" b="1" kern="0" dirty="0" smtClean="0">
                        <a:solidFill>
                          <a:srgbClr val="5F1B1F">
                            <a:lumMod val="50000"/>
                          </a:srgbClr>
                        </a:solidFill>
                        <a:latin typeface="Times New Roman" panose="02020603050405020304" pitchFamily="18" charset="0"/>
                      </a:rPr>
                      <a:t> </a:t>
                    </a:r>
                    <a:r>
                      <a:rPr lang="en-US" altLang="vi-VN" sz="3200" b="1" kern="0" dirty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</a:rPr>
                      <a:t> </a:t>
                    </a:r>
                    <a:endParaRPr lang="en-US" altLang="vi-VN" sz="3200" b="1" kern="0" dirty="0">
                      <a:solidFill>
                        <a:prstClr val="black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60" name="Text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74141" y="2603941"/>
                    <a:ext cx="457200" cy="52322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defTabSz="1219170">
                      <a:defRPr/>
                    </a:pPr>
                    <a:r>
                      <a:rPr lang="en-US" altLang="vi-VN" sz="2800" b="1" kern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rPr>
                      <a:t>+</a:t>
                    </a:r>
                  </a:p>
                </p:txBody>
              </p:sp>
              <p:cxnSp>
                <p:nvCxnSpPr>
                  <p:cNvPr id="61" name="Straight Connector 7"/>
                  <p:cNvCxnSpPr>
                    <a:cxnSpLocks noChangeShapeType="1"/>
                  </p:cNvCxnSpPr>
                  <p:nvPr/>
                </p:nvCxnSpPr>
                <p:spPr bwMode="auto">
                  <a:xfrm flipV="1">
                    <a:off x="1733858" y="3696173"/>
                    <a:ext cx="1326563" cy="10677"/>
                  </a:xfrm>
                  <a:prstGeom prst="line">
                    <a:avLst/>
                  </a:prstGeom>
                  <a:noFill/>
                  <a:ln w="28575" algn="ctr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sp>
                <p:nvSpPr>
                  <p:cNvPr id="62" name="Rectangle 61"/>
                  <p:cNvSpPr/>
                  <p:nvPr/>
                </p:nvSpPr>
                <p:spPr>
                  <a:xfrm>
                    <a:off x="1654356" y="2983762"/>
                    <a:ext cx="978945" cy="71241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defTabSz="1219170">
                      <a:defRPr/>
                    </a:pPr>
                    <a:r>
                      <a:rPr lang="en-US" altLang="vi-VN" sz="3200" kern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rPr>
                      <a:t>4,8</a:t>
                    </a:r>
                    <a:endParaRPr lang="en-US" altLang="vi-VN" sz="3200" kern="0" dirty="0">
                      <a:solidFill>
                        <a:srgbClr val="00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58" name="Rectangle 57"/>
                <p:cNvSpPr/>
                <p:nvPr/>
              </p:nvSpPr>
              <p:spPr>
                <a:xfrm>
                  <a:off x="5555611" y="3173637"/>
                  <a:ext cx="1312488" cy="6170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defTabSz="1219170">
                    <a:defRPr/>
                  </a:pPr>
                  <a:r>
                    <a:rPr lang="vi-VN" altLang="vi-VN" sz="3200" kern="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</a:rPr>
                    <a:t> 6,</a:t>
                  </a:r>
                  <a:r>
                    <a:rPr lang="en-US" altLang="vi-VN" sz="3200" kern="0" dirty="0">
                      <a:solidFill>
                        <a:srgbClr val="000000"/>
                      </a:solidFill>
                      <a:latin typeface="Times New Roman" panose="02020603050405020304" pitchFamily="18" charset="0"/>
                    </a:rPr>
                    <a:t>3</a:t>
                  </a:r>
                  <a:r>
                    <a:rPr lang="en-US" altLang="vi-VN" sz="3200" kern="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</a:rPr>
                    <a:t>3</a:t>
                  </a:r>
                  <a:endParaRPr lang="en-US" altLang="vi-VN" sz="3200" kern="0" dirty="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54" name="Oval 53"/>
            <p:cNvSpPr/>
            <p:nvPr/>
          </p:nvSpPr>
          <p:spPr>
            <a:xfrm>
              <a:off x="182068" y="4304362"/>
              <a:ext cx="916382" cy="812268"/>
            </a:xfrm>
            <a:prstGeom prst="ellipse">
              <a:avLst/>
            </a:prstGeom>
            <a:solidFill>
              <a:srgbClr val="FFC000">
                <a:lumMod val="20000"/>
                <a:lumOff val="80000"/>
              </a:srgbClr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B</a:t>
              </a:r>
              <a:endParaRPr lang="en-US" sz="3200" b="1" kern="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8409320" y="3138739"/>
            <a:ext cx="2942638" cy="3250489"/>
            <a:chOff x="182068" y="3277894"/>
            <a:chExt cx="2942638" cy="3250489"/>
          </a:xfrm>
        </p:grpSpPr>
        <p:grpSp>
          <p:nvGrpSpPr>
            <p:cNvPr id="64" name="Group 63"/>
            <p:cNvGrpSpPr/>
            <p:nvPr/>
          </p:nvGrpSpPr>
          <p:grpSpPr>
            <a:xfrm>
              <a:off x="602828" y="3277894"/>
              <a:ext cx="2521878" cy="3250489"/>
              <a:chOff x="1744293" y="2929727"/>
              <a:chExt cx="3269049" cy="3386048"/>
            </a:xfrm>
          </p:grpSpPr>
          <p:pic>
            <p:nvPicPr>
              <p:cNvPr id="66" name="Picture 65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744293" y="2929727"/>
                <a:ext cx="3269049" cy="3386048"/>
              </a:xfrm>
              <a:prstGeom prst="rect">
                <a:avLst/>
              </a:prstGeom>
            </p:spPr>
          </p:pic>
          <p:grpSp>
            <p:nvGrpSpPr>
              <p:cNvPr id="67" name="Group 66"/>
              <p:cNvGrpSpPr/>
              <p:nvPr/>
            </p:nvGrpSpPr>
            <p:grpSpPr>
              <a:xfrm>
                <a:off x="2443941" y="3699487"/>
                <a:ext cx="1918274" cy="2445115"/>
                <a:chOff x="5339368" y="1518428"/>
                <a:chExt cx="1918274" cy="2476702"/>
              </a:xfrm>
            </p:grpSpPr>
            <p:grpSp>
              <p:nvGrpSpPr>
                <p:cNvPr id="68" name="Group 67"/>
                <p:cNvGrpSpPr/>
                <p:nvPr/>
              </p:nvGrpSpPr>
              <p:grpSpPr>
                <a:xfrm>
                  <a:off x="5339368" y="1518428"/>
                  <a:ext cx="1918274" cy="2476702"/>
                  <a:chOff x="1309679" y="1812526"/>
                  <a:chExt cx="1918274" cy="2859549"/>
                </a:xfrm>
              </p:grpSpPr>
              <p:sp>
                <p:nvSpPr>
                  <p:cNvPr id="70" name="TextBox 69">
                    <a:extLst>
                      <a:ext uri="{FF2B5EF4-FFF2-40B4-BE49-F238E27FC236}">
                        <a16:creationId xmlns:a16="http://schemas.microsoft.com/office/drawing/2014/main" xmlns="" id="{56D73F7C-F3BB-40E1-A16C-1ADAA9D7F4ED}"/>
                      </a:ext>
                    </a:extLst>
                  </p:cNvPr>
                  <p:cNvSpPr txBox="1"/>
                  <p:nvPr/>
                </p:nvSpPr>
                <p:spPr>
                  <a:xfrm>
                    <a:off x="1309679" y="2117530"/>
                    <a:ext cx="1750742" cy="2554545"/>
                  </a:xfrm>
                  <a:prstGeom prst="rect">
                    <a:avLst/>
                  </a:prstGeom>
                  <a:solidFill>
                    <a:sysClr val="window" lastClr="FFFFFF"/>
                  </a:solidFill>
                  <a:ln>
                    <a:noFill/>
                  </a:ln>
                </p:spPr>
                <p:txBody>
                  <a:bodyPr wrap="square">
                    <a:spAutoFit/>
                  </a:bodyPr>
                  <a:lstStyle/>
                  <a:p>
                    <a:pPr defTabSz="1219170">
                      <a:defRPr/>
                    </a:pPr>
                    <a:endParaRPr lang="en-US" altLang="en-US" sz="3200" kern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 defTabSz="1219170">
                      <a:defRPr/>
                    </a:pPr>
                    <a:endParaRPr lang="en-US" altLang="en-US" sz="3200" kern="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 marL="514350" indent="-514350" defTabSz="1219170">
                      <a:buFontTx/>
                      <a:buAutoNum type="arabicPeriod"/>
                      <a:defRPr/>
                    </a:pPr>
                    <a:endParaRPr lang="en-US" altLang="en-US" sz="3200" kern="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 marL="514350" indent="-514350" defTabSz="1219170">
                      <a:buFontTx/>
                      <a:buAutoNum type="arabicPeriod"/>
                      <a:defRPr/>
                    </a:pPr>
                    <a:endParaRPr lang="en-US" altLang="en-US" sz="3200" kern="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 marL="514350" indent="-514350" defTabSz="1219170">
                      <a:buFontTx/>
                      <a:buAutoNum type="arabicPeriod"/>
                      <a:defRPr/>
                    </a:pPr>
                    <a:endParaRPr lang="en-US" altLang="en-US" sz="3200" kern="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71" name="Text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705812" y="1812526"/>
                    <a:ext cx="1522141" cy="116235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defTabSz="1219170">
                      <a:defRPr/>
                    </a:pPr>
                    <a:r>
                      <a:rPr lang="en-US" altLang="vi-VN" sz="2400" b="1" kern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</a:rPr>
                      <a:t>     </a:t>
                    </a:r>
                    <a:r>
                      <a:rPr lang="en-US" altLang="vi-VN" sz="3200" kern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rPr>
                      <a:t>15,3</a:t>
                    </a:r>
                    <a:r>
                      <a:rPr lang="en-US" altLang="vi-VN" sz="3200" b="1" kern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rPr>
                      <a:t> </a:t>
                    </a:r>
                    <a:r>
                      <a:rPr lang="en-US" altLang="vi-VN" sz="3200" b="1" kern="0" dirty="0" smtClean="0">
                        <a:solidFill>
                          <a:srgbClr val="5F1B1F">
                            <a:lumMod val="50000"/>
                          </a:srgbClr>
                        </a:solidFill>
                        <a:latin typeface="Times New Roman" panose="02020603050405020304" pitchFamily="18" charset="0"/>
                      </a:rPr>
                      <a:t> </a:t>
                    </a:r>
                    <a:r>
                      <a:rPr lang="en-US" altLang="vi-VN" sz="3200" b="1" kern="0" dirty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</a:rPr>
                      <a:t> </a:t>
                    </a:r>
                    <a:endParaRPr lang="en-US" altLang="vi-VN" sz="3200" b="1" kern="0" dirty="0">
                      <a:solidFill>
                        <a:prstClr val="black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72" name="Text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77211" y="2688699"/>
                    <a:ext cx="457200" cy="52322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defTabSz="1219170">
                      <a:defRPr/>
                    </a:pPr>
                    <a:r>
                      <a:rPr lang="en-US" altLang="vi-VN" sz="2800" b="1" kern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rPr>
                      <a:t>+</a:t>
                    </a:r>
                  </a:p>
                </p:txBody>
              </p:sp>
              <p:cxnSp>
                <p:nvCxnSpPr>
                  <p:cNvPr id="73" name="Straight Connector 7"/>
                  <p:cNvCxnSpPr>
                    <a:cxnSpLocks noChangeShapeType="1"/>
                  </p:cNvCxnSpPr>
                  <p:nvPr/>
                </p:nvCxnSpPr>
                <p:spPr bwMode="auto">
                  <a:xfrm flipV="1">
                    <a:off x="1733858" y="3694502"/>
                    <a:ext cx="1384212" cy="12348"/>
                  </a:xfrm>
                  <a:prstGeom prst="line">
                    <a:avLst/>
                  </a:prstGeom>
                  <a:noFill/>
                  <a:ln w="28575" algn="ctr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sp>
                <p:nvSpPr>
                  <p:cNvPr id="74" name="Rectangle 73"/>
                  <p:cNvSpPr/>
                  <p:nvPr/>
                </p:nvSpPr>
                <p:spPr>
                  <a:xfrm>
                    <a:off x="1962759" y="2982090"/>
                    <a:ext cx="1187447" cy="71241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defTabSz="1219170">
                      <a:defRPr/>
                    </a:pPr>
                    <a:r>
                      <a:rPr lang="en-US" altLang="vi-VN" sz="3200" kern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rPr>
                      <a:t>4,8</a:t>
                    </a:r>
                    <a:endParaRPr lang="en-US" altLang="vi-VN" sz="3200" kern="0" dirty="0">
                      <a:solidFill>
                        <a:srgbClr val="00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69" name="Rectangle 68"/>
                <p:cNvSpPr/>
                <p:nvPr/>
              </p:nvSpPr>
              <p:spPr>
                <a:xfrm>
                  <a:off x="5738534" y="3189797"/>
                  <a:ext cx="1430282" cy="6170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defTabSz="1219170">
                    <a:defRPr/>
                  </a:pPr>
                  <a:r>
                    <a:rPr lang="vi-VN" altLang="vi-VN" sz="3200" kern="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</a:rPr>
                    <a:t>2</a:t>
                  </a:r>
                  <a:r>
                    <a:rPr lang="en-US" altLang="vi-VN" sz="3200" kern="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</a:rPr>
                    <a:t>9</a:t>
                  </a:r>
                  <a:r>
                    <a:rPr lang="vi-VN" altLang="vi-VN" sz="3200" kern="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</a:rPr>
                    <a:t>,</a:t>
                  </a:r>
                  <a:r>
                    <a:rPr lang="en-US" altLang="vi-VN" sz="3200" kern="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</a:rPr>
                    <a:t>1</a:t>
                  </a:r>
                  <a:endParaRPr lang="en-US" altLang="vi-VN" sz="3200" kern="0" dirty="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65" name="Oval 64"/>
            <p:cNvSpPr/>
            <p:nvPr/>
          </p:nvSpPr>
          <p:spPr>
            <a:xfrm>
              <a:off x="182068" y="4304362"/>
              <a:ext cx="916382" cy="812268"/>
            </a:xfrm>
            <a:prstGeom prst="ellipse">
              <a:avLst/>
            </a:prstGeom>
            <a:solidFill>
              <a:srgbClr val="FFC000">
                <a:lumMod val="20000"/>
                <a:lumOff val="80000"/>
              </a:srgbClr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C</a:t>
              </a:r>
              <a:endParaRPr lang="en-US" sz="3200" b="1" kern="0" dirty="0">
                <a:solidFill>
                  <a:prstClr val="white"/>
                </a:solidFill>
              </a:endParaRPr>
            </a:p>
          </p:txBody>
        </p:sp>
      </p:grpSp>
      <p:sp>
        <p:nvSpPr>
          <p:cNvPr id="76" name="Oval 75"/>
          <p:cNvSpPr/>
          <p:nvPr/>
        </p:nvSpPr>
        <p:spPr>
          <a:xfrm>
            <a:off x="1412303" y="4147097"/>
            <a:ext cx="916382" cy="812268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A</a:t>
            </a:r>
            <a:endParaRPr lang="en-US" sz="3200" b="1" kern="0" dirty="0">
              <a:solidFill>
                <a:prstClr val="white"/>
              </a:solidFill>
            </a:endParaRPr>
          </a:p>
        </p:txBody>
      </p:sp>
      <p:sp>
        <p:nvSpPr>
          <p:cNvPr id="75" name="WordArt 16"/>
          <p:cNvSpPr>
            <a:spLocks noChangeArrowheads="1" noChangeShapeType="1" noTextEdit="1"/>
          </p:cNvSpPr>
          <p:nvPr/>
        </p:nvSpPr>
        <p:spPr bwMode="auto">
          <a:xfrm>
            <a:off x="4053208" y="555452"/>
            <a:ext cx="5974781" cy="1178620"/>
          </a:xfrm>
          <a:prstGeom prst="rect">
            <a:avLst/>
          </a:prstGeom>
        </p:spPr>
        <p:txBody>
          <a:bodyPr wrap="none" numCol="1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600" b="1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cs typeface="Times New Roman" panose="02020603050405020304" pitchFamily="18" charset="0"/>
              </a:rPr>
              <a:t>Ai </a:t>
            </a:r>
            <a:r>
              <a:rPr lang="en-US" sz="3600" b="1" kern="10" spc="-360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cs typeface="Times New Roman" panose="02020603050405020304" pitchFamily="18" charset="0"/>
              </a:rPr>
              <a:t>nhanh</a:t>
            </a:r>
            <a:r>
              <a:rPr lang="en-US" sz="3600" b="1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cs typeface="Times New Roman" panose="02020603050405020304" pitchFamily="18" charset="0"/>
              </a:rPr>
              <a:t>, </a:t>
            </a:r>
            <a:r>
              <a:rPr lang="en-US" sz="3600" b="1" kern="10" spc="-360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cs typeface="Times New Roman" panose="02020603050405020304" pitchFamily="18" charset="0"/>
              </a:rPr>
              <a:t>ai</a:t>
            </a:r>
            <a:r>
              <a:rPr lang="en-US" sz="3600" b="1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3600" b="1" kern="10" spc="-360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cs typeface="Times New Roman" panose="02020603050405020304" pitchFamily="18" charset="0"/>
              </a:rPr>
              <a:t>đúng</a:t>
            </a:r>
            <a:r>
              <a:rPr lang="en-US" sz="3600" b="1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cs typeface="Times New Roman" panose="02020603050405020304" pitchFamily="18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82971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-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-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6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-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6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-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6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-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7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-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7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-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8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-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8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-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8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-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withGroup">
                            <p:stCondLst>
                              <p:cond delay="20500"/>
                            </p:stCondLst>
                            <p:childTnLst>
                              <p:par>
                                <p:cTn id="9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ong Dong Ho=conve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39" grpId="0"/>
      <p:bldP spid="40" grpId="0"/>
      <p:bldP spid="76" grpId="0" animBg="1"/>
      <p:bldP spid="75" grpId="0"/>
      <p:bldP spid="75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Content Placeholder 4">
            <a:extLst>
              <a:ext uri="{FF2B5EF4-FFF2-40B4-BE49-F238E27FC236}">
                <a16:creationId xmlns:a16="http://schemas.microsoft.com/office/drawing/2014/main" xmlns="" id="{DF6E4A4C-15B5-464C-B9A0-E13C87A8535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004" y="249892"/>
            <a:ext cx="12192000" cy="6851650"/>
          </a:xfrm>
        </p:spPr>
      </p:pic>
      <p:grpSp>
        <p:nvGrpSpPr>
          <p:cNvPr id="9" name="Group 26">
            <a:extLst>
              <a:ext uri="{FF2B5EF4-FFF2-40B4-BE49-F238E27FC236}">
                <a16:creationId xmlns:a16="http://schemas.microsoft.com/office/drawing/2014/main" xmlns="" id="{E346C00B-B3E5-4A11-9595-91DDCFD87A63}"/>
              </a:ext>
            </a:extLst>
          </p:cNvPr>
          <p:cNvGrpSpPr>
            <a:grpSpLocks/>
          </p:cNvGrpSpPr>
          <p:nvPr/>
        </p:nvGrpSpPr>
        <p:grpSpPr bwMode="auto">
          <a:xfrm>
            <a:off x="9656597" y="73025"/>
            <a:ext cx="1758950" cy="2025650"/>
            <a:chOff x="7030578" y="904793"/>
            <a:chExt cx="1935834" cy="2346655"/>
          </a:xfrm>
        </p:grpSpPr>
        <p:pic>
          <p:nvPicPr>
            <p:cNvPr id="5140" name="Picture 2">
              <a:extLst>
                <a:ext uri="{FF2B5EF4-FFF2-40B4-BE49-F238E27FC236}">
                  <a16:creationId xmlns:a16="http://schemas.microsoft.com/office/drawing/2014/main" xmlns="" id="{E2110210-B04A-4ED0-B109-F4DE3D05D6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0578" y="904793"/>
              <a:ext cx="1935834" cy="2346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Oval 10">
              <a:extLst>
                <a:ext uri="{FF2B5EF4-FFF2-40B4-BE49-F238E27FC236}">
                  <a16:creationId xmlns:a16="http://schemas.microsoft.com/office/drawing/2014/main" xmlns="" id="{52D7F615-96E3-489B-8011-C1F64E35999E}"/>
                </a:ext>
              </a:extLst>
            </p:cNvPr>
            <p:cNvSpPr/>
            <p:nvPr/>
          </p:nvSpPr>
          <p:spPr>
            <a:xfrm>
              <a:off x="7355547" y="1631227"/>
              <a:ext cx="1340059" cy="1338844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en-US" sz="2400" b="1" kern="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Thời</a:t>
              </a:r>
              <a:r>
                <a:rPr lang="en-US" sz="2400" b="1" kern="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>
                <a:defRPr/>
              </a:pPr>
              <a:r>
                <a:rPr lang="en-US" sz="2400" b="1" kern="0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gian</a:t>
              </a:r>
              <a:endParaRPr lang="en-US" sz="2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84D8B029-78FE-4267-B59B-CB4E70E8782F}"/>
              </a:ext>
            </a:extLst>
          </p:cNvPr>
          <p:cNvSpPr/>
          <p:nvPr/>
        </p:nvSpPr>
        <p:spPr>
          <a:xfrm>
            <a:off x="9950285" y="700088"/>
            <a:ext cx="1219200" cy="1155700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5DD1CD64-D36C-42B3-807D-ACA3AB09A605}"/>
              </a:ext>
            </a:extLst>
          </p:cNvPr>
          <p:cNvSpPr/>
          <p:nvPr/>
        </p:nvSpPr>
        <p:spPr>
          <a:xfrm>
            <a:off x="9950285" y="700088"/>
            <a:ext cx="1219200" cy="1155700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5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40C05CB9-C10B-4EFF-BE8A-9F352A4276A3}"/>
              </a:ext>
            </a:extLst>
          </p:cNvPr>
          <p:cNvSpPr/>
          <p:nvPr/>
        </p:nvSpPr>
        <p:spPr>
          <a:xfrm>
            <a:off x="9950285" y="700088"/>
            <a:ext cx="1219200" cy="1157287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5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7017F41F-8261-4B54-934F-4B56F713732E}"/>
              </a:ext>
            </a:extLst>
          </p:cNvPr>
          <p:cNvSpPr/>
          <p:nvPr/>
        </p:nvSpPr>
        <p:spPr>
          <a:xfrm>
            <a:off x="9958222" y="698500"/>
            <a:ext cx="1220788" cy="1157288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5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5CDC292E-B5C2-4E94-B6C2-F6C55111ECF8}"/>
              </a:ext>
            </a:extLst>
          </p:cNvPr>
          <p:cNvSpPr/>
          <p:nvPr/>
        </p:nvSpPr>
        <p:spPr>
          <a:xfrm>
            <a:off x="9967747" y="696913"/>
            <a:ext cx="1217613" cy="1157287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5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558A829E-3449-45B8-9F8F-3E78B237206F}"/>
              </a:ext>
            </a:extLst>
          </p:cNvPr>
          <p:cNvSpPr/>
          <p:nvPr/>
        </p:nvSpPr>
        <p:spPr>
          <a:xfrm>
            <a:off x="9966160" y="696913"/>
            <a:ext cx="1219200" cy="1157287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5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xmlns="" id="{EA1195B0-36DD-4352-B74D-25AB774F2F5B}"/>
              </a:ext>
            </a:extLst>
          </p:cNvPr>
          <p:cNvSpPr/>
          <p:nvPr/>
        </p:nvSpPr>
        <p:spPr>
          <a:xfrm>
            <a:off x="9975685" y="696913"/>
            <a:ext cx="1217612" cy="1157287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5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C6A7A771-7EE9-490F-BA8B-00BA7B2DBA7E}"/>
              </a:ext>
            </a:extLst>
          </p:cNvPr>
          <p:cNvSpPr/>
          <p:nvPr/>
        </p:nvSpPr>
        <p:spPr>
          <a:xfrm>
            <a:off x="9989972" y="696913"/>
            <a:ext cx="1217613" cy="1155700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5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F351F6AE-4726-464C-9C63-ECC9D7E5330C}"/>
              </a:ext>
            </a:extLst>
          </p:cNvPr>
          <p:cNvSpPr/>
          <p:nvPr/>
        </p:nvSpPr>
        <p:spPr>
          <a:xfrm>
            <a:off x="10005847" y="698500"/>
            <a:ext cx="1217613" cy="1154113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5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E6B608E2-2CD5-4BAE-89F6-E1031E4E372D}"/>
              </a:ext>
            </a:extLst>
          </p:cNvPr>
          <p:cNvSpPr/>
          <p:nvPr/>
        </p:nvSpPr>
        <p:spPr>
          <a:xfrm>
            <a:off x="10001085" y="709613"/>
            <a:ext cx="1219200" cy="1131887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54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pic>
        <p:nvPicPr>
          <p:cNvPr id="26" name="Picture 5" descr="Bellcol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0860" y="365064"/>
            <a:ext cx="22098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654" y="-74240"/>
            <a:ext cx="6994119" cy="3077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9" name="TextBox 4"/>
          <p:cNvSpPr txBox="1">
            <a:spLocks noChangeArrowheads="1"/>
          </p:cNvSpPr>
          <p:nvPr/>
        </p:nvSpPr>
        <p:spPr bwMode="auto">
          <a:xfrm>
            <a:off x="4035187" y="287705"/>
            <a:ext cx="539519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/>
            <a:r>
              <a:rPr lang="en-US" altLang="vi-VN" sz="2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    </a:t>
            </a:r>
            <a:r>
              <a:rPr lang="en-US" altLang="vi-VN" sz="3200" dirty="0" err="1">
                <a:solidFill>
                  <a:prstClr val="white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prstClr val="white"/>
                </a:solidFill>
                <a:latin typeface="Times New Roman" panose="02020603050405020304" pitchFamily="18" charset="0"/>
              </a:rPr>
              <a:t>hãy</a:t>
            </a:r>
            <a:r>
              <a:rPr lang="en-US" altLang="vi-VN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prstClr val="white"/>
                </a:solidFill>
                <a:latin typeface="Times New Roman" panose="02020603050405020304" pitchFamily="18" charset="0"/>
              </a:rPr>
              <a:t>chọn</a:t>
            </a:r>
            <a:r>
              <a:rPr lang="en-US" altLang="vi-VN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prstClr val="white"/>
                </a:solidFill>
                <a:latin typeface="Times New Roman" panose="02020603050405020304" pitchFamily="18" charset="0"/>
              </a:rPr>
              <a:t>đáp</a:t>
            </a:r>
            <a:r>
              <a:rPr lang="en-US" altLang="vi-VN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prstClr val="white"/>
                </a:solidFill>
                <a:latin typeface="Times New Roman" panose="02020603050405020304" pitchFamily="18" charset="0"/>
              </a:rPr>
              <a:t>án</a:t>
            </a:r>
            <a:r>
              <a:rPr lang="en-US" altLang="vi-VN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prstClr val="white"/>
                </a:solidFill>
                <a:latin typeface="Times New Roman" panose="02020603050405020304" pitchFamily="18" charset="0"/>
              </a:rPr>
              <a:t>đúng</a:t>
            </a:r>
            <a:r>
              <a:rPr lang="en-US" altLang="vi-VN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prstClr val="white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vi-VN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prstClr val="white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vi-VN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prstClr val="white"/>
                </a:solidFill>
                <a:latin typeface="Times New Roman" panose="02020603050405020304" pitchFamily="18" charset="0"/>
              </a:rPr>
              <a:t>tính</a:t>
            </a:r>
            <a:r>
              <a:rPr lang="en-US" altLang="vi-VN" sz="3200" dirty="0">
                <a:solidFill>
                  <a:prstClr val="white"/>
                </a:solidFill>
                <a:latin typeface="Times New Roman" panose="02020603050405020304" pitchFamily="18" charset="0"/>
              </a:rPr>
              <a:t>:</a:t>
            </a:r>
            <a:r>
              <a:rPr lang="en-US" altLang="vi-VN" sz="3200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40" name="TextBox 4"/>
          <p:cNvSpPr txBox="1">
            <a:spLocks noChangeArrowheads="1"/>
          </p:cNvSpPr>
          <p:nvPr/>
        </p:nvSpPr>
        <p:spPr bwMode="auto">
          <a:xfrm>
            <a:off x="4967775" y="1422522"/>
            <a:ext cx="372866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>
              <a:defRPr/>
            </a:pPr>
            <a:r>
              <a:rPr lang="en-US" altLang="vi-VN" sz="4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    </a:t>
            </a:r>
            <a:r>
              <a:rPr lang="en-US" altLang="vi-VN" sz="44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3</a:t>
            </a:r>
            <a:r>
              <a:rPr lang="vi-VN" altLang="vi-VN" sz="44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,1</a:t>
            </a:r>
            <a:r>
              <a:rPr lang="en-US" altLang="vi-VN" sz="44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5</a:t>
            </a:r>
            <a:r>
              <a:rPr lang="vi-VN" altLang="vi-VN" sz="44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+ </a:t>
            </a:r>
            <a:r>
              <a:rPr lang="en-US" altLang="vi-VN" sz="44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4</a:t>
            </a:r>
            <a:r>
              <a:rPr lang="en-US" altLang="vi-VN" sz="4400" b="1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   </a:t>
            </a:r>
            <a:endParaRPr lang="en-US" altLang="vi-VN" sz="44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1415029" y="3130568"/>
            <a:ext cx="2942638" cy="3250489"/>
            <a:chOff x="182068" y="3277894"/>
            <a:chExt cx="2942638" cy="3250489"/>
          </a:xfrm>
        </p:grpSpPr>
        <p:grpSp>
          <p:nvGrpSpPr>
            <p:cNvPr id="42" name="Group 41"/>
            <p:cNvGrpSpPr/>
            <p:nvPr/>
          </p:nvGrpSpPr>
          <p:grpSpPr>
            <a:xfrm>
              <a:off x="602828" y="3277894"/>
              <a:ext cx="2521878" cy="3250489"/>
              <a:chOff x="1744293" y="2929727"/>
              <a:chExt cx="3269049" cy="3386048"/>
            </a:xfrm>
          </p:grpSpPr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744293" y="2929727"/>
                <a:ext cx="3269049" cy="3386048"/>
              </a:xfrm>
              <a:prstGeom prst="rect">
                <a:avLst/>
              </a:prstGeom>
            </p:spPr>
          </p:pic>
          <p:grpSp>
            <p:nvGrpSpPr>
              <p:cNvPr id="45" name="Group 44"/>
              <p:cNvGrpSpPr/>
              <p:nvPr/>
            </p:nvGrpSpPr>
            <p:grpSpPr>
              <a:xfrm>
                <a:off x="2435981" y="3699487"/>
                <a:ext cx="1896694" cy="2239276"/>
                <a:chOff x="5331408" y="1518428"/>
                <a:chExt cx="1896694" cy="2268204"/>
              </a:xfrm>
            </p:grpSpPr>
            <p:grpSp>
              <p:nvGrpSpPr>
                <p:cNvPr id="46" name="Group 45"/>
                <p:cNvGrpSpPr/>
                <p:nvPr/>
              </p:nvGrpSpPr>
              <p:grpSpPr>
                <a:xfrm>
                  <a:off x="5331408" y="1518428"/>
                  <a:ext cx="1896694" cy="1640706"/>
                  <a:chOff x="1301719" y="1812526"/>
                  <a:chExt cx="1896694" cy="1894325"/>
                </a:xfrm>
              </p:grpSpPr>
              <p:sp>
                <p:nvSpPr>
                  <p:cNvPr id="48" name="Text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705812" y="1812526"/>
                    <a:ext cx="1492601" cy="116235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defTabSz="1219170">
                      <a:defRPr/>
                    </a:pPr>
                    <a:r>
                      <a:rPr lang="en-US" altLang="vi-VN" sz="2400" b="1" kern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</a:rPr>
                      <a:t>     </a:t>
                    </a:r>
                    <a:r>
                      <a:rPr lang="en-US" altLang="vi-VN" sz="3200" kern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rPr>
                      <a:t>3</a:t>
                    </a:r>
                    <a:r>
                      <a:rPr lang="vi-VN" altLang="vi-VN" sz="3200" kern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rPr>
                      <a:t>,1</a:t>
                    </a:r>
                    <a:r>
                      <a:rPr lang="en-US" altLang="vi-VN" sz="3200" kern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rPr>
                      <a:t>5</a:t>
                    </a:r>
                    <a:r>
                      <a:rPr lang="en-US" altLang="vi-VN" sz="3200" b="1" kern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rPr>
                      <a:t> </a:t>
                    </a:r>
                    <a:r>
                      <a:rPr lang="en-US" altLang="vi-VN" sz="3200" b="1" kern="0" dirty="0" smtClean="0">
                        <a:solidFill>
                          <a:srgbClr val="5F1B1F">
                            <a:lumMod val="50000"/>
                          </a:srgbClr>
                        </a:solidFill>
                        <a:latin typeface="Times New Roman" panose="02020603050405020304" pitchFamily="18" charset="0"/>
                      </a:rPr>
                      <a:t> </a:t>
                    </a:r>
                    <a:r>
                      <a:rPr lang="en-US" altLang="vi-VN" sz="3200" b="1" kern="0" dirty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</a:rPr>
                      <a:t> </a:t>
                    </a:r>
                    <a:endParaRPr lang="en-US" altLang="vi-VN" sz="3200" b="1" kern="0" dirty="0">
                      <a:solidFill>
                        <a:prstClr val="black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9" name="Text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01719" y="2664482"/>
                    <a:ext cx="457200" cy="52322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defTabSz="1219170">
                      <a:defRPr/>
                    </a:pPr>
                    <a:r>
                      <a:rPr lang="en-US" altLang="vi-VN" sz="2800" b="1" kern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rPr>
                      <a:t>+</a:t>
                    </a:r>
                  </a:p>
                </p:txBody>
              </p:sp>
              <p:cxnSp>
                <p:nvCxnSpPr>
                  <p:cNvPr id="50" name="Straight Connector 7"/>
                  <p:cNvCxnSpPr>
                    <a:cxnSpLocks noChangeShapeType="1"/>
                  </p:cNvCxnSpPr>
                  <p:nvPr/>
                </p:nvCxnSpPr>
                <p:spPr bwMode="auto">
                  <a:xfrm flipV="1">
                    <a:off x="1733858" y="3704829"/>
                    <a:ext cx="1282340" cy="2022"/>
                  </a:xfrm>
                  <a:prstGeom prst="line">
                    <a:avLst/>
                  </a:prstGeom>
                  <a:noFill/>
                  <a:ln w="28575" algn="ctr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sp>
                <p:nvSpPr>
                  <p:cNvPr id="51" name="Rectangle 50"/>
                  <p:cNvSpPr/>
                  <p:nvPr/>
                </p:nvSpPr>
                <p:spPr>
                  <a:xfrm>
                    <a:off x="1684871" y="2916711"/>
                    <a:ext cx="516196" cy="71241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defTabSz="1219170">
                      <a:defRPr/>
                    </a:pPr>
                    <a:r>
                      <a:rPr lang="en-US" altLang="vi-VN" sz="3200" kern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rPr>
                      <a:t>4</a:t>
                    </a:r>
                    <a:endParaRPr lang="en-US" altLang="vi-VN" sz="3200" kern="0" dirty="0">
                      <a:solidFill>
                        <a:srgbClr val="00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47" name="Rectangle 46"/>
                <p:cNvSpPr/>
                <p:nvPr/>
              </p:nvSpPr>
              <p:spPr>
                <a:xfrm>
                  <a:off x="5694851" y="3169600"/>
                  <a:ext cx="1430282" cy="6170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defTabSz="1219170">
                    <a:defRPr/>
                  </a:pPr>
                  <a:r>
                    <a:rPr lang="en-US" altLang="vi-VN" sz="3200" kern="0" dirty="0">
                      <a:solidFill>
                        <a:srgbClr val="000000"/>
                      </a:solidFill>
                      <a:latin typeface="Times New Roman" panose="02020603050405020304" pitchFamily="18" charset="0"/>
                    </a:rPr>
                    <a:t>7</a:t>
                  </a:r>
                  <a:r>
                    <a:rPr lang="vi-VN" altLang="vi-VN" sz="3200" kern="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</a:rPr>
                    <a:t> 1</a:t>
                  </a:r>
                  <a:r>
                    <a:rPr lang="en-US" altLang="vi-VN" sz="3200" kern="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</a:rPr>
                    <a:t>5</a:t>
                  </a:r>
                  <a:endParaRPr lang="en-US" altLang="vi-VN" sz="3200" kern="0" dirty="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43" name="Oval 42"/>
            <p:cNvSpPr/>
            <p:nvPr/>
          </p:nvSpPr>
          <p:spPr>
            <a:xfrm>
              <a:off x="182068" y="4304362"/>
              <a:ext cx="916382" cy="812268"/>
            </a:xfrm>
            <a:prstGeom prst="ellipse">
              <a:avLst/>
            </a:prstGeom>
            <a:solidFill>
              <a:srgbClr val="FFC000">
                <a:lumMod val="20000"/>
                <a:lumOff val="80000"/>
              </a:srgbClr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A</a:t>
              </a:r>
              <a:endParaRPr lang="en-US" sz="3200" b="1" kern="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5021376" y="3138445"/>
            <a:ext cx="2942637" cy="3250489"/>
            <a:chOff x="182068" y="3277894"/>
            <a:chExt cx="2942637" cy="3250489"/>
          </a:xfrm>
        </p:grpSpPr>
        <p:grpSp>
          <p:nvGrpSpPr>
            <p:cNvPr id="53" name="Group 52"/>
            <p:cNvGrpSpPr/>
            <p:nvPr/>
          </p:nvGrpSpPr>
          <p:grpSpPr>
            <a:xfrm>
              <a:off x="602829" y="3277894"/>
              <a:ext cx="2521876" cy="3250489"/>
              <a:chOff x="1744293" y="2929727"/>
              <a:chExt cx="3269049" cy="3386048"/>
            </a:xfrm>
          </p:grpSpPr>
          <p:pic>
            <p:nvPicPr>
              <p:cNvPr id="55" name="Picture 54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744293" y="2929727"/>
                <a:ext cx="3269049" cy="3386048"/>
              </a:xfrm>
              <a:prstGeom prst="rect">
                <a:avLst/>
              </a:prstGeom>
            </p:spPr>
          </p:pic>
          <p:grpSp>
            <p:nvGrpSpPr>
              <p:cNvPr id="56" name="Group 55"/>
              <p:cNvGrpSpPr/>
              <p:nvPr/>
            </p:nvGrpSpPr>
            <p:grpSpPr>
              <a:xfrm>
                <a:off x="2446018" y="4060475"/>
                <a:ext cx="2081957" cy="1882275"/>
                <a:chOff x="5341445" y="1884079"/>
                <a:chExt cx="2081957" cy="1906590"/>
              </a:xfrm>
            </p:grpSpPr>
            <p:grpSp>
              <p:nvGrpSpPr>
                <p:cNvPr id="57" name="Group 56"/>
                <p:cNvGrpSpPr/>
                <p:nvPr/>
              </p:nvGrpSpPr>
              <p:grpSpPr>
                <a:xfrm>
                  <a:off x="5341445" y="1884079"/>
                  <a:ext cx="2081957" cy="1275053"/>
                  <a:chOff x="1311756" y="2234700"/>
                  <a:chExt cx="2081957" cy="1472150"/>
                </a:xfrm>
              </p:grpSpPr>
              <p:sp>
                <p:nvSpPr>
                  <p:cNvPr id="59" name="Text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79995" y="2234700"/>
                    <a:ext cx="1813718" cy="71241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defTabSz="1219170">
                      <a:defRPr/>
                    </a:pPr>
                    <a:r>
                      <a:rPr lang="en-US" altLang="vi-VN" sz="2400" b="1" kern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</a:rPr>
                      <a:t> </a:t>
                    </a:r>
                    <a:r>
                      <a:rPr lang="en-US" altLang="vi-VN" sz="3200" kern="0" dirty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</a:rPr>
                      <a:t>3</a:t>
                    </a:r>
                    <a:r>
                      <a:rPr lang="vi-VN" altLang="vi-VN" sz="3200" kern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rPr>
                      <a:t>,1</a:t>
                    </a:r>
                    <a:r>
                      <a:rPr lang="en-US" altLang="vi-VN" sz="3200" kern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rPr>
                      <a:t>5</a:t>
                    </a:r>
                    <a:r>
                      <a:rPr lang="en-US" altLang="vi-VN" sz="3200" b="1" kern="0" dirty="0" smtClean="0">
                        <a:solidFill>
                          <a:srgbClr val="5F1B1F">
                            <a:lumMod val="50000"/>
                          </a:srgbClr>
                        </a:solidFill>
                        <a:latin typeface="Times New Roman" panose="02020603050405020304" pitchFamily="18" charset="0"/>
                      </a:rPr>
                      <a:t> </a:t>
                    </a:r>
                    <a:r>
                      <a:rPr lang="en-US" altLang="vi-VN" sz="3200" b="1" kern="0" dirty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</a:rPr>
                      <a:t> </a:t>
                    </a:r>
                    <a:endParaRPr lang="en-US" altLang="vi-VN" sz="3200" b="1" kern="0" dirty="0">
                      <a:solidFill>
                        <a:prstClr val="black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60" name="Text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11756" y="2603941"/>
                    <a:ext cx="457199" cy="52322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defTabSz="1219170">
                      <a:defRPr/>
                    </a:pPr>
                    <a:r>
                      <a:rPr lang="en-US" altLang="vi-VN" sz="2800" b="1" kern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rPr>
                      <a:t>+</a:t>
                    </a:r>
                  </a:p>
                </p:txBody>
              </p:sp>
              <p:cxnSp>
                <p:nvCxnSpPr>
                  <p:cNvPr id="61" name="Straight Connector 7"/>
                  <p:cNvCxnSpPr>
                    <a:cxnSpLocks noChangeShapeType="1"/>
                  </p:cNvCxnSpPr>
                  <p:nvPr/>
                </p:nvCxnSpPr>
                <p:spPr bwMode="auto">
                  <a:xfrm flipV="1">
                    <a:off x="1733858" y="3696173"/>
                    <a:ext cx="1326563" cy="10677"/>
                  </a:xfrm>
                  <a:prstGeom prst="line">
                    <a:avLst/>
                  </a:prstGeom>
                  <a:noFill/>
                  <a:ln w="28575" algn="ctr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sp>
                <p:nvSpPr>
                  <p:cNvPr id="62" name="Rectangle 61"/>
                  <p:cNvSpPr/>
                  <p:nvPr/>
                </p:nvSpPr>
                <p:spPr>
                  <a:xfrm>
                    <a:off x="2315642" y="2983761"/>
                    <a:ext cx="635059" cy="71241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defTabSz="1219170">
                      <a:defRPr/>
                    </a:pPr>
                    <a:r>
                      <a:rPr lang="en-US" altLang="vi-VN" sz="3200" kern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rPr>
                      <a:t>4</a:t>
                    </a:r>
                    <a:endParaRPr lang="en-US" altLang="vi-VN" sz="3200" kern="0" dirty="0">
                      <a:solidFill>
                        <a:srgbClr val="00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58" name="Rectangle 57"/>
                <p:cNvSpPr/>
                <p:nvPr/>
              </p:nvSpPr>
              <p:spPr>
                <a:xfrm>
                  <a:off x="5560542" y="3173637"/>
                  <a:ext cx="1311425" cy="6170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defTabSz="1219170">
                    <a:defRPr/>
                  </a:pPr>
                  <a:r>
                    <a:rPr lang="vi-VN" altLang="vi-VN" sz="3200" kern="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</a:rPr>
                    <a:t> </a:t>
                  </a:r>
                  <a:r>
                    <a:rPr lang="en-US" altLang="vi-VN" sz="3200" kern="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</a:rPr>
                    <a:t>3</a:t>
                  </a:r>
                  <a:r>
                    <a:rPr lang="vi-VN" altLang="vi-VN" sz="3200" kern="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</a:rPr>
                    <a:t>,19</a:t>
                  </a:r>
                  <a:endParaRPr lang="en-US" altLang="vi-VN" sz="3200" kern="0" dirty="0">
                    <a:solidFill>
                      <a:srgbClr val="000000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54" name="Oval 53"/>
            <p:cNvSpPr/>
            <p:nvPr/>
          </p:nvSpPr>
          <p:spPr>
            <a:xfrm>
              <a:off x="182068" y="4304362"/>
              <a:ext cx="916382" cy="812268"/>
            </a:xfrm>
            <a:prstGeom prst="ellipse">
              <a:avLst/>
            </a:prstGeom>
            <a:solidFill>
              <a:srgbClr val="FFC000">
                <a:lumMod val="20000"/>
                <a:lumOff val="80000"/>
              </a:srgbClr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B</a:t>
              </a:r>
              <a:endParaRPr lang="en-US" sz="3200" b="1" kern="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8409320" y="3100239"/>
            <a:ext cx="2942638" cy="3250489"/>
            <a:chOff x="182068" y="3277894"/>
            <a:chExt cx="2942638" cy="3250489"/>
          </a:xfrm>
        </p:grpSpPr>
        <p:grpSp>
          <p:nvGrpSpPr>
            <p:cNvPr id="64" name="Group 63"/>
            <p:cNvGrpSpPr/>
            <p:nvPr/>
          </p:nvGrpSpPr>
          <p:grpSpPr>
            <a:xfrm>
              <a:off x="602828" y="3277894"/>
              <a:ext cx="2521878" cy="3250489"/>
              <a:chOff x="1744293" y="2929727"/>
              <a:chExt cx="3269049" cy="3386048"/>
            </a:xfrm>
          </p:grpSpPr>
          <p:pic>
            <p:nvPicPr>
              <p:cNvPr id="66" name="Picture 65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744293" y="2929727"/>
                <a:ext cx="3269049" cy="3386048"/>
              </a:xfrm>
              <a:prstGeom prst="rect">
                <a:avLst/>
              </a:prstGeom>
            </p:spPr>
          </p:pic>
          <p:grpSp>
            <p:nvGrpSpPr>
              <p:cNvPr id="67" name="Group 66"/>
              <p:cNvGrpSpPr/>
              <p:nvPr/>
            </p:nvGrpSpPr>
            <p:grpSpPr>
              <a:xfrm>
                <a:off x="2443941" y="3699487"/>
                <a:ext cx="1918274" cy="2445115"/>
                <a:chOff x="5339368" y="1518428"/>
                <a:chExt cx="1918274" cy="2476702"/>
              </a:xfrm>
            </p:grpSpPr>
            <p:grpSp>
              <p:nvGrpSpPr>
                <p:cNvPr id="68" name="Group 67"/>
                <p:cNvGrpSpPr/>
                <p:nvPr/>
              </p:nvGrpSpPr>
              <p:grpSpPr>
                <a:xfrm>
                  <a:off x="5339368" y="1518428"/>
                  <a:ext cx="1918274" cy="2476702"/>
                  <a:chOff x="1309679" y="1812526"/>
                  <a:chExt cx="1918274" cy="2859549"/>
                </a:xfrm>
              </p:grpSpPr>
              <p:sp>
                <p:nvSpPr>
                  <p:cNvPr id="70" name="TextBox 69">
                    <a:extLst>
                      <a:ext uri="{FF2B5EF4-FFF2-40B4-BE49-F238E27FC236}">
                        <a16:creationId xmlns:a16="http://schemas.microsoft.com/office/drawing/2014/main" xmlns="" id="{56D73F7C-F3BB-40E1-A16C-1ADAA9D7F4ED}"/>
                      </a:ext>
                    </a:extLst>
                  </p:cNvPr>
                  <p:cNvSpPr txBox="1"/>
                  <p:nvPr/>
                </p:nvSpPr>
                <p:spPr>
                  <a:xfrm>
                    <a:off x="1309679" y="2117530"/>
                    <a:ext cx="1750742" cy="2554545"/>
                  </a:xfrm>
                  <a:prstGeom prst="rect">
                    <a:avLst/>
                  </a:prstGeom>
                  <a:solidFill>
                    <a:sysClr val="window" lastClr="FFFFFF"/>
                  </a:solidFill>
                  <a:ln>
                    <a:noFill/>
                  </a:ln>
                </p:spPr>
                <p:txBody>
                  <a:bodyPr wrap="square">
                    <a:spAutoFit/>
                  </a:bodyPr>
                  <a:lstStyle/>
                  <a:p>
                    <a:pPr defTabSz="1219170">
                      <a:defRPr/>
                    </a:pPr>
                    <a:endParaRPr lang="en-US" altLang="en-US" sz="3200" kern="0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 defTabSz="1219170">
                      <a:defRPr/>
                    </a:pPr>
                    <a:endParaRPr lang="en-US" altLang="en-US" sz="3200" kern="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 marL="514350" indent="-514350" defTabSz="1219170">
                      <a:buFontTx/>
                      <a:buAutoNum type="arabicPeriod"/>
                      <a:defRPr/>
                    </a:pPr>
                    <a:endParaRPr lang="en-US" altLang="en-US" sz="3200" kern="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 marL="514350" indent="-514350" defTabSz="1219170">
                      <a:buFontTx/>
                      <a:buAutoNum type="arabicPeriod"/>
                      <a:defRPr/>
                    </a:pPr>
                    <a:endParaRPr lang="en-US" altLang="en-US" sz="3200" kern="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 marL="514350" indent="-514350" defTabSz="1219170">
                      <a:buFontTx/>
                      <a:buAutoNum type="arabicPeriod"/>
                      <a:defRPr/>
                    </a:pPr>
                    <a:endParaRPr lang="en-US" altLang="en-US" sz="3200" kern="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71" name="Text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705812" y="1812526"/>
                    <a:ext cx="1522141" cy="176228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lvl="0" defTabSz="1219170">
                      <a:defRPr/>
                    </a:pPr>
                    <a:r>
                      <a:rPr lang="en-US" altLang="vi-VN" sz="2400" b="1" kern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</a:rPr>
                      <a:t>     </a:t>
                    </a:r>
                    <a:r>
                      <a:rPr lang="en-US" altLang="vi-VN" sz="3200" kern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rPr>
                      <a:t>3</a:t>
                    </a:r>
                    <a:r>
                      <a:rPr lang="vi-VN" altLang="vi-VN" sz="3200" kern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rPr>
                      <a:t>,1</a:t>
                    </a:r>
                    <a:r>
                      <a:rPr lang="en-US" altLang="vi-VN" sz="3200" kern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rPr>
                      <a:t>5</a:t>
                    </a:r>
                    <a:r>
                      <a:rPr lang="en-US" altLang="vi-VN" sz="3200" b="1" kern="0" dirty="0" smtClean="0">
                        <a:solidFill>
                          <a:srgbClr val="5F1B1F">
                            <a:lumMod val="50000"/>
                          </a:srgbClr>
                        </a:solidFill>
                        <a:latin typeface="Times New Roman" panose="02020603050405020304" pitchFamily="18" charset="0"/>
                      </a:rPr>
                      <a:t> </a:t>
                    </a:r>
                    <a:r>
                      <a:rPr lang="en-US" altLang="vi-VN" sz="3200" b="1" kern="0" dirty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</a:rPr>
                      <a:t> </a:t>
                    </a:r>
                    <a:endParaRPr lang="en-US" altLang="vi-VN" sz="3200" b="1" kern="0" dirty="0">
                      <a:solidFill>
                        <a:prstClr val="black"/>
                      </a:solidFill>
                      <a:latin typeface="Times New Roman" panose="02020603050405020304" pitchFamily="18" charset="0"/>
                    </a:endParaRPr>
                  </a:p>
                  <a:p>
                    <a:pPr defTabSz="1219170">
                      <a:defRPr/>
                    </a:pPr>
                    <a:r>
                      <a:rPr lang="en-US" altLang="vi-VN" sz="3200" b="1" kern="0" dirty="0" smtClean="0">
                        <a:solidFill>
                          <a:srgbClr val="5F1B1F">
                            <a:lumMod val="50000"/>
                          </a:srgbClr>
                        </a:solidFill>
                        <a:latin typeface="Times New Roman" panose="02020603050405020304" pitchFamily="18" charset="0"/>
                      </a:rPr>
                      <a:t> </a:t>
                    </a:r>
                    <a:r>
                      <a:rPr lang="en-US" altLang="vi-VN" sz="3200" b="1" kern="0" dirty="0" smtClean="0">
                        <a:solidFill>
                          <a:prstClr val="black"/>
                        </a:solidFill>
                        <a:latin typeface="Times New Roman" panose="02020603050405020304" pitchFamily="18" charset="0"/>
                      </a:rPr>
                      <a:t> </a:t>
                    </a:r>
                    <a:endParaRPr lang="en-US" altLang="vi-VN" sz="3200" b="1" kern="0" dirty="0">
                      <a:solidFill>
                        <a:prstClr val="black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72" name="Text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27489" y="2688699"/>
                    <a:ext cx="457200" cy="52322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defTabSz="1219170">
                      <a:defRPr/>
                    </a:pPr>
                    <a:r>
                      <a:rPr lang="en-US" altLang="vi-VN" sz="2800" b="1" kern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rPr>
                      <a:t>+</a:t>
                    </a:r>
                  </a:p>
                </p:txBody>
              </p:sp>
              <p:cxnSp>
                <p:nvCxnSpPr>
                  <p:cNvPr id="73" name="Straight Connector 7"/>
                  <p:cNvCxnSpPr>
                    <a:cxnSpLocks noChangeShapeType="1"/>
                  </p:cNvCxnSpPr>
                  <p:nvPr/>
                </p:nvCxnSpPr>
                <p:spPr bwMode="auto">
                  <a:xfrm flipV="1">
                    <a:off x="1733858" y="3694502"/>
                    <a:ext cx="1384212" cy="12348"/>
                  </a:xfrm>
                  <a:prstGeom prst="line">
                    <a:avLst/>
                  </a:prstGeom>
                  <a:noFill/>
                  <a:ln w="28575" algn="ctr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sp>
                <p:nvSpPr>
                  <p:cNvPr id="74" name="Rectangle 73"/>
                  <p:cNvSpPr/>
                  <p:nvPr/>
                </p:nvSpPr>
                <p:spPr>
                  <a:xfrm>
                    <a:off x="1725701" y="2982090"/>
                    <a:ext cx="695505" cy="712412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defTabSz="1219170">
                      <a:defRPr/>
                    </a:pPr>
                    <a:r>
                      <a:rPr lang="en-US" altLang="vi-VN" sz="3200" kern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rPr>
                      <a:t>4</a:t>
                    </a:r>
                    <a:endParaRPr lang="en-US" altLang="vi-VN" sz="3200" kern="0" dirty="0">
                      <a:solidFill>
                        <a:srgbClr val="00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69" name="Rectangle 68"/>
                <p:cNvSpPr/>
                <p:nvPr/>
              </p:nvSpPr>
              <p:spPr>
                <a:xfrm>
                  <a:off x="5726057" y="3189797"/>
                  <a:ext cx="1430282" cy="6170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0" defTabSz="1219170">
                    <a:defRPr/>
                  </a:pPr>
                  <a:r>
                    <a:rPr lang="vi-VN" altLang="vi-VN" sz="3200" kern="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</a:rPr>
                    <a:t>7,1</a:t>
                  </a:r>
                  <a:r>
                    <a:rPr lang="en-US" altLang="vi-VN" sz="3200" kern="0" dirty="0">
                      <a:solidFill>
                        <a:srgbClr val="000000"/>
                      </a:solidFill>
                      <a:latin typeface="Times New Roman" panose="02020603050405020304" pitchFamily="18" charset="0"/>
                    </a:rPr>
                    <a:t>5</a:t>
                  </a:r>
                </a:p>
              </p:txBody>
            </p:sp>
          </p:grpSp>
        </p:grpSp>
        <p:sp>
          <p:nvSpPr>
            <p:cNvPr id="65" name="Oval 64"/>
            <p:cNvSpPr/>
            <p:nvPr/>
          </p:nvSpPr>
          <p:spPr>
            <a:xfrm>
              <a:off x="182068" y="4304362"/>
              <a:ext cx="916382" cy="812268"/>
            </a:xfrm>
            <a:prstGeom prst="ellipse">
              <a:avLst/>
            </a:prstGeom>
            <a:solidFill>
              <a:srgbClr val="FFC000">
                <a:lumMod val="20000"/>
                <a:lumOff val="80000"/>
              </a:srgbClr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32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C</a:t>
              </a:r>
              <a:endParaRPr lang="en-US" sz="3200" b="1" kern="0" dirty="0">
                <a:solidFill>
                  <a:prstClr val="white"/>
                </a:solidFill>
              </a:endParaRPr>
            </a:p>
          </p:txBody>
        </p:sp>
      </p:grpSp>
      <p:sp>
        <p:nvSpPr>
          <p:cNvPr id="76" name="Oval 75"/>
          <p:cNvSpPr/>
          <p:nvPr/>
        </p:nvSpPr>
        <p:spPr>
          <a:xfrm>
            <a:off x="8400265" y="4118221"/>
            <a:ext cx="916382" cy="812268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32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</a:t>
            </a:r>
            <a:endParaRPr lang="en-US" sz="3200" b="1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15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-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-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5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-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9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-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3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-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7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-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5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1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-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6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-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6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9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-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3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-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withGroup">
                            <p:stCondLst>
                              <p:cond delay="15500"/>
                            </p:stCondLst>
                            <p:childTnLst>
                              <p:par>
                                <p:cTn id="7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Dong Ho=conver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39" grpId="0"/>
      <p:bldP spid="40" grpId="0"/>
      <p:bldP spid="7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5836" y="4773278"/>
            <a:ext cx="6885215" cy="41059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8019" flipH="1">
            <a:off x="7741385" y="4423823"/>
            <a:ext cx="5630687" cy="4105935"/>
          </a:xfrm>
          <a:prstGeom prst="rect">
            <a:avLst/>
          </a:prstGeom>
        </p:spPr>
      </p:pic>
      <p:grpSp>
        <p:nvGrpSpPr>
          <p:cNvPr id="60" name="Group 59"/>
          <p:cNvGrpSpPr/>
          <p:nvPr/>
        </p:nvGrpSpPr>
        <p:grpSpPr>
          <a:xfrm>
            <a:off x="6857705" y="5949333"/>
            <a:ext cx="2500359" cy="1034291"/>
            <a:chOff x="5109357" y="5685240"/>
            <a:chExt cx="1542917" cy="1276763"/>
          </a:xfrm>
        </p:grpSpPr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737" y="5685240"/>
              <a:ext cx="1535537" cy="1276763"/>
            </a:xfrm>
            <a:prstGeom prst="rect">
              <a:avLst/>
            </a:prstGeom>
          </p:spPr>
        </p:pic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9357" y="5925926"/>
              <a:ext cx="1518774" cy="292255"/>
            </a:xfrm>
            <a:prstGeom prst="rect">
              <a:avLst/>
            </a:prstGeom>
          </p:spPr>
        </p:pic>
      </p:grpSp>
      <p:grpSp>
        <p:nvGrpSpPr>
          <p:cNvPr id="68" name="Group 67"/>
          <p:cNvGrpSpPr/>
          <p:nvPr/>
        </p:nvGrpSpPr>
        <p:grpSpPr>
          <a:xfrm>
            <a:off x="4428685" y="5959644"/>
            <a:ext cx="2762631" cy="1034291"/>
            <a:chOff x="3709629" y="5719587"/>
            <a:chExt cx="2620446" cy="1276763"/>
          </a:xfrm>
        </p:grpSpPr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3167" y="5719587"/>
              <a:ext cx="2276908" cy="1276763"/>
            </a:xfrm>
            <a:prstGeom prst="rect">
              <a:avLst/>
            </a:prstGeom>
          </p:spPr>
        </p:pic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9629" y="5939896"/>
              <a:ext cx="1518774" cy="292255"/>
            </a:xfrm>
            <a:prstGeom prst="rect">
              <a:avLst/>
            </a:prstGeom>
          </p:spPr>
        </p:pic>
      </p:grpSp>
      <p:grpSp>
        <p:nvGrpSpPr>
          <p:cNvPr id="71" name="Group 70"/>
          <p:cNvGrpSpPr/>
          <p:nvPr/>
        </p:nvGrpSpPr>
        <p:grpSpPr>
          <a:xfrm>
            <a:off x="2842536" y="5949333"/>
            <a:ext cx="2066843" cy="1034291"/>
            <a:chOff x="2151235" y="5706860"/>
            <a:chExt cx="1680762" cy="1276763"/>
          </a:xfrm>
        </p:grpSpPr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706860"/>
              <a:ext cx="1680762" cy="1276763"/>
            </a:xfrm>
            <a:prstGeom prst="rect">
              <a:avLst/>
            </a:prstGeom>
          </p:spPr>
        </p:pic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6429" b="90000" l="0" r="99349">
                          <a14:backgroundMark x1="26221" y1="16429" x2="38925" y2="15000"/>
                          <a14:backgroundMark x1="24756" y1="16429" x2="26384" y2="16429"/>
                          <a14:backgroundMark x1="52606" y1="13571" x2="57980" y2="14286"/>
                          <a14:backgroundMark x1="53583" y1="15714" x2="50163" y2="15000"/>
                          <a14:backgroundMark x1="62052" y1="13571" x2="70195" y2="11429"/>
                          <a14:backgroundMark x1="82573" y1="8571" x2="85505" y2="8571"/>
                          <a14:backgroundMark x1="92182" y1="8571" x2="95440" y2="19286"/>
                          <a14:backgroundMark x1="92182" y1="7143" x2="86808" y2="7857"/>
                        </a14:backgroundRemoval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954111"/>
              <a:ext cx="1680762" cy="292255"/>
            </a:xfrm>
            <a:prstGeom prst="rect">
              <a:avLst/>
            </a:prstGeom>
          </p:spPr>
        </p:pic>
      </p:grpSp>
      <p:pic>
        <p:nvPicPr>
          <p:cNvPr id="74" name="Picture 7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096" y="4116903"/>
            <a:ext cx="2084576" cy="208457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434" b="100000" l="0" r="1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02698" y="-46853"/>
            <a:ext cx="6986607" cy="4499336"/>
          </a:xfrm>
          <a:prstGeom prst="rect">
            <a:avLst/>
          </a:prstGeom>
        </p:spPr>
      </p:pic>
      <p:pic>
        <p:nvPicPr>
          <p:cNvPr id="33" name="Picture 32" descr="C:\Users\ADMIN\Desktop\Tai nguyen thiet ke tro choi\Angry birds epic birds\1505573783630 (2)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1441" y="2333091"/>
            <a:ext cx="1152193" cy="700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621" y="4660741"/>
            <a:ext cx="911644" cy="14881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3566" y="4953000"/>
            <a:ext cx="928780" cy="130348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75957" y="584301"/>
            <a:ext cx="4677884" cy="9952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5867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KHỞI ĐỘNG</a:t>
            </a:r>
            <a:endParaRPr lang="en-US" sz="5867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4914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413001"/>
            <a:ext cx="3308351" cy="2106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1" y="1083366"/>
            <a:ext cx="3494617" cy="2430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1" y="3327401"/>
            <a:ext cx="3934884" cy="2910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Co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1" y="95344"/>
            <a:ext cx="4900084" cy="2106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718" y="2853268"/>
            <a:ext cx="4550833" cy="1934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4134" y="4974167"/>
            <a:ext cx="4307417" cy="2178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8199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ình ảnh frame, hình nền, khung hình,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404289" y="1299411"/>
            <a:ext cx="5547206" cy="1549667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0" indent="0" algn="just">
              <a:lnSpc>
                <a:spcPts val="4500"/>
              </a:lnSpc>
              <a:buNone/>
              <a:defRPr/>
            </a:pP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oàn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vi-VN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còn lại.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vi-VN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sau</a:t>
            </a:r>
            <a:r>
              <a:rPr lang="en-US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Luyện tập</a:t>
            </a:r>
            <a:endParaRPr lang="en-US" sz="3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289184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5"/>
            <a:ext cx="12192000" cy="6854653"/>
          </a:xfrm>
          <a:prstGeom prst="rect">
            <a:avLst/>
          </a:prstGeom>
        </p:spPr>
      </p:pic>
      <p:pic>
        <p:nvPicPr>
          <p:cNvPr id="30" name="Picture 2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7920" y="5878486"/>
            <a:ext cx="1541131" cy="655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4578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721" y="2835987"/>
            <a:ext cx="8255000" cy="49227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8019" flipH="1">
            <a:off x="6699280" y="4129883"/>
            <a:ext cx="6019432" cy="4112991"/>
          </a:xfrm>
          <a:prstGeom prst="rect">
            <a:avLst/>
          </a:prstGeom>
        </p:spPr>
      </p:pic>
      <p:pic>
        <p:nvPicPr>
          <p:cNvPr id="61" name="Picture 3" descr="C:\Users\ADMIN\Desktop\Tai nguyen thiet ke tro choi\Bảng gỗ\1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126" y="-28988"/>
            <a:ext cx="826241" cy="844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4" descr="C:\Users\ADMIN\Desktop\Tai nguyen thiet ke tro choi\Bảng gỗ\2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184" y="-3317"/>
            <a:ext cx="781443" cy="836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5" descr="C:\Users\ADMIN\Desktop\Tai nguyen thiet ke tro choi\Bảng gỗ\3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948" y="-55582"/>
            <a:ext cx="791253" cy="84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Ã¬nh áº£nh cÃ³ liÃªn quan"/>
          <p:cNvPicPr>
            <a:picLocks noChangeAspect="1" noChangeArrowheads="1" noCrop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0320" y="3391234"/>
            <a:ext cx="8501208" cy="3812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Oval Callout 36"/>
          <p:cNvSpPr/>
          <p:nvPr/>
        </p:nvSpPr>
        <p:spPr>
          <a:xfrm>
            <a:off x="2262586" y="2772125"/>
            <a:ext cx="2940036" cy="1850481"/>
          </a:xfrm>
          <a:prstGeom prst="wedgeEllipseCallout">
            <a:avLst>
              <a:gd name="adj1" fmla="val -29099"/>
              <a:gd name="adj2" fmla="val 7994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</a:rPr>
              <a:t>Chúng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cháu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cảm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ơn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bác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rất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nhiều</a:t>
            </a:r>
            <a:r>
              <a:rPr lang="en-US" sz="2800" b="1" dirty="0">
                <a:solidFill>
                  <a:srgbClr val="C00000"/>
                </a:solidFill>
              </a:rPr>
              <a:t>!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7394577" y="6012867"/>
            <a:ext cx="1371059" cy="931229"/>
            <a:chOff x="7874128" y="5679058"/>
            <a:chExt cx="1557892" cy="1276763"/>
          </a:xfrm>
        </p:grpSpPr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6483" y="5679058"/>
              <a:ext cx="1535537" cy="1276763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74128" y="5879525"/>
              <a:ext cx="1518774" cy="292255"/>
            </a:xfrm>
            <a:prstGeom prst="rect">
              <a:avLst/>
            </a:prstGeom>
          </p:spPr>
        </p:pic>
      </p:grpSp>
      <p:grpSp>
        <p:nvGrpSpPr>
          <p:cNvPr id="45" name="Group 44"/>
          <p:cNvGrpSpPr/>
          <p:nvPr/>
        </p:nvGrpSpPr>
        <p:grpSpPr>
          <a:xfrm>
            <a:off x="6206848" y="6049664"/>
            <a:ext cx="1352824" cy="931229"/>
            <a:chOff x="6482861" y="5717172"/>
            <a:chExt cx="1537172" cy="1276763"/>
          </a:xfrm>
        </p:grpSpPr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2861" y="5717172"/>
              <a:ext cx="1535537" cy="1276763"/>
            </a:xfrm>
            <a:prstGeom prst="rect">
              <a:avLst/>
            </a:prstGeom>
          </p:spPr>
        </p:pic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1259" y="5904615"/>
              <a:ext cx="1518774" cy="292255"/>
            </a:xfrm>
            <a:prstGeom prst="rect">
              <a:avLst/>
            </a:prstGeom>
          </p:spPr>
        </p:pic>
      </p:grpSp>
      <p:grpSp>
        <p:nvGrpSpPr>
          <p:cNvPr id="60" name="Group 59"/>
          <p:cNvGrpSpPr/>
          <p:nvPr/>
        </p:nvGrpSpPr>
        <p:grpSpPr>
          <a:xfrm>
            <a:off x="4998539" y="6015599"/>
            <a:ext cx="1357880" cy="931229"/>
            <a:chOff x="5109357" y="5685240"/>
            <a:chExt cx="1542917" cy="1276763"/>
          </a:xfrm>
        </p:grpSpPr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737" y="5685240"/>
              <a:ext cx="1535537" cy="1276763"/>
            </a:xfrm>
            <a:prstGeom prst="rect">
              <a:avLst/>
            </a:prstGeom>
          </p:spPr>
        </p:pic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9357" y="5925926"/>
              <a:ext cx="1518774" cy="292255"/>
            </a:xfrm>
            <a:prstGeom prst="rect">
              <a:avLst/>
            </a:prstGeom>
          </p:spPr>
        </p:pic>
      </p:grpSp>
      <p:grpSp>
        <p:nvGrpSpPr>
          <p:cNvPr id="68" name="Group 67"/>
          <p:cNvGrpSpPr/>
          <p:nvPr/>
        </p:nvGrpSpPr>
        <p:grpSpPr>
          <a:xfrm>
            <a:off x="3761562" y="6012867"/>
            <a:ext cx="1353663" cy="931229"/>
            <a:chOff x="3709629" y="5706861"/>
            <a:chExt cx="1538126" cy="1276763"/>
          </a:xfrm>
        </p:grpSpPr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2218" y="5706861"/>
              <a:ext cx="1535537" cy="1276763"/>
            </a:xfrm>
            <a:prstGeom prst="rect">
              <a:avLst/>
            </a:prstGeom>
          </p:spPr>
        </p:pic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9629" y="5939896"/>
              <a:ext cx="1518774" cy="292255"/>
            </a:xfrm>
            <a:prstGeom prst="rect">
              <a:avLst/>
            </a:prstGeom>
          </p:spPr>
        </p:pic>
      </p:grpSp>
      <p:grpSp>
        <p:nvGrpSpPr>
          <p:cNvPr id="71" name="Group 70"/>
          <p:cNvGrpSpPr/>
          <p:nvPr/>
        </p:nvGrpSpPr>
        <p:grpSpPr>
          <a:xfrm>
            <a:off x="2406424" y="6033346"/>
            <a:ext cx="1479193" cy="931229"/>
            <a:chOff x="2151235" y="5706860"/>
            <a:chExt cx="1680762" cy="1276763"/>
          </a:xfrm>
        </p:grpSpPr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706860"/>
              <a:ext cx="1680762" cy="1276763"/>
            </a:xfrm>
            <a:prstGeom prst="rect">
              <a:avLst/>
            </a:prstGeom>
          </p:spPr>
        </p:pic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954111"/>
              <a:ext cx="1680762" cy="292255"/>
            </a:xfrm>
            <a:prstGeom prst="rect">
              <a:avLst/>
            </a:prstGeom>
          </p:spPr>
        </p:pic>
      </p:grpSp>
      <p:pic>
        <p:nvPicPr>
          <p:cNvPr id="74" name="Picture 7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4046" y="4977210"/>
            <a:ext cx="1183173" cy="118317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605" y="5297386"/>
            <a:ext cx="586883" cy="958023"/>
          </a:xfrm>
          <a:prstGeom prst="rect">
            <a:avLst/>
          </a:prstGeom>
        </p:spPr>
      </p:pic>
      <p:grpSp>
        <p:nvGrpSpPr>
          <p:cNvPr id="46" name="Group 70">
            <a:extLst>
              <a:ext uri="{FF2B5EF4-FFF2-40B4-BE49-F238E27FC236}">
                <a16:creationId xmlns="" xmlns:a16="http://schemas.microsoft.com/office/drawing/2014/main" id="{1F64789E-AB9F-4013-8F29-78B9BEA206A8}"/>
              </a:ext>
            </a:extLst>
          </p:cNvPr>
          <p:cNvGrpSpPr/>
          <p:nvPr/>
        </p:nvGrpSpPr>
        <p:grpSpPr>
          <a:xfrm>
            <a:off x="1445051" y="5882299"/>
            <a:ext cx="2994483" cy="931229"/>
            <a:chOff x="2151235" y="5706860"/>
            <a:chExt cx="1680762" cy="1276763"/>
          </a:xfrm>
        </p:grpSpPr>
        <p:pic>
          <p:nvPicPr>
            <p:cNvPr id="47" name="Picture 71">
              <a:extLst>
                <a:ext uri="{FF2B5EF4-FFF2-40B4-BE49-F238E27FC236}">
                  <a16:creationId xmlns="" xmlns:a16="http://schemas.microsoft.com/office/drawing/2014/main" id="{C9FE2588-0C46-477D-974A-8C36DFDC35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706860"/>
              <a:ext cx="1680762" cy="1276763"/>
            </a:xfrm>
            <a:prstGeom prst="rect">
              <a:avLst/>
            </a:prstGeom>
          </p:spPr>
        </p:pic>
        <p:pic>
          <p:nvPicPr>
            <p:cNvPr id="48" name="Picture 72">
              <a:extLst>
                <a:ext uri="{FF2B5EF4-FFF2-40B4-BE49-F238E27FC236}">
                  <a16:creationId xmlns="" xmlns:a16="http://schemas.microsoft.com/office/drawing/2014/main" id="{AA1BD72E-80E5-4020-9244-F50BC48E33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954111"/>
              <a:ext cx="1680762" cy="292255"/>
            </a:xfrm>
            <a:prstGeom prst="rect">
              <a:avLst/>
            </a:prstGeom>
          </p:spPr>
        </p:pic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206" y="5351871"/>
            <a:ext cx="675991" cy="84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0806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-0.09063 0.00162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1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2 0.01111 L -0.22778 0.01111 " pathEditMode="relative" rAng="0" ptsTypes="AA">
                                      <p:cBhvr>
                                        <p:cTn id="7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778 2.96296E-6 L -0.33386 2.96296E-6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941 2.96296E-6 L -0.4592 0.01527 " pathEditMode="relative" rAng="0" ptsTypes="AA">
                                      <p:cBhvr>
                                        <p:cTn id="9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90" y="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592 0.01528 L -0.58819 0.02408 " pathEditMode="relative" rAng="0" ptsTypes="AA">
                                      <p:cBhvr>
                                        <p:cTn id="10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58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882 0.02408 L -0.74774 -0.02685 " pathEditMode="relative" rAng="0" ptsTypes="AA">
                                      <p:cBhvr>
                                        <p:cTn id="10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86" y="-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000"/>
                            </p:stCondLst>
                            <p:childTnLst>
                              <p:par>
                                <p:cTn id="10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-0.78472 0.0037 " pathEditMode="relative" rAng="0" ptsTypes="AA">
                                      <p:cBhvr>
                                        <p:cTn id="108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236" y="185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3.7037E-7 L -0.79549 0.00903 " pathEditMode="relative" rAng="0" ptsTypes="AA">
                                      <p:cBhvr>
                                        <p:cTn id="110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774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8000"/>
                            </p:stCondLst>
                            <p:childTnLst>
                              <p:par>
                                <p:cTn id="1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</p:childTnLst>
        </p:cTn>
      </p:par>
    </p:tnLst>
    <p:bldLst>
      <p:bldP spid="3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5"/>
            <a:ext cx="12192000" cy="6854653"/>
          </a:xfrm>
          <a:prstGeom prst="rect">
            <a:avLst/>
          </a:prstGeom>
        </p:spPr>
      </p:pic>
      <p:pic>
        <p:nvPicPr>
          <p:cNvPr id="5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379407"/>
            <a:ext cx="9909876" cy="377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434" y="3761673"/>
            <a:ext cx="7858874" cy="244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968978" y="1087577"/>
            <a:ext cx="83180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9170">
              <a:defRPr/>
            </a:pPr>
            <a:r>
              <a:rPr lang="vi-VN" altLang="en-US" sz="3800" b="1" u="sng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</a:t>
            </a:r>
            <a:r>
              <a:rPr lang="en-US" altLang="en-US" sz="3800" b="1" u="sng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3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s</a:t>
            </a:r>
            <a:r>
              <a:rPr lang="en-US" sz="3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 </a:t>
            </a:r>
            <a:r>
              <a:rPr lang="en-US" sz="3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sz="3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endParaRPr lang="en-US" sz="38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1219170">
              <a:defRPr/>
            </a:pPr>
            <a:r>
              <a:rPr lang="vi-VN" sz="3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3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3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ctr" defTabSz="1219170">
              <a:defRPr/>
            </a:pPr>
            <a:r>
              <a:rPr lang="vi-VN" sz="4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5142</a:t>
            </a:r>
            <a:r>
              <a:rPr lang="en-US" sz="4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=</a:t>
            </a:r>
            <a:r>
              <a:rPr lang="vi-VN" sz="4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 . . </a:t>
            </a:r>
            <a:r>
              <a:rPr lang="vi-VN" sz="44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4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US" sz="44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56537" y="4431946"/>
            <a:ext cx="60228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9170">
              <a:defRPr/>
            </a:pPr>
            <a:r>
              <a:rPr lang="vi-VN" sz="4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5142</a:t>
            </a:r>
            <a:r>
              <a:rPr lang="en-US" sz="4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sz="4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vi-VN" sz="4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5,142 </a:t>
            </a:r>
            <a:r>
              <a:rPr lang="vi-VN" sz="4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4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3814887821"/>
      </p:ext>
    </p:extLst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721" y="2835987"/>
            <a:ext cx="8255000" cy="49227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8019" flipH="1">
            <a:off x="6699280" y="4129883"/>
            <a:ext cx="6019432" cy="4112991"/>
          </a:xfrm>
          <a:prstGeom prst="rect">
            <a:avLst/>
          </a:prstGeom>
        </p:spPr>
      </p:pic>
      <p:pic>
        <p:nvPicPr>
          <p:cNvPr id="61" name="Picture 3" descr="C:\Users\ADMIN\Desktop\Tai nguyen thiet ke tro choi\Bảng gỗ\1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126" y="-28988"/>
            <a:ext cx="826241" cy="844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4" descr="C:\Users\ADMIN\Desktop\Tai nguyen thiet ke tro choi\Bảng gỗ\2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184" y="-3317"/>
            <a:ext cx="781443" cy="836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5" descr="C:\Users\ADMIN\Desktop\Tai nguyen thiet ke tro choi\Bảng gỗ\3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948" y="-55582"/>
            <a:ext cx="791253" cy="84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Ã¬nh áº£nh cÃ³ liÃªn quan"/>
          <p:cNvPicPr>
            <a:picLocks noChangeAspect="1" noChangeArrowheads="1" noCrop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0320" y="3391234"/>
            <a:ext cx="8501208" cy="3812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Oval Callout 36"/>
          <p:cNvSpPr/>
          <p:nvPr/>
        </p:nvSpPr>
        <p:spPr>
          <a:xfrm>
            <a:off x="2262586" y="2772125"/>
            <a:ext cx="2940036" cy="1850481"/>
          </a:xfrm>
          <a:prstGeom prst="wedgeEllipseCallout">
            <a:avLst>
              <a:gd name="adj1" fmla="val -29099"/>
              <a:gd name="adj2" fmla="val 7994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</a:rPr>
              <a:t>Chúng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cháu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cảm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ơn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bác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rất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nhiều</a:t>
            </a:r>
            <a:r>
              <a:rPr lang="en-US" sz="2800" b="1" dirty="0">
                <a:solidFill>
                  <a:srgbClr val="C00000"/>
                </a:solidFill>
              </a:rPr>
              <a:t>!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7394577" y="6012867"/>
            <a:ext cx="1371059" cy="931229"/>
            <a:chOff x="7874128" y="5679058"/>
            <a:chExt cx="1557892" cy="1276763"/>
          </a:xfrm>
        </p:grpSpPr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6483" y="5679058"/>
              <a:ext cx="1535537" cy="1276763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74128" y="5879525"/>
              <a:ext cx="1518774" cy="292255"/>
            </a:xfrm>
            <a:prstGeom prst="rect">
              <a:avLst/>
            </a:prstGeom>
          </p:spPr>
        </p:pic>
      </p:grpSp>
      <p:grpSp>
        <p:nvGrpSpPr>
          <p:cNvPr id="45" name="Group 44"/>
          <p:cNvGrpSpPr/>
          <p:nvPr/>
        </p:nvGrpSpPr>
        <p:grpSpPr>
          <a:xfrm>
            <a:off x="6206848" y="6049664"/>
            <a:ext cx="1352824" cy="931229"/>
            <a:chOff x="6482861" y="5717172"/>
            <a:chExt cx="1537172" cy="1276763"/>
          </a:xfrm>
        </p:grpSpPr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2861" y="5717172"/>
              <a:ext cx="1535537" cy="1276763"/>
            </a:xfrm>
            <a:prstGeom prst="rect">
              <a:avLst/>
            </a:prstGeom>
          </p:spPr>
        </p:pic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1259" y="5904615"/>
              <a:ext cx="1518774" cy="292255"/>
            </a:xfrm>
            <a:prstGeom prst="rect">
              <a:avLst/>
            </a:prstGeom>
          </p:spPr>
        </p:pic>
      </p:grpSp>
      <p:grpSp>
        <p:nvGrpSpPr>
          <p:cNvPr id="60" name="Group 59"/>
          <p:cNvGrpSpPr/>
          <p:nvPr/>
        </p:nvGrpSpPr>
        <p:grpSpPr>
          <a:xfrm>
            <a:off x="4998539" y="6015599"/>
            <a:ext cx="1357880" cy="931229"/>
            <a:chOff x="5109357" y="5685240"/>
            <a:chExt cx="1542917" cy="1276763"/>
          </a:xfrm>
        </p:grpSpPr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737" y="5685240"/>
              <a:ext cx="1535537" cy="1276763"/>
            </a:xfrm>
            <a:prstGeom prst="rect">
              <a:avLst/>
            </a:prstGeom>
          </p:spPr>
        </p:pic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9357" y="5925926"/>
              <a:ext cx="1518774" cy="292255"/>
            </a:xfrm>
            <a:prstGeom prst="rect">
              <a:avLst/>
            </a:prstGeom>
          </p:spPr>
        </p:pic>
      </p:grpSp>
      <p:grpSp>
        <p:nvGrpSpPr>
          <p:cNvPr id="68" name="Group 67"/>
          <p:cNvGrpSpPr/>
          <p:nvPr/>
        </p:nvGrpSpPr>
        <p:grpSpPr>
          <a:xfrm>
            <a:off x="804157" y="5897576"/>
            <a:ext cx="2972020" cy="931229"/>
            <a:chOff x="3709629" y="5706861"/>
            <a:chExt cx="1538126" cy="1276763"/>
          </a:xfrm>
        </p:grpSpPr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2218" y="5706861"/>
              <a:ext cx="1535537" cy="1276763"/>
            </a:xfrm>
            <a:prstGeom prst="rect">
              <a:avLst/>
            </a:prstGeom>
          </p:spPr>
        </p:pic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9629" y="5939896"/>
              <a:ext cx="1518774" cy="292255"/>
            </a:xfrm>
            <a:prstGeom prst="rect">
              <a:avLst/>
            </a:prstGeom>
          </p:spPr>
        </p:pic>
      </p:grpSp>
      <p:pic>
        <p:nvPicPr>
          <p:cNvPr id="74" name="Picture 7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4046" y="4977210"/>
            <a:ext cx="1183173" cy="118317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605" y="5297386"/>
            <a:ext cx="586883" cy="958023"/>
          </a:xfrm>
          <a:prstGeom prst="rect">
            <a:avLst/>
          </a:prstGeom>
        </p:spPr>
      </p:pic>
      <p:grpSp>
        <p:nvGrpSpPr>
          <p:cNvPr id="46" name="Group 70">
            <a:extLst>
              <a:ext uri="{FF2B5EF4-FFF2-40B4-BE49-F238E27FC236}">
                <a16:creationId xmlns="" xmlns:a16="http://schemas.microsoft.com/office/drawing/2014/main" id="{1F64789E-AB9F-4013-8F29-78B9BEA206A8}"/>
              </a:ext>
            </a:extLst>
          </p:cNvPr>
          <p:cNvGrpSpPr/>
          <p:nvPr/>
        </p:nvGrpSpPr>
        <p:grpSpPr>
          <a:xfrm>
            <a:off x="3355332" y="5918135"/>
            <a:ext cx="2994483" cy="931229"/>
            <a:chOff x="2151235" y="5706860"/>
            <a:chExt cx="1680762" cy="1276763"/>
          </a:xfrm>
        </p:grpSpPr>
        <p:pic>
          <p:nvPicPr>
            <p:cNvPr id="47" name="Picture 71">
              <a:extLst>
                <a:ext uri="{FF2B5EF4-FFF2-40B4-BE49-F238E27FC236}">
                  <a16:creationId xmlns="" xmlns:a16="http://schemas.microsoft.com/office/drawing/2014/main" id="{C9FE2588-0C46-477D-974A-8C36DFDC35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706860"/>
              <a:ext cx="1680762" cy="1276763"/>
            </a:xfrm>
            <a:prstGeom prst="rect">
              <a:avLst/>
            </a:prstGeom>
          </p:spPr>
        </p:pic>
        <p:pic>
          <p:nvPicPr>
            <p:cNvPr id="48" name="Picture 72">
              <a:extLst>
                <a:ext uri="{FF2B5EF4-FFF2-40B4-BE49-F238E27FC236}">
                  <a16:creationId xmlns="" xmlns:a16="http://schemas.microsoft.com/office/drawing/2014/main" id="{AA1BD72E-80E5-4020-9244-F50BC48E33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954111"/>
              <a:ext cx="1680762" cy="292255"/>
            </a:xfrm>
            <a:prstGeom prst="rect">
              <a:avLst/>
            </a:prstGeom>
          </p:spPr>
        </p:pic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206" y="5351871"/>
            <a:ext cx="675991" cy="84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4217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-0.09063 0.00162 " pathEditMode="relative" rAng="0" ptsTypes="AA">
                                      <p:cBhvr>
                                        <p:cTn id="6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1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2 0.01111 L -0.22778 0.01111 " pathEditMode="relative" rAng="0" ptsTypes="AA">
                                      <p:cBhvr>
                                        <p:cTn id="7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778 2.96296E-6 L -0.33386 2.96296E-6 " pathEditMode="relative" rAng="0" ptsTypes="AA">
                                      <p:cBhvr>
                                        <p:cTn id="8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941 2.96296E-6 L -0.4592 0.01527 " pathEditMode="relative" rAng="0" ptsTypes="AA">
                                      <p:cBhvr>
                                        <p:cTn id="8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90" y="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592 0.01528 L -0.58819 0.02408 " pathEditMode="relative" rAng="0" ptsTypes="AA">
                                      <p:cBhvr>
                                        <p:cTn id="9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58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882 0.02408 L -0.74774 -0.02685 " pathEditMode="relative" rAng="0" ptsTypes="AA">
                                      <p:cBhvr>
                                        <p:cTn id="9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86" y="-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-0.78472 0.0037 " pathEditMode="relative" rAng="0" ptsTypes="AA">
                                      <p:cBhvr>
                                        <p:cTn id="97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236" y="185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3.7037E-7 L -0.79549 0.00903 " pathEditMode="relative" rAng="0" ptsTypes="AA">
                                      <p:cBhvr>
                                        <p:cTn id="99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774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</p:childTnLst>
        </p:cTn>
      </p:par>
    </p:tnLst>
    <p:bldLst>
      <p:bldP spid="37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9" y="3347"/>
            <a:ext cx="12192000" cy="6854653"/>
          </a:xfrm>
          <a:prstGeom prst="rect">
            <a:avLst/>
          </a:prstGeom>
        </p:spPr>
      </p:pic>
      <p:pic>
        <p:nvPicPr>
          <p:cNvPr id="1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2" y="298382"/>
            <a:ext cx="12071414" cy="3369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347538" y="1136133"/>
            <a:ext cx="92363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9170">
              <a:defRPr/>
            </a:pPr>
            <a:r>
              <a:rPr lang="vi-VN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2: </a:t>
            </a:r>
            <a:r>
              <a:rPr lang="en-US" sz="4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4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4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4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4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4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25,04m</a:t>
            </a:r>
            <a:r>
              <a:rPr lang="en-US" sz="4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nip Diagonal Corner Rectangle 6"/>
          <p:cNvSpPr/>
          <p:nvPr/>
        </p:nvSpPr>
        <p:spPr>
          <a:xfrm>
            <a:off x="812801" y="4434095"/>
            <a:ext cx="3374188" cy="1061635"/>
          </a:xfrm>
          <a:prstGeom prst="snip2Diag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lvl="0" defTabSz="1219170"/>
            <a:r>
              <a:rPr lang="vi-VN" sz="4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25,040m</a:t>
            </a:r>
            <a:endParaRPr lang="en-US" sz="4400" b="1" dirty="0">
              <a:solidFill>
                <a:prstClr val="black"/>
              </a:solidFill>
              <a:latin typeface="AvantGarde" pitchFamily="2" charset="0"/>
              <a:ea typeface="AvantGarde" pitchFamily="2" charset="0"/>
              <a:cs typeface="AvantGarde" pitchFamily="2" charset="0"/>
            </a:endParaRPr>
          </a:p>
        </p:txBody>
      </p:sp>
      <p:sp>
        <p:nvSpPr>
          <p:cNvPr id="8" name="Snip Diagonal Corner Rectangle 7"/>
          <p:cNvSpPr/>
          <p:nvPr/>
        </p:nvSpPr>
        <p:spPr>
          <a:xfrm>
            <a:off x="4750482" y="4436162"/>
            <a:ext cx="3286613" cy="1061635"/>
          </a:xfrm>
          <a:prstGeom prst="snip2Diag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lvl="0" algn="ctr" defTabSz="1219170">
              <a:defRPr/>
            </a:pPr>
            <a:r>
              <a:rPr lang="en-US" sz="4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25,40m</a:t>
            </a:r>
            <a:endParaRPr lang="en-US" sz="4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nip Diagonal Corner Rectangle 8"/>
          <p:cNvSpPr/>
          <p:nvPr/>
        </p:nvSpPr>
        <p:spPr>
          <a:xfrm>
            <a:off x="8577414" y="4480027"/>
            <a:ext cx="3107656" cy="1061635"/>
          </a:xfrm>
          <a:prstGeom prst="snip2Diag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lvl="0" algn="ctr" defTabSz="1219170">
              <a:defRPr/>
            </a:pP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2m 54cm</a:t>
            </a:r>
          </a:p>
        </p:txBody>
      </p:sp>
      <p:pic>
        <p:nvPicPr>
          <p:cNvPr id="15" name="Picture 6" descr="Káº¿t quáº£ hÃ¬nh áº£nh cho right wrong tick icon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50" t="18843" r="5518" b="28297"/>
          <a:stretch>
            <a:fillRect/>
          </a:stretch>
        </p:blipFill>
        <p:spPr bwMode="auto">
          <a:xfrm>
            <a:off x="3145475" y="4375949"/>
            <a:ext cx="1004888" cy="11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 descr="Káº¿t quáº£ hÃ¬nh áº£nh cho right wrong tick icon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099" b="30177"/>
          <a:stretch>
            <a:fillRect/>
          </a:stretch>
        </p:blipFill>
        <p:spPr bwMode="auto">
          <a:xfrm>
            <a:off x="7170186" y="4480540"/>
            <a:ext cx="950912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 descr="Káº¿t quáº£ hÃ¬nh áº£nh cho right wrong tick icon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099" b="30177"/>
          <a:stretch>
            <a:fillRect/>
          </a:stretch>
        </p:blipFill>
        <p:spPr bwMode="auto">
          <a:xfrm>
            <a:off x="11021626" y="4435174"/>
            <a:ext cx="950912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61902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3" grpId="0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721" y="2835987"/>
            <a:ext cx="8255000" cy="49227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8019" flipH="1">
            <a:off x="6699280" y="4129883"/>
            <a:ext cx="6019432" cy="4112991"/>
          </a:xfrm>
          <a:prstGeom prst="rect">
            <a:avLst/>
          </a:prstGeom>
        </p:spPr>
      </p:pic>
      <p:pic>
        <p:nvPicPr>
          <p:cNvPr id="61" name="Picture 3" descr="C:\Users\ADMIN\Desktop\Tai nguyen thiet ke tro choi\Bảng gỗ\1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126" y="-28988"/>
            <a:ext cx="826241" cy="844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4" descr="C:\Users\ADMIN\Desktop\Tai nguyen thiet ke tro choi\Bảng gỗ\2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184" y="-3317"/>
            <a:ext cx="781443" cy="836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5" descr="C:\Users\ADMIN\Desktop\Tai nguyen thiet ke tro choi\Bảng gỗ\3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948" y="-55582"/>
            <a:ext cx="791253" cy="84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Ã¬nh áº£nh cÃ³ liÃªn quan"/>
          <p:cNvPicPr>
            <a:picLocks noChangeAspect="1" noChangeArrowheads="1" noCrop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0320" y="3391234"/>
            <a:ext cx="8501208" cy="3812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Oval Callout 36"/>
          <p:cNvSpPr/>
          <p:nvPr/>
        </p:nvSpPr>
        <p:spPr>
          <a:xfrm>
            <a:off x="2262586" y="2772125"/>
            <a:ext cx="2940036" cy="1850481"/>
          </a:xfrm>
          <a:prstGeom prst="wedgeEllipseCallout">
            <a:avLst>
              <a:gd name="adj1" fmla="val -29099"/>
              <a:gd name="adj2" fmla="val 7994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</a:rPr>
              <a:t>Chúng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cháu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cảm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ơn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bác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rất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nhiều</a:t>
            </a:r>
            <a:r>
              <a:rPr lang="en-US" sz="2800" b="1" dirty="0">
                <a:solidFill>
                  <a:srgbClr val="C00000"/>
                </a:solidFill>
              </a:rPr>
              <a:t>!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1016001" y="5934938"/>
            <a:ext cx="2990515" cy="931229"/>
            <a:chOff x="6482861" y="5717172"/>
            <a:chExt cx="1537172" cy="1276763"/>
          </a:xfrm>
        </p:grpSpPr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2861" y="5717172"/>
              <a:ext cx="1535537" cy="1276763"/>
            </a:xfrm>
            <a:prstGeom prst="rect">
              <a:avLst/>
            </a:prstGeom>
          </p:spPr>
        </p:pic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1259" y="5904615"/>
              <a:ext cx="1518774" cy="292255"/>
            </a:xfrm>
            <a:prstGeom prst="rect">
              <a:avLst/>
            </a:prstGeom>
          </p:spPr>
        </p:pic>
      </p:grpSp>
      <p:grpSp>
        <p:nvGrpSpPr>
          <p:cNvPr id="60" name="Group 59"/>
          <p:cNvGrpSpPr/>
          <p:nvPr/>
        </p:nvGrpSpPr>
        <p:grpSpPr>
          <a:xfrm>
            <a:off x="4998539" y="6015599"/>
            <a:ext cx="1357880" cy="931229"/>
            <a:chOff x="5109357" y="5685240"/>
            <a:chExt cx="1542917" cy="1276763"/>
          </a:xfrm>
        </p:grpSpPr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737" y="5685240"/>
              <a:ext cx="1535537" cy="1276763"/>
            </a:xfrm>
            <a:prstGeom prst="rect">
              <a:avLst/>
            </a:prstGeom>
          </p:spPr>
        </p:pic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9357" y="5925926"/>
              <a:ext cx="1518774" cy="292255"/>
            </a:xfrm>
            <a:prstGeom prst="rect">
              <a:avLst/>
            </a:prstGeom>
          </p:spPr>
        </p:pic>
      </p:grpSp>
      <p:grpSp>
        <p:nvGrpSpPr>
          <p:cNvPr id="68" name="Group 67"/>
          <p:cNvGrpSpPr/>
          <p:nvPr/>
        </p:nvGrpSpPr>
        <p:grpSpPr>
          <a:xfrm>
            <a:off x="3753299" y="5934938"/>
            <a:ext cx="2972020" cy="931229"/>
            <a:chOff x="3709629" y="5706861"/>
            <a:chExt cx="1538126" cy="1276763"/>
          </a:xfrm>
        </p:grpSpPr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2218" y="5706861"/>
              <a:ext cx="1535537" cy="1276763"/>
            </a:xfrm>
            <a:prstGeom prst="rect">
              <a:avLst/>
            </a:prstGeom>
          </p:spPr>
        </p:pic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9629" y="5939896"/>
              <a:ext cx="1518774" cy="292255"/>
            </a:xfrm>
            <a:prstGeom prst="rect">
              <a:avLst/>
            </a:prstGeom>
          </p:spPr>
        </p:pic>
      </p:grpSp>
      <p:pic>
        <p:nvPicPr>
          <p:cNvPr id="74" name="Picture 7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457" y="4392579"/>
            <a:ext cx="1918583" cy="191858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606" y="4951850"/>
            <a:ext cx="798557" cy="1303559"/>
          </a:xfrm>
          <a:prstGeom prst="rect">
            <a:avLst/>
          </a:prstGeom>
        </p:spPr>
      </p:pic>
      <p:grpSp>
        <p:nvGrpSpPr>
          <p:cNvPr id="46" name="Group 70">
            <a:extLst>
              <a:ext uri="{FF2B5EF4-FFF2-40B4-BE49-F238E27FC236}">
                <a16:creationId xmlns="" xmlns:a16="http://schemas.microsoft.com/office/drawing/2014/main" id="{1F64789E-AB9F-4013-8F29-78B9BEA206A8}"/>
              </a:ext>
            </a:extLst>
          </p:cNvPr>
          <p:cNvGrpSpPr/>
          <p:nvPr/>
        </p:nvGrpSpPr>
        <p:grpSpPr>
          <a:xfrm>
            <a:off x="841708" y="5955759"/>
            <a:ext cx="2994483" cy="931229"/>
            <a:chOff x="2151235" y="5706860"/>
            <a:chExt cx="1680762" cy="1276763"/>
          </a:xfrm>
        </p:grpSpPr>
        <p:pic>
          <p:nvPicPr>
            <p:cNvPr id="47" name="Picture 71">
              <a:extLst>
                <a:ext uri="{FF2B5EF4-FFF2-40B4-BE49-F238E27FC236}">
                  <a16:creationId xmlns="" xmlns:a16="http://schemas.microsoft.com/office/drawing/2014/main" id="{C9FE2588-0C46-477D-974A-8C36DFDC35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706860"/>
              <a:ext cx="1680762" cy="1276763"/>
            </a:xfrm>
            <a:prstGeom prst="rect">
              <a:avLst/>
            </a:prstGeom>
          </p:spPr>
        </p:pic>
        <p:pic>
          <p:nvPicPr>
            <p:cNvPr id="48" name="Picture 72">
              <a:extLst>
                <a:ext uri="{FF2B5EF4-FFF2-40B4-BE49-F238E27FC236}">
                  <a16:creationId xmlns="" xmlns:a16="http://schemas.microsoft.com/office/drawing/2014/main" id="{AA1BD72E-80E5-4020-9244-F50BC48E33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954111"/>
              <a:ext cx="1680762" cy="292255"/>
            </a:xfrm>
            <a:prstGeom prst="rect">
              <a:avLst/>
            </a:prstGeom>
          </p:spPr>
        </p:pic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206" y="4951849"/>
            <a:ext cx="994476" cy="124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9731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-0.09063 0.00162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1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2 0.01111 L -0.22778 0.01111 " pathEditMode="relative" rAng="0" ptsTypes="AA">
                                      <p:cBhvr>
                                        <p:cTn id="5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778 2.96296E-6 L -0.33386 2.96296E-6 " pathEditMode="relative" rAng="0" ptsTypes="AA">
                                      <p:cBhvr>
                                        <p:cTn id="6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941 2.96296E-6 L -0.4592 0.01527 " pathEditMode="relative" rAng="0" ptsTypes="AA">
                                      <p:cBhvr>
                                        <p:cTn id="7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90" y="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592 0.01528 L -0.58819 0.02408 " pathEditMode="relative" rAng="0" ptsTypes="AA">
                                      <p:cBhvr>
                                        <p:cTn id="7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58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882 0.02408 L -0.74774 -0.02685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86" y="-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0"/>
                            </p:stCondLst>
                            <p:childTnLst>
                              <p:par>
                                <p:cTn id="8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-0.78472 0.0037 " pathEditMode="relative" rAng="0" ptsTypes="AA">
                                      <p:cBhvr>
                                        <p:cTn id="81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236" y="185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3.7037E-7 L -0.79549 0.00903 " pathEditMode="relative" rAng="0" ptsTypes="AA">
                                      <p:cBhvr>
                                        <p:cTn id="83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774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</p:childTnLst>
        </p:cTn>
      </p:par>
    </p:tnLst>
    <p:bldLst>
      <p:bldP spid="37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pic>
        <p:nvPicPr>
          <p:cNvPr id="26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73" y="112289"/>
            <a:ext cx="11022253" cy="317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556521" y="923308"/>
            <a:ext cx="90789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9170">
              <a:defRPr/>
            </a:pPr>
            <a:r>
              <a:rPr lang="vi-VN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3: </a:t>
            </a:r>
            <a:r>
              <a:rPr lang="vi-VN" sz="4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s</a:t>
            </a:r>
            <a:r>
              <a:rPr lang="en-US" sz="4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 </a:t>
            </a:r>
            <a:r>
              <a:rPr lang="en-US" sz="4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4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vi-VN" sz="4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endParaRPr lang="en-US" sz="4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1219170">
              <a:defRPr/>
            </a:pPr>
            <a:r>
              <a:rPr lang="en-US" sz="4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1,52m </a:t>
            </a:r>
            <a:r>
              <a:rPr lang="en-US" sz="4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vi-VN" sz="4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. . . </a:t>
            </a:r>
            <a:r>
              <a:rPr lang="en-US" sz="4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 </a:t>
            </a:r>
            <a:endParaRPr lang="en-US" sz="40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Snip Diagonal Corner Rectangle 22"/>
          <p:cNvSpPr/>
          <p:nvPr/>
        </p:nvSpPr>
        <p:spPr>
          <a:xfrm>
            <a:off x="6934659" y="3801633"/>
            <a:ext cx="3012965" cy="1061635"/>
          </a:xfrm>
          <a:prstGeom prst="snip2Diag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lvl="0" algn="ctr" defTabSz="1219170">
              <a:defRPr/>
            </a:pPr>
            <a:r>
              <a:rPr lang="en-US" sz="4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152cm</a:t>
            </a:r>
            <a:endParaRPr lang="en-US" sz="4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Snip Diagonal Corner Rectangle 23"/>
          <p:cNvSpPr/>
          <p:nvPr/>
        </p:nvSpPr>
        <p:spPr>
          <a:xfrm>
            <a:off x="2381891" y="3819943"/>
            <a:ext cx="3145841" cy="1061635"/>
          </a:xfrm>
          <a:prstGeom prst="snip2Diag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lvl="0" algn="ctr" defTabSz="1219170">
              <a:defRPr/>
            </a:pP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1520cm</a:t>
            </a:r>
          </a:p>
        </p:txBody>
      </p:sp>
      <p:sp>
        <p:nvSpPr>
          <p:cNvPr id="25" name="Snip Diagonal Corner Rectangle 24"/>
          <p:cNvSpPr/>
          <p:nvPr/>
        </p:nvSpPr>
        <p:spPr>
          <a:xfrm>
            <a:off x="6934660" y="5107616"/>
            <a:ext cx="3040425" cy="1069883"/>
          </a:xfrm>
          <a:prstGeom prst="snip2Diag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lvl="0" algn="ctr" defTabSz="1219170">
              <a:defRPr/>
            </a:pP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1,520cm</a:t>
            </a:r>
            <a:endParaRPr lang="en-US" sz="4400" b="1" dirty="0">
              <a:solidFill>
                <a:prstClr val="black"/>
              </a:solidFill>
            </a:endParaRPr>
          </a:p>
        </p:txBody>
      </p:sp>
      <p:sp>
        <p:nvSpPr>
          <p:cNvPr id="29" name="Snip Diagonal Corner Rectangle 28"/>
          <p:cNvSpPr/>
          <p:nvPr/>
        </p:nvSpPr>
        <p:spPr>
          <a:xfrm>
            <a:off x="2381891" y="5116412"/>
            <a:ext cx="3171747" cy="1052289"/>
          </a:xfrm>
          <a:prstGeom prst="snip2Diag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lvl="0" algn="ctr" defTabSz="1219170">
              <a:defRPr/>
            </a:pPr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15,2cm</a:t>
            </a:r>
          </a:p>
        </p:txBody>
      </p:sp>
      <p:pic>
        <p:nvPicPr>
          <p:cNvPr id="30" name="Picture 6" descr="Káº¿t quáº£ hÃ¬nh áº£nh cho right wrong tick icon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50" t="18843" r="5518" b="28297"/>
          <a:stretch>
            <a:fillRect/>
          </a:stretch>
        </p:blipFill>
        <p:spPr bwMode="auto">
          <a:xfrm>
            <a:off x="9074972" y="3785702"/>
            <a:ext cx="900112" cy="11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6" descr="Káº¿t quáº£ hÃ¬nh áº£nh cho right wrong tick icon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099" b="30177"/>
          <a:stretch>
            <a:fillRect/>
          </a:stretch>
        </p:blipFill>
        <p:spPr bwMode="auto">
          <a:xfrm>
            <a:off x="4564451" y="3799676"/>
            <a:ext cx="950912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6" descr="Káº¿t quáº£ hÃ¬nh áº£nh cho right wrong tick icon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099" b="30177"/>
          <a:stretch>
            <a:fillRect/>
          </a:stretch>
        </p:blipFill>
        <p:spPr bwMode="auto">
          <a:xfrm>
            <a:off x="4580011" y="5110757"/>
            <a:ext cx="950912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6" descr="Káº¿t quáº£ hÃ¬nh áº£nh cho right wrong tick icon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099" b="30177"/>
          <a:stretch>
            <a:fillRect/>
          </a:stretch>
        </p:blipFill>
        <p:spPr bwMode="auto">
          <a:xfrm>
            <a:off x="9074972" y="5107085"/>
            <a:ext cx="950912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9076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6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6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28" grpId="0"/>
      <p:bldP spid="23" grpId="0" animBg="1"/>
      <p:bldP spid="24" grpId="0" animBg="1"/>
      <p:bldP spid="25" grpId="0" animBg="1"/>
      <p:bldP spid="2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7|8.6|1.1|3.3|3.2|0.6|9.2|4.4|21.6|4.9|12|6.2|0.7|1.3|1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|13.2|9|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.5|5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|4.7|50.3|0.5|0.4|0.8|9.8|1.6|1.3|6.4|10|1|1.3|12.5|1.4|2|0.9|1.3|13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4|17.9|6.2|8.7|34.7|0.7|5.1|6.8"/>
</p:tagLst>
</file>

<file path=ppt/theme/theme1.xml><?xml version="1.0" encoding="utf-8"?>
<a:theme xmlns:a="http://schemas.openxmlformats.org/drawingml/2006/main" name="1_Summer Vibes Stickers MK Campaign by Slidesgo">
  <a:themeElements>
    <a:clrScheme name="Simple Light">
      <a:dk1>
        <a:srgbClr val="5F1B1F"/>
      </a:dk1>
      <a:lt1>
        <a:srgbClr val="FFFFFF"/>
      </a:lt1>
      <a:dk2>
        <a:srgbClr val="5F1B1F"/>
      </a:dk2>
      <a:lt2>
        <a:srgbClr val="FFFFFF"/>
      </a:lt2>
      <a:accent1>
        <a:srgbClr val="F8D8BA"/>
      </a:accent1>
      <a:accent2>
        <a:srgbClr val="FFAD68"/>
      </a:accent2>
      <a:accent3>
        <a:srgbClr val="93C6C0"/>
      </a:accent3>
      <a:accent4>
        <a:srgbClr val="FFAAAA"/>
      </a:accent4>
      <a:accent5>
        <a:srgbClr val="FF404A"/>
      </a:accent5>
      <a:accent6>
        <a:srgbClr val="5F1B1F"/>
      </a:accent6>
      <a:hlink>
        <a:srgbClr val="5F1B1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Summer Vibes Stickers MK Campaign by Slidesgo">
  <a:themeElements>
    <a:clrScheme name="Simple Light">
      <a:dk1>
        <a:srgbClr val="5F1B1F"/>
      </a:dk1>
      <a:lt1>
        <a:srgbClr val="FFFFFF"/>
      </a:lt1>
      <a:dk2>
        <a:srgbClr val="5F1B1F"/>
      </a:dk2>
      <a:lt2>
        <a:srgbClr val="FFFFFF"/>
      </a:lt2>
      <a:accent1>
        <a:srgbClr val="F8D8BA"/>
      </a:accent1>
      <a:accent2>
        <a:srgbClr val="FFAD68"/>
      </a:accent2>
      <a:accent3>
        <a:srgbClr val="93C6C0"/>
      </a:accent3>
      <a:accent4>
        <a:srgbClr val="FFAAAA"/>
      </a:accent4>
      <a:accent5>
        <a:srgbClr val="FF404A"/>
      </a:accent5>
      <a:accent6>
        <a:srgbClr val="5F1B1F"/>
      </a:accent6>
      <a:hlink>
        <a:srgbClr val="5F1B1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5348</TotalTime>
  <Words>700</Words>
  <Application>Microsoft Office PowerPoint</Application>
  <PresentationFormat>Widescreen</PresentationFormat>
  <Paragraphs>214</Paragraphs>
  <Slides>21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21</vt:i4>
      </vt:variant>
    </vt:vector>
  </HeadingPairs>
  <TitlesOfParts>
    <vt:vector size="48" baseType="lpstr">
      <vt:lpstr>.VnTime</vt:lpstr>
      <vt:lpstr>Arial</vt:lpstr>
      <vt:lpstr>AvantGarde</vt:lpstr>
      <vt:lpstr>Bitter</vt:lpstr>
      <vt:lpstr>Calibri</vt:lpstr>
      <vt:lpstr>Calibri Light</vt:lpstr>
      <vt:lpstr>Concert One</vt:lpstr>
      <vt:lpstr>Didact Gothic</vt:lpstr>
      <vt:lpstr>Fredoka One</vt:lpstr>
      <vt:lpstr>Georgia</vt:lpstr>
      <vt:lpstr>Lato</vt:lpstr>
      <vt:lpstr>Palatino Linotype</vt:lpstr>
      <vt:lpstr>Quicksand Light</vt:lpstr>
      <vt:lpstr>黑体</vt:lpstr>
      <vt:lpstr>Times New Roman</vt:lpstr>
      <vt:lpstr>Trebuchet MS</vt:lpstr>
      <vt:lpstr>VL BoosterNextFYBlack</vt:lpstr>
      <vt:lpstr>VNI-Times</vt:lpstr>
      <vt:lpstr>1_Summer Vibes Stickers MK Campaign by Slidesgo</vt:lpstr>
      <vt:lpstr>3_Summer Vibes Stickers MK Campaign by Slidesgo</vt:lpstr>
      <vt:lpstr>5_Office Theme</vt:lpstr>
      <vt:lpstr>6_Office Theme</vt:lpstr>
      <vt:lpstr>8_Office Theme</vt:lpstr>
      <vt:lpstr>1_Office Theme</vt:lpstr>
      <vt:lpstr>Slipstream</vt:lpstr>
      <vt:lpstr>Chủ đề của Office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- Hoàn thành các bài tập còn lại. - Chuẩn bị bài sau: Luyện tập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GIẢNG HỌC TRỰC TUYẾN  Môn:Toán Lớp Năm</dc:title>
  <dc:creator>ThinkPro</dc:creator>
  <cp:lastModifiedBy>Microsoft account</cp:lastModifiedBy>
  <cp:revision>349</cp:revision>
  <dcterms:created xsi:type="dcterms:W3CDTF">2021-08-24T14:57:13Z</dcterms:created>
  <dcterms:modified xsi:type="dcterms:W3CDTF">2022-11-11T22:38:19Z</dcterms:modified>
</cp:coreProperties>
</file>