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78" r:id="rId2"/>
    <p:sldMasterId id="2147483945" r:id="rId3"/>
    <p:sldMasterId id="2147483959" r:id="rId4"/>
    <p:sldMasterId id="2147483987" r:id="rId5"/>
    <p:sldMasterId id="2147484015" r:id="rId6"/>
    <p:sldMasterId id="2147484027" r:id="rId7"/>
  </p:sldMasterIdLst>
  <p:notesMasterIdLst>
    <p:notesMasterId r:id="rId35"/>
  </p:notesMasterIdLst>
  <p:sldIdLst>
    <p:sldId id="509" r:id="rId8"/>
    <p:sldId id="259" r:id="rId9"/>
    <p:sldId id="520" r:id="rId10"/>
    <p:sldId id="500" r:id="rId11"/>
    <p:sldId id="456" r:id="rId12"/>
    <p:sldId id="462" r:id="rId13"/>
    <p:sldId id="465" r:id="rId14"/>
    <p:sldId id="458" r:id="rId15"/>
    <p:sldId id="517" r:id="rId16"/>
    <p:sldId id="516" r:id="rId17"/>
    <p:sldId id="519" r:id="rId18"/>
    <p:sldId id="265" r:id="rId19"/>
    <p:sldId id="487" r:id="rId20"/>
    <p:sldId id="491" r:id="rId21"/>
    <p:sldId id="493" r:id="rId22"/>
    <p:sldId id="532" r:id="rId23"/>
    <p:sldId id="526" r:id="rId24"/>
    <p:sldId id="527" r:id="rId25"/>
    <p:sldId id="528" r:id="rId26"/>
    <p:sldId id="529" r:id="rId27"/>
    <p:sldId id="530" r:id="rId28"/>
    <p:sldId id="531" r:id="rId29"/>
    <p:sldId id="523" r:id="rId30"/>
    <p:sldId id="499" r:id="rId31"/>
    <p:sldId id="524" r:id="rId32"/>
    <p:sldId id="521" r:id="rId33"/>
    <p:sldId id="260" r:id="rId34"/>
  </p:sldIdLst>
  <p:sldSz cx="9144000" cy="5143500" type="screen16x9"/>
  <p:notesSz cx="6858000" cy="9144000"/>
  <p:defaultTextStyle>
    <a:defPPr>
      <a:defRPr lang="en-US"/>
    </a:defPPr>
    <a:lvl1pPr marL="0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698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455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172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909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606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304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040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764" algn="l" defTabSz="9134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2976" autoAdjust="0"/>
  </p:normalViewPr>
  <p:slideViewPr>
    <p:cSldViewPr>
      <p:cViewPr>
        <p:scale>
          <a:sx n="70" d="100"/>
          <a:sy n="70" d="100"/>
        </p:scale>
        <p:origin x="-1112" y="-5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698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455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172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909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606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304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040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764" algn="l" defTabSz="9134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have to answer the questions to help the boy and the girl get the goal.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60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40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3471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../media/audio12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6" Type="http://schemas.openxmlformats.org/officeDocument/2006/relationships/audio" Target="../media/audio10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49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46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7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99" y="4949856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332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992625" y="1305975"/>
            <a:ext cx="2950800" cy="1055700"/>
          </a:xfrm>
          <a:prstGeom prst="rect">
            <a:avLst/>
          </a:prstGeom>
        </p:spPr>
        <p:txBody>
          <a:bodyPr spcFirstLastPara="1" wrap="square" lIns="68534" tIns="68534" rIns="68534" bIns="68534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992625" y="2449425"/>
            <a:ext cx="2950800" cy="13881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80192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73D9B-14E9-40AC-AFA5-80B131E08B7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534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A8DF7-B4A5-4319-B781-989485EF245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98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39534-C0B5-4FBA-9D3E-8E807F912C3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536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3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3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BF8DF-18DA-4016-BC54-C4A604E2016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033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C13CD-19DE-494C-92D0-A0FB283EFE6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306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6AB4D-EAEA-4CA1-A93F-5B1E104839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065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3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71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3" y="1543052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F3780-D079-49C2-87A2-39E7F4221C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49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3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71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3" y="1543052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53B8B-980F-4C46-9865-01C7B5706A3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4169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EAA4E-07EB-4AAF-9689-1F67DC3A35D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4123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2327-E889-4C89-AAD1-8DE29BBA82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1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385750" y="445025"/>
            <a:ext cx="43725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13231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08448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2656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02646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99653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46029AF-F16A-4703-AE36-C10F0AB18BF0}" type="datetimeFigureOut">
              <a:rPr lang="en-US" smtClean="0">
                <a:solidFill>
                  <a:srgbClr val="FFFFFF"/>
                </a:solidFill>
              </a:rPr>
              <a:pPr defTabSz="914400"/>
              <a:t>6/20/2024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9F4ADD8F-6BA5-45C0-B33D-50D4488AAC02}" type="slidenum">
              <a:rPr lang="en-US" smtClean="0">
                <a:solidFill>
                  <a:srgbClr val="FFFFFF"/>
                </a:solidFill>
              </a:rPr>
              <a:pPr defTabSz="914400"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72328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1905000" y="1657350"/>
            <a:ext cx="5334000" cy="1641000"/>
          </a:xfrm>
          <a:prstGeom prst="rect">
            <a:avLst/>
          </a:prstGeom>
        </p:spPr>
        <p:txBody>
          <a:bodyPr spcFirstLastPara="1" wrap="square" lIns="68534" tIns="68534" rIns="68534" bIns="68534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1905000" y="3304625"/>
            <a:ext cx="5334000" cy="5244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marL="456914" lvl="0" indent="-317308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3860" lvl="1" indent="-317308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0784" lvl="2" indent="-317308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7719" lvl="3" indent="-317308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4632" lvl="4" indent="-317308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1546" lvl="5" indent="-317308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8480" lvl="6" indent="-317308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5405" lvl="7" indent="-317308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2351" lvl="8" indent="-317308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701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2515650" y="1551800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2"/>
          </p:nvPr>
        </p:nvSpPr>
        <p:spPr>
          <a:xfrm>
            <a:off x="6225925" y="1551800"/>
            <a:ext cx="11751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3"/>
          </p:nvPr>
        </p:nvSpPr>
        <p:spPr>
          <a:xfrm>
            <a:off x="6225925" y="2083999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4"/>
          </p:nvPr>
        </p:nvSpPr>
        <p:spPr>
          <a:xfrm>
            <a:off x="2515650" y="2083999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5"/>
          </p:nvPr>
        </p:nvSpPr>
        <p:spPr>
          <a:xfrm>
            <a:off x="2515650" y="3145400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6"/>
          </p:nvPr>
        </p:nvSpPr>
        <p:spPr>
          <a:xfrm>
            <a:off x="6225925" y="3145400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/>
              <a:buNone/>
              <a:defRPr sz="18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7"/>
          </p:nvPr>
        </p:nvSpPr>
        <p:spPr>
          <a:xfrm>
            <a:off x="6225925" y="3677599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8"/>
          </p:nvPr>
        </p:nvSpPr>
        <p:spPr>
          <a:xfrm>
            <a:off x="2515650" y="3677599"/>
            <a:ext cx="1788300" cy="5727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9" hasCustomPrompt="1"/>
          </p:nvPr>
        </p:nvSpPr>
        <p:spPr>
          <a:xfrm>
            <a:off x="1129775" y="1679875"/>
            <a:ext cx="1278600" cy="7680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3" hasCustomPrompt="1"/>
          </p:nvPr>
        </p:nvSpPr>
        <p:spPr>
          <a:xfrm>
            <a:off x="4842075" y="1679938"/>
            <a:ext cx="1278600" cy="7680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4" hasCustomPrompt="1"/>
          </p:nvPr>
        </p:nvSpPr>
        <p:spPr>
          <a:xfrm>
            <a:off x="1129775" y="3251563"/>
            <a:ext cx="1278600" cy="7680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075" y="3251563"/>
            <a:ext cx="1278600" cy="7680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52029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01400" y="3201263"/>
            <a:ext cx="37137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4301400" y="1293338"/>
            <a:ext cx="3713700" cy="19188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650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1962150" y="482679"/>
            <a:ext cx="52197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ubTitle" idx="1"/>
          </p:nvPr>
        </p:nvSpPr>
        <p:spPr>
          <a:xfrm>
            <a:off x="978900" y="16674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2"/>
          </p:nvPr>
        </p:nvSpPr>
        <p:spPr>
          <a:xfrm>
            <a:off x="978900" y="22580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3"/>
          </p:nvPr>
        </p:nvSpPr>
        <p:spPr>
          <a:xfrm>
            <a:off x="6297300" y="16674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4"/>
          </p:nvPr>
        </p:nvSpPr>
        <p:spPr>
          <a:xfrm>
            <a:off x="6297300" y="22580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5"/>
          </p:nvPr>
        </p:nvSpPr>
        <p:spPr>
          <a:xfrm>
            <a:off x="3638099" y="16674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6"/>
          </p:nvPr>
        </p:nvSpPr>
        <p:spPr>
          <a:xfrm>
            <a:off x="3638101" y="22580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7"/>
          </p:nvPr>
        </p:nvSpPr>
        <p:spPr>
          <a:xfrm>
            <a:off x="978900" y="30916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8"/>
          </p:nvPr>
        </p:nvSpPr>
        <p:spPr>
          <a:xfrm>
            <a:off x="978900" y="36822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9"/>
          </p:nvPr>
        </p:nvSpPr>
        <p:spPr>
          <a:xfrm>
            <a:off x="6297300" y="30916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13"/>
          </p:nvPr>
        </p:nvSpPr>
        <p:spPr>
          <a:xfrm>
            <a:off x="6297300" y="36822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4"/>
          </p:nvPr>
        </p:nvSpPr>
        <p:spPr>
          <a:xfrm>
            <a:off x="3638099" y="30916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5"/>
          </p:nvPr>
        </p:nvSpPr>
        <p:spPr>
          <a:xfrm>
            <a:off x="3638101" y="3682225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6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720150" y="445025"/>
            <a:ext cx="77037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>
            <a:off x="996225" y="2585075"/>
            <a:ext cx="4275300" cy="4371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2"/>
          </p:nvPr>
        </p:nvSpPr>
        <p:spPr>
          <a:xfrm>
            <a:off x="996225" y="3035729"/>
            <a:ext cx="3583500" cy="4371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4705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720100" y="445025"/>
            <a:ext cx="77040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996225" y="2127875"/>
            <a:ext cx="41640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2"/>
          </p:nvPr>
        </p:nvSpPr>
        <p:spPr>
          <a:xfrm>
            <a:off x="996225" y="2831850"/>
            <a:ext cx="34047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6630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994125" y="445025"/>
            <a:ext cx="71559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ubTitle" idx="1"/>
          </p:nvPr>
        </p:nvSpPr>
        <p:spPr>
          <a:xfrm>
            <a:off x="996225" y="2585741"/>
            <a:ext cx="4132500" cy="4371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2"/>
          </p:nvPr>
        </p:nvSpPr>
        <p:spPr>
          <a:xfrm>
            <a:off x="996225" y="3036395"/>
            <a:ext cx="3583500" cy="4371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3"/>
          </p:nvPr>
        </p:nvSpPr>
        <p:spPr>
          <a:xfrm>
            <a:off x="1962150" y="1385052"/>
            <a:ext cx="5219700" cy="437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7179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720150" y="445025"/>
            <a:ext cx="77037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subTitle" idx="1"/>
          </p:nvPr>
        </p:nvSpPr>
        <p:spPr>
          <a:xfrm>
            <a:off x="996225" y="2122220"/>
            <a:ext cx="43737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title" idx="2"/>
          </p:nvPr>
        </p:nvSpPr>
        <p:spPr>
          <a:xfrm>
            <a:off x="1194025" y="1385050"/>
            <a:ext cx="6756000" cy="437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ubTitle" idx="3"/>
          </p:nvPr>
        </p:nvSpPr>
        <p:spPr>
          <a:xfrm>
            <a:off x="996225" y="2834860"/>
            <a:ext cx="32613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732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49" y="3697944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89" y="4727331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59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6" y="4483827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2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6" y="3937677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97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1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9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96" y="1069627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1277675" y="445025"/>
            <a:ext cx="65886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1"/>
          </p:nvPr>
        </p:nvSpPr>
        <p:spPr>
          <a:xfrm>
            <a:off x="996225" y="1875200"/>
            <a:ext cx="4299600" cy="9354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ubTitle" idx="2"/>
          </p:nvPr>
        </p:nvSpPr>
        <p:spPr>
          <a:xfrm>
            <a:off x="996225" y="2831850"/>
            <a:ext cx="42009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4418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1962150" y="482679"/>
            <a:ext cx="52197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371600" y="3114675"/>
            <a:ext cx="1491900" cy="409800"/>
          </a:xfrm>
          <a:prstGeom prst="rect">
            <a:avLst/>
          </a:prstGeom>
        </p:spPr>
        <p:txBody>
          <a:bodyPr spcFirstLastPara="1" wrap="square" lIns="0" tIns="68534" rIns="0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subTitle" idx="2"/>
          </p:nvPr>
        </p:nvSpPr>
        <p:spPr>
          <a:xfrm>
            <a:off x="1371600" y="3466250"/>
            <a:ext cx="1491900" cy="886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ubTitle" idx="3"/>
          </p:nvPr>
        </p:nvSpPr>
        <p:spPr>
          <a:xfrm>
            <a:off x="6385200" y="3114675"/>
            <a:ext cx="1491900" cy="409800"/>
          </a:xfrm>
          <a:prstGeom prst="rect">
            <a:avLst/>
          </a:prstGeom>
        </p:spPr>
        <p:txBody>
          <a:bodyPr spcFirstLastPara="1" wrap="square" lIns="0" tIns="68534" rIns="0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ubTitle" idx="4"/>
          </p:nvPr>
        </p:nvSpPr>
        <p:spPr>
          <a:xfrm>
            <a:off x="6385200" y="3466250"/>
            <a:ext cx="1491900" cy="886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ubTitle" idx="5"/>
          </p:nvPr>
        </p:nvSpPr>
        <p:spPr>
          <a:xfrm>
            <a:off x="3878400" y="3114675"/>
            <a:ext cx="1491900" cy="409800"/>
          </a:xfrm>
          <a:prstGeom prst="rect">
            <a:avLst/>
          </a:prstGeom>
        </p:spPr>
        <p:txBody>
          <a:bodyPr spcFirstLastPara="1" wrap="square" lIns="0" tIns="68534" rIns="0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6"/>
          </p:nvPr>
        </p:nvSpPr>
        <p:spPr>
          <a:xfrm>
            <a:off x="3878401" y="3466250"/>
            <a:ext cx="1491900" cy="886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11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1962150" y="482679"/>
            <a:ext cx="52197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subTitle" idx="1"/>
          </p:nvPr>
        </p:nvSpPr>
        <p:spPr>
          <a:xfrm>
            <a:off x="1061850" y="15912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ubTitle" idx="2"/>
          </p:nvPr>
        </p:nvSpPr>
        <p:spPr>
          <a:xfrm>
            <a:off x="1061850" y="21818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ubTitle" idx="3"/>
          </p:nvPr>
        </p:nvSpPr>
        <p:spPr>
          <a:xfrm>
            <a:off x="6532649" y="15912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r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r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subTitle" idx="4"/>
          </p:nvPr>
        </p:nvSpPr>
        <p:spPr>
          <a:xfrm>
            <a:off x="6532651" y="218185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ubTitle" idx="5"/>
          </p:nvPr>
        </p:nvSpPr>
        <p:spPr>
          <a:xfrm>
            <a:off x="1061850" y="304400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ubTitle" idx="6"/>
          </p:nvPr>
        </p:nvSpPr>
        <p:spPr>
          <a:xfrm>
            <a:off x="1061850" y="363460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ubTitle" idx="7"/>
          </p:nvPr>
        </p:nvSpPr>
        <p:spPr>
          <a:xfrm>
            <a:off x="6532649" y="304400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ubTitle" idx="8"/>
          </p:nvPr>
        </p:nvSpPr>
        <p:spPr>
          <a:xfrm>
            <a:off x="6532651" y="3634600"/>
            <a:ext cx="1732200" cy="5727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2547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1962150" y="482679"/>
            <a:ext cx="52197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title" idx="2"/>
          </p:nvPr>
        </p:nvSpPr>
        <p:spPr>
          <a:xfrm>
            <a:off x="1962150" y="1385052"/>
            <a:ext cx="5219700" cy="437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6977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>
            <a:spLocks noGrp="1"/>
          </p:cNvSpPr>
          <p:nvPr>
            <p:ph type="title" hasCustomPrompt="1"/>
          </p:nvPr>
        </p:nvSpPr>
        <p:spPr>
          <a:xfrm>
            <a:off x="2627550" y="912113"/>
            <a:ext cx="3888900" cy="6615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18" name="Google Shape;118;p24"/>
          <p:cNvSpPr txBox="1">
            <a:spLocks noGrp="1"/>
          </p:cNvSpPr>
          <p:nvPr>
            <p:ph type="subTitle" idx="1"/>
          </p:nvPr>
        </p:nvSpPr>
        <p:spPr>
          <a:xfrm>
            <a:off x="2627550" y="1566713"/>
            <a:ext cx="3888900" cy="3882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title" idx="2" hasCustomPrompt="1"/>
          </p:nvPr>
        </p:nvSpPr>
        <p:spPr>
          <a:xfrm>
            <a:off x="2627550" y="2093213"/>
            <a:ext cx="3888900" cy="6615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20" name="Google Shape;120;p24"/>
          <p:cNvSpPr txBox="1">
            <a:spLocks noGrp="1"/>
          </p:cNvSpPr>
          <p:nvPr>
            <p:ph type="subTitle" idx="3"/>
          </p:nvPr>
        </p:nvSpPr>
        <p:spPr>
          <a:xfrm>
            <a:off x="2627550" y="2645913"/>
            <a:ext cx="3888900" cy="3882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title" idx="4" hasCustomPrompt="1"/>
          </p:nvPr>
        </p:nvSpPr>
        <p:spPr>
          <a:xfrm>
            <a:off x="2627550" y="3277963"/>
            <a:ext cx="3888900" cy="6615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22" name="Google Shape;122;p24"/>
          <p:cNvSpPr txBox="1">
            <a:spLocks noGrp="1"/>
          </p:cNvSpPr>
          <p:nvPr>
            <p:ph type="subTitle" idx="5"/>
          </p:nvPr>
        </p:nvSpPr>
        <p:spPr>
          <a:xfrm>
            <a:off x="2627550" y="3827087"/>
            <a:ext cx="3888900" cy="3882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39831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>
            <a:off x="996225" y="1454800"/>
            <a:ext cx="21894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subTitle" idx="1"/>
          </p:nvPr>
        </p:nvSpPr>
        <p:spPr>
          <a:xfrm>
            <a:off x="996225" y="2652800"/>
            <a:ext cx="2488200" cy="1035900"/>
          </a:xfrm>
          <a:prstGeom prst="rect">
            <a:avLst/>
          </a:prstGeom>
        </p:spPr>
        <p:txBody>
          <a:bodyPr spcFirstLastPara="1" wrap="square" lIns="67466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3754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>
            <a:spLocks noGrp="1"/>
          </p:cNvSpPr>
          <p:nvPr>
            <p:ph type="title"/>
          </p:nvPr>
        </p:nvSpPr>
        <p:spPr>
          <a:xfrm flipH="1">
            <a:off x="5958375" y="1454800"/>
            <a:ext cx="2189400" cy="1136100"/>
          </a:xfrm>
          <a:prstGeom prst="rect">
            <a:avLst/>
          </a:prstGeom>
        </p:spPr>
        <p:txBody>
          <a:bodyPr spcFirstLastPara="1" wrap="square" lIns="68534" tIns="68534" rIns="67466" bIns="68534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subTitle" idx="1"/>
          </p:nvPr>
        </p:nvSpPr>
        <p:spPr>
          <a:xfrm flipH="1">
            <a:off x="5659575" y="2652800"/>
            <a:ext cx="2488200" cy="1035900"/>
          </a:xfrm>
          <a:prstGeom prst="rect">
            <a:avLst/>
          </a:prstGeom>
        </p:spPr>
        <p:txBody>
          <a:bodyPr spcFirstLastPara="1" wrap="square" lIns="67466" tIns="68534" rIns="67466" bIns="68534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3688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>
            <a:spLocks noGrp="1"/>
          </p:cNvSpPr>
          <p:nvPr>
            <p:ph type="subTitle" idx="1"/>
          </p:nvPr>
        </p:nvSpPr>
        <p:spPr>
          <a:xfrm>
            <a:off x="3128550" y="2087380"/>
            <a:ext cx="2886900" cy="1027500"/>
          </a:xfrm>
          <a:prstGeom prst="rect">
            <a:avLst/>
          </a:prstGeom>
          <a:noFill/>
        </p:spPr>
        <p:txBody>
          <a:bodyPr spcFirstLastPara="1" wrap="square" lIns="68534" tIns="68534" rIns="68534" bIns="68534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title"/>
          </p:nvPr>
        </p:nvSpPr>
        <p:spPr>
          <a:xfrm>
            <a:off x="3000150" y="505125"/>
            <a:ext cx="3143700" cy="1320000"/>
          </a:xfrm>
          <a:prstGeom prst="rect">
            <a:avLst/>
          </a:prstGeom>
        </p:spPr>
        <p:txBody>
          <a:bodyPr spcFirstLastPara="1" wrap="square" lIns="68534" tIns="68534" rIns="68534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7500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subTitle" idx="2"/>
          </p:nvPr>
        </p:nvSpPr>
        <p:spPr>
          <a:xfrm>
            <a:off x="3072000" y="3976488"/>
            <a:ext cx="3000000" cy="362100"/>
          </a:xfrm>
          <a:prstGeom prst="rect">
            <a:avLst/>
          </a:prstGeom>
          <a:noFill/>
        </p:spPr>
        <p:txBody>
          <a:bodyPr spcFirstLastPara="1" wrap="square" lIns="68534" tIns="68534" rIns="68534" bIns="68534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/>
          <p:nvPr/>
        </p:nvSpPr>
        <p:spPr>
          <a:xfrm>
            <a:off x="2686250" y="3468736"/>
            <a:ext cx="37716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9" tIns="91379" rIns="91379" bIns="91379" anchor="ctr" anchorCtr="0">
            <a:noAutofit/>
          </a:bodyPr>
          <a:lstStyle/>
          <a:p>
            <a:pPr algn="ctr" defTabSz="685409">
              <a:spcBef>
                <a:spcPts val="300"/>
              </a:spcBef>
              <a:buClr>
                <a:srgbClr val="000000"/>
              </a:buClr>
              <a:buFont typeface="Arial"/>
              <a:buNone/>
            </a:pPr>
            <a:r>
              <a:rPr lang="en-GB" sz="1200" kern="0">
                <a:solidFill>
                  <a:srgbClr val="485058"/>
                </a:solidFill>
                <a:latin typeface="Patrick Hand"/>
                <a:ea typeface="Patrick Hand"/>
                <a:cs typeface="Patrick Hand"/>
                <a:sym typeface="Patrick Hand"/>
              </a:rPr>
              <a:t>CREDITS: This presentation template was created by </a:t>
            </a:r>
            <a:r>
              <a:rPr lang="en-GB" sz="1200" b="1" kern="0">
                <a:solidFill>
                  <a:srgbClr val="485058"/>
                </a:solidFill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-GB" sz="1200" kern="0">
                <a:solidFill>
                  <a:srgbClr val="485058"/>
                </a:solidFill>
                <a:latin typeface="Patrick Hand"/>
                <a:ea typeface="Patrick Hand"/>
                <a:cs typeface="Patrick Hand"/>
                <a:sym typeface="Patrick Hand"/>
              </a:rPr>
              <a:t>, including icons by </a:t>
            </a:r>
            <a:r>
              <a:rPr lang="en-GB" sz="1200" b="1" kern="0">
                <a:solidFill>
                  <a:srgbClr val="485058"/>
                </a:solidFill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-GB" sz="1200" kern="0">
                <a:solidFill>
                  <a:srgbClr val="485058"/>
                </a:solidFill>
                <a:latin typeface="Patrick Hand"/>
                <a:ea typeface="Patrick Hand"/>
                <a:cs typeface="Patrick Hand"/>
                <a:sym typeface="Patrick Hand"/>
              </a:rPr>
              <a:t>, infographics &amp; images by </a:t>
            </a:r>
            <a:r>
              <a:rPr lang="en-GB" sz="1200" b="1" kern="0">
                <a:solidFill>
                  <a:srgbClr val="485058"/>
                </a:solidFill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 b="1" kern="0">
              <a:solidFill>
                <a:srgbClr val="485058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  <p:extLst>
      <p:ext uri="{BB962C8B-B14F-4D97-AF65-F5344CB8AC3E}">
        <p14:creationId xmlns:p14="http://schemas.microsoft.com/office/powerpoint/2010/main" val="29034205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title"/>
          </p:nvPr>
        </p:nvSpPr>
        <p:spPr>
          <a:xfrm>
            <a:off x="1001850" y="482675"/>
            <a:ext cx="71403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2278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>
            <a:spLocks noGrp="1"/>
          </p:cNvSpPr>
          <p:nvPr>
            <p:ph type="subTitle" idx="1"/>
          </p:nvPr>
        </p:nvSpPr>
        <p:spPr>
          <a:xfrm>
            <a:off x="996225" y="1430850"/>
            <a:ext cx="3404400" cy="2854200"/>
          </a:xfrm>
          <a:prstGeom prst="rect">
            <a:avLst/>
          </a:prstGeom>
        </p:spPr>
        <p:txBody>
          <a:bodyPr spcFirstLastPara="1" wrap="square" lIns="0" tIns="68534" rIns="0" bIns="68534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subTitle" idx="2"/>
          </p:nvPr>
        </p:nvSpPr>
        <p:spPr>
          <a:xfrm>
            <a:off x="4730325" y="1430850"/>
            <a:ext cx="3404400" cy="2854200"/>
          </a:xfrm>
          <a:prstGeom prst="rect">
            <a:avLst/>
          </a:prstGeom>
        </p:spPr>
        <p:txBody>
          <a:bodyPr spcFirstLastPara="1" wrap="square" lIns="0" tIns="68534" rIns="0" bIns="68534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0067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633" y="3624313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5" y="228447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4" y="495732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5" y="503729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4" y="4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5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 defTabSz="68508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87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44" y="3456406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08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907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45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661199" y="219528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35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8341543" y="4367960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395895" y="219528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228906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68547" tIns="68547" rIns="68547" bIns="68547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4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44" y="1448417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6" y="1506992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94" y="615980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94" y="99101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821144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67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74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3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104194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6" y="709667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69" y="4149167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4" y="4368967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82974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70222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661199" y="219528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35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60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395895" y="219528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228906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7" y="4500442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92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69" y="454767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80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1941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355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9933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19821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68547" tIns="68547" rIns="68547" bIns="6854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4813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2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46" y="1098491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2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643" y="4209572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341" tIns="91341" rIns="91341" bIns="91341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91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99" y="219528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35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5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60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5" y="219528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6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68547" tIns="68547" rIns="68547" bIns="6854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63" y="831192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6" y="4463767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69" y="700851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69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17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39026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775069" y="4536667"/>
            <a:ext cx="444275" cy="398525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7240755" y="398367"/>
            <a:ext cx="291375" cy="281375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8067019" y="1014055"/>
            <a:ext cx="166675" cy="168575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1548194" y="4773727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7960175" y="440183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775069" y="4233267"/>
            <a:ext cx="166675" cy="168575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1121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0" name="Google Shape;1300;p17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17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17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7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17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1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17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17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17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17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1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17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17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3" name="Google Shape;1313;p17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4" name="Google Shape;1314;p17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5" name="Google Shape;1315;p17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6" name="Google Shape;1316;p17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7" name="Google Shape;1317;p17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8" name="Google Shape;1318;p17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9" name="Google Shape;1319;p17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0" name="Google Shape;1320;p17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1" name="Google Shape;1321;p17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2" name="Google Shape;1322;p17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3" name="Google Shape;1323;p17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4" name="Google Shape;1324;p17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5" name="Google Shape;1325;p17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6" name="Google Shape;1326;p17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7" name="Google Shape;1327;p17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8" name="Google Shape;1328;p17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17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0" name="Google Shape;1330;p1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1" name="Google Shape;1331;p17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2" name="Google Shape;1332;p17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3" name="Google Shape;1333;p17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4" name="Google Shape;1334;p17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5" name="Google Shape;1335;p17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6" name="Google Shape;1336;p17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7" name="Google Shape;1337;p17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8" name="Google Shape;1338;p17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9" name="Google Shape;1339;p17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0" name="Google Shape;1340;p1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1" name="Google Shape;1341;p17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2" name="Google Shape;1342;p17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3" name="Google Shape;1343;p17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4" name="Google Shape;1344;p17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5" name="Google Shape;1345;p17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17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7" name="Google Shape;1347;p17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8" name="Google Shape;1348;p17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504107" y="319092"/>
            <a:ext cx="444275" cy="398525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7942293" y="4463780"/>
            <a:ext cx="291375" cy="281375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236269" y="319080"/>
            <a:ext cx="166675" cy="168575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8028444" y="362764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7" name="Google Shape;1367;p17"/>
          <p:cNvSpPr/>
          <p:nvPr/>
        </p:nvSpPr>
        <p:spPr>
          <a:xfrm>
            <a:off x="8149363" y="4193992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7442294" y="4651642"/>
            <a:ext cx="166675" cy="168575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481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395913" y="219528"/>
            <a:ext cx="8518865" cy="4788281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562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2325950" y="395775"/>
            <a:ext cx="4492800" cy="10410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81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81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81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81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81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81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81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81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8100"/>
            </a:lvl9pPr>
          </a:lstStyle>
          <a:p>
            <a:endParaRPr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2327041" y="1556401"/>
            <a:ext cx="4492800" cy="1460100"/>
          </a:xfrm>
          <a:prstGeom prst="rect">
            <a:avLst/>
          </a:prstGeom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20"/>
          <p:cNvSpPr txBox="1"/>
          <p:nvPr/>
        </p:nvSpPr>
        <p:spPr>
          <a:xfrm>
            <a:off x="2561025" y="3524130"/>
            <a:ext cx="40245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/>
          <a:p>
            <a:pPr algn="ctr" defTabSz="685562">
              <a:buClr>
                <a:srgbClr val="000000"/>
              </a:buClr>
              <a:buFont typeface="Arial"/>
              <a:buNone/>
            </a:pPr>
            <a:r>
              <a:rPr lang="en" sz="1200" b="1" kern="0">
                <a:solidFill>
                  <a:srgbClr val="A8BFE9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200" b="1" kern="0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2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This presentation template was created by </a:t>
            </a:r>
            <a:r>
              <a:rPr lang="en" sz="12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including icon by</a:t>
            </a:r>
            <a:r>
              <a:rPr lang="en" sz="1200" kern="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2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and infographics &amp; images from</a:t>
            </a:r>
            <a:r>
              <a:rPr lang="en" sz="1200" kern="0">
                <a:solidFill>
                  <a:srgbClr val="0E2A47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2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 kern="0">
              <a:solidFill>
                <a:srgbClr val="A8BFE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546318" y="9419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0" name="Google Shape;1620;p20"/>
          <p:cNvSpPr/>
          <p:nvPr/>
        </p:nvSpPr>
        <p:spPr>
          <a:xfrm>
            <a:off x="281041" y="966591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1" name="Google Shape;1621;p20"/>
          <p:cNvSpPr/>
          <p:nvPr/>
        </p:nvSpPr>
        <p:spPr>
          <a:xfrm>
            <a:off x="304707" y="104921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2" name="Google Shape;1622;p20"/>
          <p:cNvSpPr/>
          <p:nvPr/>
        </p:nvSpPr>
        <p:spPr>
          <a:xfrm>
            <a:off x="605539" y="10072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3" name="Google Shape;1623;p20"/>
          <p:cNvSpPr/>
          <p:nvPr/>
        </p:nvSpPr>
        <p:spPr>
          <a:xfrm>
            <a:off x="546318" y="1298253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4" name="Google Shape;1624;p20"/>
          <p:cNvSpPr/>
          <p:nvPr/>
        </p:nvSpPr>
        <p:spPr>
          <a:xfrm>
            <a:off x="281041" y="132413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5" name="Google Shape;1625;p2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6" name="Google Shape;1626;p20"/>
          <p:cNvSpPr/>
          <p:nvPr/>
        </p:nvSpPr>
        <p:spPr>
          <a:xfrm>
            <a:off x="605539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7" name="Google Shape;1627;p20"/>
          <p:cNvSpPr/>
          <p:nvPr/>
        </p:nvSpPr>
        <p:spPr>
          <a:xfrm>
            <a:off x="282222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8" name="Google Shape;1628;p20"/>
          <p:cNvSpPr/>
          <p:nvPr/>
        </p:nvSpPr>
        <p:spPr>
          <a:xfrm>
            <a:off x="546318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9" name="Google Shape;1629;p20"/>
          <p:cNvSpPr/>
          <p:nvPr/>
        </p:nvSpPr>
        <p:spPr>
          <a:xfrm>
            <a:off x="281041" y="1680417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0" name="Google Shape;1630;p2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20"/>
          <p:cNvSpPr/>
          <p:nvPr/>
        </p:nvSpPr>
        <p:spPr>
          <a:xfrm>
            <a:off x="605539" y="17210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20"/>
          <p:cNvSpPr/>
          <p:nvPr/>
        </p:nvSpPr>
        <p:spPr>
          <a:xfrm>
            <a:off x="282222" y="169148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20"/>
          <p:cNvSpPr/>
          <p:nvPr/>
        </p:nvSpPr>
        <p:spPr>
          <a:xfrm>
            <a:off x="546318" y="2012020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20"/>
          <p:cNvSpPr/>
          <p:nvPr/>
        </p:nvSpPr>
        <p:spPr>
          <a:xfrm>
            <a:off x="281041" y="203792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20"/>
          <p:cNvSpPr/>
          <p:nvPr/>
        </p:nvSpPr>
        <p:spPr>
          <a:xfrm>
            <a:off x="304707" y="2119298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20"/>
          <p:cNvSpPr/>
          <p:nvPr/>
        </p:nvSpPr>
        <p:spPr>
          <a:xfrm>
            <a:off x="605539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7" name="Google Shape;1637;p20"/>
          <p:cNvSpPr/>
          <p:nvPr/>
        </p:nvSpPr>
        <p:spPr>
          <a:xfrm>
            <a:off x="282222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8" name="Google Shape;1638;p20"/>
          <p:cNvSpPr/>
          <p:nvPr/>
        </p:nvSpPr>
        <p:spPr>
          <a:xfrm>
            <a:off x="546318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9" name="Google Shape;1639;p20"/>
          <p:cNvSpPr/>
          <p:nvPr/>
        </p:nvSpPr>
        <p:spPr>
          <a:xfrm>
            <a:off x="281041" y="2394213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0" name="Google Shape;1640;p20"/>
          <p:cNvSpPr/>
          <p:nvPr/>
        </p:nvSpPr>
        <p:spPr>
          <a:xfrm>
            <a:off x="304707" y="2475569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1" name="Google Shape;1641;p20"/>
          <p:cNvSpPr/>
          <p:nvPr/>
        </p:nvSpPr>
        <p:spPr>
          <a:xfrm>
            <a:off x="605539" y="243487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2" name="Google Shape;1642;p20"/>
          <p:cNvSpPr/>
          <p:nvPr/>
        </p:nvSpPr>
        <p:spPr>
          <a:xfrm>
            <a:off x="282222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3" name="Google Shape;1643;p20"/>
          <p:cNvSpPr/>
          <p:nvPr/>
        </p:nvSpPr>
        <p:spPr>
          <a:xfrm>
            <a:off x="546318" y="2725831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4" name="Google Shape;1644;p20"/>
          <p:cNvSpPr/>
          <p:nvPr/>
        </p:nvSpPr>
        <p:spPr>
          <a:xfrm>
            <a:off x="281041" y="275172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5" name="Google Shape;1645;p20"/>
          <p:cNvSpPr/>
          <p:nvPr/>
        </p:nvSpPr>
        <p:spPr>
          <a:xfrm>
            <a:off x="304707" y="283307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6" name="Google Shape;1646;p20"/>
          <p:cNvSpPr/>
          <p:nvPr/>
        </p:nvSpPr>
        <p:spPr>
          <a:xfrm>
            <a:off x="605539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7" name="Google Shape;1647;p20"/>
          <p:cNvSpPr/>
          <p:nvPr/>
        </p:nvSpPr>
        <p:spPr>
          <a:xfrm>
            <a:off x="282222" y="276156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8" name="Google Shape;1648;p20"/>
          <p:cNvSpPr/>
          <p:nvPr/>
        </p:nvSpPr>
        <p:spPr>
          <a:xfrm>
            <a:off x="546318" y="308335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9" name="Google Shape;1649;p20"/>
          <p:cNvSpPr/>
          <p:nvPr/>
        </p:nvSpPr>
        <p:spPr>
          <a:xfrm>
            <a:off x="281041" y="3108006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0" name="Google Shape;1650;p2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1" name="Google Shape;1651;p20"/>
          <p:cNvSpPr/>
          <p:nvPr/>
        </p:nvSpPr>
        <p:spPr>
          <a:xfrm>
            <a:off x="605539" y="3148685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2" name="Google Shape;1652;p20"/>
          <p:cNvSpPr/>
          <p:nvPr/>
        </p:nvSpPr>
        <p:spPr>
          <a:xfrm>
            <a:off x="282222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3" name="Google Shape;1653;p20"/>
          <p:cNvSpPr/>
          <p:nvPr/>
        </p:nvSpPr>
        <p:spPr>
          <a:xfrm>
            <a:off x="546318" y="3439642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4" name="Google Shape;1654;p20"/>
          <p:cNvSpPr/>
          <p:nvPr/>
        </p:nvSpPr>
        <p:spPr>
          <a:xfrm>
            <a:off x="281041" y="3465515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5" name="Google Shape;1655;p20"/>
          <p:cNvSpPr/>
          <p:nvPr/>
        </p:nvSpPr>
        <p:spPr>
          <a:xfrm>
            <a:off x="304707" y="354688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20"/>
          <p:cNvSpPr/>
          <p:nvPr/>
        </p:nvSpPr>
        <p:spPr>
          <a:xfrm>
            <a:off x="605539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20"/>
          <p:cNvSpPr/>
          <p:nvPr/>
        </p:nvSpPr>
        <p:spPr>
          <a:xfrm>
            <a:off x="282222" y="3475379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8" name="Google Shape;1658;p20"/>
          <p:cNvSpPr/>
          <p:nvPr/>
        </p:nvSpPr>
        <p:spPr>
          <a:xfrm>
            <a:off x="546318" y="3795926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9" name="Google Shape;1659;p20"/>
          <p:cNvSpPr/>
          <p:nvPr/>
        </p:nvSpPr>
        <p:spPr>
          <a:xfrm>
            <a:off x="281041" y="3821802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0" name="Google Shape;1660;p2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1" name="Google Shape;1661;p20"/>
          <p:cNvSpPr/>
          <p:nvPr/>
        </p:nvSpPr>
        <p:spPr>
          <a:xfrm>
            <a:off x="605539" y="3862496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2" name="Google Shape;1662;p20"/>
          <p:cNvSpPr/>
          <p:nvPr/>
        </p:nvSpPr>
        <p:spPr>
          <a:xfrm>
            <a:off x="282222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3" name="Google Shape;1663;p20"/>
          <p:cNvSpPr/>
          <p:nvPr/>
        </p:nvSpPr>
        <p:spPr>
          <a:xfrm>
            <a:off x="546318" y="4153435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4" name="Google Shape;1664;p20"/>
          <p:cNvSpPr/>
          <p:nvPr/>
        </p:nvSpPr>
        <p:spPr>
          <a:xfrm>
            <a:off x="281041" y="4178086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5" name="Google Shape;1665;p20"/>
          <p:cNvSpPr/>
          <p:nvPr/>
        </p:nvSpPr>
        <p:spPr>
          <a:xfrm>
            <a:off x="304707" y="426066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6" name="Google Shape;1666;p20"/>
          <p:cNvSpPr/>
          <p:nvPr/>
        </p:nvSpPr>
        <p:spPr>
          <a:xfrm>
            <a:off x="605539" y="421876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7" name="Google Shape;1667;p20"/>
          <p:cNvSpPr/>
          <p:nvPr/>
        </p:nvSpPr>
        <p:spPr>
          <a:xfrm>
            <a:off x="282222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8" name="Google Shape;1668;p20"/>
          <p:cNvSpPr/>
          <p:nvPr/>
        </p:nvSpPr>
        <p:spPr>
          <a:xfrm>
            <a:off x="282222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7658919" y="2949455"/>
            <a:ext cx="444275" cy="398525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018056" y="1506992"/>
            <a:ext cx="291375" cy="281375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071494" y="615980"/>
            <a:ext cx="166675" cy="168575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7006994" y="6596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20"/>
          <p:cNvSpPr/>
          <p:nvPr/>
        </p:nvSpPr>
        <p:spPr>
          <a:xfrm>
            <a:off x="1821144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20"/>
          <p:cNvSpPr/>
          <p:nvPr/>
        </p:nvSpPr>
        <p:spPr>
          <a:xfrm>
            <a:off x="1018050" y="1000667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20"/>
          <p:cNvSpPr/>
          <p:nvPr/>
        </p:nvSpPr>
        <p:spPr>
          <a:xfrm>
            <a:off x="7527700" y="418193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20"/>
          <p:cNvSpPr/>
          <p:nvPr/>
        </p:nvSpPr>
        <p:spPr>
          <a:xfrm>
            <a:off x="1104194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97" tIns="91397" rIns="91397" bIns="91397" anchor="ctr" anchorCtr="0">
            <a:noAutofit/>
          </a:bodyPr>
          <a:lstStyle/>
          <a:p>
            <a:pPr defTabSz="685562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1529751" y="4285392"/>
            <a:ext cx="291375" cy="281375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254243" y="2592534"/>
            <a:ext cx="444275" cy="398525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6975804" y="4368967"/>
            <a:ext cx="291375" cy="281375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7185269" y="2202167"/>
            <a:ext cx="166675" cy="168575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7658906" y="1125969"/>
            <a:ext cx="444275" cy="398525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562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8939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68559" tIns="34289" rIns="68559" bIns="34289"/>
          <a:lstStyle/>
          <a:p>
            <a:pPr defTabSz="685562"/>
            <a:fld id="{450F1B84-8C52-4142-97BF-385C00600278}" type="datetimeFigureOut">
              <a:rPr lang="en-US" sz="1400" smtClean="0">
                <a:solidFill>
                  <a:srgbClr val="000000"/>
                </a:solidFill>
              </a:rPr>
              <a:pPr defTabSz="685562"/>
              <a:t>6/20/2024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68559" tIns="34289" rIns="68559" bIns="34289"/>
          <a:lstStyle/>
          <a:p>
            <a:pPr defTabSz="685562"/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68559" tIns="34289" rIns="68559" bIns="34289"/>
          <a:lstStyle/>
          <a:p>
            <a:pPr defTabSz="685562"/>
            <a:fld id="{92DCBFC0-B399-49A7-A68C-25702165AB0C}" type="slidenum">
              <a:rPr lang="en-US" sz="1400" smtClean="0">
                <a:solidFill>
                  <a:srgbClr val="000000"/>
                </a:solidFill>
              </a:rPr>
              <a:pPr defTabSz="685562"/>
              <a:t>‹#›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572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0" name="Google Shape;10;p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73" name="Google Shape;73;p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1920100" y="1584325"/>
            <a:ext cx="5304000" cy="18072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1920025" y="3432600"/>
            <a:ext cx="5304000" cy="3732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152091" y="213147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646B96"/>
              </a:solidFill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52091" y="4709047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4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59" name="Google Shape;159;p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21" name="Google Shape;221;p4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222" name="Google Shape;222;p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227" name="Google Shape;22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0026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002600" cy="3825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marL="457094" lvl="0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198" lvl="1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294" lvl="2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394" lvl="3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5487" lvl="4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2581" lvl="5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199680" lvl="6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6777" lvl="7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3881" lvl="8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37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231" name="Google Shape;231;p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93" name="Google Shape;293;p5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294" name="Google Shape;294;p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299" name="Google Shape;29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5055284" y="3619024"/>
            <a:ext cx="25056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1583300" y="3619024"/>
            <a:ext cx="25056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5055275" y="3122525"/>
            <a:ext cx="2505600" cy="5727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subTitle" idx="4"/>
          </p:nvPr>
        </p:nvSpPr>
        <p:spPr>
          <a:xfrm>
            <a:off x="1583075" y="3122525"/>
            <a:ext cx="2505600" cy="5727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050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6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306" name="Google Shape;306;p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368" name="Google Shape;368;p6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369" name="Google Shape;369;p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374" name="Google Shape;37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990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7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377" name="Google Shape;377;p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439" name="Google Shape;439;p7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440" name="Google Shape;440;p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445" name="Google Shape;44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4294800" cy="2298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22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lIns="91356" tIns="45678" rIns="91356" bIns="45678"/>
          <a:lstStyle/>
          <a:p>
            <a:fld id="{C46029AF-F16A-4703-AE36-C10F0AB18BF0}" type="datetimeFigureOut">
              <a:rPr lang="en-US" smtClean="0"/>
              <a:pPr/>
              <a:t>6/20/2024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lIns="91356" tIns="45678" rIns="91356" bIns="456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lIns="91356" tIns="45678" rIns="91356" bIns="45678"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8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449" name="Google Shape;449;p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511" name="Google Shape;511;p8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512" name="Google Shape;512;p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517" name="Google Shape;517;p8"/>
          <p:cNvSpPr txBox="1">
            <a:spLocks noGrp="1"/>
          </p:cNvSpPr>
          <p:nvPr>
            <p:ph type="title"/>
          </p:nvPr>
        </p:nvSpPr>
        <p:spPr>
          <a:xfrm>
            <a:off x="1768500" y="2388325"/>
            <a:ext cx="5607000" cy="1658100"/>
          </a:xfrm>
          <a:prstGeom prst="rect">
            <a:avLst/>
          </a:prstGeom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18" name="Google Shape;518;p8"/>
          <p:cNvSpPr/>
          <p:nvPr/>
        </p:nvSpPr>
        <p:spPr>
          <a:xfrm>
            <a:off x="152091" y="213147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646B96"/>
              </a:solidFill>
            </a:endParaRPr>
          </a:p>
        </p:txBody>
      </p:sp>
      <p:sp>
        <p:nvSpPr>
          <p:cNvPr id="519" name="Google Shape;519;p8"/>
          <p:cNvSpPr/>
          <p:nvPr/>
        </p:nvSpPr>
        <p:spPr>
          <a:xfrm>
            <a:off x="152091" y="4709047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9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522" name="Google Shape;522;p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584" name="Google Shape;584;p9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585" name="Google Shape;585;p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590" name="Google Shape;590;p9"/>
          <p:cNvSpPr txBox="1">
            <a:spLocks noGrp="1"/>
          </p:cNvSpPr>
          <p:nvPr>
            <p:ph type="title"/>
          </p:nvPr>
        </p:nvSpPr>
        <p:spPr>
          <a:xfrm>
            <a:off x="2135550" y="1058588"/>
            <a:ext cx="4872900" cy="19644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9"/>
          <p:cNvSpPr txBox="1">
            <a:spLocks noGrp="1"/>
          </p:cNvSpPr>
          <p:nvPr>
            <p:ph type="subTitle" idx="1"/>
          </p:nvPr>
        </p:nvSpPr>
        <p:spPr>
          <a:xfrm>
            <a:off x="2135550" y="3064250"/>
            <a:ext cx="4872900" cy="671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096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0"/>
          <p:cNvSpPr txBox="1">
            <a:spLocks noGrp="1"/>
          </p:cNvSpPr>
          <p:nvPr>
            <p:ph type="title"/>
          </p:nvPr>
        </p:nvSpPr>
        <p:spPr>
          <a:xfrm>
            <a:off x="1118100" y="4014450"/>
            <a:ext cx="6907800" cy="5727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7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11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596" name="Google Shape;596;p1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658" name="Google Shape;658;p11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659" name="Google Shape;659;p1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664" name="Google Shape;664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092213"/>
            <a:ext cx="6576000" cy="12975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65" name="Google Shape;665;p11"/>
          <p:cNvSpPr txBox="1">
            <a:spLocks noGrp="1"/>
          </p:cNvSpPr>
          <p:nvPr>
            <p:ph type="subTitle" idx="1"/>
          </p:nvPr>
        </p:nvSpPr>
        <p:spPr>
          <a:xfrm>
            <a:off x="1284000" y="2446775"/>
            <a:ext cx="6576000" cy="497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900"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753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79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13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669" name="Google Shape;669;p1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731" name="Google Shape;731;p13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732" name="Google Shape;732;p1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737" name="Google Shape;737;p13"/>
          <p:cNvSpPr txBox="1">
            <a:spLocks noGrp="1"/>
          </p:cNvSpPr>
          <p:nvPr>
            <p:ph type="subTitle" idx="1"/>
          </p:nvPr>
        </p:nvSpPr>
        <p:spPr>
          <a:xfrm>
            <a:off x="2151325" y="3691175"/>
            <a:ext cx="3564900" cy="5727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8" name="Google Shape;738;p13"/>
          <p:cNvSpPr txBox="1">
            <a:spLocks noGrp="1"/>
          </p:cNvSpPr>
          <p:nvPr>
            <p:ph type="title"/>
          </p:nvPr>
        </p:nvSpPr>
        <p:spPr>
          <a:xfrm>
            <a:off x="1329600" y="448056"/>
            <a:ext cx="701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3"/>
          <p:cNvSpPr txBox="1">
            <a:spLocks noGrp="1"/>
          </p:cNvSpPr>
          <p:nvPr>
            <p:ph type="subTitle" idx="2"/>
          </p:nvPr>
        </p:nvSpPr>
        <p:spPr>
          <a:xfrm>
            <a:off x="1482025" y="1946045"/>
            <a:ext cx="4234200" cy="3672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3"/>
          <p:cNvSpPr txBox="1">
            <a:spLocks noGrp="1"/>
          </p:cNvSpPr>
          <p:nvPr>
            <p:ph type="subTitle" idx="3"/>
          </p:nvPr>
        </p:nvSpPr>
        <p:spPr>
          <a:xfrm>
            <a:off x="1482025" y="3063013"/>
            <a:ext cx="4234200" cy="3672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3"/>
          <p:cNvSpPr txBox="1">
            <a:spLocks noGrp="1"/>
          </p:cNvSpPr>
          <p:nvPr>
            <p:ph type="subTitle" idx="4"/>
          </p:nvPr>
        </p:nvSpPr>
        <p:spPr>
          <a:xfrm>
            <a:off x="1482025" y="4179981"/>
            <a:ext cx="4234200" cy="3672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3"/>
          <p:cNvSpPr txBox="1">
            <a:spLocks noGrp="1"/>
          </p:cNvSpPr>
          <p:nvPr>
            <p:ph type="title" idx="5" hasCustomPrompt="1"/>
          </p:nvPr>
        </p:nvSpPr>
        <p:spPr>
          <a:xfrm>
            <a:off x="1482000" y="1424620"/>
            <a:ext cx="669300" cy="4476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3" name="Google Shape;743;p13"/>
          <p:cNvSpPr txBox="1">
            <a:spLocks noGrp="1"/>
          </p:cNvSpPr>
          <p:nvPr>
            <p:ph type="title" idx="6" hasCustomPrompt="1"/>
          </p:nvPr>
        </p:nvSpPr>
        <p:spPr>
          <a:xfrm>
            <a:off x="1482000" y="3663874"/>
            <a:ext cx="669300" cy="4476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4" name="Google Shape;744;p13"/>
          <p:cNvSpPr txBox="1">
            <a:spLocks noGrp="1"/>
          </p:cNvSpPr>
          <p:nvPr>
            <p:ph type="title" idx="7" hasCustomPrompt="1"/>
          </p:nvPr>
        </p:nvSpPr>
        <p:spPr>
          <a:xfrm>
            <a:off x="1482000" y="2544247"/>
            <a:ext cx="669300" cy="4476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5" name="Google Shape;745;p13"/>
          <p:cNvSpPr txBox="1">
            <a:spLocks noGrp="1"/>
          </p:cNvSpPr>
          <p:nvPr>
            <p:ph type="subTitle" idx="8"/>
          </p:nvPr>
        </p:nvSpPr>
        <p:spPr>
          <a:xfrm>
            <a:off x="2150125" y="1454125"/>
            <a:ext cx="3566100" cy="5727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6" name="Google Shape;746;p13"/>
          <p:cNvSpPr txBox="1">
            <a:spLocks noGrp="1"/>
          </p:cNvSpPr>
          <p:nvPr>
            <p:ph type="subTitle" idx="9"/>
          </p:nvPr>
        </p:nvSpPr>
        <p:spPr>
          <a:xfrm>
            <a:off x="2150125" y="2572650"/>
            <a:ext cx="3566100" cy="5727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113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2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14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749" name="Google Shape;749;p1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1" name="Google Shape;751;p1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2" name="Google Shape;752;p1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3" name="Google Shape;753;p1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4" name="Google Shape;754;p1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0" name="Google Shape;780;p1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2" name="Google Shape;782;p1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3" name="Google Shape;783;p1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0" name="Google Shape;790;p1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1" name="Google Shape;791;p1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3" name="Google Shape;803;p1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4" name="Google Shape;804;p1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5" name="Google Shape;805;p1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6" name="Google Shape;806;p1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7" name="Google Shape;807;p1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9" name="Google Shape;809;p1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0" name="Google Shape;810;p1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811" name="Google Shape;811;p14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812" name="Google Shape;812;p1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3" name="Google Shape;813;p1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817" name="Google Shape;817;p14"/>
          <p:cNvSpPr txBox="1">
            <a:spLocks noGrp="1"/>
          </p:cNvSpPr>
          <p:nvPr>
            <p:ph type="title"/>
          </p:nvPr>
        </p:nvSpPr>
        <p:spPr>
          <a:xfrm>
            <a:off x="2539225" y="3557500"/>
            <a:ext cx="5378400" cy="566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18" name="Google Shape;818;p14"/>
          <p:cNvSpPr txBox="1">
            <a:spLocks noGrp="1"/>
          </p:cNvSpPr>
          <p:nvPr>
            <p:ph type="subTitle" idx="1"/>
          </p:nvPr>
        </p:nvSpPr>
        <p:spPr>
          <a:xfrm>
            <a:off x="1847750" y="975200"/>
            <a:ext cx="6069900" cy="2319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789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dk2"/>
        </a:solid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15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821" name="Google Shape;821;p1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2" name="Google Shape;842;p1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3" name="Google Shape;843;p1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8" name="Google Shape;868;p1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9" name="Google Shape;869;p1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8" name="Google Shape;878;p1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883" name="Google Shape;883;p15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884" name="Google Shape;884;p1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6" name="Google Shape;886;p1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8" name="Google Shape;888;p1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889" name="Google Shape;889;p15"/>
          <p:cNvSpPr txBox="1">
            <a:spLocks noGrp="1"/>
          </p:cNvSpPr>
          <p:nvPr>
            <p:ph type="title"/>
          </p:nvPr>
        </p:nvSpPr>
        <p:spPr>
          <a:xfrm>
            <a:off x="720000" y="1186775"/>
            <a:ext cx="3932700" cy="1760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15"/>
          <p:cNvSpPr txBox="1">
            <a:spLocks noGrp="1"/>
          </p:cNvSpPr>
          <p:nvPr>
            <p:ph type="subTitle" idx="1"/>
          </p:nvPr>
        </p:nvSpPr>
        <p:spPr>
          <a:xfrm>
            <a:off x="720000" y="3132225"/>
            <a:ext cx="3932700" cy="885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5"/>
          <p:cNvSpPr>
            <a:spLocks noGrp="1"/>
          </p:cNvSpPr>
          <p:nvPr>
            <p:ph type="pic" idx="2"/>
          </p:nvPr>
        </p:nvSpPr>
        <p:spPr>
          <a:xfrm>
            <a:off x="4790800" y="836175"/>
            <a:ext cx="3519600" cy="35196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949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dk2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5" name="Google Shape;965;p17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966" name="Google Shape;966;p1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8" name="Google Shape;968;p1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9" name="Google Shape;969;p1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2" name="Google Shape;992;p1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7" name="Google Shape;1017;p1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8" name="Google Shape;1018;p1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028" name="Google Shape;1028;p17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029" name="Google Shape;1029;p1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034" name="Google Shape;1034;p17"/>
          <p:cNvSpPr txBox="1">
            <a:spLocks noGrp="1"/>
          </p:cNvSpPr>
          <p:nvPr>
            <p:ph type="title"/>
          </p:nvPr>
        </p:nvSpPr>
        <p:spPr>
          <a:xfrm>
            <a:off x="4837200" y="1501200"/>
            <a:ext cx="3593400" cy="10608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17"/>
          <p:cNvSpPr txBox="1">
            <a:spLocks noGrp="1"/>
          </p:cNvSpPr>
          <p:nvPr>
            <p:ph type="subTitle" idx="1"/>
          </p:nvPr>
        </p:nvSpPr>
        <p:spPr>
          <a:xfrm>
            <a:off x="4837371" y="2562000"/>
            <a:ext cx="3593400" cy="1080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678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dk2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8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038" name="Google Shape;1038;p1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1" name="Google Shape;1061;p1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2" name="Google Shape;1062;p1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3" name="Google Shape;1063;p1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4" name="Google Shape;1064;p1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5" name="Google Shape;1065;p1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9" name="Google Shape;1069;p1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0" name="Google Shape;1070;p1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1" name="Google Shape;1071;p1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2" name="Google Shape;1072;p1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3" name="Google Shape;1073;p1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5" name="Google Shape;1075;p1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0" name="Google Shape;1080;p1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1" name="Google Shape;1081;p1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2" name="Google Shape;1082;p1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3" name="Google Shape;1083;p1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4" name="Google Shape;1084;p1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5" name="Google Shape;1085;p1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6" name="Google Shape;1086;p1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8" name="Google Shape;1088;p1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0" name="Google Shape;1090;p1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1" name="Google Shape;1091;p1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2" name="Google Shape;1092;p1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3" name="Google Shape;1093;p1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4" name="Google Shape;1094;p1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5" name="Google Shape;1095;p1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6" name="Google Shape;1096;p1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7" name="Google Shape;1097;p1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8" name="Google Shape;1098;p1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100" name="Google Shape;1100;p18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101" name="Google Shape;1101;p1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5" name="Google Shape;1105;p1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106" name="Google Shape;1106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07" name="Google Shape;1107;p18"/>
          <p:cNvSpPr txBox="1">
            <a:spLocks noGrp="1"/>
          </p:cNvSpPr>
          <p:nvPr>
            <p:ph type="subTitle" idx="1"/>
          </p:nvPr>
        </p:nvSpPr>
        <p:spPr>
          <a:xfrm>
            <a:off x="4923076" y="2980825"/>
            <a:ext cx="2640000" cy="1227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8" name="Google Shape;1108;p18"/>
          <p:cNvSpPr txBox="1">
            <a:spLocks noGrp="1"/>
          </p:cNvSpPr>
          <p:nvPr>
            <p:ph type="subTitle" idx="2"/>
          </p:nvPr>
        </p:nvSpPr>
        <p:spPr>
          <a:xfrm>
            <a:off x="1580900" y="2980825"/>
            <a:ext cx="2640000" cy="1227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9" name="Google Shape;1109;p18"/>
          <p:cNvSpPr txBox="1">
            <a:spLocks noGrp="1"/>
          </p:cNvSpPr>
          <p:nvPr>
            <p:ph type="subTitle" idx="3"/>
          </p:nvPr>
        </p:nvSpPr>
        <p:spPr>
          <a:xfrm>
            <a:off x="1580905" y="2498125"/>
            <a:ext cx="2640000" cy="5589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0" name="Google Shape;1110;p18"/>
          <p:cNvSpPr txBox="1">
            <a:spLocks noGrp="1"/>
          </p:cNvSpPr>
          <p:nvPr>
            <p:ph type="subTitle" idx="4"/>
          </p:nvPr>
        </p:nvSpPr>
        <p:spPr>
          <a:xfrm>
            <a:off x="4923082" y="2498125"/>
            <a:ext cx="2640000" cy="5589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1" name="Google Shape;1111;p18"/>
          <p:cNvSpPr/>
          <p:nvPr/>
        </p:nvSpPr>
        <p:spPr>
          <a:xfrm>
            <a:off x="8430766" y="352722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FF70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8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720100" y="445025"/>
            <a:ext cx="77040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1"/>
          </p:nvPr>
        </p:nvSpPr>
        <p:spPr>
          <a:xfrm>
            <a:off x="996225" y="2127875"/>
            <a:ext cx="33333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2"/>
          </p:nvPr>
        </p:nvSpPr>
        <p:spPr>
          <a:xfrm>
            <a:off x="996225" y="2831850"/>
            <a:ext cx="33333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3"/>
          </p:nvPr>
        </p:nvSpPr>
        <p:spPr>
          <a:xfrm>
            <a:off x="4737648" y="2127875"/>
            <a:ext cx="33333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4"/>
          </p:nvPr>
        </p:nvSpPr>
        <p:spPr>
          <a:xfrm>
            <a:off x="4737648" y="2831850"/>
            <a:ext cx="3333300" cy="682800"/>
          </a:xfrm>
          <a:prstGeom prst="rect">
            <a:avLst/>
          </a:prstGeom>
        </p:spPr>
        <p:txBody>
          <a:bodyPr spcFirstLastPara="1" wrap="square" lIns="0" tIns="68534" rIns="0" bIns="6853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5586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19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114" name="Google Shape;1114;p1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6" name="Google Shape;1126;p1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7" name="Google Shape;1127;p1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3" name="Google Shape;1143;p1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4" name="Google Shape;1144;p1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5" name="Google Shape;1145;p1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6" name="Google Shape;1146;p1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7" name="Google Shape;1147;p1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8" name="Google Shape;1148;p1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9" name="Google Shape;1149;p1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0" name="Google Shape;1150;p1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1" name="Google Shape;1151;p1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2" name="Google Shape;1152;p1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3" name="Google Shape;1153;p1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4" name="Google Shape;1154;p1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5" name="Google Shape;1155;p1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6" name="Google Shape;1156;p1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7" name="Google Shape;1157;p1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8" name="Google Shape;1158;p1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9" name="Google Shape;1159;p1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0" name="Google Shape;1160;p1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1" name="Google Shape;1161;p1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2" name="Google Shape;1162;p1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3" name="Google Shape;1163;p1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4" name="Google Shape;1164;p1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5" name="Google Shape;1165;p1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6" name="Google Shape;1166;p1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7" name="Google Shape;1167;p1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9" name="Google Shape;1169;p1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0" name="Google Shape;1170;p1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176" name="Google Shape;1176;p19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177" name="Google Shape;1177;p1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182" name="Google Shape;1182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83" name="Google Shape;1183;p19"/>
          <p:cNvSpPr txBox="1">
            <a:spLocks noGrp="1"/>
          </p:cNvSpPr>
          <p:nvPr>
            <p:ph type="subTitle" idx="1"/>
          </p:nvPr>
        </p:nvSpPr>
        <p:spPr>
          <a:xfrm>
            <a:off x="4832075" y="1667625"/>
            <a:ext cx="3254100" cy="20355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4" name="Google Shape;1184;p19"/>
          <p:cNvSpPr txBox="1">
            <a:spLocks noGrp="1"/>
          </p:cNvSpPr>
          <p:nvPr>
            <p:ph type="subTitle" idx="2"/>
          </p:nvPr>
        </p:nvSpPr>
        <p:spPr>
          <a:xfrm>
            <a:off x="816925" y="1667625"/>
            <a:ext cx="3254100" cy="20355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9"/>
          <p:cNvSpPr/>
          <p:nvPr/>
        </p:nvSpPr>
        <p:spPr>
          <a:xfrm>
            <a:off x="533316" y="4527822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rgbClr val="FCDC76"/>
          </a:solidFill>
          <a:ln>
            <a:noFill/>
          </a:ln>
        </p:spPr>
        <p:txBody>
          <a:bodyPr spcFirstLastPara="1" wrap="square" lIns="91409" tIns="91409" rIns="91409" bIns="91409" anchor="ctr" anchorCtr="0">
            <a:noAutofit/>
          </a:bodyPr>
          <a:lstStyle/>
          <a:p>
            <a:pPr defTabSz="685664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28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solidFill>
          <a:schemeClr val="dk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20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188" name="Google Shape;1188;p20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5" name="Google Shape;1205;p20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6" name="Google Shape;1206;p20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7" name="Google Shape;1207;p20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9" name="Google Shape;1209;p20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0" name="Google Shape;1210;p20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1" name="Google Shape;1211;p20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2" name="Google Shape;1212;p20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3" name="Google Shape;1213;p20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4" name="Google Shape;1214;p20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5" name="Google Shape;1215;p20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6" name="Google Shape;1216;p20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7" name="Google Shape;1217;p20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8" name="Google Shape;1218;p20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9" name="Google Shape;1219;p20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0" name="Google Shape;1220;p20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1" name="Google Shape;1221;p20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2" name="Google Shape;1222;p20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3" name="Google Shape;1223;p20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4" name="Google Shape;1224;p20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5" name="Google Shape;1225;p20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6" name="Google Shape;1226;p20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7" name="Google Shape;1227;p20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8" name="Google Shape;1228;p20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9" name="Google Shape;1229;p20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0" name="Google Shape;1230;p20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1" name="Google Shape;1231;p20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2" name="Google Shape;1232;p20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3" name="Google Shape;1233;p20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5" name="Google Shape;1235;p20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6" name="Google Shape;1236;p20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7" name="Google Shape;1237;p20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8" name="Google Shape;1238;p20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9" name="Google Shape;1239;p20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0" name="Google Shape;1240;p20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1" name="Google Shape;1241;p20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2" name="Google Shape;1242;p20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3" name="Google Shape;1243;p20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4" name="Google Shape;1244;p20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5" name="Google Shape;1245;p20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6" name="Google Shape;1246;p20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7" name="Google Shape;1247;p20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8" name="Google Shape;1248;p20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9" name="Google Shape;1249;p20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250" name="Google Shape;1250;p20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251" name="Google Shape;1251;p20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2" name="Google Shape;1252;p20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3" name="Google Shape;1253;p20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4" name="Google Shape;1254;p20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5" name="Google Shape;1255;p20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256" name="Google Shape;1256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0026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7" name="Google Shape;1257;p20"/>
          <p:cNvSpPr txBox="1">
            <a:spLocks noGrp="1"/>
          </p:cNvSpPr>
          <p:nvPr>
            <p:ph type="body" idx="1"/>
          </p:nvPr>
        </p:nvSpPr>
        <p:spPr>
          <a:xfrm>
            <a:off x="720000" y="1149000"/>
            <a:ext cx="3885300" cy="3455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marL="457094" lvl="0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914198" lvl="1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371294" lvl="2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1828394" lvl="3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2285487" lvl="4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2742581" lvl="5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3199680" lvl="6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3656777" lvl="7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4113881" lvl="8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258" name="Google Shape;1258;p20"/>
          <p:cNvSpPr txBox="1">
            <a:spLocks noGrp="1"/>
          </p:cNvSpPr>
          <p:nvPr>
            <p:ph type="body" idx="2"/>
          </p:nvPr>
        </p:nvSpPr>
        <p:spPr>
          <a:xfrm>
            <a:off x="4680100" y="1149000"/>
            <a:ext cx="3750600" cy="3455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marL="457094" lvl="0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914198" lvl="1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371294" lvl="2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1828394" lvl="3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2285487" lvl="4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2742581" lvl="5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3199680" lvl="6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3656777" lvl="7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4113881" lvl="8" indent="-31742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174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2"/>
        </a:solidFill>
        <a:effectLst/>
      </p:bgPr>
    </p:bg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" name="Google Shape;1260;p21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261" name="Google Shape;1261;p2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6" name="Google Shape;1266;p2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7" name="Google Shape;1267;p2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1" name="Google Shape;1311;p2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4" name="Google Shape;1314;p2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5" name="Google Shape;1315;p2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323" name="Google Shape;1323;p21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324" name="Google Shape;1324;p2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6" name="Google Shape;1326;p2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7" name="Google Shape;1327;p2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329" name="Google Shape;1329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0" name="Google Shape;1330;p21"/>
          <p:cNvSpPr txBox="1">
            <a:spLocks noGrp="1"/>
          </p:cNvSpPr>
          <p:nvPr>
            <p:ph type="subTitle" idx="1"/>
          </p:nvPr>
        </p:nvSpPr>
        <p:spPr>
          <a:xfrm>
            <a:off x="937625" y="2992400"/>
            <a:ext cx="2175300" cy="906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1"/>
          <p:cNvSpPr txBox="1">
            <a:spLocks noGrp="1"/>
          </p:cNvSpPr>
          <p:nvPr>
            <p:ph type="subTitle" idx="2"/>
          </p:nvPr>
        </p:nvSpPr>
        <p:spPr>
          <a:xfrm>
            <a:off x="3484348" y="2992400"/>
            <a:ext cx="2175300" cy="906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2" name="Google Shape;1332;p21"/>
          <p:cNvSpPr txBox="1">
            <a:spLocks noGrp="1"/>
          </p:cNvSpPr>
          <p:nvPr>
            <p:ph type="subTitle" idx="3"/>
          </p:nvPr>
        </p:nvSpPr>
        <p:spPr>
          <a:xfrm>
            <a:off x="6031075" y="2992400"/>
            <a:ext cx="2175300" cy="906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1"/>
          <p:cNvSpPr txBox="1">
            <a:spLocks noGrp="1"/>
          </p:cNvSpPr>
          <p:nvPr>
            <p:ph type="subTitle" idx="4"/>
          </p:nvPr>
        </p:nvSpPr>
        <p:spPr>
          <a:xfrm>
            <a:off x="937625" y="2408598"/>
            <a:ext cx="2175300" cy="510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4" name="Google Shape;1334;p21"/>
          <p:cNvSpPr txBox="1">
            <a:spLocks noGrp="1"/>
          </p:cNvSpPr>
          <p:nvPr>
            <p:ph type="subTitle" idx="5"/>
          </p:nvPr>
        </p:nvSpPr>
        <p:spPr>
          <a:xfrm>
            <a:off x="3484348" y="2408598"/>
            <a:ext cx="2175300" cy="510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5" name="Google Shape;1335;p21"/>
          <p:cNvSpPr txBox="1">
            <a:spLocks noGrp="1"/>
          </p:cNvSpPr>
          <p:nvPr>
            <p:ph type="subTitle" idx="6"/>
          </p:nvPr>
        </p:nvSpPr>
        <p:spPr>
          <a:xfrm>
            <a:off x="6031075" y="2408598"/>
            <a:ext cx="2175300" cy="5103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07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2"/>
        </a:solidFill>
        <a:effectLst/>
      </p:bgPr>
    </p:bg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oogle Shape;1337;p22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338" name="Google Shape;1338;p2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39" name="Google Shape;1339;p2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0" name="Google Shape;1340;p2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1" name="Google Shape;1341;p2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2" name="Google Shape;1342;p2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3" name="Google Shape;1343;p2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4" name="Google Shape;1344;p2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5" name="Google Shape;1345;p2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6" name="Google Shape;1346;p2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7" name="Google Shape;1347;p2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8" name="Google Shape;1348;p2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9" name="Google Shape;1349;p2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0" name="Google Shape;1350;p2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1" name="Google Shape;1351;p2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2" name="Google Shape;1352;p2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3" name="Google Shape;1353;p2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4" name="Google Shape;1354;p2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5" name="Google Shape;1355;p2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6" name="Google Shape;1356;p2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7" name="Google Shape;1357;p2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8" name="Google Shape;1358;p2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9" name="Google Shape;1359;p2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0" name="Google Shape;1360;p2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1" name="Google Shape;1361;p2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2" name="Google Shape;1362;p2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3" name="Google Shape;1363;p2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4" name="Google Shape;1364;p2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5" name="Google Shape;1365;p2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6" name="Google Shape;1366;p2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7" name="Google Shape;1367;p2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8" name="Google Shape;1368;p2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9" name="Google Shape;1369;p2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0" name="Google Shape;1370;p2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1" name="Google Shape;1371;p2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2" name="Google Shape;1372;p2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3" name="Google Shape;1373;p2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4" name="Google Shape;1374;p2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5" name="Google Shape;1375;p2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6" name="Google Shape;1376;p2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7" name="Google Shape;1377;p2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8" name="Google Shape;1378;p2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9" name="Google Shape;1379;p2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0" name="Google Shape;1380;p2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1" name="Google Shape;1381;p2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2" name="Google Shape;1382;p2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3" name="Google Shape;1383;p2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4" name="Google Shape;1384;p2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5" name="Google Shape;1385;p2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6" name="Google Shape;1386;p2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7" name="Google Shape;1387;p2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8" name="Google Shape;1388;p2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9" name="Google Shape;1389;p2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0" name="Google Shape;1390;p2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1" name="Google Shape;1391;p2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2" name="Google Shape;1392;p2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3" name="Google Shape;1393;p2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4" name="Google Shape;1394;p2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5" name="Google Shape;1395;p2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6" name="Google Shape;1396;p2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7" name="Google Shape;1397;p2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8" name="Google Shape;1398;p2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9" name="Google Shape;1399;p2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400" name="Google Shape;1400;p22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401" name="Google Shape;1401;p2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2" name="Google Shape;1402;p2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3" name="Google Shape;1403;p2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4" name="Google Shape;1404;p2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5" name="Google Shape;1405;p2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406" name="Google Shape;1406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7" name="Google Shape;1407;p22"/>
          <p:cNvSpPr txBox="1">
            <a:spLocks noGrp="1"/>
          </p:cNvSpPr>
          <p:nvPr>
            <p:ph type="subTitle" idx="1"/>
          </p:nvPr>
        </p:nvSpPr>
        <p:spPr>
          <a:xfrm>
            <a:off x="2110311" y="1842900"/>
            <a:ext cx="1978200" cy="66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8" name="Google Shape;1408;p22"/>
          <p:cNvSpPr txBox="1">
            <a:spLocks noGrp="1"/>
          </p:cNvSpPr>
          <p:nvPr>
            <p:ph type="subTitle" idx="2"/>
          </p:nvPr>
        </p:nvSpPr>
        <p:spPr>
          <a:xfrm>
            <a:off x="4903089" y="1842900"/>
            <a:ext cx="1978200" cy="66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2"/>
          <p:cNvSpPr txBox="1">
            <a:spLocks noGrp="1"/>
          </p:cNvSpPr>
          <p:nvPr>
            <p:ph type="subTitle" idx="3"/>
          </p:nvPr>
        </p:nvSpPr>
        <p:spPr>
          <a:xfrm>
            <a:off x="2110311" y="3485775"/>
            <a:ext cx="1978200" cy="66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0" name="Google Shape;1410;p22"/>
          <p:cNvSpPr txBox="1">
            <a:spLocks noGrp="1"/>
          </p:cNvSpPr>
          <p:nvPr>
            <p:ph type="subTitle" idx="4"/>
          </p:nvPr>
        </p:nvSpPr>
        <p:spPr>
          <a:xfrm>
            <a:off x="4903089" y="3485775"/>
            <a:ext cx="1978200" cy="66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1" name="Google Shape;1411;p22"/>
          <p:cNvSpPr txBox="1">
            <a:spLocks noGrp="1"/>
          </p:cNvSpPr>
          <p:nvPr>
            <p:ph type="subTitle" idx="5"/>
          </p:nvPr>
        </p:nvSpPr>
        <p:spPr>
          <a:xfrm>
            <a:off x="2110311" y="1489700"/>
            <a:ext cx="1978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2" name="Google Shape;1412;p22"/>
          <p:cNvSpPr txBox="1">
            <a:spLocks noGrp="1"/>
          </p:cNvSpPr>
          <p:nvPr>
            <p:ph type="subTitle" idx="6"/>
          </p:nvPr>
        </p:nvSpPr>
        <p:spPr>
          <a:xfrm>
            <a:off x="2110311" y="3132675"/>
            <a:ext cx="1978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3" name="Google Shape;1413;p22"/>
          <p:cNvSpPr txBox="1">
            <a:spLocks noGrp="1"/>
          </p:cNvSpPr>
          <p:nvPr>
            <p:ph type="subTitle" idx="7"/>
          </p:nvPr>
        </p:nvSpPr>
        <p:spPr>
          <a:xfrm>
            <a:off x="4903086" y="1489700"/>
            <a:ext cx="1978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4" name="Google Shape;1414;p22"/>
          <p:cNvSpPr txBox="1">
            <a:spLocks noGrp="1"/>
          </p:cNvSpPr>
          <p:nvPr>
            <p:ph type="subTitle" idx="8"/>
          </p:nvPr>
        </p:nvSpPr>
        <p:spPr>
          <a:xfrm>
            <a:off x="4903086" y="3132675"/>
            <a:ext cx="1978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293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2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23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417" name="Google Shape;1417;p2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3" name="Google Shape;1473;p2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479" name="Google Shape;1479;p23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480" name="Google Shape;1480;p2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485" name="Google Shape;148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6" name="Google Shape;1486;p23"/>
          <p:cNvSpPr txBox="1">
            <a:spLocks noGrp="1"/>
          </p:cNvSpPr>
          <p:nvPr>
            <p:ph type="subTitle" idx="1"/>
          </p:nvPr>
        </p:nvSpPr>
        <p:spPr>
          <a:xfrm>
            <a:off x="956752" y="1996800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7" name="Google Shape;1487;p23"/>
          <p:cNvSpPr txBox="1">
            <a:spLocks noGrp="1"/>
          </p:cNvSpPr>
          <p:nvPr>
            <p:ph type="subTitle" idx="2"/>
          </p:nvPr>
        </p:nvSpPr>
        <p:spPr>
          <a:xfrm>
            <a:off x="3579000" y="1996800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8" name="Google Shape;1488;p23"/>
          <p:cNvSpPr txBox="1">
            <a:spLocks noGrp="1"/>
          </p:cNvSpPr>
          <p:nvPr>
            <p:ph type="subTitle" idx="3"/>
          </p:nvPr>
        </p:nvSpPr>
        <p:spPr>
          <a:xfrm>
            <a:off x="956752" y="3503225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9" name="Google Shape;1489;p23"/>
          <p:cNvSpPr txBox="1">
            <a:spLocks noGrp="1"/>
          </p:cNvSpPr>
          <p:nvPr>
            <p:ph type="subTitle" idx="4"/>
          </p:nvPr>
        </p:nvSpPr>
        <p:spPr>
          <a:xfrm>
            <a:off x="3579000" y="3503225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23"/>
          <p:cNvSpPr txBox="1">
            <a:spLocks noGrp="1"/>
          </p:cNvSpPr>
          <p:nvPr>
            <p:ph type="subTitle" idx="5"/>
          </p:nvPr>
        </p:nvSpPr>
        <p:spPr>
          <a:xfrm>
            <a:off x="6201248" y="1996800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23"/>
          <p:cNvSpPr txBox="1">
            <a:spLocks noGrp="1"/>
          </p:cNvSpPr>
          <p:nvPr>
            <p:ph type="subTitle" idx="6"/>
          </p:nvPr>
        </p:nvSpPr>
        <p:spPr>
          <a:xfrm>
            <a:off x="6201248" y="3503225"/>
            <a:ext cx="1986000" cy="6354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23"/>
          <p:cNvSpPr txBox="1">
            <a:spLocks noGrp="1"/>
          </p:cNvSpPr>
          <p:nvPr>
            <p:ph type="subTitle" idx="7"/>
          </p:nvPr>
        </p:nvSpPr>
        <p:spPr>
          <a:xfrm>
            <a:off x="960652" y="1656599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3" name="Google Shape;1493;p23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4" name="Google Shape;1494;p23"/>
          <p:cNvSpPr txBox="1">
            <a:spLocks noGrp="1"/>
          </p:cNvSpPr>
          <p:nvPr>
            <p:ph type="subTitle" idx="9"/>
          </p:nvPr>
        </p:nvSpPr>
        <p:spPr>
          <a:xfrm>
            <a:off x="6205148" y="1656599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5" name="Google Shape;1495;p23"/>
          <p:cNvSpPr txBox="1">
            <a:spLocks noGrp="1"/>
          </p:cNvSpPr>
          <p:nvPr>
            <p:ph type="subTitle" idx="13"/>
          </p:nvPr>
        </p:nvSpPr>
        <p:spPr>
          <a:xfrm>
            <a:off x="960652" y="3163000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6" name="Google Shape;1496;p23"/>
          <p:cNvSpPr txBox="1">
            <a:spLocks noGrp="1"/>
          </p:cNvSpPr>
          <p:nvPr>
            <p:ph type="subTitle" idx="14"/>
          </p:nvPr>
        </p:nvSpPr>
        <p:spPr>
          <a:xfrm>
            <a:off x="3582900" y="3163000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7" name="Google Shape;1497;p23"/>
          <p:cNvSpPr txBox="1">
            <a:spLocks noGrp="1"/>
          </p:cNvSpPr>
          <p:nvPr>
            <p:ph type="subTitle" idx="15"/>
          </p:nvPr>
        </p:nvSpPr>
        <p:spPr>
          <a:xfrm>
            <a:off x="6205148" y="3163000"/>
            <a:ext cx="1978200" cy="4926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06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dk2"/>
        </a:solidFill>
        <a:effectLst/>
      </p:bgPr>
    </p:bg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24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500" name="Google Shape;1500;p2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1" name="Google Shape;1501;p2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2" name="Google Shape;1502;p2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5" name="Google Shape;1505;p2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6" name="Google Shape;1506;p2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7" name="Google Shape;1507;p2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8" name="Google Shape;1508;p2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9" name="Google Shape;1509;p2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0" name="Google Shape;1510;p2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1" name="Google Shape;1511;p2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2" name="Google Shape;1512;p2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3" name="Google Shape;1513;p2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4" name="Google Shape;1514;p2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6" name="Google Shape;1516;p2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7" name="Google Shape;1517;p2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8" name="Google Shape;1518;p2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9" name="Google Shape;1519;p2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0" name="Google Shape;1520;p2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1" name="Google Shape;1521;p2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2" name="Google Shape;1522;p2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3" name="Google Shape;1523;p2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4" name="Google Shape;1524;p2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5" name="Google Shape;1525;p2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6" name="Google Shape;1526;p2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7" name="Google Shape;1527;p2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8" name="Google Shape;1528;p2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9" name="Google Shape;1529;p2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0" name="Google Shape;1530;p2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1" name="Google Shape;1531;p2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2" name="Google Shape;1532;p2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3" name="Google Shape;1533;p2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4" name="Google Shape;1534;p2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5" name="Google Shape;1535;p2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6" name="Google Shape;1536;p2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7" name="Google Shape;1537;p2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8" name="Google Shape;1538;p2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9" name="Google Shape;1539;p2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0" name="Google Shape;1540;p2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1" name="Google Shape;1541;p2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2" name="Google Shape;1542;p2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3" name="Google Shape;1543;p2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4" name="Google Shape;1544;p2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5" name="Google Shape;1545;p2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6" name="Google Shape;1546;p2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7" name="Google Shape;1547;p2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8" name="Google Shape;1548;p2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9" name="Google Shape;1549;p2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0" name="Google Shape;1550;p2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1" name="Google Shape;1551;p2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1" name="Google Shape;1561;p2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562" name="Google Shape;1562;p24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563" name="Google Shape;1563;p2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4" name="Google Shape;1564;p2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5" name="Google Shape;1565;p2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568" name="Google Shape;1568;p24"/>
          <p:cNvSpPr txBox="1">
            <a:spLocks noGrp="1"/>
          </p:cNvSpPr>
          <p:nvPr>
            <p:ph type="title" hasCustomPrompt="1"/>
          </p:nvPr>
        </p:nvSpPr>
        <p:spPr>
          <a:xfrm>
            <a:off x="2223600" y="628312"/>
            <a:ext cx="4696800" cy="7689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9" name="Google Shape;1569;p24"/>
          <p:cNvSpPr txBox="1">
            <a:spLocks noGrp="1"/>
          </p:cNvSpPr>
          <p:nvPr>
            <p:ph type="subTitle" idx="1"/>
          </p:nvPr>
        </p:nvSpPr>
        <p:spPr>
          <a:xfrm>
            <a:off x="2223600" y="1361146"/>
            <a:ext cx="4696800" cy="389700"/>
          </a:xfrm>
          <a:prstGeom prst="rect">
            <a:avLst/>
          </a:prstGeom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0" name="Google Shape;1570;p24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80568"/>
            <a:ext cx="4696800" cy="7689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1" name="Google Shape;1571;p24"/>
          <p:cNvSpPr txBox="1">
            <a:spLocks noGrp="1"/>
          </p:cNvSpPr>
          <p:nvPr>
            <p:ph type="subTitle" idx="3"/>
          </p:nvPr>
        </p:nvSpPr>
        <p:spPr>
          <a:xfrm>
            <a:off x="2223600" y="2714971"/>
            <a:ext cx="4696800" cy="389700"/>
          </a:xfrm>
          <a:prstGeom prst="rect">
            <a:avLst/>
          </a:prstGeom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2" name="Google Shape;1572;p24"/>
          <p:cNvSpPr txBox="1">
            <a:spLocks noGrp="1"/>
          </p:cNvSpPr>
          <p:nvPr>
            <p:ph type="title" idx="4" hasCustomPrompt="1"/>
          </p:nvPr>
        </p:nvSpPr>
        <p:spPr>
          <a:xfrm>
            <a:off x="2223600" y="3332824"/>
            <a:ext cx="4696800" cy="7689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3" name="Google Shape;1573;p24"/>
          <p:cNvSpPr txBox="1">
            <a:spLocks noGrp="1"/>
          </p:cNvSpPr>
          <p:nvPr>
            <p:ph type="subTitle" idx="5"/>
          </p:nvPr>
        </p:nvSpPr>
        <p:spPr>
          <a:xfrm>
            <a:off x="2223600" y="4068796"/>
            <a:ext cx="4696800" cy="389700"/>
          </a:xfrm>
          <a:prstGeom prst="rect">
            <a:avLst/>
          </a:prstGeom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94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2"/>
        </a:solidFill>
        <a:effectLst/>
      </p:bgPr>
    </p:bg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5" name="Google Shape;1575;p25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576" name="Google Shape;1576;p2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7" name="Google Shape;1577;p2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8" name="Google Shape;1578;p2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9" name="Google Shape;1579;p2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0" name="Google Shape;1580;p2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3" name="Google Shape;1583;p2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4" name="Google Shape;1584;p2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5" name="Google Shape;1585;p2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6" name="Google Shape;1586;p2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8" name="Google Shape;1588;p2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9" name="Google Shape;1589;p2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0" name="Google Shape;1590;p2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1" name="Google Shape;1591;p2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2" name="Google Shape;1592;p2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3" name="Google Shape;1593;p2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4" name="Google Shape;1594;p2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5" name="Google Shape;1595;p2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6" name="Google Shape;1596;p2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7" name="Google Shape;1597;p2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8" name="Google Shape;1598;p2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9" name="Google Shape;1599;p2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0" name="Google Shape;1600;p2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1" name="Google Shape;1601;p2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2" name="Google Shape;1602;p2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3" name="Google Shape;1603;p2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4" name="Google Shape;1604;p2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5" name="Google Shape;1605;p2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6" name="Google Shape;1606;p2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7" name="Google Shape;1607;p2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8" name="Google Shape;1608;p2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9" name="Google Shape;1609;p2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0" name="Google Shape;1610;p2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1" name="Google Shape;1611;p2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2" name="Google Shape;1612;p2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3" name="Google Shape;1613;p2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4" name="Google Shape;1614;p2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5" name="Google Shape;1615;p2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6" name="Google Shape;1616;p2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7" name="Google Shape;1617;p2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8" name="Google Shape;1618;p2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9" name="Google Shape;1619;p2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0" name="Google Shape;1620;p2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1" name="Google Shape;1621;p2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2" name="Google Shape;1622;p2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3" name="Google Shape;1623;p2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4" name="Google Shape;1624;p2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5" name="Google Shape;1625;p2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6" name="Google Shape;1626;p2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7" name="Google Shape;1627;p2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8" name="Google Shape;1628;p2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9" name="Google Shape;1629;p2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0" name="Google Shape;1630;p2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1" name="Google Shape;1631;p2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2" name="Google Shape;1632;p2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3" name="Google Shape;1633;p2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4" name="Google Shape;1634;p2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5" name="Google Shape;1635;p2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6" name="Google Shape;1636;p2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7" name="Google Shape;1637;p2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638" name="Google Shape;1638;p25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639" name="Google Shape;1639;p2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0" name="Google Shape;1640;p2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1" name="Google Shape;1641;p2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2" name="Google Shape;1642;p2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3" name="Google Shape;1643;p2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644" name="Google Shape;1644;p25"/>
          <p:cNvSpPr txBox="1">
            <a:spLocks noGrp="1"/>
          </p:cNvSpPr>
          <p:nvPr>
            <p:ph type="title" hasCustomPrompt="1"/>
          </p:nvPr>
        </p:nvSpPr>
        <p:spPr>
          <a:xfrm>
            <a:off x="1325650" y="1962150"/>
            <a:ext cx="1398900" cy="4068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5" name="Google Shape;1645;p25"/>
          <p:cNvSpPr txBox="1">
            <a:spLocks noGrp="1"/>
          </p:cNvSpPr>
          <p:nvPr>
            <p:ph type="subTitle" idx="1"/>
          </p:nvPr>
        </p:nvSpPr>
        <p:spPr>
          <a:xfrm>
            <a:off x="938500" y="3629175"/>
            <a:ext cx="2173200" cy="881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2"/>
          </p:nvPr>
        </p:nvSpPr>
        <p:spPr>
          <a:xfrm>
            <a:off x="938500" y="3208350"/>
            <a:ext cx="2173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title" idx="3" hasCustomPrompt="1"/>
          </p:nvPr>
        </p:nvSpPr>
        <p:spPr>
          <a:xfrm>
            <a:off x="3873150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4"/>
          </p:nvPr>
        </p:nvSpPr>
        <p:spPr>
          <a:xfrm>
            <a:off x="3485400" y="3629175"/>
            <a:ext cx="2173200" cy="881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5"/>
          </p:nvPr>
        </p:nvSpPr>
        <p:spPr>
          <a:xfrm>
            <a:off x="3485400" y="3208350"/>
            <a:ext cx="2173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title" idx="6" hasCustomPrompt="1"/>
          </p:nvPr>
        </p:nvSpPr>
        <p:spPr>
          <a:xfrm>
            <a:off x="6420050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7"/>
          </p:nvPr>
        </p:nvSpPr>
        <p:spPr>
          <a:xfrm>
            <a:off x="6032300" y="3629175"/>
            <a:ext cx="2173200" cy="881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52" name="Google Shape;1652;p25"/>
          <p:cNvSpPr txBox="1">
            <a:spLocks noGrp="1"/>
          </p:cNvSpPr>
          <p:nvPr>
            <p:ph type="subTitle" idx="8"/>
          </p:nvPr>
        </p:nvSpPr>
        <p:spPr>
          <a:xfrm>
            <a:off x="6032300" y="3208350"/>
            <a:ext cx="2173200" cy="505500"/>
          </a:xfrm>
          <a:prstGeom prst="rect">
            <a:avLst/>
          </a:prstGeom>
        </p:spPr>
        <p:txBody>
          <a:bodyPr spcFirstLastPara="1" wrap="square" lIns="68556" tIns="68556" rIns="68556" bIns="68556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3" name="Google Shape;1653;p25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517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bg>
      <p:bgPr>
        <a:solidFill>
          <a:schemeClr val="dk2"/>
        </a:solidFill>
        <a:effectLst/>
      </p:bgPr>
    </p:bg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p26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656" name="Google Shape;1656;p2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6" name="Google Shape;1666;p2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7" name="Google Shape;1667;p2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3" name="Google Shape;1673;p2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4" name="Google Shape;1674;p2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718" name="Google Shape;1718;p26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719" name="Google Shape;1719;p2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724" name="Google Shape;172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"/>
          </p:nvPr>
        </p:nvSpPr>
        <p:spPr>
          <a:xfrm>
            <a:off x="5761275" y="3285625"/>
            <a:ext cx="2640000" cy="1182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2"/>
          </p:nvPr>
        </p:nvSpPr>
        <p:spPr>
          <a:xfrm>
            <a:off x="742700" y="2142625"/>
            <a:ext cx="2640000" cy="11820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subTitle" idx="3"/>
          </p:nvPr>
        </p:nvSpPr>
        <p:spPr>
          <a:xfrm>
            <a:off x="742711" y="1659925"/>
            <a:ext cx="2640000" cy="5589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28" name="Google Shape;1728;p26"/>
          <p:cNvSpPr txBox="1">
            <a:spLocks noGrp="1"/>
          </p:cNvSpPr>
          <p:nvPr>
            <p:ph type="subTitle" idx="4"/>
          </p:nvPr>
        </p:nvSpPr>
        <p:spPr>
          <a:xfrm>
            <a:off x="5761289" y="2802925"/>
            <a:ext cx="2640000" cy="5589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121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dk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27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731" name="Google Shape;1731;p2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2" name="Google Shape;1732;p2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3" name="Google Shape;1733;p2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4" name="Google Shape;1734;p2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5" name="Google Shape;1735;p2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6" name="Google Shape;1736;p2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7" name="Google Shape;1737;p2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8" name="Google Shape;1738;p2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9" name="Google Shape;1739;p2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0" name="Google Shape;1740;p2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1" name="Google Shape;1741;p2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2" name="Google Shape;1742;p2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3" name="Google Shape;1743;p2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4" name="Google Shape;1744;p2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5" name="Google Shape;1745;p2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0" name="Google Shape;1750;p2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1" name="Google Shape;1751;p2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9" name="Google Shape;1759;p2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0" name="Google Shape;1760;p2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3" name="Google Shape;1773;p2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4" name="Google Shape;1774;p2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7" name="Google Shape;1777;p2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8" name="Google Shape;1778;p2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2" name="Google Shape;1782;p2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3" name="Google Shape;1783;p2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4" name="Google Shape;1784;p2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5" name="Google Shape;1785;p2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6" name="Google Shape;1786;p2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7" name="Google Shape;1787;p2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8" name="Google Shape;1788;p2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9" name="Google Shape;1789;p2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0" name="Google Shape;1790;p2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1" name="Google Shape;1791;p2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2" name="Google Shape;1792;p2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793" name="Google Shape;1793;p27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794" name="Google Shape;1794;p2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5" name="Google Shape;1795;p2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6" name="Google Shape;1796;p2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7" name="Google Shape;1797;p2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8" name="Google Shape;1798;p2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799" name="Google Shape;1799;p27"/>
          <p:cNvSpPr txBox="1">
            <a:spLocks noGrp="1"/>
          </p:cNvSpPr>
          <p:nvPr>
            <p:ph type="title"/>
          </p:nvPr>
        </p:nvSpPr>
        <p:spPr>
          <a:xfrm>
            <a:off x="1024800" y="1789950"/>
            <a:ext cx="3597900" cy="1172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00" name="Google Shape;1800;p27"/>
          <p:cNvSpPr txBox="1">
            <a:spLocks noGrp="1"/>
          </p:cNvSpPr>
          <p:nvPr>
            <p:ph type="subTitle" idx="1"/>
          </p:nvPr>
        </p:nvSpPr>
        <p:spPr>
          <a:xfrm>
            <a:off x="1024800" y="3073560"/>
            <a:ext cx="3597900" cy="9438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022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dk2"/>
        </a:solidFill>
        <a:effectLst/>
      </p:bgPr>
    </p:bg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" name="Google Shape;1802;p28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803" name="Google Shape;1803;p2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1" name="Google Shape;1861;p2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2" name="Google Shape;1862;p2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3" name="Google Shape;1863;p2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865" name="Google Shape;1865;p28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866" name="Google Shape;1866;p2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9" name="Google Shape;1869;p2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0" name="Google Shape;1870;p2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871" name="Google Shape;1871;p28"/>
          <p:cNvSpPr txBox="1">
            <a:spLocks noGrp="1"/>
          </p:cNvSpPr>
          <p:nvPr>
            <p:ph type="title"/>
          </p:nvPr>
        </p:nvSpPr>
        <p:spPr>
          <a:xfrm>
            <a:off x="720000" y="2173590"/>
            <a:ext cx="7704000" cy="7131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235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720150" y="445025"/>
            <a:ext cx="7703700" cy="11361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2279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3" name="Google Shape;1873;p29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1874" name="Google Shape;1874;p2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8" name="Google Shape;1878;p2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5" name="Google Shape;1905;p2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6" name="Google Shape;1906;p2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0" name="Google Shape;1910;p2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1" name="Google Shape;1911;p2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6" name="Google Shape;1916;p2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7" name="Google Shape;1917;p2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8" name="Google Shape;1918;p2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9" name="Google Shape;1919;p2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0" name="Google Shape;1920;p2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1" name="Google Shape;1921;p2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2" name="Google Shape;1922;p2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3" name="Google Shape;1923;p2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4" name="Google Shape;1924;p2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5" name="Google Shape;1925;p2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6" name="Google Shape;1926;p2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7" name="Google Shape;1927;p2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8" name="Google Shape;1928;p2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9" name="Google Shape;1929;p2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0" name="Google Shape;1930;p2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1" name="Google Shape;1931;p2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2" name="Google Shape;1932;p2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3" name="Google Shape;1933;p2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4" name="Google Shape;1934;p2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5" name="Google Shape;1935;p2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936" name="Google Shape;1936;p29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937" name="Google Shape;1937;p2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8" name="Google Shape;1938;p2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9" name="Google Shape;1939;p2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0" name="Google Shape;1940;p2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1" name="Google Shape;1941;p2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942" name="Google Shape;1942;p29"/>
          <p:cNvSpPr txBox="1">
            <a:spLocks noGrp="1"/>
          </p:cNvSpPr>
          <p:nvPr>
            <p:ph type="title"/>
          </p:nvPr>
        </p:nvSpPr>
        <p:spPr>
          <a:xfrm>
            <a:off x="2347938" y="677525"/>
            <a:ext cx="4448100" cy="1058700"/>
          </a:xfrm>
          <a:prstGeom prst="rect">
            <a:avLst/>
          </a:prstGeom>
        </p:spPr>
        <p:txBody>
          <a:bodyPr spcFirstLastPara="1" wrap="square" lIns="68556" tIns="68556" rIns="68556" bIns="68556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43" name="Google Shape;1943;p29"/>
          <p:cNvSpPr txBox="1">
            <a:spLocks noGrp="1"/>
          </p:cNvSpPr>
          <p:nvPr>
            <p:ph type="subTitle" idx="1"/>
          </p:nvPr>
        </p:nvSpPr>
        <p:spPr>
          <a:xfrm>
            <a:off x="2347900" y="1841450"/>
            <a:ext cx="4448100" cy="1058700"/>
          </a:xfrm>
          <a:prstGeom prst="rect">
            <a:avLst/>
          </a:prstGeom>
        </p:spPr>
        <p:txBody>
          <a:bodyPr spcFirstLastPara="1" wrap="square" lIns="68556" tIns="68556" rIns="68556" bIns="68556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29"/>
          <p:cNvSpPr txBox="1"/>
          <p:nvPr/>
        </p:nvSpPr>
        <p:spPr>
          <a:xfrm>
            <a:off x="1992000" y="3611950"/>
            <a:ext cx="51600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9" tIns="91409" rIns="91409" bIns="91409" anchor="t" anchorCtr="0">
            <a:noAutofit/>
          </a:bodyPr>
          <a:lstStyle/>
          <a:p>
            <a:pPr algn="ctr" defTabSz="685664">
              <a:spcBef>
                <a:spcPts val="300"/>
              </a:spcBef>
            </a:pPr>
            <a:r>
              <a:rPr lang="en" sz="1200" b="1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CREDITS: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 This presentation template was created by </a:t>
            </a:r>
            <a:r>
              <a:rPr lang="en" sz="1200" b="1" u="sng">
                <a:solidFill>
                  <a:srgbClr val="434D7F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Slidesgo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includes icons by </a:t>
            </a:r>
            <a:r>
              <a:rPr lang="en" sz="1200" b="1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infographics &amp; images by </a:t>
            </a:r>
            <a:r>
              <a:rPr lang="en" sz="1200" b="1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 </a:t>
            </a:r>
            <a:endParaRPr sz="1200" b="1" u="sng">
              <a:solidFill>
                <a:srgbClr val="646B9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160702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6" name="Google Shape;2016;p31"/>
          <p:cNvGrpSpPr/>
          <p:nvPr/>
        </p:nvGrpSpPr>
        <p:grpSpPr>
          <a:xfrm>
            <a:off x="13" y="0"/>
            <a:ext cx="9144091" cy="5143648"/>
            <a:chOff x="0" y="0"/>
            <a:chExt cx="7440875" cy="4152456"/>
          </a:xfrm>
        </p:grpSpPr>
        <p:sp>
          <p:nvSpPr>
            <p:cNvPr id="2017" name="Google Shape;2017;p3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2" name="Google Shape;2022;p3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3" name="Google Shape;2023;p3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3" name="Google Shape;2043;p3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4" name="Google Shape;2044;p3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9" name="Google Shape;2049;p3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0" name="Google Shape;2050;p3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1" name="Google Shape;2051;p3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2" name="Google Shape;2052;p3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3" name="Google Shape;2053;p3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4" name="Google Shape;2054;p3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5" name="Google Shape;2055;p3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6" name="Google Shape;2056;p3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7" name="Google Shape;2057;p3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8" name="Google Shape;2058;p3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9" name="Google Shape;2059;p3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0" name="Google Shape;2060;p3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1" name="Google Shape;2061;p3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2" name="Google Shape;2062;p3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3" name="Google Shape;2063;p3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4" name="Google Shape;2064;p3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5" name="Google Shape;2065;p3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6" name="Google Shape;2066;p3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7" name="Google Shape;2067;p3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8" name="Google Shape;2068;p3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9" name="Google Shape;2069;p3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0" name="Google Shape;2070;p3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1" name="Google Shape;2071;p3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2" name="Google Shape;2072;p3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3" name="Google Shape;2073;p3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4" name="Google Shape;2074;p3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5" name="Google Shape;2075;p3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6" name="Google Shape;2076;p3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7" name="Google Shape;2077;p3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8" name="Google Shape;2078;p3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079" name="Google Shape;2079;p31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2080" name="Google Shape;2080;p3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1" name="Google Shape;2081;p3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2" name="Google Shape;2082;p3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3" name="Google Shape;2083;p3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4" name="Google Shape;2084;p3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664"/>
              <a:endParaRPr>
                <a:solidFill>
                  <a:srgbClr val="646B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24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0" name="Google Shape;10;p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73" name="Google Shape;73;p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1920100" y="1584325"/>
            <a:ext cx="5304000" cy="18072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1920025" y="3432600"/>
            <a:ext cx="5304000" cy="3732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152091" y="213140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646B96"/>
              </a:solidFill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52091" y="4709040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2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4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59" name="Google Shape;159;p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21" name="Google Shape;221;p4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222" name="Google Shape;222;p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227" name="Google Shape;22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0026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002600" cy="3825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marL="457178" lvl="0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914355" lvl="1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532" lvl="2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709" lvl="3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5886" lvl="4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064" lvl="5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240" lvl="6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418" lvl="7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595" lvl="8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7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231" name="Google Shape;231;p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93" name="Google Shape;293;p5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294" name="Google Shape;294;p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299" name="Google Shape;29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5055284" y="3619024"/>
            <a:ext cx="25056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1583300" y="3619024"/>
            <a:ext cx="25056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5055275" y="3122525"/>
            <a:ext cx="2505600" cy="5727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subTitle" idx="4"/>
          </p:nvPr>
        </p:nvSpPr>
        <p:spPr>
          <a:xfrm>
            <a:off x="1583075" y="3122525"/>
            <a:ext cx="2505600" cy="5727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618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6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306" name="Google Shape;306;p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0" name="Google Shape;360;p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368" name="Google Shape;368;p6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369" name="Google Shape;369;p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374" name="Google Shape;37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70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7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377" name="Google Shape;377;p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439" name="Google Shape;439;p7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440" name="Google Shape;440;p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445" name="Google Shape;44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4294800" cy="2298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92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8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449" name="Google Shape;449;p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511" name="Google Shape;511;p8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512" name="Google Shape;512;p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517" name="Google Shape;517;p8"/>
          <p:cNvSpPr txBox="1">
            <a:spLocks noGrp="1"/>
          </p:cNvSpPr>
          <p:nvPr>
            <p:ph type="title"/>
          </p:nvPr>
        </p:nvSpPr>
        <p:spPr>
          <a:xfrm>
            <a:off x="1768500" y="2388325"/>
            <a:ext cx="5607000" cy="16581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18" name="Google Shape;518;p8"/>
          <p:cNvSpPr/>
          <p:nvPr/>
        </p:nvSpPr>
        <p:spPr>
          <a:xfrm>
            <a:off x="152091" y="213140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646B96"/>
              </a:solidFill>
            </a:endParaRPr>
          </a:p>
        </p:txBody>
      </p:sp>
      <p:sp>
        <p:nvSpPr>
          <p:cNvPr id="519" name="Google Shape;519;p8"/>
          <p:cNvSpPr/>
          <p:nvPr/>
        </p:nvSpPr>
        <p:spPr>
          <a:xfrm>
            <a:off x="152091" y="4709040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9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9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522" name="Google Shape;522;p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584" name="Google Shape;584;p9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585" name="Google Shape;585;p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590" name="Google Shape;590;p9"/>
          <p:cNvSpPr txBox="1">
            <a:spLocks noGrp="1"/>
          </p:cNvSpPr>
          <p:nvPr>
            <p:ph type="title"/>
          </p:nvPr>
        </p:nvSpPr>
        <p:spPr>
          <a:xfrm>
            <a:off x="2135550" y="1058588"/>
            <a:ext cx="4872900" cy="19644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9"/>
          <p:cNvSpPr txBox="1">
            <a:spLocks noGrp="1"/>
          </p:cNvSpPr>
          <p:nvPr>
            <p:ph type="subTitle" idx="1"/>
          </p:nvPr>
        </p:nvSpPr>
        <p:spPr>
          <a:xfrm>
            <a:off x="2135550" y="3064250"/>
            <a:ext cx="4872900" cy="671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49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0"/>
          <p:cNvSpPr txBox="1">
            <a:spLocks noGrp="1"/>
          </p:cNvSpPr>
          <p:nvPr>
            <p:ph type="title"/>
          </p:nvPr>
        </p:nvSpPr>
        <p:spPr>
          <a:xfrm>
            <a:off x="1118100" y="4014450"/>
            <a:ext cx="6907800" cy="5727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32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996225" y="1487350"/>
            <a:ext cx="3213900" cy="27810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marL="456914" lvl="0" indent="-31730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1600"/>
            </a:lvl1pPr>
            <a:lvl2pPr marL="913860" lvl="1" indent="-317308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0784" lvl="2" indent="-317308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7719" lvl="3" indent="-317308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4632" lvl="4" indent="-317308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1546" lvl="5" indent="-317308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8480" lvl="6" indent="-317308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5405" lvl="7" indent="-317308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2351" lvl="8" indent="-317308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4596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11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596" name="Google Shape;596;p1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658" name="Google Shape;658;p11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659" name="Google Shape;659;p1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664" name="Google Shape;664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092213"/>
            <a:ext cx="6576000" cy="12975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65" name="Google Shape;665;p11"/>
          <p:cNvSpPr txBox="1">
            <a:spLocks noGrp="1"/>
          </p:cNvSpPr>
          <p:nvPr>
            <p:ph type="subTitle" idx="1"/>
          </p:nvPr>
        </p:nvSpPr>
        <p:spPr>
          <a:xfrm>
            <a:off x="1284000" y="2446775"/>
            <a:ext cx="6576000" cy="497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900"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71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5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13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669" name="Google Shape;669;p1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731" name="Google Shape;731;p13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732" name="Google Shape;732;p1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737" name="Google Shape;737;p13"/>
          <p:cNvSpPr txBox="1">
            <a:spLocks noGrp="1"/>
          </p:cNvSpPr>
          <p:nvPr>
            <p:ph type="subTitle" idx="1"/>
          </p:nvPr>
        </p:nvSpPr>
        <p:spPr>
          <a:xfrm>
            <a:off x="2151325" y="3691175"/>
            <a:ext cx="3564900" cy="5727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8" name="Google Shape;738;p13"/>
          <p:cNvSpPr txBox="1">
            <a:spLocks noGrp="1"/>
          </p:cNvSpPr>
          <p:nvPr>
            <p:ph type="title"/>
          </p:nvPr>
        </p:nvSpPr>
        <p:spPr>
          <a:xfrm>
            <a:off x="1329600" y="448056"/>
            <a:ext cx="701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3"/>
          <p:cNvSpPr txBox="1">
            <a:spLocks noGrp="1"/>
          </p:cNvSpPr>
          <p:nvPr>
            <p:ph type="subTitle" idx="2"/>
          </p:nvPr>
        </p:nvSpPr>
        <p:spPr>
          <a:xfrm>
            <a:off x="1482025" y="1946045"/>
            <a:ext cx="4234200" cy="3672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3"/>
          <p:cNvSpPr txBox="1">
            <a:spLocks noGrp="1"/>
          </p:cNvSpPr>
          <p:nvPr>
            <p:ph type="subTitle" idx="3"/>
          </p:nvPr>
        </p:nvSpPr>
        <p:spPr>
          <a:xfrm>
            <a:off x="1482025" y="3063013"/>
            <a:ext cx="4234200" cy="3672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3"/>
          <p:cNvSpPr txBox="1">
            <a:spLocks noGrp="1"/>
          </p:cNvSpPr>
          <p:nvPr>
            <p:ph type="subTitle" idx="4"/>
          </p:nvPr>
        </p:nvSpPr>
        <p:spPr>
          <a:xfrm>
            <a:off x="1482025" y="4179981"/>
            <a:ext cx="4234200" cy="3672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3"/>
          <p:cNvSpPr txBox="1">
            <a:spLocks noGrp="1"/>
          </p:cNvSpPr>
          <p:nvPr>
            <p:ph type="title" idx="5" hasCustomPrompt="1"/>
          </p:nvPr>
        </p:nvSpPr>
        <p:spPr>
          <a:xfrm>
            <a:off x="1482000" y="1424620"/>
            <a:ext cx="669300" cy="4476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3" name="Google Shape;743;p13"/>
          <p:cNvSpPr txBox="1">
            <a:spLocks noGrp="1"/>
          </p:cNvSpPr>
          <p:nvPr>
            <p:ph type="title" idx="6" hasCustomPrompt="1"/>
          </p:nvPr>
        </p:nvSpPr>
        <p:spPr>
          <a:xfrm>
            <a:off x="1482000" y="3663874"/>
            <a:ext cx="669300" cy="4476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4" name="Google Shape;744;p13"/>
          <p:cNvSpPr txBox="1">
            <a:spLocks noGrp="1"/>
          </p:cNvSpPr>
          <p:nvPr>
            <p:ph type="title" idx="7" hasCustomPrompt="1"/>
          </p:nvPr>
        </p:nvSpPr>
        <p:spPr>
          <a:xfrm>
            <a:off x="1482000" y="2544247"/>
            <a:ext cx="669300" cy="4476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5" name="Google Shape;745;p13"/>
          <p:cNvSpPr txBox="1">
            <a:spLocks noGrp="1"/>
          </p:cNvSpPr>
          <p:nvPr>
            <p:ph type="subTitle" idx="8"/>
          </p:nvPr>
        </p:nvSpPr>
        <p:spPr>
          <a:xfrm>
            <a:off x="2150125" y="1454125"/>
            <a:ext cx="3566100" cy="5727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6" name="Google Shape;746;p13"/>
          <p:cNvSpPr txBox="1">
            <a:spLocks noGrp="1"/>
          </p:cNvSpPr>
          <p:nvPr>
            <p:ph type="subTitle" idx="9"/>
          </p:nvPr>
        </p:nvSpPr>
        <p:spPr>
          <a:xfrm>
            <a:off x="2150125" y="2572650"/>
            <a:ext cx="3566100" cy="5727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494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2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14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749" name="Google Shape;749;p1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1" name="Google Shape;751;p1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2" name="Google Shape;752;p1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3" name="Google Shape;753;p1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4" name="Google Shape;754;p1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0" name="Google Shape;780;p1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2" name="Google Shape;782;p1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3" name="Google Shape;783;p1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0" name="Google Shape;790;p1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1" name="Google Shape;791;p1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3" name="Google Shape;803;p1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4" name="Google Shape;804;p1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5" name="Google Shape;805;p1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6" name="Google Shape;806;p1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7" name="Google Shape;807;p1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09" name="Google Shape;809;p1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0" name="Google Shape;810;p1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811" name="Google Shape;811;p14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812" name="Google Shape;812;p1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3" name="Google Shape;813;p1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817" name="Google Shape;817;p14"/>
          <p:cNvSpPr txBox="1">
            <a:spLocks noGrp="1"/>
          </p:cNvSpPr>
          <p:nvPr>
            <p:ph type="title"/>
          </p:nvPr>
        </p:nvSpPr>
        <p:spPr>
          <a:xfrm>
            <a:off x="2539225" y="3557500"/>
            <a:ext cx="5378400" cy="566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18" name="Google Shape;818;p14"/>
          <p:cNvSpPr txBox="1">
            <a:spLocks noGrp="1"/>
          </p:cNvSpPr>
          <p:nvPr>
            <p:ph type="subTitle" idx="1"/>
          </p:nvPr>
        </p:nvSpPr>
        <p:spPr>
          <a:xfrm>
            <a:off x="1847750" y="975200"/>
            <a:ext cx="6069900" cy="2319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7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dk2"/>
        </a:solid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15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821" name="Google Shape;821;p1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2" name="Google Shape;842;p1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3" name="Google Shape;843;p1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5" name="Google Shape;855;p1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6" name="Google Shape;856;p1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8" name="Google Shape;868;p1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69" name="Google Shape;869;p1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8" name="Google Shape;878;p1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883" name="Google Shape;883;p15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884" name="Google Shape;884;p1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6" name="Google Shape;886;p1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888" name="Google Shape;888;p1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889" name="Google Shape;889;p15"/>
          <p:cNvSpPr txBox="1">
            <a:spLocks noGrp="1"/>
          </p:cNvSpPr>
          <p:nvPr>
            <p:ph type="title"/>
          </p:nvPr>
        </p:nvSpPr>
        <p:spPr>
          <a:xfrm>
            <a:off x="720000" y="1186775"/>
            <a:ext cx="3932700" cy="1760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15"/>
          <p:cNvSpPr txBox="1">
            <a:spLocks noGrp="1"/>
          </p:cNvSpPr>
          <p:nvPr>
            <p:ph type="subTitle" idx="1"/>
          </p:nvPr>
        </p:nvSpPr>
        <p:spPr>
          <a:xfrm>
            <a:off x="720000" y="3132225"/>
            <a:ext cx="3932700" cy="885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5"/>
          <p:cNvSpPr>
            <a:spLocks noGrp="1"/>
          </p:cNvSpPr>
          <p:nvPr>
            <p:ph type="pic" idx="2"/>
          </p:nvPr>
        </p:nvSpPr>
        <p:spPr>
          <a:xfrm>
            <a:off x="4790800" y="836175"/>
            <a:ext cx="3519600" cy="35196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0592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dk2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5" name="Google Shape;965;p17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966" name="Google Shape;966;p1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8" name="Google Shape;968;p1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69" name="Google Shape;969;p1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2" name="Google Shape;992;p1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7" name="Google Shape;1017;p1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8" name="Google Shape;1018;p1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028" name="Google Shape;1028;p17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029" name="Google Shape;1029;p1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034" name="Google Shape;1034;p17"/>
          <p:cNvSpPr txBox="1">
            <a:spLocks noGrp="1"/>
          </p:cNvSpPr>
          <p:nvPr>
            <p:ph type="title"/>
          </p:nvPr>
        </p:nvSpPr>
        <p:spPr>
          <a:xfrm>
            <a:off x="4837200" y="1501200"/>
            <a:ext cx="3593400" cy="10608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17"/>
          <p:cNvSpPr txBox="1">
            <a:spLocks noGrp="1"/>
          </p:cNvSpPr>
          <p:nvPr>
            <p:ph type="subTitle" idx="1"/>
          </p:nvPr>
        </p:nvSpPr>
        <p:spPr>
          <a:xfrm>
            <a:off x="4837371" y="2562000"/>
            <a:ext cx="3593400" cy="1080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76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dk2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8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038" name="Google Shape;1038;p1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1" name="Google Shape;1061;p1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2" name="Google Shape;1062;p1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3" name="Google Shape;1063;p1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4" name="Google Shape;1064;p1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5" name="Google Shape;1065;p1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69" name="Google Shape;1069;p1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0" name="Google Shape;1070;p1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1" name="Google Shape;1071;p1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2" name="Google Shape;1072;p1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3" name="Google Shape;1073;p1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5" name="Google Shape;1075;p1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0" name="Google Shape;1080;p1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1" name="Google Shape;1081;p1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2" name="Google Shape;1082;p1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3" name="Google Shape;1083;p1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4" name="Google Shape;1084;p1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5" name="Google Shape;1085;p1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6" name="Google Shape;1086;p1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8" name="Google Shape;1088;p1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0" name="Google Shape;1090;p1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1" name="Google Shape;1091;p1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2" name="Google Shape;1092;p1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3" name="Google Shape;1093;p1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4" name="Google Shape;1094;p1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5" name="Google Shape;1095;p1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6" name="Google Shape;1096;p1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7" name="Google Shape;1097;p1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8" name="Google Shape;1098;p1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100" name="Google Shape;1100;p18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101" name="Google Shape;1101;p1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05" name="Google Shape;1105;p1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106" name="Google Shape;1106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07" name="Google Shape;1107;p18"/>
          <p:cNvSpPr txBox="1">
            <a:spLocks noGrp="1"/>
          </p:cNvSpPr>
          <p:nvPr>
            <p:ph type="subTitle" idx="1"/>
          </p:nvPr>
        </p:nvSpPr>
        <p:spPr>
          <a:xfrm>
            <a:off x="4923076" y="2980825"/>
            <a:ext cx="2640000" cy="1227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8" name="Google Shape;1108;p18"/>
          <p:cNvSpPr txBox="1">
            <a:spLocks noGrp="1"/>
          </p:cNvSpPr>
          <p:nvPr>
            <p:ph type="subTitle" idx="2"/>
          </p:nvPr>
        </p:nvSpPr>
        <p:spPr>
          <a:xfrm>
            <a:off x="1580900" y="2980825"/>
            <a:ext cx="2640000" cy="1227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9" name="Google Shape;1109;p18"/>
          <p:cNvSpPr txBox="1">
            <a:spLocks noGrp="1"/>
          </p:cNvSpPr>
          <p:nvPr>
            <p:ph type="subTitle" idx="3"/>
          </p:nvPr>
        </p:nvSpPr>
        <p:spPr>
          <a:xfrm>
            <a:off x="1580905" y="2498125"/>
            <a:ext cx="2640000" cy="5589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0" name="Google Shape;1110;p18"/>
          <p:cNvSpPr txBox="1">
            <a:spLocks noGrp="1"/>
          </p:cNvSpPr>
          <p:nvPr>
            <p:ph type="subTitle" idx="4"/>
          </p:nvPr>
        </p:nvSpPr>
        <p:spPr>
          <a:xfrm>
            <a:off x="4923082" y="2498125"/>
            <a:ext cx="2640000" cy="5589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1" name="Google Shape;1111;p18"/>
          <p:cNvSpPr/>
          <p:nvPr/>
        </p:nvSpPr>
        <p:spPr>
          <a:xfrm>
            <a:off x="8430766" y="352715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FF70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19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19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114" name="Google Shape;1114;p1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6" name="Google Shape;1126;p1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7" name="Google Shape;1127;p1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3" name="Google Shape;1143;p1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4" name="Google Shape;1144;p1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5" name="Google Shape;1145;p1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6" name="Google Shape;1146;p1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7" name="Google Shape;1147;p1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8" name="Google Shape;1148;p1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49" name="Google Shape;1149;p1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0" name="Google Shape;1150;p1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1" name="Google Shape;1151;p1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2" name="Google Shape;1152;p1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3" name="Google Shape;1153;p1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4" name="Google Shape;1154;p1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5" name="Google Shape;1155;p1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6" name="Google Shape;1156;p1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7" name="Google Shape;1157;p1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8" name="Google Shape;1158;p1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59" name="Google Shape;1159;p1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0" name="Google Shape;1160;p1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1" name="Google Shape;1161;p1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2" name="Google Shape;1162;p1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3" name="Google Shape;1163;p1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4" name="Google Shape;1164;p1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5" name="Google Shape;1165;p1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6" name="Google Shape;1166;p1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7" name="Google Shape;1167;p1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69" name="Google Shape;1169;p1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0" name="Google Shape;1170;p1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176" name="Google Shape;1176;p19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177" name="Google Shape;1177;p1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182" name="Google Shape;1182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83" name="Google Shape;1183;p19"/>
          <p:cNvSpPr txBox="1">
            <a:spLocks noGrp="1"/>
          </p:cNvSpPr>
          <p:nvPr>
            <p:ph type="subTitle" idx="1"/>
          </p:nvPr>
        </p:nvSpPr>
        <p:spPr>
          <a:xfrm>
            <a:off x="4832075" y="1667625"/>
            <a:ext cx="3254100" cy="20355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4" name="Google Shape;1184;p19"/>
          <p:cNvSpPr txBox="1">
            <a:spLocks noGrp="1"/>
          </p:cNvSpPr>
          <p:nvPr>
            <p:ph type="subTitle" idx="2"/>
          </p:nvPr>
        </p:nvSpPr>
        <p:spPr>
          <a:xfrm>
            <a:off x="816925" y="1667625"/>
            <a:ext cx="3254100" cy="20355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9"/>
          <p:cNvSpPr/>
          <p:nvPr/>
        </p:nvSpPr>
        <p:spPr>
          <a:xfrm>
            <a:off x="533316" y="4527815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rgbClr val="FCDC76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783"/>
            <a:endParaRPr>
              <a:solidFill>
                <a:srgbClr val="646B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5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solidFill>
          <a:schemeClr val="dk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20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188" name="Google Shape;1188;p20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5" name="Google Shape;1205;p20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6" name="Google Shape;1206;p20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7" name="Google Shape;1207;p20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09" name="Google Shape;1209;p20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0" name="Google Shape;1210;p20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1" name="Google Shape;1211;p20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2" name="Google Shape;1212;p20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3" name="Google Shape;1213;p20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4" name="Google Shape;1214;p20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5" name="Google Shape;1215;p20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6" name="Google Shape;1216;p20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7" name="Google Shape;1217;p20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8" name="Google Shape;1218;p20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19" name="Google Shape;1219;p20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0" name="Google Shape;1220;p20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1" name="Google Shape;1221;p20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2" name="Google Shape;1222;p20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3" name="Google Shape;1223;p20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4" name="Google Shape;1224;p20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5" name="Google Shape;1225;p20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6" name="Google Shape;1226;p20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7" name="Google Shape;1227;p20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8" name="Google Shape;1228;p20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29" name="Google Shape;1229;p20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0" name="Google Shape;1230;p20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1" name="Google Shape;1231;p20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2" name="Google Shape;1232;p20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3" name="Google Shape;1233;p20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5" name="Google Shape;1235;p20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6" name="Google Shape;1236;p20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7" name="Google Shape;1237;p20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8" name="Google Shape;1238;p20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39" name="Google Shape;1239;p20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0" name="Google Shape;1240;p20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1" name="Google Shape;1241;p20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2" name="Google Shape;1242;p20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3" name="Google Shape;1243;p20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4" name="Google Shape;1244;p20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5" name="Google Shape;1245;p20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6" name="Google Shape;1246;p20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7" name="Google Shape;1247;p20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8" name="Google Shape;1248;p20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49" name="Google Shape;1249;p20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250" name="Google Shape;1250;p20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251" name="Google Shape;1251;p20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2" name="Google Shape;1252;p20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3" name="Google Shape;1253;p20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4" name="Google Shape;1254;p20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55" name="Google Shape;1255;p20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256" name="Google Shape;1256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0026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7" name="Google Shape;1257;p20"/>
          <p:cNvSpPr txBox="1">
            <a:spLocks noGrp="1"/>
          </p:cNvSpPr>
          <p:nvPr>
            <p:ph type="body" idx="1"/>
          </p:nvPr>
        </p:nvSpPr>
        <p:spPr>
          <a:xfrm>
            <a:off x="720000" y="1149000"/>
            <a:ext cx="3885300" cy="3455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marL="457178" lvl="0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914355" lvl="1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371532" lvl="2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1828709" lvl="3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2285886" lvl="4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2743064" lvl="5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3200240" lvl="6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3657418" lvl="7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4114595" lvl="8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258" name="Google Shape;1258;p20"/>
          <p:cNvSpPr txBox="1">
            <a:spLocks noGrp="1"/>
          </p:cNvSpPr>
          <p:nvPr>
            <p:ph type="body" idx="2"/>
          </p:nvPr>
        </p:nvSpPr>
        <p:spPr>
          <a:xfrm>
            <a:off x="4680100" y="1149000"/>
            <a:ext cx="3750600" cy="3455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marL="457178" lvl="0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914355" lvl="1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371532" lvl="2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1828709" lvl="3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2285886" lvl="4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2743064" lvl="5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3200240" lvl="6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3657418" lvl="7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4114595" lvl="8" indent="-31748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563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2"/>
        </a:solidFill>
        <a:effectLst/>
      </p:bgPr>
    </p:bg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" name="Google Shape;1260;p21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261" name="Google Shape;1261;p2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6" name="Google Shape;1266;p2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7" name="Google Shape;1267;p2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1" name="Google Shape;1311;p2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4" name="Google Shape;1314;p2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5" name="Google Shape;1315;p2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323" name="Google Shape;1323;p21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324" name="Google Shape;1324;p2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6" name="Google Shape;1326;p2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7" name="Google Shape;1327;p2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329" name="Google Shape;1329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0" name="Google Shape;1330;p21"/>
          <p:cNvSpPr txBox="1">
            <a:spLocks noGrp="1"/>
          </p:cNvSpPr>
          <p:nvPr>
            <p:ph type="subTitle" idx="1"/>
          </p:nvPr>
        </p:nvSpPr>
        <p:spPr>
          <a:xfrm>
            <a:off x="937625" y="2992400"/>
            <a:ext cx="2175300" cy="906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1"/>
          <p:cNvSpPr txBox="1">
            <a:spLocks noGrp="1"/>
          </p:cNvSpPr>
          <p:nvPr>
            <p:ph type="subTitle" idx="2"/>
          </p:nvPr>
        </p:nvSpPr>
        <p:spPr>
          <a:xfrm>
            <a:off x="3484348" y="2992400"/>
            <a:ext cx="2175300" cy="906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2" name="Google Shape;1332;p21"/>
          <p:cNvSpPr txBox="1">
            <a:spLocks noGrp="1"/>
          </p:cNvSpPr>
          <p:nvPr>
            <p:ph type="subTitle" idx="3"/>
          </p:nvPr>
        </p:nvSpPr>
        <p:spPr>
          <a:xfrm>
            <a:off x="6031075" y="2992400"/>
            <a:ext cx="2175300" cy="906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1"/>
          <p:cNvSpPr txBox="1">
            <a:spLocks noGrp="1"/>
          </p:cNvSpPr>
          <p:nvPr>
            <p:ph type="subTitle" idx="4"/>
          </p:nvPr>
        </p:nvSpPr>
        <p:spPr>
          <a:xfrm>
            <a:off x="937625" y="2408598"/>
            <a:ext cx="2175300" cy="510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4" name="Google Shape;1334;p21"/>
          <p:cNvSpPr txBox="1">
            <a:spLocks noGrp="1"/>
          </p:cNvSpPr>
          <p:nvPr>
            <p:ph type="subTitle" idx="5"/>
          </p:nvPr>
        </p:nvSpPr>
        <p:spPr>
          <a:xfrm>
            <a:off x="3484348" y="2408598"/>
            <a:ext cx="2175300" cy="510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5" name="Google Shape;1335;p21"/>
          <p:cNvSpPr txBox="1">
            <a:spLocks noGrp="1"/>
          </p:cNvSpPr>
          <p:nvPr>
            <p:ph type="subTitle" idx="6"/>
          </p:nvPr>
        </p:nvSpPr>
        <p:spPr>
          <a:xfrm>
            <a:off x="6031075" y="2408598"/>
            <a:ext cx="2175300" cy="5103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089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388100" y="1137450"/>
            <a:ext cx="6367800" cy="2868600"/>
          </a:xfrm>
          <a:prstGeom prst="rect">
            <a:avLst/>
          </a:prstGeom>
        </p:spPr>
        <p:txBody>
          <a:bodyPr spcFirstLastPara="1" wrap="square" lIns="68534" tIns="68534" rIns="68534" bIns="68534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47324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2"/>
        </a:solidFill>
        <a:effectLst/>
      </p:bgPr>
    </p:bg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oogle Shape;1337;p22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338" name="Google Shape;1338;p2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39" name="Google Shape;1339;p2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0" name="Google Shape;1340;p2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1" name="Google Shape;1341;p2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2" name="Google Shape;1342;p2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3" name="Google Shape;1343;p2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4" name="Google Shape;1344;p2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5" name="Google Shape;1345;p2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6" name="Google Shape;1346;p2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7" name="Google Shape;1347;p2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8" name="Google Shape;1348;p2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49" name="Google Shape;1349;p2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0" name="Google Shape;1350;p2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1" name="Google Shape;1351;p2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2" name="Google Shape;1352;p2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3" name="Google Shape;1353;p2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4" name="Google Shape;1354;p2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5" name="Google Shape;1355;p2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6" name="Google Shape;1356;p2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7" name="Google Shape;1357;p2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8" name="Google Shape;1358;p2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59" name="Google Shape;1359;p2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0" name="Google Shape;1360;p2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1" name="Google Shape;1361;p2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2" name="Google Shape;1362;p2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3" name="Google Shape;1363;p2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4" name="Google Shape;1364;p2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5" name="Google Shape;1365;p2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6" name="Google Shape;1366;p2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7" name="Google Shape;1367;p2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8" name="Google Shape;1368;p2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69" name="Google Shape;1369;p2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0" name="Google Shape;1370;p2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1" name="Google Shape;1371;p2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2" name="Google Shape;1372;p2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3" name="Google Shape;1373;p2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4" name="Google Shape;1374;p2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5" name="Google Shape;1375;p2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6" name="Google Shape;1376;p2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7" name="Google Shape;1377;p2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8" name="Google Shape;1378;p2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79" name="Google Shape;1379;p2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0" name="Google Shape;1380;p2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1" name="Google Shape;1381;p2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2" name="Google Shape;1382;p2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3" name="Google Shape;1383;p2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4" name="Google Shape;1384;p2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5" name="Google Shape;1385;p2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6" name="Google Shape;1386;p2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7" name="Google Shape;1387;p2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8" name="Google Shape;1388;p2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89" name="Google Shape;1389;p2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0" name="Google Shape;1390;p2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1" name="Google Shape;1391;p2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2" name="Google Shape;1392;p2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3" name="Google Shape;1393;p2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4" name="Google Shape;1394;p2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5" name="Google Shape;1395;p2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6" name="Google Shape;1396;p2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7" name="Google Shape;1397;p2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8" name="Google Shape;1398;p2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399" name="Google Shape;1399;p2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400" name="Google Shape;1400;p22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401" name="Google Shape;1401;p2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2" name="Google Shape;1402;p2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3" name="Google Shape;1403;p2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4" name="Google Shape;1404;p2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05" name="Google Shape;1405;p2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406" name="Google Shape;1406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7" name="Google Shape;1407;p22"/>
          <p:cNvSpPr txBox="1">
            <a:spLocks noGrp="1"/>
          </p:cNvSpPr>
          <p:nvPr>
            <p:ph type="subTitle" idx="1"/>
          </p:nvPr>
        </p:nvSpPr>
        <p:spPr>
          <a:xfrm>
            <a:off x="2110311" y="1842900"/>
            <a:ext cx="1978200" cy="66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8" name="Google Shape;1408;p22"/>
          <p:cNvSpPr txBox="1">
            <a:spLocks noGrp="1"/>
          </p:cNvSpPr>
          <p:nvPr>
            <p:ph type="subTitle" idx="2"/>
          </p:nvPr>
        </p:nvSpPr>
        <p:spPr>
          <a:xfrm>
            <a:off x="4903089" y="1842900"/>
            <a:ext cx="1978200" cy="66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2"/>
          <p:cNvSpPr txBox="1">
            <a:spLocks noGrp="1"/>
          </p:cNvSpPr>
          <p:nvPr>
            <p:ph type="subTitle" idx="3"/>
          </p:nvPr>
        </p:nvSpPr>
        <p:spPr>
          <a:xfrm>
            <a:off x="2110311" y="3485775"/>
            <a:ext cx="1978200" cy="66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0" name="Google Shape;1410;p22"/>
          <p:cNvSpPr txBox="1">
            <a:spLocks noGrp="1"/>
          </p:cNvSpPr>
          <p:nvPr>
            <p:ph type="subTitle" idx="4"/>
          </p:nvPr>
        </p:nvSpPr>
        <p:spPr>
          <a:xfrm>
            <a:off x="4903089" y="3485775"/>
            <a:ext cx="1978200" cy="66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1" name="Google Shape;1411;p22"/>
          <p:cNvSpPr txBox="1">
            <a:spLocks noGrp="1"/>
          </p:cNvSpPr>
          <p:nvPr>
            <p:ph type="subTitle" idx="5"/>
          </p:nvPr>
        </p:nvSpPr>
        <p:spPr>
          <a:xfrm>
            <a:off x="2110311" y="1489700"/>
            <a:ext cx="1978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2" name="Google Shape;1412;p22"/>
          <p:cNvSpPr txBox="1">
            <a:spLocks noGrp="1"/>
          </p:cNvSpPr>
          <p:nvPr>
            <p:ph type="subTitle" idx="6"/>
          </p:nvPr>
        </p:nvSpPr>
        <p:spPr>
          <a:xfrm>
            <a:off x="2110311" y="3132675"/>
            <a:ext cx="1978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3" name="Google Shape;1413;p22"/>
          <p:cNvSpPr txBox="1">
            <a:spLocks noGrp="1"/>
          </p:cNvSpPr>
          <p:nvPr>
            <p:ph type="subTitle" idx="7"/>
          </p:nvPr>
        </p:nvSpPr>
        <p:spPr>
          <a:xfrm>
            <a:off x="4903086" y="1489700"/>
            <a:ext cx="1978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4" name="Google Shape;1414;p22"/>
          <p:cNvSpPr txBox="1">
            <a:spLocks noGrp="1"/>
          </p:cNvSpPr>
          <p:nvPr>
            <p:ph type="subTitle" idx="8"/>
          </p:nvPr>
        </p:nvSpPr>
        <p:spPr>
          <a:xfrm>
            <a:off x="4903086" y="3132675"/>
            <a:ext cx="1978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262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2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23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417" name="Google Shape;1417;p2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3" name="Google Shape;1473;p2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479" name="Google Shape;1479;p23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480" name="Google Shape;1480;p2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485" name="Google Shape;148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6" name="Google Shape;1486;p23"/>
          <p:cNvSpPr txBox="1">
            <a:spLocks noGrp="1"/>
          </p:cNvSpPr>
          <p:nvPr>
            <p:ph type="subTitle" idx="1"/>
          </p:nvPr>
        </p:nvSpPr>
        <p:spPr>
          <a:xfrm>
            <a:off x="956752" y="1996800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7" name="Google Shape;1487;p23"/>
          <p:cNvSpPr txBox="1">
            <a:spLocks noGrp="1"/>
          </p:cNvSpPr>
          <p:nvPr>
            <p:ph type="subTitle" idx="2"/>
          </p:nvPr>
        </p:nvSpPr>
        <p:spPr>
          <a:xfrm>
            <a:off x="3579000" y="1996800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8" name="Google Shape;1488;p23"/>
          <p:cNvSpPr txBox="1">
            <a:spLocks noGrp="1"/>
          </p:cNvSpPr>
          <p:nvPr>
            <p:ph type="subTitle" idx="3"/>
          </p:nvPr>
        </p:nvSpPr>
        <p:spPr>
          <a:xfrm>
            <a:off x="956752" y="3503225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9" name="Google Shape;1489;p23"/>
          <p:cNvSpPr txBox="1">
            <a:spLocks noGrp="1"/>
          </p:cNvSpPr>
          <p:nvPr>
            <p:ph type="subTitle" idx="4"/>
          </p:nvPr>
        </p:nvSpPr>
        <p:spPr>
          <a:xfrm>
            <a:off x="3579000" y="3503225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23"/>
          <p:cNvSpPr txBox="1">
            <a:spLocks noGrp="1"/>
          </p:cNvSpPr>
          <p:nvPr>
            <p:ph type="subTitle" idx="5"/>
          </p:nvPr>
        </p:nvSpPr>
        <p:spPr>
          <a:xfrm>
            <a:off x="6201248" y="1996800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23"/>
          <p:cNvSpPr txBox="1">
            <a:spLocks noGrp="1"/>
          </p:cNvSpPr>
          <p:nvPr>
            <p:ph type="subTitle" idx="6"/>
          </p:nvPr>
        </p:nvSpPr>
        <p:spPr>
          <a:xfrm>
            <a:off x="6201248" y="3503225"/>
            <a:ext cx="1986000" cy="6354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23"/>
          <p:cNvSpPr txBox="1">
            <a:spLocks noGrp="1"/>
          </p:cNvSpPr>
          <p:nvPr>
            <p:ph type="subTitle" idx="7"/>
          </p:nvPr>
        </p:nvSpPr>
        <p:spPr>
          <a:xfrm>
            <a:off x="960652" y="1656599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3" name="Google Shape;1493;p23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4" name="Google Shape;1494;p23"/>
          <p:cNvSpPr txBox="1">
            <a:spLocks noGrp="1"/>
          </p:cNvSpPr>
          <p:nvPr>
            <p:ph type="subTitle" idx="9"/>
          </p:nvPr>
        </p:nvSpPr>
        <p:spPr>
          <a:xfrm>
            <a:off x="6205148" y="1656599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5" name="Google Shape;1495;p23"/>
          <p:cNvSpPr txBox="1">
            <a:spLocks noGrp="1"/>
          </p:cNvSpPr>
          <p:nvPr>
            <p:ph type="subTitle" idx="13"/>
          </p:nvPr>
        </p:nvSpPr>
        <p:spPr>
          <a:xfrm>
            <a:off x="960652" y="3163000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6" name="Google Shape;1496;p23"/>
          <p:cNvSpPr txBox="1">
            <a:spLocks noGrp="1"/>
          </p:cNvSpPr>
          <p:nvPr>
            <p:ph type="subTitle" idx="14"/>
          </p:nvPr>
        </p:nvSpPr>
        <p:spPr>
          <a:xfrm>
            <a:off x="3582900" y="3163000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7" name="Google Shape;1497;p23"/>
          <p:cNvSpPr txBox="1">
            <a:spLocks noGrp="1"/>
          </p:cNvSpPr>
          <p:nvPr>
            <p:ph type="subTitle" idx="15"/>
          </p:nvPr>
        </p:nvSpPr>
        <p:spPr>
          <a:xfrm>
            <a:off x="6205148" y="3163000"/>
            <a:ext cx="1978200" cy="4926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1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dk2"/>
        </a:solidFill>
        <a:effectLst/>
      </p:bgPr>
    </p:bg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24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500" name="Google Shape;1500;p2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1" name="Google Shape;1501;p2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2" name="Google Shape;1502;p2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5" name="Google Shape;1505;p2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6" name="Google Shape;1506;p2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7" name="Google Shape;1507;p2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8" name="Google Shape;1508;p2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09" name="Google Shape;1509;p2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0" name="Google Shape;1510;p2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1" name="Google Shape;1511;p2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2" name="Google Shape;1512;p2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3" name="Google Shape;1513;p2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4" name="Google Shape;1514;p2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6" name="Google Shape;1516;p2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7" name="Google Shape;1517;p2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8" name="Google Shape;1518;p2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19" name="Google Shape;1519;p2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0" name="Google Shape;1520;p2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1" name="Google Shape;1521;p2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2" name="Google Shape;1522;p2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3" name="Google Shape;1523;p2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4" name="Google Shape;1524;p2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5" name="Google Shape;1525;p2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6" name="Google Shape;1526;p2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7" name="Google Shape;1527;p2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8" name="Google Shape;1528;p2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29" name="Google Shape;1529;p2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0" name="Google Shape;1530;p2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1" name="Google Shape;1531;p2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2" name="Google Shape;1532;p2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3" name="Google Shape;1533;p2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4" name="Google Shape;1534;p2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5" name="Google Shape;1535;p2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6" name="Google Shape;1536;p2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7" name="Google Shape;1537;p2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8" name="Google Shape;1538;p2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39" name="Google Shape;1539;p2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0" name="Google Shape;1540;p2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1" name="Google Shape;1541;p2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2" name="Google Shape;1542;p2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3" name="Google Shape;1543;p2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4" name="Google Shape;1544;p2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5" name="Google Shape;1545;p2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6" name="Google Shape;1546;p2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7" name="Google Shape;1547;p2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8" name="Google Shape;1548;p2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49" name="Google Shape;1549;p2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0" name="Google Shape;1550;p2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1" name="Google Shape;1551;p2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1" name="Google Shape;1561;p2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562" name="Google Shape;1562;p24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563" name="Google Shape;1563;p2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4" name="Google Shape;1564;p2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5" name="Google Shape;1565;p2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568" name="Google Shape;1568;p24"/>
          <p:cNvSpPr txBox="1">
            <a:spLocks noGrp="1"/>
          </p:cNvSpPr>
          <p:nvPr>
            <p:ph type="title" hasCustomPrompt="1"/>
          </p:nvPr>
        </p:nvSpPr>
        <p:spPr>
          <a:xfrm>
            <a:off x="2223600" y="628312"/>
            <a:ext cx="4696800" cy="7689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9" name="Google Shape;1569;p24"/>
          <p:cNvSpPr txBox="1">
            <a:spLocks noGrp="1"/>
          </p:cNvSpPr>
          <p:nvPr>
            <p:ph type="subTitle" idx="1"/>
          </p:nvPr>
        </p:nvSpPr>
        <p:spPr>
          <a:xfrm>
            <a:off x="2223600" y="1361146"/>
            <a:ext cx="4696800" cy="3897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0" name="Google Shape;1570;p24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80568"/>
            <a:ext cx="4696800" cy="7689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1" name="Google Shape;1571;p24"/>
          <p:cNvSpPr txBox="1">
            <a:spLocks noGrp="1"/>
          </p:cNvSpPr>
          <p:nvPr>
            <p:ph type="subTitle" idx="3"/>
          </p:nvPr>
        </p:nvSpPr>
        <p:spPr>
          <a:xfrm>
            <a:off x="2223600" y="2714971"/>
            <a:ext cx="4696800" cy="3897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2" name="Google Shape;1572;p24"/>
          <p:cNvSpPr txBox="1">
            <a:spLocks noGrp="1"/>
          </p:cNvSpPr>
          <p:nvPr>
            <p:ph type="title" idx="4" hasCustomPrompt="1"/>
          </p:nvPr>
        </p:nvSpPr>
        <p:spPr>
          <a:xfrm>
            <a:off x="2223600" y="3332824"/>
            <a:ext cx="4696800" cy="7689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3" name="Google Shape;1573;p24"/>
          <p:cNvSpPr txBox="1">
            <a:spLocks noGrp="1"/>
          </p:cNvSpPr>
          <p:nvPr>
            <p:ph type="subTitle" idx="5"/>
          </p:nvPr>
        </p:nvSpPr>
        <p:spPr>
          <a:xfrm>
            <a:off x="2223600" y="4068796"/>
            <a:ext cx="4696800" cy="3897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102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2"/>
        </a:solidFill>
        <a:effectLst/>
      </p:bgPr>
    </p:bg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5" name="Google Shape;1575;p25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576" name="Google Shape;1576;p2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7" name="Google Shape;1577;p2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8" name="Google Shape;1578;p2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79" name="Google Shape;1579;p2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0" name="Google Shape;1580;p2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3" name="Google Shape;1583;p2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4" name="Google Shape;1584;p2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5" name="Google Shape;1585;p2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6" name="Google Shape;1586;p2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8" name="Google Shape;1588;p2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89" name="Google Shape;1589;p2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0" name="Google Shape;1590;p2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1" name="Google Shape;1591;p2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2" name="Google Shape;1592;p2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3" name="Google Shape;1593;p2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4" name="Google Shape;1594;p2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5" name="Google Shape;1595;p2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6" name="Google Shape;1596;p2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7" name="Google Shape;1597;p2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8" name="Google Shape;1598;p2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599" name="Google Shape;1599;p2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0" name="Google Shape;1600;p2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1" name="Google Shape;1601;p2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2" name="Google Shape;1602;p2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3" name="Google Shape;1603;p2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4" name="Google Shape;1604;p2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5" name="Google Shape;1605;p2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6" name="Google Shape;1606;p2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7" name="Google Shape;1607;p2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8" name="Google Shape;1608;p2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09" name="Google Shape;1609;p2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0" name="Google Shape;1610;p2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1" name="Google Shape;1611;p2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2" name="Google Shape;1612;p2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3" name="Google Shape;1613;p2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4" name="Google Shape;1614;p2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5" name="Google Shape;1615;p2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6" name="Google Shape;1616;p2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7" name="Google Shape;1617;p2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8" name="Google Shape;1618;p2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19" name="Google Shape;1619;p2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0" name="Google Shape;1620;p2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1" name="Google Shape;1621;p2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2" name="Google Shape;1622;p2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3" name="Google Shape;1623;p2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4" name="Google Shape;1624;p2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5" name="Google Shape;1625;p2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6" name="Google Shape;1626;p2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7" name="Google Shape;1627;p2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8" name="Google Shape;1628;p2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29" name="Google Shape;1629;p2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0" name="Google Shape;1630;p2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1" name="Google Shape;1631;p2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2" name="Google Shape;1632;p2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3" name="Google Shape;1633;p2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4" name="Google Shape;1634;p2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5" name="Google Shape;1635;p2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6" name="Google Shape;1636;p2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37" name="Google Shape;1637;p2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638" name="Google Shape;1638;p25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639" name="Google Shape;1639;p2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0" name="Google Shape;1640;p2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1" name="Google Shape;1641;p2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2" name="Google Shape;1642;p2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43" name="Google Shape;1643;p2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644" name="Google Shape;1644;p25"/>
          <p:cNvSpPr txBox="1">
            <a:spLocks noGrp="1"/>
          </p:cNvSpPr>
          <p:nvPr>
            <p:ph type="title" hasCustomPrompt="1"/>
          </p:nvPr>
        </p:nvSpPr>
        <p:spPr>
          <a:xfrm>
            <a:off x="1325650" y="1962150"/>
            <a:ext cx="1398900" cy="4068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5" name="Google Shape;1645;p25"/>
          <p:cNvSpPr txBox="1">
            <a:spLocks noGrp="1"/>
          </p:cNvSpPr>
          <p:nvPr>
            <p:ph type="subTitle" idx="1"/>
          </p:nvPr>
        </p:nvSpPr>
        <p:spPr>
          <a:xfrm>
            <a:off x="938500" y="3629175"/>
            <a:ext cx="2173200" cy="881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2"/>
          </p:nvPr>
        </p:nvSpPr>
        <p:spPr>
          <a:xfrm>
            <a:off x="938500" y="3208350"/>
            <a:ext cx="2173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title" idx="3" hasCustomPrompt="1"/>
          </p:nvPr>
        </p:nvSpPr>
        <p:spPr>
          <a:xfrm>
            <a:off x="3873150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4"/>
          </p:nvPr>
        </p:nvSpPr>
        <p:spPr>
          <a:xfrm>
            <a:off x="3485400" y="3629175"/>
            <a:ext cx="2173200" cy="881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5"/>
          </p:nvPr>
        </p:nvSpPr>
        <p:spPr>
          <a:xfrm>
            <a:off x="3485400" y="3208350"/>
            <a:ext cx="2173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title" idx="6" hasCustomPrompt="1"/>
          </p:nvPr>
        </p:nvSpPr>
        <p:spPr>
          <a:xfrm>
            <a:off x="6420050" y="1962150"/>
            <a:ext cx="1397700" cy="406800"/>
          </a:xfrm>
          <a:prstGeom prst="rect">
            <a:avLst/>
          </a:prstGeom>
          <a:noFill/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7"/>
          </p:nvPr>
        </p:nvSpPr>
        <p:spPr>
          <a:xfrm>
            <a:off x="6032300" y="3629175"/>
            <a:ext cx="2173200" cy="881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52" name="Google Shape;1652;p25"/>
          <p:cNvSpPr txBox="1">
            <a:spLocks noGrp="1"/>
          </p:cNvSpPr>
          <p:nvPr>
            <p:ph type="subTitle" idx="8"/>
          </p:nvPr>
        </p:nvSpPr>
        <p:spPr>
          <a:xfrm>
            <a:off x="6032300" y="3208350"/>
            <a:ext cx="2173200" cy="505500"/>
          </a:xfrm>
          <a:prstGeom prst="rect">
            <a:avLst/>
          </a:prstGeom>
        </p:spPr>
        <p:txBody>
          <a:bodyPr spcFirstLastPara="1" wrap="square" lIns="68567" tIns="68567" rIns="68567" bIns="6856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3" name="Google Shape;1653;p25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24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bg>
      <p:bgPr>
        <a:solidFill>
          <a:schemeClr val="dk2"/>
        </a:solidFill>
        <a:effectLst/>
      </p:bgPr>
    </p:bg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p26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656" name="Google Shape;1656;p2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6" name="Google Shape;1666;p2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7" name="Google Shape;1667;p2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3" name="Google Shape;1673;p2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4" name="Google Shape;1674;p2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718" name="Google Shape;1718;p26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1719" name="Google Shape;1719;p2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724" name="Google Shape;172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"/>
          </p:nvPr>
        </p:nvSpPr>
        <p:spPr>
          <a:xfrm>
            <a:off x="5761275" y="3285625"/>
            <a:ext cx="2640000" cy="1182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2"/>
          </p:nvPr>
        </p:nvSpPr>
        <p:spPr>
          <a:xfrm>
            <a:off x="742700" y="2142625"/>
            <a:ext cx="2640000" cy="11820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subTitle" idx="3"/>
          </p:nvPr>
        </p:nvSpPr>
        <p:spPr>
          <a:xfrm>
            <a:off x="742711" y="1659925"/>
            <a:ext cx="2640000" cy="5589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28" name="Google Shape;1728;p26"/>
          <p:cNvSpPr txBox="1">
            <a:spLocks noGrp="1"/>
          </p:cNvSpPr>
          <p:nvPr>
            <p:ph type="subTitle" idx="4"/>
          </p:nvPr>
        </p:nvSpPr>
        <p:spPr>
          <a:xfrm>
            <a:off x="5761289" y="2802925"/>
            <a:ext cx="2640000" cy="5589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76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dk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27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731" name="Google Shape;1731;p2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2" name="Google Shape;1732;p2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3" name="Google Shape;1733;p2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4" name="Google Shape;1734;p2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5" name="Google Shape;1735;p2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6" name="Google Shape;1736;p2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7" name="Google Shape;1737;p2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8" name="Google Shape;1738;p2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39" name="Google Shape;1739;p2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0" name="Google Shape;1740;p2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1" name="Google Shape;1741;p2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2" name="Google Shape;1742;p2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3" name="Google Shape;1743;p2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4" name="Google Shape;1744;p2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5" name="Google Shape;1745;p2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0" name="Google Shape;1750;p2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1" name="Google Shape;1751;p2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59" name="Google Shape;1759;p2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0" name="Google Shape;1760;p2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3" name="Google Shape;1773;p2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4" name="Google Shape;1774;p2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7" name="Google Shape;1777;p2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8" name="Google Shape;1778;p2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2" name="Google Shape;1782;p2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3" name="Google Shape;1783;p2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4" name="Google Shape;1784;p2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5" name="Google Shape;1785;p2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6" name="Google Shape;1786;p2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7" name="Google Shape;1787;p2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8" name="Google Shape;1788;p2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89" name="Google Shape;1789;p2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0" name="Google Shape;1790;p2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1" name="Google Shape;1791;p2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2" name="Google Shape;1792;p2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793" name="Google Shape;1793;p27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794" name="Google Shape;1794;p2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5" name="Google Shape;1795;p2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6" name="Google Shape;1796;p2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7" name="Google Shape;1797;p2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798" name="Google Shape;1798;p2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799" name="Google Shape;1799;p27"/>
          <p:cNvSpPr txBox="1">
            <a:spLocks noGrp="1"/>
          </p:cNvSpPr>
          <p:nvPr>
            <p:ph type="title"/>
          </p:nvPr>
        </p:nvSpPr>
        <p:spPr>
          <a:xfrm>
            <a:off x="1024800" y="1789950"/>
            <a:ext cx="3597900" cy="1172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00" name="Google Shape;1800;p27"/>
          <p:cNvSpPr txBox="1">
            <a:spLocks noGrp="1"/>
          </p:cNvSpPr>
          <p:nvPr>
            <p:ph type="subTitle" idx="1"/>
          </p:nvPr>
        </p:nvSpPr>
        <p:spPr>
          <a:xfrm>
            <a:off x="1024800" y="3073560"/>
            <a:ext cx="3597900" cy="9438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878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dk2"/>
        </a:solidFill>
        <a:effectLst/>
      </p:bgPr>
    </p:bg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" name="Google Shape;1802;p28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803" name="Google Shape;1803;p2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1" name="Google Shape;1861;p2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2" name="Google Shape;1862;p2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3" name="Google Shape;1863;p2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865" name="Google Shape;1865;p28"/>
          <p:cNvGrpSpPr/>
          <p:nvPr/>
        </p:nvGrpSpPr>
        <p:grpSpPr>
          <a:xfrm>
            <a:off x="192414" y="135664"/>
            <a:ext cx="8759169" cy="4872494"/>
            <a:chOff x="916986" y="2500875"/>
            <a:chExt cx="2280618" cy="1217119"/>
          </a:xfrm>
        </p:grpSpPr>
        <p:sp>
          <p:nvSpPr>
            <p:cNvPr id="1866" name="Google Shape;1866;p2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69" name="Google Shape;1869;p2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0" name="Google Shape;1870;p2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871" name="Google Shape;1871;p28"/>
          <p:cNvSpPr txBox="1">
            <a:spLocks noGrp="1"/>
          </p:cNvSpPr>
          <p:nvPr>
            <p:ph type="title"/>
          </p:nvPr>
        </p:nvSpPr>
        <p:spPr>
          <a:xfrm>
            <a:off x="720000" y="2173590"/>
            <a:ext cx="7704000" cy="7131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217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3" name="Google Shape;1873;p29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1874" name="Google Shape;1874;p2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8" name="Google Shape;1878;p2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5" name="Google Shape;1905;p2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6" name="Google Shape;1906;p2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0" name="Google Shape;1910;p2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1" name="Google Shape;1911;p2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6" name="Google Shape;1916;p2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7" name="Google Shape;1917;p2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8" name="Google Shape;1918;p2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19" name="Google Shape;1919;p2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0" name="Google Shape;1920;p2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1" name="Google Shape;1921;p2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2" name="Google Shape;1922;p2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3" name="Google Shape;1923;p2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4" name="Google Shape;1924;p2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5" name="Google Shape;1925;p2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6" name="Google Shape;1926;p2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7" name="Google Shape;1927;p2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8" name="Google Shape;1928;p2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29" name="Google Shape;1929;p2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0" name="Google Shape;1930;p2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1" name="Google Shape;1931;p2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2" name="Google Shape;1932;p2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3" name="Google Shape;1933;p2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4" name="Google Shape;1934;p2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5" name="Google Shape;1935;p2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1936" name="Google Shape;1936;p29"/>
          <p:cNvGrpSpPr/>
          <p:nvPr/>
        </p:nvGrpSpPr>
        <p:grpSpPr>
          <a:xfrm>
            <a:off x="502470" y="399924"/>
            <a:ext cx="8139069" cy="4343656"/>
            <a:chOff x="916986" y="2500875"/>
            <a:chExt cx="2280618" cy="1217119"/>
          </a:xfrm>
        </p:grpSpPr>
        <p:sp>
          <p:nvSpPr>
            <p:cNvPr id="1937" name="Google Shape;1937;p2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8" name="Google Shape;1938;p2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39" name="Google Shape;1939;p2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0" name="Google Shape;1940;p2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1941" name="Google Shape;1941;p2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sp>
        <p:nvSpPr>
          <p:cNvPr id="1942" name="Google Shape;1942;p29"/>
          <p:cNvSpPr txBox="1">
            <a:spLocks noGrp="1"/>
          </p:cNvSpPr>
          <p:nvPr>
            <p:ph type="title"/>
          </p:nvPr>
        </p:nvSpPr>
        <p:spPr>
          <a:xfrm>
            <a:off x="2347938" y="677525"/>
            <a:ext cx="4448100" cy="1058700"/>
          </a:xfrm>
          <a:prstGeom prst="rect">
            <a:avLst/>
          </a:prstGeom>
        </p:spPr>
        <p:txBody>
          <a:bodyPr spcFirstLastPara="1" wrap="square" lIns="68567" tIns="68567" rIns="68567" bIns="6856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43" name="Google Shape;1943;p29"/>
          <p:cNvSpPr txBox="1">
            <a:spLocks noGrp="1"/>
          </p:cNvSpPr>
          <p:nvPr>
            <p:ph type="subTitle" idx="1"/>
          </p:nvPr>
        </p:nvSpPr>
        <p:spPr>
          <a:xfrm>
            <a:off x="2347900" y="1841450"/>
            <a:ext cx="4448100" cy="10587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29"/>
          <p:cNvSpPr txBox="1"/>
          <p:nvPr/>
        </p:nvSpPr>
        <p:spPr>
          <a:xfrm>
            <a:off x="1992000" y="3611950"/>
            <a:ext cx="51600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/>
          <a:p>
            <a:pPr algn="ctr" defTabSz="685783">
              <a:spcBef>
                <a:spcPts val="300"/>
              </a:spcBef>
            </a:pPr>
            <a:r>
              <a:rPr lang="en" sz="1200" b="1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CREDITS: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 This presentation template was created by </a:t>
            </a:r>
            <a:r>
              <a:rPr lang="en" sz="1200" b="1" u="sng">
                <a:solidFill>
                  <a:srgbClr val="434D7F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Slidesgo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includes icons by </a:t>
            </a:r>
            <a:r>
              <a:rPr lang="en" sz="1200" b="1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infographics &amp; images by </a:t>
            </a:r>
            <a:r>
              <a:rPr lang="en" sz="1200" b="1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rgbClr val="646B96"/>
                </a:solidFill>
                <a:latin typeface="Varela Round"/>
                <a:ea typeface="Varela Round"/>
                <a:cs typeface="Varela Round"/>
                <a:sym typeface="Varela Round"/>
              </a:rPr>
              <a:t> </a:t>
            </a:r>
            <a:endParaRPr sz="1200" b="1" u="sng">
              <a:solidFill>
                <a:srgbClr val="646B9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408103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6" name="Google Shape;2016;p31"/>
          <p:cNvGrpSpPr/>
          <p:nvPr/>
        </p:nvGrpSpPr>
        <p:grpSpPr>
          <a:xfrm>
            <a:off x="6" y="0"/>
            <a:ext cx="9144091" cy="5143648"/>
            <a:chOff x="0" y="0"/>
            <a:chExt cx="7440875" cy="4152456"/>
          </a:xfrm>
        </p:grpSpPr>
        <p:sp>
          <p:nvSpPr>
            <p:cNvPr id="2017" name="Google Shape;2017;p3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2" name="Google Shape;2022;p3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3" name="Google Shape;2023;p3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3" name="Google Shape;2043;p3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4" name="Google Shape;2044;p3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49" name="Google Shape;2049;p3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0" name="Google Shape;2050;p3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1" name="Google Shape;2051;p3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2" name="Google Shape;2052;p3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3" name="Google Shape;2053;p3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4" name="Google Shape;2054;p3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5" name="Google Shape;2055;p3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6" name="Google Shape;2056;p3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7" name="Google Shape;2057;p3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8" name="Google Shape;2058;p3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59" name="Google Shape;2059;p3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0" name="Google Shape;2060;p3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1" name="Google Shape;2061;p3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2" name="Google Shape;2062;p3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3" name="Google Shape;2063;p3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4" name="Google Shape;2064;p3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5" name="Google Shape;2065;p3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6" name="Google Shape;2066;p3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7" name="Google Shape;2067;p3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8" name="Google Shape;2068;p3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69" name="Google Shape;2069;p3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0" name="Google Shape;2070;p3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1" name="Google Shape;2071;p3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2" name="Google Shape;2072;p3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3" name="Google Shape;2073;p3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4" name="Google Shape;2074;p3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5" name="Google Shape;2075;p3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6" name="Google Shape;2076;p3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7" name="Google Shape;2077;p3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78" name="Google Shape;2078;p3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  <p:grpSp>
        <p:nvGrpSpPr>
          <p:cNvPr id="2079" name="Google Shape;2079;p31"/>
          <p:cNvGrpSpPr/>
          <p:nvPr/>
        </p:nvGrpSpPr>
        <p:grpSpPr>
          <a:xfrm>
            <a:off x="173287" y="130863"/>
            <a:ext cx="8797256" cy="4881744"/>
            <a:chOff x="916986" y="2500875"/>
            <a:chExt cx="2280618" cy="1217119"/>
          </a:xfrm>
        </p:grpSpPr>
        <p:sp>
          <p:nvSpPr>
            <p:cNvPr id="2080" name="Google Shape;2080;p3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1" name="Google Shape;2081;p3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2" name="Google Shape;2082;p3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3" name="Google Shape;2083;p3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  <p:sp>
          <p:nvSpPr>
            <p:cNvPr id="2084" name="Google Shape;2084;p3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/>
              <a:endParaRPr>
                <a:solidFill>
                  <a:srgbClr val="646B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45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60E88-E658-4B35-B729-361FBC6FF55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46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audio" Target="../media/audio12.wav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26" Type="http://schemas.openxmlformats.org/officeDocument/2006/relationships/slideLayout" Target="../slideLayouts/slideLayout97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5" Type="http://schemas.openxmlformats.org/officeDocument/2006/relationships/slideLayout" Target="../slideLayouts/slideLayout96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29" Type="http://schemas.openxmlformats.org/officeDocument/2006/relationships/audio" Target="../media/audio1.wav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28" Type="http://schemas.openxmlformats.org/officeDocument/2006/relationships/theme" Target="../theme/theme5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31" Type="http://schemas.openxmlformats.org/officeDocument/2006/relationships/audio" Target="../media/audio10.wav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Relationship Id="rId27" Type="http://schemas.openxmlformats.org/officeDocument/2006/relationships/slideLayout" Target="../slideLayouts/slideLayout9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34" tIns="68534" rIns="68534" bIns="68534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34" tIns="68534" rIns="68534" bIns="68534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4" y="-164252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379" tIns="91379" rIns="91379" bIns="91379" anchor="ctr" anchorCtr="0">
            <a:noAutofit/>
          </a:bodyPr>
          <a:lstStyle/>
          <a:p>
            <a:pPr defTabSz="685409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6997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  <p:sldLayoutId id="2147483895" r:id="rId17"/>
    <p:sldLayoutId id="2147483896" r:id="rId18"/>
    <p:sldLayoutId id="2147483897" r:id="rId19"/>
    <p:sldLayoutId id="2147483898" r:id="rId20"/>
    <p:sldLayoutId id="2147483899" r:id="rId21"/>
    <p:sldLayoutId id="2147483900" r:id="rId22"/>
    <p:sldLayoutId id="2147483901" r:id="rId23"/>
    <p:sldLayoutId id="2147483902" r:id="rId24"/>
    <p:sldLayoutId id="2147483903" r:id="rId25"/>
    <p:sldLayoutId id="2147483904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47" tIns="68547" rIns="68547" bIns="68547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47" tIns="68547" rIns="68547" bIns="68547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14940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6" tIns="68556" rIns="68556" bIns="6855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6" tIns="68556" rIns="68556" bIns="68556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0260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  <p:sldLayoutId id="2147483974" r:id="rId15"/>
    <p:sldLayoutId id="2147483975" r:id="rId16"/>
    <p:sldLayoutId id="2147483976" r:id="rId17"/>
    <p:sldLayoutId id="2147483977" r:id="rId18"/>
    <p:sldLayoutId id="2147483978" r:id="rId19"/>
    <p:sldLayoutId id="2147483979" r:id="rId20"/>
    <p:sldLayoutId id="2147483980" r:id="rId21"/>
    <p:sldLayoutId id="2147483981" r:id="rId22"/>
    <p:sldLayoutId id="2147483982" r:id="rId23"/>
    <p:sldLayoutId id="2147483983" r:id="rId24"/>
    <p:sldLayoutId id="2147483984" r:id="rId25"/>
    <p:sldLayoutId id="2147483985" r:id="rId26"/>
    <p:sldLayoutId id="2147483986" r:id="rId2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9" name="chimes.wav"/>
          </p:stSnd>
        </p:sndAc>
      </p:transition>
    </mc:Choice>
    <mc:Fallback xmlns="">
      <p:transition spd="slow">
        <p:sndAc>
          <p:stSnd>
            <p:snd r:embed="rId31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79558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  <p:sldLayoutId id="2147484004" r:id="rId17"/>
    <p:sldLayoutId id="2147484005" r:id="rId18"/>
    <p:sldLayoutId id="2147484006" r:id="rId19"/>
    <p:sldLayoutId id="2147484007" r:id="rId20"/>
    <p:sldLayoutId id="2147484008" r:id="rId21"/>
    <p:sldLayoutId id="2147484009" r:id="rId22"/>
    <p:sldLayoutId id="2147484010" r:id="rId23"/>
    <p:sldLayoutId id="2147484011" r:id="rId24"/>
    <p:sldLayoutId id="2147484012" r:id="rId25"/>
    <p:sldLayoutId id="2147484013" r:id="rId26"/>
    <p:sldLayoutId id="2147484014" r:id="rId2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9" name="chimes.wav"/>
          </p:stSnd>
        </p:sndAc>
      </p:transition>
    </mc:Choice>
    <mc:Fallback xmlns="">
      <p:transition spd="slow">
        <p:sndAc>
          <p:stSnd>
            <p:snd r:embed="rId31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C7A79E9-1344-49CB-9138-799B428CBC49}" type="slidenum">
              <a:rPr lang="en-US" alt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03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71324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22.gif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2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24.gif"/><Relationship Id="rId15" Type="http://schemas.openxmlformats.org/officeDocument/2006/relationships/image" Target="../media/image29.png"/><Relationship Id="rId10" Type="http://schemas.microsoft.com/office/2007/relationships/hdphoto" Target="../media/hdphoto1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Relationship Id="rId1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jpeg"/><Relationship Id="rId18" Type="http://schemas.openxmlformats.org/officeDocument/2006/relationships/slide" Target="slide1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gif"/><Relationship Id="rId12" Type="http://schemas.openxmlformats.org/officeDocument/2006/relationships/image" Target="../media/image51.jpeg"/><Relationship Id="rId17" Type="http://schemas.openxmlformats.org/officeDocument/2006/relationships/image" Target="../media/image56.gif"/><Relationship Id="rId2" Type="http://schemas.openxmlformats.org/officeDocument/2006/relationships/audio" Target="../media/media5.wav"/><Relationship Id="rId16" Type="http://schemas.openxmlformats.org/officeDocument/2006/relationships/image" Target="../media/image55.jpeg"/><Relationship Id="rId1" Type="http://schemas.microsoft.com/office/2007/relationships/media" Target="../media/media5.wav"/><Relationship Id="rId6" Type="http://schemas.openxmlformats.org/officeDocument/2006/relationships/image" Target="../media/image45.gif"/><Relationship Id="rId11" Type="http://schemas.openxmlformats.org/officeDocument/2006/relationships/image" Target="../media/image50.jpg"/><Relationship Id="rId5" Type="http://schemas.openxmlformats.org/officeDocument/2006/relationships/image" Target="../media/image44.pn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19" Type="http://schemas.openxmlformats.org/officeDocument/2006/relationships/image" Target="../media/image57.png"/><Relationship Id="rId4" Type="http://schemas.openxmlformats.org/officeDocument/2006/relationships/image" Target="../media/image43.jp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67.gi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1.gif"/><Relationship Id="rId12" Type="http://schemas.openxmlformats.org/officeDocument/2006/relationships/image" Target="../media/image66.gif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3.wdp"/><Relationship Id="rId11" Type="http://schemas.openxmlformats.org/officeDocument/2006/relationships/image" Target="../media/image65.gif"/><Relationship Id="rId5" Type="http://schemas.openxmlformats.org/officeDocument/2006/relationships/image" Target="../media/image60.png"/><Relationship Id="rId10" Type="http://schemas.openxmlformats.org/officeDocument/2006/relationships/image" Target="../media/image64.gif"/><Relationship Id="rId4" Type="http://schemas.openxmlformats.org/officeDocument/2006/relationships/audio" Target="../media/audio1.wav"/><Relationship Id="rId9" Type="http://schemas.openxmlformats.org/officeDocument/2006/relationships/image" Target="../media/image63.gif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1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0.jp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0.jpg"/><Relationship Id="rId4" Type="http://schemas.openxmlformats.org/officeDocument/2006/relationships/audio" Target="../media/audio3.wav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image" Target="../media/image19.jpg"/><Relationship Id="rId9" Type="http://schemas.openxmlformats.org/officeDocument/2006/relationships/audio" Target="../media/audio1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5">
            <a:extLst>
              <a:ext uri="{FF2B5EF4-FFF2-40B4-BE49-F238E27FC236}">
                <a16:creationId xmlns:a16="http://schemas.microsoft.com/office/drawing/2014/main" xmlns="" id="{D26CB4E4-67A1-47BB-926A-9FC7C5886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00" b="67837"/>
          <a:stretch>
            <a:fillRect/>
          </a:stretch>
        </p:blipFill>
        <p:spPr>
          <a:xfrm>
            <a:off x="0" y="27"/>
            <a:ext cx="841248" cy="921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8160298" y="4479288"/>
            <a:ext cx="983702" cy="6642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7" r="20119" b="33391"/>
          <a:stretch>
            <a:fillRect/>
          </a:stretch>
        </p:blipFill>
        <p:spPr>
          <a:xfrm flipH="1">
            <a:off x="-171330" y="4767610"/>
            <a:ext cx="1707521" cy="375890"/>
          </a:xfrm>
          <a:prstGeom prst="rect">
            <a:avLst/>
          </a:prstGeom>
        </p:spPr>
      </p:pic>
      <p:grpSp>
        <p:nvGrpSpPr>
          <p:cNvPr id="25" name="组合 87">
            <a:extLst>
              <a:ext uri="{FF2B5EF4-FFF2-40B4-BE49-F238E27FC236}">
                <a16:creationId xmlns:a16="http://schemas.microsoft.com/office/drawing/2014/main" xmlns="" id="{6E68BF1D-2977-42AF-B872-608468A8D3DB}"/>
              </a:ext>
            </a:extLst>
          </p:cNvPr>
          <p:cNvGrpSpPr/>
          <p:nvPr/>
        </p:nvGrpSpPr>
        <p:grpSpPr>
          <a:xfrm flipH="1">
            <a:off x="7199412" y="767200"/>
            <a:ext cx="748720" cy="866603"/>
            <a:chOff x="1289955" y="1628061"/>
            <a:chExt cx="3941631" cy="5174701"/>
          </a:xfrm>
        </p:grpSpPr>
        <p:sp>
          <p:nvSpPr>
            <p:cNvPr id="26" name="Shape 209">
              <a:extLst>
                <a:ext uri="{FF2B5EF4-FFF2-40B4-BE49-F238E27FC236}">
                  <a16:creationId xmlns:a16="http://schemas.microsoft.com/office/drawing/2014/main" xmlns="" id="{A96A56EE-5DC9-4395-A55C-3DF1A9B6873F}"/>
                </a:ext>
              </a:extLst>
            </p:cNvPr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342677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3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27" name="组 13">
              <a:extLst>
                <a:ext uri="{FF2B5EF4-FFF2-40B4-BE49-F238E27FC236}">
                  <a16:creationId xmlns:a16="http://schemas.microsoft.com/office/drawing/2014/main" xmlns="" id="{BD37856B-D6CF-4C2A-9443-6F4237BED869}"/>
                </a:ext>
              </a:extLst>
            </p:cNvPr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28" name="Shape 202">
                <a:extLst>
                  <a:ext uri="{FF2B5EF4-FFF2-40B4-BE49-F238E27FC236}">
                    <a16:creationId xmlns:a16="http://schemas.microsoft.com/office/drawing/2014/main" xmlns="" id="{81D2F8CD-3B6B-4CB6-B9A0-9A5E54001B04}"/>
                  </a:ext>
                </a:extLst>
              </p:cNvPr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9" name="Shape 203">
                <a:extLst>
                  <a:ext uri="{FF2B5EF4-FFF2-40B4-BE49-F238E27FC236}">
                    <a16:creationId xmlns:a16="http://schemas.microsoft.com/office/drawing/2014/main" xmlns="" id="{5602CC04-25F1-4CAA-A26A-BA22C8081482}"/>
                  </a:ext>
                </a:extLst>
              </p:cNvPr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0" name="Shape 204">
                <a:extLst>
                  <a:ext uri="{FF2B5EF4-FFF2-40B4-BE49-F238E27FC236}">
                    <a16:creationId xmlns:a16="http://schemas.microsoft.com/office/drawing/2014/main" xmlns="" id="{3F37E75F-3529-4124-84BC-CA092115C833}"/>
                  </a:ext>
                </a:extLst>
              </p:cNvPr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1" name="Shape 205">
                <a:extLst>
                  <a:ext uri="{FF2B5EF4-FFF2-40B4-BE49-F238E27FC236}">
                    <a16:creationId xmlns:a16="http://schemas.microsoft.com/office/drawing/2014/main" xmlns="" id="{77FC71E1-82FE-48EB-9C34-51C5CE00A6A2}"/>
                  </a:ext>
                </a:extLst>
              </p:cNvPr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2" name="Shape 206">
                <a:extLst>
                  <a:ext uri="{FF2B5EF4-FFF2-40B4-BE49-F238E27FC236}">
                    <a16:creationId xmlns:a16="http://schemas.microsoft.com/office/drawing/2014/main" xmlns="" id="{6E447D4B-6EC1-4A26-9338-4877A3BDA85E}"/>
                  </a:ext>
                </a:extLst>
              </p:cNvPr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3" name="Shape 207">
                <a:extLst>
                  <a:ext uri="{FF2B5EF4-FFF2-40B4-BE49-F238E27FC236}">
                    <a16:creationId xmlns:a16="http://schemas.microsoft.com/office/drawing/2014/main" xmlns="" id="{33B19376-5634-438F-B5AC-14DB2C083664}"/>
                  </a:ext>
                </a:extLst>
              </p:cNvPr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4" name="Shape 208">
                <a:extLst>
                  <a:ext uri="{FF2B5EF4-FFF2-40B4-BE49-F238E27FC236}">
                    <a16:creationId xmlns:a16="http://schemas.microsoft.com/office/drawing/2014/main" xmlns="" id="{A21513D0-745B-4D04-9C90-2A94968C12B8}"/>
                  </a:ext>
                </a:extLst>
              </p:cNvPr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5" name="Shape 210">
                <a:extLst>
                  <a:ext uri="{FF2B5EF4-FFF2-40B4-BE49-F238E27FC236}">
                    <a16:creationId xmlns:a16="http://schemas.microsoft.com/office/drawing/2014/main" xmlns="" id="{4DEF0290-8000-428A-82D8-0F0C446EA004}"/>
                  </a:ext>
                </a:extLst>
              </p:cNvPr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34267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sz="23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  <p:pic>
        <p:nvPicPr>
          <p:cNvPr id="36" name="图片 33">
            <a:extLst>
              <a:ext uri="{FF2B5EF4-FFF2-40B4-BE49-F238E27FC236}">
                <a16:creationId xmlns:a16="http://schemas.microsoft.com/office/drawing/2014/main" xmlns="" id="{3B9DE372-672F-49B7-8C4E-C83BAF6E9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026" y="1111684"/>
            <a:ext cx="373822" cy="343871"/>
          </a:xfrm>
          <a:prstGeom prst="rect">
            <a:avLst/>
          </a:prstGeom>
        </p:spPr>
      </p:pic>
      <p:sp>
        <p:nvSpPr>
          <p:cNvPr id="45" name="文本框 4">
            <a:extLst>
              <a:ext uri="{FF2B5EF4-FFF2-40B4-BE49-F238E27FC236}">
                <a16:creationId xmlns:a16="http://schemas.microsoft.com/office/drawing/2014/main" xmlns="" id="{B088EE42-A971-4D0C-8339-621ECB751150}"/>
              </a:ext>
            </a:extLst>
          </p:cNvPr>
          <p:cNvSpPr txBox="1"/>
          <p:nvPr/>
        </p:nvSpPr>
        <p:spPr>
          <a:xfrm>
            <a:off x="682430" y="1809749"/>
            <a:ext cx="7791667" cy="1408017"/>
          </a:xfrm>
          <a:prstGeom prst="rect">
            <a:avLst/>
          </a:prstGeom>
          <a:noFill/>
        </p:spPr>
        <p:txBody>
          <a:bodyPr wrap="square" lIns="68544" tIns="34289" rIns="68544" bIns="34289" rtlCol="0">
            <a:prstTxWarp prst="textArchUp">
              <a:avLst>
                <a:gd name="adj" fmla="val 11111981"/>
              </a:avLst>
            </a:prstTxWarp>
            <a:spAutoFit/>
          </a:bodyPr>
          <a:lstStyle/>
          <a:p>
            <a:pPr algn="ctr" defTabSz="685375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SVN-Hole Hearted" panose="020B0A06020104020203" pitchFamily="34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Welcome teachers to attend our class</a:t>
            </a:r>
            <a:endParaRPr lang="zh-CN" altLang="en-US" sz="5400" dirty="0">
              <a:solidFill>
                <a:srgbClr val="0070C0"/>
              </a:solidFill>
              <a:latin typeface="SVN-Hole Hearted" panose="020B0A06020104020203" pitchFamily="34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7" name="文本框 9">
            <a:extLst>
              <a:ext uri="{FF2B5EF4-FFF2-40B4-BE49-F238E27FC236}">
                <a16:creationId xmlns:a16="http://schemas.microsoft.com/office/drawing/2014/main" xmlns="" id="{C3DD4390-9601-4369-888B-B43BC084532C}"/>
              </a:ext>
            </a:extLst>
          </p:cNvPr>
          <p:cNvSpPr txBox="1"/>
          <p:nvPr/>
        </p:nvSpPr>
        <p:spPr>
          <a:xfrm>
            <a:off x="2173614" y="2116312"/>
            <a:ext cx="6284586" cy="1015661"/>
          </a:xfrm>
          <a:prstGeom prst="rect">
            <a:avLst/>
          </a:prstGeom>
          <a:noFill/>
        </p:spPr>
        <p:txBody>
          <a:bodyPr wrap="square" lIns="68544" tIns="34289" rIns="68544" bIns="34289" rtlCol="0">
            <a:spAutoFit/>
          </a:bodyPr>
          <a:lstStyle/>
          <a:p>
            <a:pPr defTabSz="685375">
              <a:lnSpc>
                <a:spcPct val="150000"/>
              </a:lnSpc>
              <a:defRPr/>
            </a:pPr>
            <a:r>
              <a:rPr lang="en-US" altLang="zh-CN" sz="4100" b="1" dirty="0">
                <a:solidFill>
                  <a:srgbClr val="F33B48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English 4 - Class 4A1</a:t>
            </a:r>
            <a:endParaRPr lang="zh-CN" altLang="en-US" sz="4100" dirty="0">
              <a:solidFill>
                <a:srgbClr val="FB9F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3A7C0222-C594-426F-A10C-169A703983EB}"/>
              </a:ext>
            </a:extLst>
          </p:cNvPr>
          <p:cNvSpPr/>
          <p:nvPr/>
        </p:nvSpPr>
        <p:spPr>
          <a:xfrm>
            <a:off x="2057412" y="3345437"/>
            <a:ext cx="5232785" cy="500135"/>
          </a:xfrm>
          <a:prstGeom prst="rect">
            <a:avLst/>
          </a:prstGeom>
        </p:spPr>
        <p:txBody>
          <a:bodyPr wrap="square" lIns="68544" tIns="34289" rIns="68544" bIns="34289">
            <a:spAutoFit/>
          </a:bodyPr>
          <a:lstStyle/>
          <a:p>
            <a:pPr defTabSz="685375">
              <a:defRPr/>
            </a:pPr>
            <a:r>
              <a:rPr lang="en-US" sz="2800" b="1" kern="0" dirty="0">
                <a:solidFill>
                  <a:srgbClr val="7030A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Teacher: Nguyen </a:t>
            </a:r>
            <a:r>
              <a:rPr lang="en-US" sz="2800" b="1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Thi</a:t>
            </a:r>
            <a:r>
              <a:rPr lang="en-US" sz="2800" b="1" kern="0" dirty="0">
                <a:solidFill>
                  <a:srgbClr val="7030A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Thu </a:t>
            </a:r>
            <a:r>
              <a:rPr lang="en-US" sz="2800" b="1" kern="0" dirty="0" err="1">
                <a:solidFill>
                  <a:srgbClr val="7030A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Hien</a:t>
            </a:r>
            <a:endParaRPr lang="en-US" sz="2800" b="1" kern="0" dirty="0">
              <a:solidFill>
                <a:srgbClr val="7030A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2" name="Google Shape;10745;p65">
            <a:extLst>
              <a:ext uri="{FF2B5EF4-FFF2-40B4-BE49-F238E27FC236}">
                <a16:creationId xmlns:a16="http://schemas.microsoft.com/office/drawing/2014/main" xmlns="" id="{40FE33B3-0F06-42CE-B23A-3F2E6D4B5592}"/>
              </a:ext>
            </a:extLst>
          </p:cNvPr>
          <p:cNvSpPr/>
          <p:nvPr/>
        </p:nvSpPr>
        <p:spPr>
          <a:xfrm>
            <a:off x="1312701" y="846020"/>
            <a:ext cx="6410274" cy="658459"/>
          </a:xfrm>
          <a:custGeom>
            <a:avLst/>
            <a:gdLst/>
            <a:ahLst/>
            <a:cxnLst/>
            <a:rect l="l" t="t" r="r" b="b"/>
            <a:pathLst>
              <a:path w="258569" h="114274" extrusionOk="0">
                <a:moveTo>
                  <a:pt x="15383" y="0"/>
                </a:moveTo>
                <a:cubicBezTo>
                  <a:pt x="9585" y="0"/>
                  <a:pt x="0" y="1358"/>
                  <a:pt x="536" y="20610"/>
                </a:cubicBezTo>
                <a:cubicBezTo>
                  <a:pt x="1072" y="39862"/>
                  <a:pt x="95" y="98072"/>
                  <a:pt x="941" y="101953"/>
                </a:cubicBezTo>
                <a:cubicBezTo>
                  <a:pt x="1786" y="105835"/>
                  <a:pt x="2929" y="113038"/>
                  <a:pt x="22158" y="113895"/>
                </a:cubicBezTo>
                <a:cubicBezTo>
                  <a:pt x="28548" y="114176"/>
                  <a:pt x="35642" y="114269"/>
                  <a:pt x="42267" y="114269"/>
                </a:cubicBezTo>
                <a:cubicBezTo>
                  <a:pt x="53097" y="114269"/>
                  <a:pt x="62676" y="114020"/>
                  <a:pt x="65889" y="113931"/>
                </a:cubicBezTo>
                <a:cubicBezTo>
                  <a:pt x="69099" y="114020"/>
                  <a:pt x="127633" y="114274"/>
                  <a:pt x="175549" y="114274"/>
                </a:cubicBezTo>
                <a:cubicBezTo>
                  <a:pt x="204767" y="114274"/>
                  <a:pt x="230038" y="114179"/>
                  <a:pt x="236411" y="113895"/>
                </a:cubicBezTo>
                <a:cubicBezTo>
                  <a:pt x="255639" y="113038"/>
                  <a:pt x="256782" y="105835"/>
                  <a:pt x="257640" y="101953"/>
                </a:cubicBezTo>
                <a:cubicBezTo>
                  <a:pt x="258485" y="98072"/>
                  <a:pt x="257497" y="39862"/>
                  <a:pt x="258032" y="20610"/>
                </a:cubicBezTo>
                <a:cubicBezTo>
                  <a:pt x="258568" y="1358"/>
                  <a:pt x="248996" y="0"/>
                  <a:pt x="243185" y="0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  <a:alpha val="79110"/>
            </a:srgbClr>
          </a:solidFill>
          <a:ln>
            <a:noFill/>
          </a:ln>
        </p:spPr>
        <p:txBody>
          <a:bodyPr spcFirstLastPara="1" wrap="square" lIns="98972" tIns="98972" rIns="98972" bIns="98972" anchor="ctr" anchorCtr="0">
            <a:noAutofit/>
          </a:bodyPr>
          <a:lstStyle/>
          <a:p>
            <a:pPr algn="ctr" defTabSz="685392">
              <a:defRPr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TAY  EDUCATION AND TRAINING DEPARTMENT.</a:t>
            </a:r>
          </a:p>
          <a:p>
            <a:pPr algn="ctr" defTabSz="685392">
              <a:defRPr/>
            </a:pP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TRUNG SON TRAM PRIMARY SCHOOL</a:t>
            </a:r>
          </a:p>
        </p:txBody>
      </p:sp>
    </p:spTree>
    <p:extLst>
      <p:ext uri="{BB962C8B-B14F-4D97-AF65-F5344CB8AC3E}">
        <p14:creationId xmlns:p14="http://schemas.microsoft.com/office/powerpoint/2010/main" val="190358038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t and Drink All Day Long Song">
            <a:hlinkClick r:id="" action="ppaction://media"/>
            <a:extLst>
              <a:ext uri="{FF2B5EF4-FFF2-40B4-BE49-F238E27FC236}">
                <a16:creationId xmlns:a16="http://schemas.microsoft.com/office/drawing/2014/main" xmlns="" id="{EC7ECF8D-BF09-0AB3-62B1-DEF895E4A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873" y="247041"/>
            <a:ext cx="8112293" cy="46494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7FD39A-1AB4-7560-AB86-F01C503E7E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1592" y="1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53" y="1930610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7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1" y="5814644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1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6" y="2023069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6019800" y="2301306"/>
            <a:ext cx="3101349" cy="2885587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12754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53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526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3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50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928" y="3897309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305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5055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80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44003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1840816" y="1885950"/>
            <a:ext cx="5321984" cy="10668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304826" y="781237"/>
            <a:ext cx="7737629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8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Drinks</a:t>
            </a: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1813435" y="2038350"/>
            <a:ext cx="5425591" cy="790904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Lesson 2</a:t>
            </a:r>
            <a:r>
              <a:rPr lang="en-US" sz="32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Task 4, 5, </a:t>
            </a:r>
            <a:r>
              <a:rPr lang="en-US" sz="36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83" name="Google Shape;3468;p36"/>
          <p:cNvGrpSpPr/>
          <p:nvPr/>
        </p:nvGrpSpPr>
        <p:grpSpPr>
          <a:xfrm>
            <a:off x="8355349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319" y="186478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0" descr="Cute Food Gif">
            <a:extLst>
              <a:ext uri="{FF2B5EF4-FFF2-40B4-BE49-F238E27FC236}">
                <a16:creationId xmlns:a16="http://schemas.microsoft.com/office/drawing/2014/main" xmlns="" id="{C802CE88-9E8C-B169-ED26-58DBFD75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608881"/>
            <a:ext cx="1248869" cy="124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4" descr="Top Cute Cartoon Food Stickers for Android &amp; iOS | Gfycat">
            <a:extLst>
              <a:ext uri="{FF2B5EF4-FFF2-40B4-BE49-F238E27FC236}">
                <a16:creationId xmlns:a16="http://schemas.microsoft.com/office/drawing/2014/main" xmlns="" id="{64DEBC64-6C67-57F6-362C-ABA74C3CA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219" y="361950"/>
            <a:ext cx="1372019" cy="137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2240002"/>
            <a:ext cx="1917016" cy="132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95400" y="46205"/>
            <a:ext cx="7106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Wednesday</a:t>
            </a:r>
            <a:r>
              <a:rPr lang="en-US" sz="3600" dirty="0">
                <a:solidFill>
                  <a:schemeClr val="bg1"/>
                </a:solidFill>
              </a:rPr>
              <a:t>, November </a:t>
            </a:r>
            <a:r>
              <a:rPr lang="en-US" sz="3600" dirty="0" smtClean="0">
                <a:solidFill>
                  <a:schemeClr val="bg1"/>
                </a:solidFill>
              </a:rPr>
              <a:t>8</a:t>
            </a:r>
            <a:r>
              <a:rPr lang="en-US" sz="3600" baseline="30000" dirty="0" smtClean="0">
                <a:solidFill>
                  <a:schemeClr val="bg1"/>
                </a:solidFill>
              </a:rPr>
              <a:t>th</a:t>
            </a:r>
            <a:r>
              <a:rPr lang="en-US" sz="3600" dirty="0" smtClean="0">
                <a:solidFill>
                  <a:schemeClr val="bg1"/>
                </a:solidFill>
              </a:rPr>
              <a:t>  </a:t>
            </a:r>
            <a:r>
              <a:rPr lang="en-US" sz="3600" dirty="0">
                <a:solidFill>
                  <a:schemeClr val="bg1"/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47669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9050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1828800" y="1352556"/>
            <a:ext cx="5486400" cy="23621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16561" y="2038352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1828800" y="1885952"/>
            <a:ext cx="990600" cy="9378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856545" y="1454572"/>
            <a:ext cx="2724863" cy="811087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/>
          <a:p>
            <a: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/>
            </a:r>
            <a:b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</a:br>
            <a: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5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3149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9FB0F61-50E5-B8D2-F1BF-D4DFCE6392B6}"/>
              </a:ext>
            </a:extLst>
          </p:cNvPr>
          <p:cNvSpPr/>
          <p:nvPr/>
        </p:nvSpPr>
        <p:spPr>
          <a:xfrm>
            <a:off x="-1" y="2"/>
            <a:ext cx="6324601" cy="523135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4.11) </a:t>
            </a:r>
          </a:p>
        </p:txBody>
      </p:sp>
      <p:pic>
        <p:nvPicPr>
          <p:cNvPr id="19" name="Picture 18" descr="Two cute kids talking to each other cartoon Vector Image">
            <a:extLst>
              <a:ext uri="{FF2B5EF4-FFF2-40B4-BE49-F238E27FC236}">
                <a16:creationId xmlns="" xmlns:a16="http://schemas.microsoft.com/office/drawing/2014/main" id="{43FF1BBA-4DB0-4AEB-9286-5A24D4EA3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603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Two cute kids talking to each other cartoon Vector Image">
            <a:extLst>
              <a:ext uri="{FF2B5EF4-FFF2-40B4-BE49-F238E27FC236}">
                <a16:creationId xmlns="" xmlns:a16="http://schemas.microsoft.com/office/drawing/2014/main" id="{9D841D17-ACAD-4203-8354-83FC4A5D7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7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Callout 5">
            <a:extLst>
              <a:ext uri="{FF2B5EF4-FFF2-40B4-BE49-F238E27FC236}">
                <a16:creationId xmlns="" xmlns:a16="http://schemas.microsoft.com/office/drawing/2014/main" id="{6A2AEFAF-4184-419F-973F-290989A88F32}"/>
              </a:ext>
            </a:extLst>
          </p:cNvPr>
          <p:cNvSpPr/>
          <p:nvPr/>
        </p:nvSpPr>
        <p:spPr>
          <a:xfrm>
            <a:off x="-77390" y="659359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food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22" name="Oval Callout 75">
            <a:extLst>
              <a:ext uri="{FF2B5EF4-FFF2-40B4-BE49-F238E27FC236}">
                <a16:creationId xmlns="" xmlns:a16="http://schemas.microsoft.com/office/drawing/2014/main" id="{DC0D0953-EAF5-4329-8A5F-409AD9E813CB}"/>
              </a:ext>
            </a:extLst>
          </p:cNvPr>
          <p:cNvSpPr/>
          <p:nvPr/>
        </p:nvSpPr>
        <p:spPr>
          <a:xfrm>
            <a:off x="4838401" y="584784"/>
            <a:ext cx="4229402" cy="1622339"/>
          </a:xfrm>
          <a:prstGeom prst="wedgeEllipseCallout">
            <a:avLst>
              <a:gd name="adj1" fmla="val 27066"/>
              <a:gd name="adj2" fmla="val 6767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My fα</a:t>
            </a:r>
            <a:r>
              <a:rPr lang="en-US" sz="2800" b="1" dirty="0" err="1">
                <a:latin typeface="Comic Sans MS" pitchFamily="66" charset="0"/>
              </a:rPr>
              <a:t>vourite</a:t>
            </a:r>
            <a:r>
              <a:rPr lang="en-US" sz="2800" b="1" dirty="0">
                <a:latin typeface="Comic Sans MS" pitchFamily="66" charset="0"/>
              </a:rPr>
              <a:t> food is yoghurt.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521B0FB-9178-4E24-BD43-B620FEED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3696" y="2413989"/>
            <a:ext cx="2837291" cy="1941304"/>
          </a:xfrm>
          <a:prstGeom prst="rect">
            <a:avLst/>
          </a:prstGeom>
        </p:spPr>
      </p:pic>
      <p:pic>
        <p:nvPicPr>
          <p:cNvPr id="9" name="track 4.11 (mp3cut.net)1">
            <a:hlinkClick r:id="" action="ppaction://media"/>
            <a:extLst>
              <a:ext uri="{FF2B5EF4-FFF2-40B4-BE49-F238E27FC236}">
                <a16:creationId xmlns="" xmlns:a16="http://schemas.microsoft.com/office/drawing/2014/main" id="{002F2312-5591-41ED-A363-B96C2102E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1387" y="-124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2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0" y="2"/>
            <a:ext cx="6477000" cy="523135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4.11)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="" xmlns:a16="http://schemas.microsoft.com/office/drawing/2014/main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603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="" xmlns:a16="http://schemas.microsoft.com/office/drawing/2014/main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6933045" y="207658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Callout 5">
            <a:extLst>
              <a:ext uri="{FF2B5EF4-FFF2-40B4-BE49-F238E27FC236}">
                <a16:creationId xmlns=""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-77390" y="659359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drink</a:t>
            </a:r>
            <a:r>
              <a:rPr lang="en-US" sz="2800" b="1" dirty="0">
                <a:latin typeface="Comic Sans MS" pitchFamily="66" charset="0"/>
              </a:rPr>
              <a:t>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=""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4991994" y="584784"/>
            <a:ext cx="4264233" cy="1622339"/>
          </a:xfrm>
          <a:prstGeom prst="wedgeEllipseCallout">
            <a:avLst>
              <a:gd name="adj1" fmla="val 23282"/>
              <a:gd name="adj2" fmla="val 6767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My fα</a:t>
            </a:r>
            <a:r>
              <a:rPr lang="en-US" sz="2400" b="1" dirty="0" err="1">
                <a:latin typeface="Comic Sans MS" pitchFamily="66" charset="0"/>
              </a:rPr>
              <a:t>vourite</a:t>
            </a:r>
            <a:r>
              <a:rPr lang="en-US" sz="2400" b="1" dirty="0">
                <a:latin typeface="Comic Sans MS" pitchFamily="66" charset="0"/>
              </a:rPr>
              <a:t> drink is lemonade.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1D830DD-8FB6-471D-B931-B85C1BB37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9974" y="2634862"/>
            <a:ext cx="2867426" cy="1936865"/>
          </a:xfrm>
          <a:prstGeom prst="rect">
            <a:avLst/>
          </a:prstGeom>
        </p:spPr>
      </p:pic>
      <p:pic>
        <p:nvPicPr>
          <p:cNvPr id="10" name="track 4.11 (mp3cut.net)2">
            <a:hlinkClick r:id="" action="ppaction://media"/>
            <a:extLst>
              <a:ext uri="{FF2B5EF4-FFF2-40B4-BE49-F238E27FC236}">
                <a16:creationId xmlns="" xmlns:a16="http://schemas.microsoft.com/office/drawing/2014/main" id="{B3A39E97-D44D-4F26-A244-B749C39A6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28312" y="-248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8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0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4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7912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1828800" y="1349628"/>
            <a:ext cx="5410200" cy="22859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743200" y="2091137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855650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64" y="1989269"/>
            <a:ext cx="1004951" cy="811087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/>
          <a:p>
            <a:r>
              <a:rPr lang="en" sz="5400" dirty="0">
                <a:solidFill>
                  <a:srgbClr val="FF0000"/>
                </a:solidFill>
                <a:latin typeface="Casablanca" pitchFamily="34" charset="0"/>
                <a:ea typeface="Casablanca" pitchFamily="34" charset="0"/>
                <a:cs typeface="Casablanca" pitchFamily="34" charset="0"/>
              </a:rPr>
              <a:t>3</a:t>
            </a:r>
            <a:endParaRPr sz="5400" dirty="0">
              <a:solidFill>
                <a:srgbClr val="FF0000"/>
              </a:solidFill>
              <a:latin typeface="Casablanca" pitchFamily="34" charset="0"/>
              <a:ea typeface="Casablanca" pitchFamily="34" charset="0"/>
              <a:cs typeface="Casablan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6263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76200" y="0"/>
            <a:ext cx="3848102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EE2D0BB-EFCE-40B3-8F82-7D48DD19E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04950"/>
            <a:ext cx="8991600" cy="1752044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57365C06-6D68-46EA-BF4F-019D1741CD5F}"/>
              </a:ext>
            </a:extLst>
          </p:cNvPr>
          <p:cNvSpPr/>
          <p:nvPr/>
        </p:nvSpPr>
        <p:spPr>
          <a:xfrm flipH="1">
            <a:off x="152400" y="505368"/>
            <a:ext cx="4648200" cy="843976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2800" b="1" dirty="0">
                <a:solidFill>
                  <a:srgbClr val="261D2A"/>
                </a:solidFill>
                <a:latin typeface="Comic Sans MS" pitchFamily="66" charset="0"/>
              </a:rPr>
              <a:t>What’s your </a:t>
            </a:r>
            <a:r>
              <a:rPr lang="en-US" sz="28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2800" b="1" dirty="0">
                <a:solidFill>
                  <a:srgbClr val="261D2A"/>
                </a:solidFill>
                <a:latin typeface="Comic Sans MS" pitchFamily="66" charset="0"/>
              </a:rPr>
              <a:t> </a:t>
            </a:r>
            <a:r>
              <a:rPr lang="en-US" sz="2800" b="1" dirty="0" smtClean="0">
                <a:solidFill>
                  <a:srgbClr val="261D2A"/>
                </a:solidFill>
                <a:latin typeface="Comic Sans MS" pitchFamily="66" charset="0"/>
              </a:rPr>
              <a:t>food/drink?</a:t>
            </a:r>
            <a:endParaRPr lang="en-US" sz="2800" b="1" dirty="0">
              <a:solidFill>
                <a:srgbClr val="261D2A"/>
              </a:solidFill>
              <a:latin typeface="Comic Sans MS" pitchFamily="66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4A2A8E72-1948-44F4-B15F-4EC1BC99C7F8}"/>
              </a:ext>
            </a:extLst>
          </p:cNvPr>
          <p:cNvSpPr/>
          <p:nvPr/>
        </p:nvSpPr>
        <p:spPr>
          <a:xfrm flipH="1">
            <a:off x="5105400" y="514349"/>
            <a:ext cx="3962398" cy="838201"/>
          </a:xfrm>
          <a:prstGeom prst="wedgeRoundRectCallout">
            <a:avLst>
              <a:gd name="adj1" fmla="val 44419"/>
              <a:gd name="adj2" fmla="val 74434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food/ drink is….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9A7C8A1-86CB-4256-BC02-6EB3E818C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3468270"/>
            <a:ext cx="9029699" cy="169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46" y="4"/>
            <a:ext cx="3543301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57365C06-6D68-46EA-BF4F-019D1741CD5F}"/>
              </a:ext>
            </a:extLst>
          </p:cNvPr>
          <p:cNvSpPr/>
          <p:nvPr/>
        </p:nvSpPr>
        <p:spPr>
          <a:xfrm flipH="1">
            <a:off x="165980" y="895349"/>
            <a:ext cx="7225420" cy="960117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1.What’s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food?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4A2A8E72-1948-44F4-B15F-4EC1BC99C7F8}"/>
              </a:ext>
            </a:extLst>
          </p:cNvPr>
          <p:cNvSpPr/>
          <p:nvPr/>
        </p:nvSpPr>
        <p:spPr>
          <a:xfrm flipH="1">
            <a:off x="3200400" y="2393589"/>
            <a:ext cx="5791200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32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food is </a:t>
            </a:r>
            <a:r>
              <a:rPr lang="en-US" sz="32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US" sz="32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izza</a:t>
            </a:r>
            <a:endParaRPr lang="en-U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80" y="2038350"/>
            <a:ext cx="28956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04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46" y="4"/>
            <a:ext cx="3543301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57365C06-6D68-46EA-BF4F-019D1741CD5F}"/>
              </a:ext>
            </a:extLst>
          </p:cNvPr>
          <p:cNvSpPr/>
          <p:nvPr/>
        </p:nvSpPr>
        <p:spPr>
          <a:xfrm flipH="1">
            <a:off x="0" y="819152"/>
            <a:ext cx="6858000" cy="1066798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2.What’s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food?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4A2A8E72-1948-44F4-B15F-4EC1BC99C7F8}"/>
              </a:ext>
            </a:extLst>
          </p:cNvPr>
          <p:cNvSpPr/>
          <p:nvPr/>
        </p:nvSpPr>
        <p:spPr>
          <a:xfrm flipH="1">
            <a:off x="2667000" y="2297433"/>
            <a:ext cx="6400800" cy="11125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32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food is </a:t>
            </a:r>
            <a:r>
              <a:rPr lang="en-US" sz="32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sandwich</a:t>
            </a:r>
            <a:endParaRPr lang="en-U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07" y="2190750"/>
            <a:ext cx="2685107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7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46" y="4"/>
            <a:ext cx="3543301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57365C06-6D68-46EA-BF4F-019D1741CD5F}"/>
              </a:ext>
            </a:extLst>
          </p:cNvPr>
          <p:cNvSpPr/>
          <p:nvPr/>
        </p:nvSpPr>
        <p:spPr>
          <a:xfrm flipH="1">
            <a:off x="381046" y="895350"/>
            <a:ext cx="6934154" cy="1100183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3</a:t>
            </a:r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food?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4A2A8E72-1948-44F4-B15F-4EC1BC99C7F8}"/>
              </a:ext>
            </a:extLst>
          </p:cNvPr>
          <p:cNvSpPr/>
          <p:nvPr/>
        </p:nvSpPr>
        <p:spPr>
          <a:xfrm flipH="1">
            <a:off x="2514598" y="2343149"/>
            <a:ext cx="6477001" cy="1143001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32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food is </a:t>
            </a:r>
            <a:r>
              <a:rPr lang="en-US" sz="32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spaghetti</a:t>
            </a:r>
            <a:endParaRPr lang="en-US" sz="32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6924"/>
            <a:ext cx="2409825" cy="187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5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A3A0AEF-E567-4829-8E31-EA8B0194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1828808" y="1276350"/>
            <a:ext cx="5333999" cy="23622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244173" y="2091137"/>
            <a:ext cx="3690028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83582" y="1855650"/>
            <a:ext cx="1321625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203437" y="1809756"/>
            <a:ext cx="1225564" cy="1066799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/>
          <a:p>
            <a:r>
              <a:rPr lang="en" sz="5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5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46" y="4"/>
            <a:ext cx="3543301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129D7E6C-293E-4739-B60A-94A86F0FA587}"/>
              </a:ext>
            </a:extLst>
          </p:cNvPr>
          <p:cNvSpPr/>
          <p:nvPr/>
        </p:nvSpPr>
        <p:spPr>
          <a:xfrm flipH="1">
            <a:off x="116186" y="1047750"/>
            <a:ext cx="7010400" cy="900328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4.What’s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drink?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FE8419D5-1B35-44EF-9E2A-E482C5B1EC96}"/>
              </a:ext>
            </a:extLst>
          </p:cNvPr>
          <p:cNvSpPr/>
          <p:nvPr/>
        </p:nvSpPr>
        <p:spPr>
          <a:xfrm flipH="1">
            <a:off x="2819397" y="2495549"/>
            <a:ext cx="6095999" cy="990601"/>
          </a:xfrm>
          <a:prstGeom prst="wedgeRoundRectCallout">
            <a:avLst>
              <a:gd name="adj1" fmla="val 40329"/>
              <a:gd name="adj2" fmla="val 7951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drink </a:t>
            </a:r>
            <a:r>
              <a:rPr lang="en-US" sz="2800" b="1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is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soft drink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25" y="2343150"/>
            <a:ext cx="2743200" cy="198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57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0" y="4"/>
            <a:ext cx="3924347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 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129D7E6C-293E-4739-B60A-94A86F0FA587}"/>
              </a:ext>
            </a:extLst>
          </p:cNvPr>
          <p:cNvSpPr/>
          <p:nvPr/>
        </p:nvSpPr>
        <p:spPr>
          <a:xfrm flipH="1">
            <a:off x="152400" y="909422"/>
            <a:ext cx="7315200" cy="1128928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5</a:t>
            </a:r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drink?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FE8419D5-1B35-44EF-9E2A-E482C5B1EC96}"/>
              </a:ext>
            </a:extLst>
          </p:cNvPr>
          <p:cNvSpPr/>
          <p:nvPr/>
        </p:nvSpPr>
        <p:spPr>
          <a:xfrm flipH="1">
            <a:off x="2948412" y="2449833"/>
            <a:ext cx="6043188" cy="960117"/>
          </a:xfrm>
          <a:prstGeom prst="wedgeRoundRectCallout">
            <a:avLst>
              <a:gd name="adj1" fmla="val 40329"/>
              <a:gd name="adj2" fmla="val 7951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drink is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lemonade</a:t>
            </a:r>
            <a:endParaRPr lang="en-US" sz="28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30890"/>
            <a:ext cx="2794337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4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46" y="4"/>
            <a:ext cx="3543301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5.Look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and </a:t>
            </a: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say:</a:t>
            </a:r>
            <a:endParaRPr lang="en-US" sz="32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="" xmlns:a16="http://schemas.microsoft.com/office/drawing/2014/main" id="{129D7E6C-293E-4739-B60A-94A86F0FA587}"/>
              </a:ext>
            </a:extLst>
          </p:cNvPr>
          <p:cNvSpPr/>
          <p:nvPr/>
        </p:nvSpPr>
        <p:spPr>
          <a:xfrm flipH="1">
            <a:off x="152400" y="909422"/>
            <a:ext cx="6705600" cy="1128928"/>
          </a:xfrm>
          <a:prstGeom prst="wedgeRoundRectCallout">
            <a:avLst>
              <a:gd name="adj1" fmla="val -37197"/>
              <a:gd name="adj2" fmla="val 8083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6</a:t>
            </a:r>
            <a:r>
              <a:rPr lang="en-US" sz="3200" b="1" dirty="0" smtClean="0">
                <a:solidFill>
                  <a:srgbClr val="261D2A"/>
                </a:solidFill>
                <a:latin typeface="Comic Sans MS" pitchFamily="66" charset="0"/>
              </a:rPr>
              <a:t>.What’s 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your </a:t>
            </a:r>
            <a:r>
              <a:rPr lang="en-US" sz="3200" b="1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3200" b="1" dirty="0">
                <a:solidFill>
                  <a:srgbClr val="261D2A"/>
                </a:solidFill>
                <a:latin typeface="Comic Sans MS" pitchFamily="66" charset="0"/>
              </a:rPr>
              <a:t> drink?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FE8419D5-1B35-44EF-9E2A-E482C5B1EC96}"/>
              </a:ext>
            </a:extLst>
          </p:cNvPr>
          <p:cNvSpPr/>
          <p:nvPr/>
        </p:nvSpPr>
        <p:spPr>
          <a:xfrm flipH="1">
            <a:off x="2971800" y="2419350"/>
            <a:ext cx="6172200" cy="1143000"/>
          </a:xfrm>
          <a:prstGeom prst="wedgeRoundRectCallout">
            <a:avLst>
              <a:gd name="adj1" fmla="val 40329"/>
              <a:gd name="adj2" fmla="val 7951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2800" b="1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2800" b="1" dirty="0">
                <a:solidFill>
                  <a:srgbClr val="261D2A"/>
                </a:solidFill>
                <a:latin typeface="Comic Sans MS" panose="030F0702030302020204" pitchFamily="66" charset="0"/>
              </a:rPr>
              <a:t> drink is </a:t>
            </a:r>
            <a:r>
              <a:rPr lang="en-US" sz="28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bubble tea.</a:t>
            </a:r>
            <a:endParaRPr lang="en-US" sz="28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0750"/>
            <a:ext cx="29718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57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D9B49D-6F6F-0326-E21D-102FC13D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7F19023-7E71-E17E-6FE0-A26BEEF937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6F3873C8-BD25-75FB-2330-10F59E56384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8764FAC-6BBD-5CE2-ED7F-D6202042D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703" y="-96032"/>
            <a:ext cx="9264703" cy="52389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69377EFD-1F64-2152-0064-5DC313F9569B}"/>
              </a:ext>
            </a:extLst>
          </p:cNvPr>
          <p:cNvSpPr/>
          <p:nvPr/>
        </p:nvSpPr>
        <p:spPr>
          <a:xfrm>
            <a:off x="3906424" y="-74088"/>
            <a:ext cx="4672356" cy="4670279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endParaRPr lang="en-US" sz="1100" dirty="0">
              <a:solidFill>
                <a:srgbClr val="261D2A"/>
              </a:solidFill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="" xmlns:a16="http://schemas.microsoft.com/office/drawing/2014/main" id="{F2E08FF4-3A57-106B-9BE8-01165E9EF160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18" name="quay dung">
            <a:extLst>
              <a:ext uri="{FF2B5EF4-FFF2-40B4-BE49-F238E27FC236}">
                <a16:creationId xmlns="" xmlns:a16="http://schemas.microsoft.com/office/drawing/2014/main" id="{9387CE55-61FC-FCD1-14B0-C13FF14A51C2}"/>
              </a:ext>
            </a:extLst>
          </p:cNvPr>
          <p:cNvSpPr/>
          <p:nvPr/>
        </p:nvSpPr>
        <p:spPr>
          <a:xfrm>
            <a:off x="3772524" y="4506090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BC80F74-5331-F5D4-D860-BD3D7D3B9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51" y="335439"/>
            <a:ext cx="709153" cy="6273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8137D999-A9A1-5BB2-6894-04E5F0519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634148"/>
            <a:ext cx="678338" cy="6000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11C9208B-CFEB-8907-8426-BA054E043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731" y="211536"/>
            <a:ext cx="709153" cy="6273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F60D303-B2A1-98A9-FC85-E4815CEB2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919" y="358925"/>
            <a:ext cx="535781" cy="892969"/>
          </a:xfrm>
          <a:prstGeom prst="rect">
            <a:avLst/>
          </a:prstGeom>
        </p:spPr>
      </p:pic>
      <p:sp>
        <p:nvSpPr>
          <p:cNvPr id="29" name="Isosceles Triangle 28">
            <a:extLst>
              <a:ext uri="{FF2B5EF4-FFF2-40B4-BE49-F238E27FC236}">
                <a16:creationId xmlns="" xmlns:a16="http://schemas.microsoft.com/office/drawing/2014/main" id="{8B555CFD-42C1-A9F7-D840-3352AE75401C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="" xmlns:a16="http://schemas.microsoft.com/office/drawing/2014/main" id="{A06349F9-2817-81A6-4405-EDE8024AA9EB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="" xmlns:a16="http://schemas.microsoft.com/office/drawing/2014/main" id="{CE149A9E-B2BF-19EB-F035-46EC2F0CD7CC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="" xmlns:a16="http://schemas.microsoft.com/office/drawing/2014/main" id="{2115AC66-4E61-B76A-A89B-EC3528A6CD89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="" xmlns:a16="http://schemas.microsoft.com/office/drawing/2014/main" id="{EAD2B7F4-9F21-6F0A-A831-91BF9BB0C291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="" xmlns:a16="http://schemas.microsoft.com/office/drawing/2014/main" id="{E6CF4F4D-98C4-E76F-13B9-80F3433F611B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="" xmlns:a16="http://schemas.microsoft.com/office/drawing/2014/main" id="{3A136FBB-7CD8-FD95-6CD5-9421FC42F645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="" xmlns:a16="http://schemas.microsoft.com/office/drawing/2014/main" id="{EFFCE6BC-DC6C-58F3-7F4C-38ADDA46DF53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="" xmlns:a16="http://schemas.microsoft.com/office/drawing/2014/main" id="{34E0171B-02BF-8DCC-E4C6-100C0B2D276B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8" name="Isosceles Triangle 37">
            <a:extLst>
              <a:ext uri="{FF2B5EF4-FFF2-40B4-BE49-F238E27FC236}">
                <a16:creationId xmlns="" xmlns:a16="http://schemas.microsoft.com/office/drawing/2014/main" id="{480824F8-FCC6-205E-C6D4-3D0172199E99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="" xmlns:a16="http://schemas.microsoft.com/office/drawing/2014/main" id="{D929112F-E472-B642-3806-D7C67F240D0E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="" xmlns:a16="http://schemas.microsoft.com/office/drawing/2014/main" id="{EDD39C4F-04E9-2331-A64D-88D2F0296DA9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="" xmlns:a16="http://schemas.microsoft.com/office/drawing/2014/main" id="{C13F14DC-29E5-64B4-4CAE-551BE07E62F3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="" xmlns:a16="http://schemas.microsoft.com/office/drawing/2014/main" id="{4F7F991A-2FFE-5962-3710-33816E23C3BF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="" xmlns:a16="http://schemas.microsoft.com/office/drawing/2014/main" id="{A0440BD9-AAC1-C14F-838F-9D3BD1D6103F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="" xmlns:a16="http://schemas.microsoft.com/office/drawing/2014/main" id="{92EE4E12-86E3-E6CF-19FD-623E8E34D879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="" xmlns:a16="http://schemas.microsoft.com/office/drawing/2014/main" id="{B7BC3943-3A13-4627-615B-1BC1A69ED83E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="" xmlns:a16="http://schemas.microsoft.com/office/drawing/2014/main" id="{EF268021-D70D-723A-9FAB-E3238A7FB5DA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="" xmlns:a16="http://schemas.microsoft.com/office/drawing/2014/main" id="{6E876FD4-A595-C07D-71B3-1BE7B55CDCF5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grpSp>
        <p:nvGrpSpPr>
          <p:cNvPr id="5121" name="Group 5120">
            <a:extLst>
              <a:ext uri="{FF2B5EF4-FFF2-40B4-BE49-F238E27FC236}">
                <a16:creationId xmlns="" xmlns:a16="http://schemas.microsoft.com/office/drawing/2014/main" id="{22151B12-CF85-13A5-7177-28CFE9688567}"/>
              </a:ext>
            </a:extLst>
          </p:cNvPr>
          <p:cNvGrpSpPr/>
          <p:nvPr/>
        </p:nvGrpSpPr>
        <p:grpSpPr>
          <a:xfrm>
            <a:off x="4343400" y="386007"/>
            <a:ext cx="3779808" cy="3785944"/>
            <a:chOff x="-361379" y="111576"/>
            <a:chExt cx="3779808" cy="3785944"/>
          </a:xfrm>
        </p:grpSpPr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0A535B5F-2FA0-DAA4-1E30-F9CFA20E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379" y="111576"/>
              <a:ext cx="3779808" cy="3785944"/>
            </a:xfrm>
            <a:prstGeom prst="rect">
              <a:avLst/>
            </a:prstGeom>
          </p:spPr>
        </p:pic>
        <p:pic>
          <p:nvPicPr>
            <p:cNvPr id="60" name="Picture 4">
              <a:extLst>
                <a:ext uri="{FF2B5EF4-FFF2-40B4-BE49-F238E27FC236}">
                  <a16:creationId xmlns="" xmlns:a16="http://schemas.microsoft.com/office/drawing/2014/main" id="{DAA80591-FBFB-234B-3B38-377C26B28C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4375539">
              <a:off x="1748833" y="2792384"/>
              <a:ext cx="702746" cy="82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>
              <a:extLst>
                <a:ext uri="{FF2B5EF4-FFF2-40B4-BE49-F238E27FC236}">
                  <a16:creationId xmlns="" xmlns:a16="http://schemas.microsoft.com/office/drawing/2014/main" id="{DBC9DA4C-D9C3-AB42-D2D9-A084CEA982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1121582">
              <a:off x="-40905" y="1014162"/>
              <a:ext cx="581353" cy="984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>
              <a:extLst>
                <a:ext uri="{FF2B5EF4-FFF2-40B4-BE49-F238E27FC236}">
                  <a16:creationId xmlns="" xmlns:a16="http://schemas.microsoft.com/office/drawing/2014/main" id="{EE4F569C-95F6-FDB5-D160-632EE96E4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234525" y="1989898"/>
              <a:ext cx="929342" cy="929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>
              <a:extLst>
                <a:ext uri="{FF2B5EF4-FFF2-40B4-BE49-F238E27FC236}">
                  <a16:creationId xmlns="" xmlns:a16="http://schemas.microsoft.com/office/drawing/2014/main" id="{7D83446E-3F47-6B0D-743E-06C9585FE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7728091">
              <a:off x="1111872" y="566537"/>
              <a:ext cx="1598395" cy="720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Spaghetti Cartoon Images – Browse 9,217 Stock Photos, Vectors, and Video |  Adobe Stock">
              <a:extLst>
                <a:ext uri="{FF2B5EF4-FFF2-40B4-BE49-F238E27FC236}">
                  <a16:creationId xmlns="" xmlns:a16="http://schemas.microsoft.com/office/drawing/2014/main" id="{E279B0C0-A366-7128-B2CA-50AB2392F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519004">
              <a:off x="-152364" y="2263200"/>
              <a:ext cx="867778" cy="73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>
              <a:extLst>
                <a:ext uri="{FF2B5EF4-FFF2-40B4-BE49-F238E27FC236}">
                  <a16:creationId xmlns="" xmlns:a16="http://schemas.microsoft.com/office/drawing/2014/main" id="{E8A0AA05-AA0E-94C8-5E6C-FE0D93BF84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5944129">
              <a:off x="682074" y="2868562"/>
              <a:ext cx="692357" cy="778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Egg Cartoon Images – Browse 280,509 Stock Photos, Vectors, and Video |  Adobe Stock">
              <a:extLst>
                <a:ext uri="{FF2B5EF4-FFF2-40B4-BE49-F238E27FC236}">
                  <a16:creationId xmlns="" xmlns:a16="http://schemas.microsoft.com/office/drawing/2014/main" id="{66424E1E-89B0-D8A9-8C7A-4BA9C1B0D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1719">
              <a:off x="2495465" y="1194389"/>
              <a:ext cx="703156" cy="703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Banana cartoon illustration | Download on Freepik">
              <a:extLst>
                <a:ext uri="{FF2B5EF4-FFF2-40B4-BE49-F238E27FC236}">
                  <a16:creationId xmlns="" xmlns:a16="http://schemas.microsoft.com/office/drawing/2014/main" id="{973E2CEC-4862-0AFB-A4ED-F1A84B67EA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62" t="3655" r="14590"/>
            <a:stretch/>
          </p:blipFill>
          <p:spPr bwMode="auto">
            <a:xfrm rot="9678263">
              <a:off x="657309" y="348785"/>
              <a:ext cx="622993" cy="842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3" name="Picture 5122">
            <a:extLst>
              <a:ext uri="{FF2B5EF4-FFF2-40B4-BE49-F238E27FC236}">
                <a16:creationId xmlns="" xmlns:a16="http://schemas.microsoft.com/office/drawing/2014/main" id="{6B4693C3-B869-0B5F-F12E-906E8B119D2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014" y="1830585"/>
            <a:ext cx="1015661" cy="866298"/>
          </a:xfrm>
          <a:prstGeom prst="rect">
            <a:avLst/>
          </a:prstGeom>
        </p:spPr>
      </p:pic>
      <p:sp>
        <p:nvSpPr>
          <p:cNvPr id="5125" name="Isosceles Triangle 5124">
            <a:extLst>
              <a:ext uri="{FF2B5EF4-FFF2-40B4-BE49-F238E27FC236}">
                <a16:creationId xmlns="" xmlns:a16="http://schemas.microsoft.com/office/drawing/2014/main" id="{9DD4F448-0743-2865-C961-91B92CCEE344}"/>
              </a:ext>
            </a:extLst>
          </p:cNvPr>
          <p:cNvSpPr/>
          <p:nvPr/>
        </p:nvSpPr>
        <p:spPr>
          <a:xfrm rot="16200000">
            <a:off x="8130406" y="1748029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27" name="Heart 5126">
            <a:hlinkClick r:id="rId18" action="ppaction://hlinksldjump"/>
            <a:extLst>
              <a:ext uri="{FF2B5EF4-FFF2-40B4-BE49-F238E27FC236}">
                <a16:creationId xmlns="" xmlns:a16="http://schemas.microsoft.com/office/drawing/2014/main" id="{A66EED8D-AC95-4147-C335-69121FBCD46B}"/>
              </a:ext>
            </a:extLst>
          </p:cNvPr>
          <p:cNvSpPr/>
          <p:nvPr/>
        </p:nvSpPr>
        <p:spPr>
          <a:xfrm rot="5400000">
            <a:off x="8524477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29" name="Speech Bubble: Rectangle with Corners Rounded 5128">
            <a:extLst>
              <a:ext uri="{FF2B5EF4-FFF2-40B4-BE49-F238E27FC236}">
                <a16:creationId xmlns="" xmlns:a16="http://schemas.microsoft.com/office/drawing/2014/main" id="{B13D446A-C60C-B882-D036-3EB33462057B}"/>
              </a:ext>
            </a:extLst>
          </p:cNvPr>
          <p:cNvSpPr/>
          <p:nvPr/>
        </p:nvSpPr>
        <p:spPr>
          <a:xfrm>
            <a:off x="-120702" y="913073"/>
            <a:ext cx="4147581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dirty="0">
                <a:solidFill>
                  <a:srgbClr val="261D2A"/>
                </a:solidFill>
                <a:latin typeface="Comic Sans MS" pitchFamily="66" charset="0"/>
              </a:rPr>
              <a:t>What’s your </a:t>
            </a:r>
            <a:r>
              <a:rPr lang="en-US" sz="2800" dirty="0" err="1">
                <a:solidFill>
                  <a:srgbClr val="261D2A"/>
                </a:solidFill>
                <a:latin typeface="Comic Sans MS" pitchFamily="66" charset="0"/>
              </a:rPr>
              <a:t>favourite</a:t>
            </a:r>
            <a:r>
              <a:rPr lang="en-US" sz="2800" dirty="0">
                <a:solidFill>
                  <a:srgbClr val="261D2A"/>
                </a:solidFill>
                <a:latin typeface="Comic Sans MS" pitchFamily="66" charset="0"/>
              </a:rPr>
              <a:t> food/ drink?</a:t>
            </a:r>
          </a:p>
        </p:txBody>
      </p:sp>
      <p:sp>
        <p:nvSpPr>
          <p:cNvPr id="5131" name="Speech Bubble: Rectangle with Corners Rounded 5130">
            <a:extLst>
              <a:ext uri="{FF2B5EF4-FFF2-40B4-BE49-F238E27FC236}">
                <a16:creationId xmlns="" xmlns:a16="http://schemas.microsoft.com/office/drawing/2014/main" id="{B179EC78-8A83-3ED1-255A-6910386C6622}"/>
              </a:ext>
            </a:extLst>
          </p:cNvPr>
          <p:cNvSpPr/>
          <p:nvPr/>
        </p:nvSpPr>
        <p:spPr>
          <a:xfrm>
            <a:off x="-120702" y="2360177"/>
            <a:ext cx="3847002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2800" dirty="0">
                <a:solidFill>
                  <a:srgbClr val="261D2A"/>
                </a:solidFill>
                <a:latin typeface="Comic Sans MS" panose="030F0702030302020204" pitchFamily="66" charset="0"/>
              </a:rPr>
              <a:t>My </a:t>
            </a:r>
            <a:r>
              <a:rPr lang="en-US" sz="2800" dirty="0" err="1">
                <a:solidFill>
                  <a:srgbClr val="261D2A"/>
                </a:solidFill>
                <a:latin typeface="Comic Sans MS" panose="030F0702030302020204" pitchFamily="66" charset="0"/>
              </a:rPr>
              <a:t>favourite</a:t>
            </a:r>
            <a:r>
              <a:rPr lang="en-US" sz="2800" dirty="0">
                <a:solidFill>
                  <a:srgbClr val="261D2A"/>
                </a:solidFill>
                <a:latin typeface="Comic Sans MS" panose="030F0702030302020204" pitchFamily="66" charset="0"/>
              </a:rPr>
              <a:t> food/ drink is….</a:t>
            </a:r>
          </a:p>
        </p:txBody>
      </p:sp>
      <p:sp>
        <p:nvSpPr>
          <p:cNvPr id="5133" name="Rectangle 5132">
            <a:extLst>
              <a:ext uri="{FF2B5EF4-FFF2-40B4-BE49-F238E27FC236}">
                <a16:creationId xmlns="" xmlns:a16="http://schemas.microsoft.com/office/drawing/2014/main" id="{9007BF9A-C7F9-E775-AA84-3FB853BB1254}"/>
              </a:ext>
            </a:extLst>
          </p:cNvPr>
          <p:cNvSpPr/>
          <p:nvPr/>
        </p:nvSpPr>
        <p:spPr>
          <a:xfrm>
            <a:off x="152408" y="4"/>
            <a:ext cx="3124199" cy="707801"/>
          </a:xfrm>
          <a:prstGeom prst="rect">
            <a:avLst/>
          </a:prstGeom>
          <a:noFill/>
          <a:ln>
            <a:noFill/>
          </a:ln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0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Let’s </a:t>
            </a:r>
            <a:r>
              <a:rPr lang="en-US" sz="40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play:</a:t>
            </a:r>
            <a:endParaRPr lang="en-US" sz="4000" b="1" kern="0" dirty="0">
              <a:ln/>
              <a:solidFill>
                <a:srgbClr val="FF000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50" name="quay dung">
            <a:extLst>
              <a:ext uri="{FF2B5EF4-FFF2-40B4-BE49-F238E27FC236}">
                <a16:creationId xmlns="" xmlns:a16="http://schemas.microsoft.com/office/drawing/2014/main" id="{71CC7DDB-92A0-493C-8F3F-19B8212AAEC7}"/>
              </a:ext>
            </a:extLst>
          </p:cNvPr>
          <p:cNvSpPr/>
          <p:nvPr/>
        </p:nvSpPr>
        <p:spPr>
          <a:xfrm>
            <a:off x="6573759" y="4506687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7" tIns="34289" rIns="68517" bIns="34289" rtlCol="0" anchor="ctr"/>
          <a:lstStyle/>
          <a:p>
            <a:pPr algn="ctr" defTabSz="685086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mixkit-bike-wheel-spinning-1613 (1).wav">
            <a:hlinkClick r:id="" action="ppaction://media"/>
            <a:extLst>
              <a:ext uri="{FF2B5EF4-FFF2-40B4-BE49-F238E27FC236}">
                <a16:creationId xmlns="" xmlns:a16="http://schemas.microsoft.com/office/drawing/2014/main" id="{A6F139DE-260C-43F7-B4BC-6D88C1CE2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296400" y="-40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3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494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1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1828800" y="1349628"/>
            <a:ext cx="5486400" cy="2362199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67000" y="2167337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1" tIns="91341" rIns="91341" bIns="9134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buClr>
                <a:srgbClr val="4597CE"/>
              </a:buClr>
            </a:pPr>
            <a:r>
              <a:rPr lang="en-US" sz="5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1798500" y="1962150"/>
            <a:ext cx="1020900" cy="990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341" tIns="91341" rIns="91341" bIns="91341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752606" y="2141670"/>
            <a:ext cx="1066794" cy="658682"/>
          </a:xfrm>
          <a:prstGeom prst="rect">
            <a:avLst/>
          </a:prstGeom>
        </p:spPr>
        <p:txBody>
          <a:bodyPr spcFirstLastPara="1" wrap="square" lIns="91341" tIns="91341" rIns="91341" bIns="91341" anchor="ctr" anchorCtr="0">
            <a:noAutofit/>
          </a:bodyPr>
          <a:lstStyle/>
          <a:p>
            <a:r>
              <a:rPr lang="en" sz="4800" dirty="0" smtClean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8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6514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A508FEE-793C-D249-A9FB-5BB5BB368C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" b="13554"/>
          <a:stretch/>
        </p:blipFill>
        <p:spPr>
          <a:xfrm>
            <a:off x="-228600" y="19050"/>
            <a:ext cx="93726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4CEE7E4-4F7A-436F-F723-44E60C035056}"/>
              </a:ext>
            </a:extLst>
          </p:cNvPr>
          <p:cNvSpPr/>
          <p:nvPr/>
        </p:nvSpPr>
        <p:spPr>
          <a:xfrm>
            <a:off x="152400" y="4"/>
            <a:ext cx="5257800" cy="584691"/>
          </a:xfrm>
          <a:prstGeom prst="rect">
            <a:avLst/>
          </a:prstGeom>
          <a:solidFill>
            <a:schemeClr val="tx1"/>
          </a:solidFill>
        </p:spPr>
        <p:txBody>
          <a:bodyPr wrap="square" lIns="91356" tIns="45678" rIns="91356" bIns="4567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6.Dr</a:t>
            </a:r>
            <a:r>
              <a:rPr lang="el-GR" sz="3200" b="1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w </a:t>
            </a:r>
            <a:r>
              <a:rPr lang="el-GR" sz="3200" b="1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nd</a:t>
            </a:r>
            <a:r>
              <a:rPr lang="en-US" sz="3200" b="1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write.S</a:t>
            </a:r>
            <a:r>
              <a:rPr lang="el-GR" sz="3200" b="1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smtClean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y:</a:t>
            </a:r>
            <a:endParaRPr lang="en-US" sz="3200" b="1" kern="0" dirty="0">
              <a:ln/>
              <a:solidFill>
                <a:schemeClr val="bg1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="" xmlns:a16="http://schemas.microsoft.com/office/drawing/2014/main" id="{4CE93A0D-FD1F-4E8B-81EB-4522F2697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>
            <a:off x="-228600" y="1376825"/>
            <a:ext cx="2025885" cy="36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9EFF5F4-1F43-422D-91E3-35F469EFECCC}"/>
              </a:ext>
            </a:extLst>
          </p:cNvPr>
          <p:cNvSpPr/>
          <p:nvPr/>
        </p:nvSpPr>
        <p:spPr>
          <a:xfrm>
            <a:off x="2667000" y="2672352"/>
            <a:ext cx="4346679" cy="233779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10" name="Oval Callout 75">
            <a:extLst>
              <a:ext uri="{FF2B5EF4-FFF2-40B4-BE49-F238E27FC236}">
                <a16:creationId xmlns="" xmlns:a16="http://schemas.microsoft.com/office/drawing/2014/main" id="{4685A7DE-C21D-435F-B10B-51201ECDF608}"/>
              </a:ext>
            </a:extLst>
          </p:cNvPr>
          <p:cNvSpPr/>
          <p:nvPr/>
        </p:nvSpPr>
        <p:spPr>
          <a:xfrm>
            <a:off x="1676400" y="752377"/>
            <a:ext cx="5867400" cy="1743173"/>
          </a:xfrm>
          <a:prstGeom prst="wedgeEllipseCallout">
            <a:avLst>
              <a:gd name="adj1" fmla="val -51084"/>
              <a:gd name="adj2" fmla="val 5706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6" tIns="45678" rIns="91356" bIns="45678" rtlCol="0" anchor="ctr"/>
          <a:lstStyle/>
          <a:p>
            <a:r>
              <a:rPr lang="en-US" sz="2400" b="1" dirty="0">
                <a:solidFill>
                  <a:srgbClr val="261D2A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544A3C1-5A9B-40B7-B26F-31BA14084FF7}"/>
              </a:ext>
            </a:extLst>
          </p:cNvPr>
          <p:cNvSpPr txBox="1"/>
          <p:nvPr/>
        </p:nvSpPr>
        <p:spPr>
          <a:xfrm>
            <a:off x="2133600" y="1123950"/>
            <a:ext cx="5269323" cy="1231021"/>
          </a:xfrm>
          <a:prstGeom prst="rect">
            <a:avLst/>
          </a:prstGeom>
          <a:noFill/>
        </p:spPr>
        <p:txBody>
          <a:bodyPr wrap="square" lIns="91356" tIns="45678" rIns="91356" bIns="45678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omic Sans MS" pitchFamily="66" charset="0"/>
              </a:rPr>
              <a:t>My fα</a:t>
            </a:r>
            <a:r>
              <a:rPr lang="en-US" sz="2800" b="1" dirty="0" err="1">
                <a:solidFill>
                  <a:srgbClr val="7030A0"/>
                </a:solidFill>
                <a:latin typeface="Comic Sans MS" pitchFamily="66" charset="0"/>
              </a:rPr>
              <a:t>vourite</a:t>
            </a:r>
            <a:r>
              <a:rPr lang="en-US" sz="2800" b="1" dirty="0">
                <a:solidFill>
                  <a:srgbClr val="7030A0"/>
                </a:solidFill>
                <a:latin typeface="Comic Sans MS" pitchFamily="66" charset="0"/>
              </a:rPr>
              <a:t> food is...</a:t>
            </a:r>
          </a:p>
          <a:p>
            <a:r>
              <a:rPr lang="en-US" sz="2800" b="1" dirty="0">
                <a:solidFill>
                  <a:srgbClr val="7030A0"/>
                </a:solidFill>
                <a:latin typeface="Comic Sans MS" pitchFamily="66" charset="0"/>
              </a:rPr>
              <a:t>And my fα</a:t>
            </a:r>
            <a:r>
              <a:rPr lang="en-US" sz="2800" b="1" dirty="0" err="1">
                <a:solidFill>
                  <a:srgbClr val="7030A0"/>
                </a:solidFill>
                <a:latin typeface="Comic Sans MS" pitchFamily="66" charset="0"/>
              </a:rPr>
              <a:t>vourite</a:t>
            </a:r>
            <a:r>
              <a:rPr lang="en-US" sz="2800" b="1" dirty="0">
                <a:solidFill>
                  <a:srgbClr val="7030A0"/>
                </a:solidFill>
                <a:latin typeface="Comic Sans MS" pitchFamily="66" charset="0"/>
              </a:rPr>
              <a:t> drink is...</a:t>
            </a:r>
          </a:p>
          <a:p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90FE5D-4320-4ACA-A14D-74EC6E6CE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2672352"/>
            <a:ext cx="3573697" cy="188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9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WordArt 2"/>
          <p:cNvSpPr>
            <a:spLocks noChangeArrowheads="1" noChangeShapeType="1" noTextEdit="1"/>
          </p:cNvSpPr>
          <p:nvPr/>
        </p:nvSpPr>
        <p:spPr bwMode="auto">
          <a:xfrm>
            <a:off x="1981200" y="133350"/>
            <a:ext cx="53340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8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Summary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1219200" y="3543303"/>
            <a:ext cx="7543800" cy="1407319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ts val="0"/>
              </a:spcBef>
              <a:buFontTx/>
              <a:buNone/>
              <a:defRPr/>
            </a:pPr>
            <a:r>
              <a:rPr lang="en-US" sz="3600" b="1" dirty="0">
                <a:cs typeface="Arial" panose="020B0604020202020204" pitchFamily="34" charset="0"/>
              </a:rPr>
              <a:t>My </a:t>
            </a:r>
            <a:r>
              <a:rPr lang="en-US" sz="3600" b="1" dirty="0" err="1" smtClean="0">
                <a:cs typeface="Arial" panose="020B0604020202020204" pitchFamily="34" charset="0"/>
              </a:rPr>
              <a:t>favourite</a:t>
            </a:r>
            <a:r>
              <a:rPr lang="en-US" sz="3600" b="1" dirty="0" smtClean="0">
                <a:cs typeface="Arial" panose="020B0604020202020204" pitchFamily="34" charset="0"/>
              </a:rPr>
              <a:t> food / </a:t>
            </a:r>
            <a:r>
              <a:rPr lang="en-US" sz="3600" b="1" dirty="0">
                <a:cs typeface="Arial" panose="020B0604020202020204" pitchFamily="34" charset="0"/>
              </a:rPr>
              <a:t>drink is….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152400" y="1809750"/>
            <a:ext cx="8077200" cy="1566866"/>
          </a:xfrm>
          <a:prstGeom prst="rect">
            <a:avLst/>
          </a:prstGeom>
          <a:solidFill>
            <a:srgbClr val="FAA4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7030A0"/>
                </a:solidFill>
                <a:cs typeface="Arial" charset="0"/>
              </a:rPr>
              <a:t>What’s your </a:t>
            </a:r>
            <a:r>
              <a:rPr lang="en-US" altLang="en-US" sz="3600" b="1" dirty="0" err="1" smtClean="0">
                <a:solidFill>
                  <a:srgbClr val="7030A0"/>
                </a:solidFill>
                <a:cs typeface="Arial" charset="0"/>
              </a:rPr>
              <a:t>favourite</a:t>
            </a:r>
            <a:r>
              <a:rPr lang="en-US" altLang="en-US" sz="3600" b="1" dirty="0" smtClean="0">
                <a:solidFill>
                  <a:srgbClr val="7030A0"/>
                </a:solidFill>
                <a:cs typeface="Arial" charset="0"/>
              </a:rPr>
              <a:t> food / drink ?</a:t>
            </a:r>
            <a:endParaRPr lang="en-US" altLang="en-US" sz="3600" b="1" dirty="0">
              <a:solidFill>
                <a:srgbClr val="7030A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3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8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96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45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12" y="4210999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12" y="4210999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12" y="4210999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12" y="4210999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65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281120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3433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498228" y="400096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" y="5"/>
            <a:ext cx="9217951" cy="7398137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85" y="2950155"/>
            <a:ext cx="3239234" cy="2212397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="" xmlns:a16="http://schemas.microsoft.com/office/drawing/2014/main" id="{A5C75593-3A44-45A2-6038-7779188272F4}"/>
              </a:ext>
            </a:extLst>
          </p:cNvPr>
          <p:cNvSpPr/>
          <p:nvPr/>
        </p:nvSpPr>
        <p:spPr>
          <a:xfrm rot="156240">
            <a:off x="805412" y="295418"/>
            <a:ext cx="7181533" cy="207430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5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Guessing Game</a:t>
            </a:r>
            <a:endParaRPr lang="en-US" sz="5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027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ubble Milk Tea Cup With Tapioca Pearls Stock Illustration - Download Image  Now - Bubble Tea, Pink Color, Disposable Cup - iStock">
            <a:extLst>
              <a:ext uri="{FF2B5EF4-FFF2-40B4-BE49-F238E27FC236}">
                <a16:creationId xmlns="" xmlns:a16="http://schemas.microsoft.com/office/drawing/2014/main" id="{DF15CEAB-5C86-4396-B407-E0A63C3CAE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2222" r="21372"/>
          <a:stretch/>
        </p:blipFill>
        <p:spPr bwMode="auto">
          <a:xfrm>
            <a:off x="1346513" y="971594"/>
            <a:ext cx="1930105" cy="327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008810" y="92172"/>
            <a:ext cx="3347114" cy="2708178"/>
            <a:chOff x="6791706" y="-400234"/>
            <a:chExt cx="4462818" cy="3330054"/>
          </a:xfrm>
        </p:grpSpPr>
        <p:pic>
          <p:nvPicPr>
            <p:cNvPr id="13" name="图片 9">
              <a:extLst>
                <a:ext uri="{FF2B5EF4-FFF2-40B4-BE49-F238E27FC236}">
                  <a16:creationId xmlns=""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1706" y="-400234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7340865" y="1467432"/>
              <a:ext cx="3338828" cy="71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ubble </a:t>
              </a: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tea</a:t>
              </a:r>
            </a:p>
          </p:txBody>
        </p:sp>
      </p:grpSp>
      <p:sp>
        <p:nvSpPr>
          <p:cNvPr id="20" name="Number 1"/>
          <p:cNvSpPr/>
          <p:nvPr/>
        </p:nvSpPr>
        <p:spPr>
          <a:xfrm>
            <a:off x="443025" y="846439"/>
            <a:ext cx="1949261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1" name="Number 2"/>
          <p:cNvSpPr/>
          <p:nvPr/>
        </p:nvSpPr>
        <p:spPr>
          <a:xfrm>
            <a:off x="2415618" y="2939808"/>
            <a:ext cx="1893023" cy="20649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22" name="Number 4"/>
          <p:cNvSpPr/>
          <p:nvPr/>
        </p:nvSpPr>
        <p:spPr>
          <a:xfrm>
            <a:off x="449228" y="2926422"/>
            <a:ext cx="1930105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23" name="Number 5"/>
          <p:cNvSpPr/>
          <p:nvPr/>
        </p:nvSpPr>
        <p:spPr>
          <a:xfrm>
            <a:off x="2440577" y="861701"/>
            <a:ext cx="1880097" cy="204458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971577" y="-1259499"/>
            <a:ext cx="1625567" cy="4199306"/>
            <a:chOff x="5295407" y="-1679332"/>
            <a:chExt cx="2167422" cy="5599074"/>
          </a:xfrm>
        </p:grpSpPr>
        <p:pic>
          <p:nvPicPr>
            <p:cNvPr id="29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4</a:t>
              </a:r>
              <a:r>
                <a:rPr lang="en-US" b="1" dirty="0" smtClean="0">
                  <a:solidFill>
                    <a:srgbClr val="002060"/>
                  </a:solidFill>
                </a:rPr>
                <a:t> </a:t>
              </a:r>
              <a:r>
                <a:rPr lang="en-US" b="1" dirty="0">
                  <a:solidFill>
                    <a:srgbClr val="002060"/>
                  </a:solidFill>
                </a:rPr>
                <a:t>stars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923446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1,825 Soft Drink Cartoon Images, Stock Photos &amp; Vectors | Shutterstock">
            <a:extLst>
              <a:ext uri="{FF2B5EF4-FFF2-40B4-BE49-F238E27FC236}">
                <a16:creationId xmlns="" xmlns:a16="http://schemas.microsoft.com/office/drawing/2014/main" id="{B8F7DDE5-9C1B-470B-A9DD-9DF48AD1B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9" r="6003" b="9573"/>
          <a:stretch/>
        </p:blipFill>
        <p:spPr bwMode="auto">
          <a:xfrm>
            <a:off x="1139335" y="1068311"/>
            <a:ext cx="2533910" cy="298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4953001" y="124443"/>
            <a:ext cx="3411740" cy="2497541"/>
            <a:chOff x="6717241" y="-357191"/>
            <a:chExt cx="4548986" cy="3330054"/>
          </a:xfrm>
        </p:grpSpPr>
        <p:pic>
          <p:nvPicPr>
            <p:cNvPr id="11" name="图片 9">
              <a:extLst>
                <a:ext uri="{FF2B5EF4-FFF2-40B4-BE49-F238E27FC236}">
                  <a16:creationId xmlns=""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6717241" y="1557781"/>
              <a:ext cx="4148918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</a:t>
              </a:r>
              <a:r>
                <a:rPr lang="en-US" sz="3200" b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oft </a:t>
              </a: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drink</a:t>
              </a:r>
            </a:p>
          </p:txBody>
        </p:sp>
      </p:grpSp>
      <p:sp>
        <p:nvSpPr>
          <p:cNvPr id="16" name="Number 1"/>
          <p:cNvSpPr/>
          <p:nvPr/>
        </p:nvSpPr>
        <p:spPr>
          <a:xfrm>
            <a:off x="457201" y="773426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7" name="Number 2"/>
          <p:cNvSpPr/>
          <p:nvPr/>
        </p:nvSpPr>
        <p:spPr>
          <a:xfrm>
            <a:off x="2442316" y="2876552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8" name="Number 4"/>
          <p:cNvSpPr/>
          <p:nvPr/>
        </p:nvSpPr>
        <p:spPr>
          <a:xfrm>
            <a:off x="486250" y="2870493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78807" y="795424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971577" y="-1259499"/>
            <a:ext cx="1625567" cy="4199306"/>
            <a:chOff x="5295407" y="-1679332"/>
            <a:chExt cx="2167422" cy="5599074"/>
          </a:xfrm>
        </p:grpSpPr>
        <p:pic>
          <p:nvPicPr>
            <p:cNvPr id="24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3 stars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001118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monade Cartoon free vector eps, cdr, ai, svg vector illustration graphic  art">
            <a:extLst>
              <a:ext uri="{FF2B5EF4-FFF2-40B4-BE49-F238E27FC236}">
                <a16:creationId xmlns="" xmlns:a16="http://schemas.microsoft.com/office/drawing/2014/main" id="{FC36C8D6-429C-4BCA-AD56-07BB40BAE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7" t="-1850" b="-1"/>
          <a:stretch/>
        </p:blipFill>
        <p:spPr bwMode="auto">
          <a:xfrm>
            <a:off x="999471" y="1032705"/>
            <a:ext cx="2744242" cy="30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187286" y="21222"/>
            <a:ext cx="3347114" cy="2497541"/>
            <a:chOff x="6803409" y="-357191"/>
            <a:chExt cx="4462818" cy="3330054"/>
          </a:xfrm>
        </p:grpSpPr>
        <p:pic>
          <p:nvPicPr>
            <p:cNvPr id="11" name="图片 9">
              <a:extLst>
                <a:ext uri="{FF2B5EF4-FFF2-40B4-BE49-F238E27FC236}">
                  <a16:creationId xmlns=""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102408" y="1452469"/>
              <a:ext cx="4148919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400" b="1">
                <a:solidFill>
                  <a:srgbClr val="002060"/>
                </a:solidFill>
              </a:endParaRPr>
            </a:p>
          </p:txBody>
        </p:sp>
      </p:grpSp>
      <p:sp>
        <p:nvSpPr>
          <p:cNvPr id="16" name="Number 1"/>
          <p:cNvSpPr/>
          <p:nvPr/>
        </p:nvSpPr>
        <p:spPr>
          <a:xfrm>
            <a:off x="437011" y="729187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Number 2"/>
          <p:cNvSpPr/>
          <p:nvPr/>
        </p:nvSpPr>
        <p:spPr>
          <a:xfrm>
            <a:off x="2442316" y="2835452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8" name="Number 4"/>
          <p:cNvSpPr/>
          <p:nvPr/>
        </p:nvSpPr>
        <p:spPr>
          <a:xfrm>
            <a:off x="486250" y="2870493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78129" y="729188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6" y="1436173"/>
            <a:ext cx="2990841" cy="584691"/>
          </a:xfrm>
          <a:prstGeom prst="rect">
            <a:avLst/>
          </a:prstGeom>
        </p:spPr>
        <p:txBody>
          <a:bodyPr wrap="square" lIns="91356" tIns="45678" rIns="91356" bIns="45678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emonade</a:t>
            </a:r>
            <a:endParaRPr lang="en-US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71577" y="-1259499"/>
            <a:ext cx="1625567" cy="4199306"/>
            <a:chOff x="5295407" y="-1679332"/>
            <a:chExt cx="2167422" cy="5599074"/>
          </a:xfrm>
        </p:grpSpPr>
        <p:pic>
          <p:nvPicPr>
            <p:cNvPr id="20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3</a:t>
              </a:r>
              <a:r>
                <a:rPr lang="en-US" b="1" dirty="0" smtClean="0">
                  <a:solidFill>
                    <a:srgbClr val="002060"/>
                  </a:solidFill>
                </a:rPr>
                <a:t> </a:t>
              </a:r>
              <a:r>
                <a:rPr lang="en-US" b="1" dirty="0">
                  <a:solidFill>
                    <a:srgbClr val="002060"/>
                  </a:solidFill>
                </a:rPr>
                <a:t>stars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3308415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,700+ Mixed Nuts Illustrations, Royalty-Free Vector Graphics &amp; Clip Art -  iStock | Bowl of mixed nuts, Mixed nuts overhead isolated, Mixed nuts  isolated">
            <a:extLst>
              <a:ext uri="{FF2B5EF4-FFF2-40B4-BE49-F238E27FC236}">
                <a16:creationId xmlns="" xmlns:a16="http://schemas.microsoft.com/office/drawing/2014/main" id="{F918F07F-F04C-41FB-97BC-AE5D87F74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74" y="1276350"/>
            <a:ext cx="3471688" cy="249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Number 1"/>
          <p:cNvSpPr/>
          <p:nvPr/>
        </p:nvSpPr>
        <p:spPr>
          <a:xfrm>
            <a:off x="486250" y="795424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17" name="Number 2"/>
          <p:cNvSpPr/>
          <p:nvPr/>
        </p:nvSpPr>
        <p:spPr>
          <a:xfrm>
            <a:off x="2490788" y="2881901"/>
            <a:ext cx="1852657" cy="20535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8" name="Number 4"/>
          <p:cNvSpPr/>
          <p:nvPr/>
        </p:nvSpPr>
        <p:spPr>
          <a:xfrm>
            <a:off x="486250" y="2870493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526237" y="795424"/>
            <a:ext cx="1827774" cy="206370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016601" y="21222"/>
            <a:ext cx="3347114" cy="2497541"/>
            <a:chOff x="6803409" y="-357191"/>
            <a:chExt cx="4462818" cy="3330054"/>
          </a:xfrm>
        </p:grpSpPr>
        <p:pic>
          <p:nvPicPr>
            <p:cNvPr id="23" name="图片 9">
              <a:extLst>
                <a:ext uri="{FF2B5EF4-FFF2-40B4-BE49-F238E27FC236}">
                  <a16:creationId xmlns=""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7023408" y="1481518"/>
              <a:ext cx="3276493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Nuts</a:t>
              </a:r>
              <a:endParaRPr lang="en-US" sz="32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71577" y="-1259499"/>
            <a:ext cx="1625567" cy="4199306"/>
            <a:chOff x="5295407" y="-1679332"/>
            <a:chExt cx="2167422" cy="5599074"/>
          </a:xfrm>
        </p:grpSpPr>
        <p:pic>
          <p:nvPicPr>
            <p:cNvPr id="20" name="图片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002060"/>
                  </a:solidFill>
                </a:rPr>
                <a:t>3 stars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8567209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,197 Yoghurt Cartoon Stock Photos and Images - 123RF">
            <a:extLst>
              <a:ext uri="{FF2B5EF4-FFF2-40B4-BE49-F238E27FC236}">
                <a16:creationId xmlns="" xmlns:a16="http://schemas.microsoft.com/office/drawing/2014/main" id="{3E4C1D88-ED6B-4D16-9DC1-EA5FB70ED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59" y="1060360"/>
            <a:ext cx="2608283" cy="260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016601" y="21222"/>
            <a:ext cx="3347114" cy="2497541"/>
            <a:chOff x="6803409" y="-357191"/>
            <a:chExt cx="4462818" cy="3330054"/>
          </a:xfrm>
        </p:grpSpPr>
        <p:pic>
          <p:nvPicPr>
            <p:cNvPr id="11" name="图片 9">
              <a:extLst>
                <a:ext uri="{FF2B5EF4-FFF2-40B4-BE49-F238E27FC236}">
                  <a16:creationId xmlns="" xmlns:a16="http://schemas.microsoft.com/office/drawing/2014/main" id="{2865A210-1A75-44C2-A563-954401F7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409" y="-357191"/>
              <a:ext cx="4462818" cy="333005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7273930" y="1510107"/>
              <a:ext cx="310228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Yoghurt</a:t>
              </a:r>
              <a:endParaRPr lang="en-US" sz="32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Number 1"/>
          <p:cNvSpPr/>
          <p:nvPr/>
        </p:nvSpPr>
        <p:spPr>
          <a:xfrm>
            <a:off x="440053" y="801483"/>
            <a:ext cx="1986164" cy="207511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1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7" name="Number 2"/>
          <p:cNvSpPr/>
          <p:nvPr/>
        </p:nvSpPr>
        <p:spPr>
          <a:xfrm>
            <a:off x="2396119" y="2882447"/>
            <a:ext cx="1852657" cy="209996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4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8" name="Number 4"/>
          <p:cNvSpPr/>
          <p:nvPr/>
        </p:nvSpPr>
        <p:spPr>
          <a:xfrm>
            <a:off x="440053" y="2917485"/>
            <a:ext cx="1956020" cy="2064928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3</a:t>
            </a:r>
            <a:endParaRPr lang="en-US" sz="9600" b="1" dirty="0">
              <a:ln w="38100">
                <a:solidFill>
                  <a:prstClr val="black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9" name="Number 5"/>
          <p:cNvSpPr/>
          <p:nvPr/>
        </p:nvSpPr>
        <p:spPr>
          <a:xfrm>
            <a:off x="2438400" y="819194"/>
            <a:ext cx="1827774" cy="207511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6" tIns="45678" rIns="91356" bIns="45678" rtlCol="0" anchor="ctr"/>
          <a:lstStyle/>
          <a:p>
            <a:pPr algn="ctr"/>
            <a:r>
              <a:rPr lang="en-US" sz="9600" b="1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71577" y="-1259499"/>
            <a:ext cx="1625567" cy="4199306"/>
            <a:chOff x="5295407" y="-1679332"/>
            <a:chExt cx="2167422" cy="5599074"/>
          </a:xfrm>
        </p:grpSpPr>
        <p:pic>
          <p:nvPicPr>
            <p:cNvPr id="25" name="图片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00" t="14933" r="58000" b="35289"/>
            <a:stretch/>
          </p:blipFill>
          <p:spPr>
            <a:xfrm>
              <a:off x="5295407" y="-1679332"/>
              <a:ext cx="2167422" cy="559907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733995" y="2554002"/>
              <a:ext cx="111719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3</a:t>
              </a:r>
            </a:p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stars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106" y="114998"/>
            <a:ext cx="916535" cy="4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47264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-282990" y="-166046"/>
            <a:ext cx="9190424" cy="5143500"/>
          </a:xfrm>
          <a:prstGeom prst="rect">
            <a:avLst/>
          </a:prstGeom>
        </p:spPr>
      </p:pic>
      <p:sp>
        <p:nvSpPr>
          <p:cNvPr id="2204" name="Cloud 2203">
            <a:extLst>
              <a:ext uri="{FF2B5EF4-FFF2-40B4-BE49-F238E27FC236}">
                <a16:creationId xmlns:a16="http://schemas.microsoft.com/office/drawing/2014/main" xmlns="" id="{F135DFC8-2021-39A0-2E3F-D5786D871715}"/>
              </a:ext>
            </a:extLst>
          </p:cNvPr>
          <p:cNvSpPr/>
          <p:nvPr/>
        </p:nvSpPr>
        <p:spPr>
          <a:xfrm rot="271090">
            <a:off x="553880" y="6695"/>
            <a:ext cx="7300961" cy="4531943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9" rIns="68567" bIns="34289" rtlCol="0" anchor="ctr"/>
          <a:lstStyle/>
          <a:p>
            <a:pPr algn="ctr" defTabSz="685647"/>
            <a:endParaRPr lang="en-US" sz="1400">
              <a:solidFill>
                <a:srgbClr val="FAFAFA"/>
              </a:solidFill>
            </a:endParaRPr>
          </a:p>
        </p:txBody>
      </p:sp>
      <p:grpSp>
        <p:nvGrpSpPr>
          <p:cNvPr id="2189" name="Google Shape;11617;p47">
            <a:extLst>
              <a:ext uri="{FF2B5EF4-FFF2-40B4-BE49-F238E27FC236}">
                <a16:creationId xmlns:a16="http://schemas.microsoft.com/office/drawing/2014/main" xmlns="" id="{3898201B-BA75-AD32-9EC8-2EC8BCBF401E}"/>
              </a:ext>
            </a:extLst>
          </p:cNvPr>
          <p:cNvGrpSpPr/>
          <p:nvPr/>
        </p:nvGrpSpPr>
        <p:grpSpPr>
          <a:xfrm rot="16590781" flipV="1">
            <a:off x="2237114" y="-278789"/>
            <a:ext cx="3159289" cy="5099587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:a16="http://schemas.microsoft.com/office/drawing/2014/main" xmlns="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:a16="http://schemas.microsoft.com/office/drawing/2014/main" xmlns="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:a16="http://schemas.microsoft.com/office/drawing/2014/main" xmlns="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:a16="http://schemas.microsoft.com/office/drawing/2014/main" xmlns="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:a16="http://schemas.microsoft.com/office/drawing/2014/main" xmlns="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:a16="http://schemas.microsoft.com/office/drawing/2014/main" xmlns="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:a16="http://schemas.microsoft.com/office/drawing/2014/main" xmlns="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:a16="http://schemas.microsoft.com/office/drawing/2014/main" xmlns="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:a16="http://schemas.microsoft.com/office/drawing/2014/main" xmlns="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:a16="http://schemas.microsoft.com/office/drawing/2014/main" xmlns="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:a16="http://schemas.microsoft.com/office/drawing/2014/main" xmlns="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:a16="http://schemas.microsoft.com/office/drawing/2014/main" xmlns="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defTabSz="685647"/>
              <a:endParaRPr sz="1300">
                <a:solidFill>
                  <a:srgbClr val="646B96"/>
                </a:solidFill>
              </a:endParaRPr>
            </a:p>
          </p:txBody>
        </p:sp>
      </p:grpSp>
      <p:sp>
        <p:nvSpPr>
          <p:cNvPr id="2095" name="Google Shape;2095;p35"/>
          <p:cNvSpPr txBox="1">
            <a:spLocks noGrp="1"/>
          </p:cNvSpPr>
          <p:nvPr>
            <p:ph type="ctrTitle"/>
          </p:nvPr>
        </p:nvSpPr>
        <p:spPr>
          <a:xfrm>
            <a:off x="1833295" y="57151"/>
            <a:ext cx="6167713" cy="3323130"/>
          </a:xfrm>
          <a:prstGeom prst="rect">
            <a:avLst/>
          </a:prstGeom>
        </p:spPr>
        <p:txBody>
          <a:bodyPr spcFirstLastPara="1" wrap="square" lIns="91407" tIns="91407" rIns="91407" bIns="91407" anchor="b" anchorCtr="0">
            <a:noAutofit/>
          </a:bodyPr>
          <a:lstStyle/>
          <a:p>
            <a:r>
              <a:rPr lang="en-US" sz="6000" dirty="0">
                <a:latin typeface="Comic Sans MS" panose="030F0702030302020204" pitchFamily="66" charset="0"/>
              </a:rPr>
              <a:t>Let’s sing !</a:t>
            </a:r>
          </a:p>
        </p:txBody>
      </p:sp>
      <p:sp>
        <p:nvSpPr>
          <p:cNvPr id="2113" name="Google Shape;2113;p35"/>
          <p:cNvSpPr/>
          <p:nvPr/>
        </p:nvSpPr>
        <p:spPr>
          <a:xfrm>
            <a:off x="995746" y="3777023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07" tIns="91407" rIns="91407" bIns="91407" anchor="ctr" anchorCtr="0">
            <a:noAutofit/>
          </a:bodyPr>
          <a:lstStyle/>
          <a:p>
            <a:pPr defTabSz="91417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7456696" y="314023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07" tIns="91407" rIns="91407" bIns="91407" anchor="ctr" anchorCtr="0">
            <a:noAutofit/>
          </a:bodyPr>
          <a:lstStyle/>
          <a:p>
            <a:pPr defTabSz="914175">
              <a:buClr>
                <a:srgbClr val="000000"/>
              </a:buClr>
            </a:pPr>
            <a:endParaRPr sz="1400" kern="0">
              <a:solidFill>
                <a:srgbClr val="FF70BA"/>
              </a:solidFill>
              <a:cs typeface="Arial"/>
              <a:sym typeface="Arial"/>
            </a:endParaRPr>
          </a:p>
        </p:txBody>
      </p:sp>
      <p:sp>
        <p:nvSpPr>
          <p:cNvPr id="2115" name="Google Shape;2115;p35"/>
          <p:cNvSpPr/>
          <p:nvPr/>
        </p:nvSpPr>
        <p:spPr>
          <a:xfrm>
            <a:off x="7196096" y="3639448"/>
            <a:ext cx="207420" cy="18677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07" tIns="91407" rIns="91407" bIns="91407" anchor="ctr" anchorCtr="0">
            <a:noAutofit/>
          </a:bodyPr>
          <a:lstStyle/>
          <a:p>
            <a:pPr defTabSz="91417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8" name="Google Shape;601;p25">
            <a:extLst>
              <a:ext uri="{FF2B5EF4-FFF2-40B4-BE49-F238E27FC236}">
                <a16:creationId xmlns:a16="http://schemas.microsoft.com/office/drawing/2014/main" xmlns="" id="{A0D95B02-85EA-0C3A-5910-4889E629B62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76647" y="1746018"/>
            <a:ext cx="6256207" cy="391013"/>
          </a:xfrm>
          <a:prstGeom prst="rect">
            <a:avLst/>
          </a:prstGeom>
        </p:spPr>
        <p:txBody>
          <a:bodyPr spcFirstLastPara="1" wrap="square" lIns="78172" tIns="78172" rIns="78172" bIns="78172" anchor="t" anchorCtr="0">
            <a:noAutofit/>
          </a:bodyPr>
          <a:lstStyle/>
          <a:p>
            <a:pPr marL="0" indent="0"/>
            <a:endParaRPr sz="30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Hair Food Stickers | Gfycat">
            <a:extLst>
              <a:ext uri="{FF2B5EF4-FFF2-40B4-BE49-F238E27FC236}">
                <a16:creationId xmlns:a16="http://schemas.microsoft.com/office/drawing/2014/main" xmlns="" id="{9F4E7F50-573A-E3D7-CED8-A7EA88BF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89" y="2190756"/>
            <a:ext cx="1372019" cy="137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Cute Cartoon Food Stickers for Android &amp; iOS | Gfycat">
            <a:extLst>
              <a:ext uri="{FF2B5EF4-FFF2-40B4-BE49-F238E27FC236}">
                <a16:creationId xmlns:a16="http://schemas.microsoft.com/office/drawing/2014/main" xmlns="" id="{64DEBC64-6C67-57F6-362C-ABA74C3CA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989" y="2114556"/>
            <a:ext cx="1372019" cy="137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ute Food Gif">
            <a:extLst>
              <a:ext uri="{FF2B5EF4-FFF2-40B4-BE49-F238E27FC236}">
                <a16:creationId xmlns:a16="http://schemas.microsoft.com/office/drawing/2014/main" xmlns="" id="{C802CE88-9E8C-B169-ED26-58DBFD75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937" y="209556"/>
            <a:ext cx="1248869" cy="124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2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244239-B18B-4FED-BDFB-F959DC3654D0}:288"/>
</p:tagLst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C1D2F1"/>
      </a:lt2>
      <a:accent1>
        <a:srgbClr val="A8BFE9"/>
      </a:accent1>
      <a:accent2>
        <a:srgbClr val="EC7459"/>
      </a:accent2>
      <a:accent3>
        <a:srgbClr val="596AEC"/>
      </a:accent3>
      <a:accent4>
        <a:srgbClr val="D4E7C7"/>
      </a:accent4>
      <a:accent5>
        <a:srgbClr val="BFEEA0"/>
      </a:accent5>
      <a:accent6>
        <a:srgbClr val="FFA87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Study Guide to Middle School Students by Slidesgo">
  <a:themeElements>
    <a:clrScheme name="Simple Light">
      <a:dk1>
        <a:srgbClr val="646B96"/>
      </a:dk1>
      <a:lt1>
        <a:srgbClr val="FAFAFA"/>
      </a:lt1>
      <a:dk2>
        <a:srgbClr val="D5D9EE"/>
      </a:dk2>
      <a:lt2>
        <a:srgbClr val="FBDC77"/>
      </a:lt2>
      <a:accent1>
        <a:srgbClr val="F172AC"/>
      </a:accent1>
      <a:accent2>
        <a:srgbClr val="FBBEE6"/>
      </a:accent2>
      <a:accent3>
        <a:srgbClr val="DADADA"/>
      </a:accent3>
      <a:accent4>
        <a:srgbClr val="F3F3F3"/>
      </a:accent4>
      <a:accent5>
        <a:srgbClr val="FFFFFF"/>
      </a:accent5>
      <a:accent6>
        <a:srgbClr val="FFFFFF"/>
      </a:accent6>
      <a:hlink>
        <a:srgbClr val="434D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udy Guide to Middle School Students by Slidesgo">
  <a:themeElements>
    <a:clrScheme name="Simple Light">
      <a:dk1>
        <a:srgbClr val="646B96"/>
      </a:dk1>
      <a:lt1>
        <a:srgbClr val="FAFAFA"/>
      </a:lt1>
      <a:dk2>
        <a:srgbClr val="D5D9EE"/>
      </a:dk2>
      <a:lt2>
        <a:srgbClr val="FBDC77"/>
      </a:lt2>
      <a:accent1>
        <a:srgbClr val="F172AC"/>
      </a:accent1>
      <a:accent2>
        <a:srgbClr val="FBBEE6"/>
      </a:accent2>
      <a:accent3>
        <a:srgbClr val="DADADA"/>
      </a:accent3>
      <a:accent4>
        <a:srgbClr val="F3F3F3"/>
      </a:accent4>
      <a:accent5>
        <a:srgbClr val="FFFFFF"/>
      </a:accent5>
      <a:accent6>
        <a:srgbClr val="FFFFFF"/>
      </a:accent6>
      <a:hlink>
        <a:srgbClr val="434D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5080</TotalTime>
  <Words>377</Words>
  <Application>Microsoft Office PowerPoint</Application>
  <PresentationFormat>On-screen Show (16:9)</PresentationFormat>
  <Paragraphs>103</Paragraphs>
  <Slides>27</Slides>
  <Notes>5</Notes>
  <HiddenSlides>0</HiddenSlides>
  <MMClips>6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It's Springtime! MK Plan by Slidesgo</vt:lpstr>
      <vt:lpstr>English Language Grammar Rules by Slidesgo</vt:lpstr>
      <vt:lpstr>2_Nature Activities Binder by Slidesgo</vt:lpstr>
      <vt:lpstr>7_Study Guide to Middle School Students by Slidesgo</vt:lpstr>
      <vt:lpstr>Study Guide to Middle School Students by Slidesgo</vt:lpstr>
      <vt:lpstr>2_Default Design</vt:lpstr>
      <vt:lpstr>1_It's Springtime! MK Plan by Slidesgo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sing !</vt:lpstr>
      <vt:lpstr>PowerPoint Presentation</vt:lpstr>
      <vt:lpstr>PowerPoint Presentation</vt:lpstr>
      <vt:lpstr> 2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93</cp:revision>
  <dcterms:created xsi:type="dcterms:W3CDTF">2023-02-24T13:12:48Z</dcterms:created>
  <dcterms:modified xsi:type="dcterms:W3CDTF">2024-06-20T05:36:01Z</dcterms:modified>
</cp:coreProperties>
</file>