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ppt/notesSlides/notesSlide13.xml" ContentType="application/vnd.openxmlformats-officedocument.presentationml.notesSlide+xml"/>
  <Override PartName="/ppt/tags/tag6.xml" ContentType="application/vnd.openxmlformats-officedocument.presentationml.tags+xml"/>
  <Override PartName="/ppt/notesSlides/notesSlide14.xml" ContentType="application/vnd.openxmlformats-officedocument.presentationml.notesSlide+xml"/>
  <Override PartName="/ppt/tags/tag7.xml" ContentType="application/vnd.openxmlformats-officedocument.presentationml.tags+xml"/>
  <Override PartName="/ppt/notesSlides/notesSlide15.xml" ContentType="application/vnd.openxmlformats-officedocument.presentationml.notesSlide+xml"/>
  <Override PartName="/ppt/tags/tag8.xml" ContentType="application/vnd.openxmlformats-officedocument.presentationml.tags+xml"/>
  <Override PartName="/ppt/notesSlides/notesSlide16.xml" ContentType="application/vnd.openxmlformats-officedocument.presentationml.notesSlide+xml"/>
  <Override PartName="/ppt/tags/tag9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media/audio3.wav" ContentType="audio/wav"/>
  <Override PartName="/ppt/tags/tag10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6" r:id="rId1"/>
  </p:sldMasterIdLst>
  <p:notesMasterIdLst>
    <p:notesMasterId r:id="rId34"/>
  </p:notesMasterIdLst>
  <p:sldIdLst>
    <p:sldId id="492" r:id="rId2"/>
    <p:sldId id="480" r:id="rId3"/>
    <p:sldId id="263" r:id="rId4"/>
    <p:sldId id="256" r:id="rId5"/>
    <p:sldId id="258" r:id="rId6"/>
    <p:sldId id="259" r:id="rId7"/>
    <p:sldId id="260" r:id="rId8"/>
    <p:sldId id="261" r:id="rId9"/>
    <p:sldId id="461" r:id="rId10"/>
    <p:sldId id="460" r:id="rId11"/>
    <p:sldId id="462" r:id="rId12"/>
    <p:sldId id="455" r:id="rId13"/>
    <p:sldId id="321" r:id="rId14"/>
    <p:sldId id="470" r:id="rId15"/>
    <p:sldId id="481" r:id="rId16"/>
    <p:sldId id="319" r:id="rId17"/>
    <p:sldId id="257" r:id="rId18"/>
    <p:sldId id="496" r:id="rId19"/>
    <p:sldId id="487" r:id="rId20"/>
    <p:sldId id="450" r:id="rId21"/>
    <p:sldId id="479" r:id="rId22"/>
    <p:sldId id="475" r:id="rId23"/>
    <p:sldId id="477" r:id="rId24"/>
    <p:sldId id="469" r:id="rId25"/>
    <p:sldId id="468" r:id="rId26"/>
    <p:sldId id="482" r:id="rId27"/>
    <p:sldId id="498" r:id="rId28"/>
    <p:sldId id="499" r:id="rId29"/>
    <p:sldId id="500" r:id="rId30"/>
    <p:sldId id="488" r:id="rId31"/>
    <p:sldId id="362" r:id="rId32"/>
    <p:sldId id="320" r:id="rId33"/>
  </p:sldIdLst>
  <p:sldSz cx="9147175" cy="5145088"/>
  <p:notesSz cx="6858000" cy="9144000"/>
  <p:embeddedFontLst>
    <p:embeddedFont>
      <p:font typeface="等线" panose="02010600030101010101" pitchFamily="2" charset="-122"/>
      <p:regular r:id="rId35"/>
      <p:bold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HP001 4 hàng" panose="020B0604020202020204" charset="0"/>
      <p:regular r:id="rId43"/>
      <p:bold r:id="rId44"/>
    </p:embeddedFont>
    <p:embeddedFont>
      <p:font typeface="Lato" panose="020B0604020202020204" charset="0"/>
      <p:regular r:id="rId45"/>
      <p:bold r:id="rId46"/>
      <p:italic r:id="rId47"/>
      <p:boldItalic r:id="rId48"/>
    </p:embeddedFont>
    <p:embeddedFont>
      <p:font typeface="Lato Black" panose="020B0604020202020204" charset="0"/>
      <p:bold r:id="rId49"/>
    </p:embeddedFont>
    <p:embeddedFont>
      <p:font typeface="Sitka Display" panose="02000505000000020004" pitchFamily="2" charset="0"/>
      <p:regular r:id="rId50"/>
      <p:bold r:id="rId51"/>
      <p:italic r:id="rId52"/>
      <p:boldItalic r:id="rId53"/>
    </p:embeddedFont>
    <p:embeddedFont>
      <p:font typeface="Times" panose="02020603050405020304" pitchFamily="18" charset="0"/>
      <p:regular r:id="rId54"/>
      <p:bold r:id="rId55"/>
      <p:italic r:id="rId56"/>
      <p:boldItalic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F8A6D7"/>
    <a:srgbClr val="E1EFFF"/>
    <a:srgbClr val="FDD7D2"/>
    <a:srgbClr val="40505E"/>
    <a:srgbClr val="F9B5DD"/>
    <a:srgbClr val="3B6BDD"/>
    <a:srgbClr val="8599A8"/>
    <a:srgbClr val="73C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91" autoAdjust="0"/>
    <p:restoredTop sz="69857" autoAdjust="0"/>
  </p:normalViewPr>
  <p:slideViewPr>
    <p:cSldViewPr snapToGrid="0">
      <p:cViewPr varScale="1">
        <p:scale>
          <a:sx n="74" d="100"/>
          <a:sy n="74" d="100"/>
        </p:scale>
        <p:origin x="772" y="52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font" Target="fonts/font2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1-11-08T16:15:18.6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5657 9937 0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7F477-8E08-4A04-9F11-45605D82AB45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6458A-C46D-4FD0-8EFB-C336A45B0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3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6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61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22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79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22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99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6458A-C46D-4FD0-8EFB-C336A45B09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159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6458A-C46D-4FD0-8EFB-C336A45B09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2472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6458A-C46D-4FD0-8EFB-C336A45B09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172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87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274894-6E2F-484B-BE29-D6E7C83F44D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483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58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84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37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96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14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20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57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033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38B8-FD46-4D34-95FD-B9462589E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B12A8D-3928-401A-9D0C-EE46DDE84E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1036B-14C9-4512-991D-EF5911094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92C23-AB59-4B1B-A87E-F2928C34B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B482B-F51E-4128-8720-FC3104E7B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050863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13525-824E-47AA-9776-4154FE50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56816-113F-4C62-8561-8A56B75DC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45DED-A345-4E3C-9F71-21573D816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6242A-594E-44D0-846A-9926B440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8639B-136F-4610-9EB6-74281580F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964334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8842A4-7D8A-4703-AFF9-1B87EC81F0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45082-1A8B-4C04-972A-4C177CD80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071DE-9A8E-4DC0-BC91-26B76B9AD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E7F45-59C2-4FFD-B8BF-FBBADBA5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4C1B0-5819-48AB-A507-18D089A87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642391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9">
            <a:extLst>
              <a:ext uri="{FF2B5EF4-FFF2-40B4-BE49-F238E27FC236}">
                <a16:creationId xmlns:a16="http://schemas.microsoft.com/office/drawing/2014/main" id="{5DCE7948-7AF2-4EA7-B753-240D5AC48B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4624" y="620887"/>
            <a:ext cx="6257928" cy="33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0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25" y="271016"/>
            <a:ext cx="8486545" cy="451412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7175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7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0E060-2EBA-4079-8D4F-59CC53647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E6B6D-DB99-430A-A581-3BA08BE1F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766FE-9D2E-424E-8107-FA483C813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849AC-78B5-4E3E-A9F1-C32093F18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8914C-3690-4E3F-A85B-7F24C1656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783957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B5628-B4B8-4F8E-94D9-F5481BA8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36395C-6FF5-4557-BC7A-F1CFEC8DF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72EC1-E35E-4D9F-A19B-2C599B49E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14D9E-A9B2-48FD-829C-81AC30E1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4A15E-BF40-4A2C-9494-AFA9C87C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71399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C0C15-1D5D-407F-9461-2C305BD7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1BEE0-01E0-4CE7-82B1-5F0B23744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4741A-2F55-42D0-954F-A47A7A51D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F34189-7D08-4452-B62A-E6961DFED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2FEFE-E590-40F7-85D3-F40EEDD16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41EA20-F230-4233-9B05-71B8F172E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396814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5A556-79C7-4217-868B-4F2E6D490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FB2495-6F75-4AD0-AD7F-16C3B9C41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EF2AB2-387C-45A0-9184-836EE6902F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774B9-2820-431D-9EFD-E3EAEADB30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5892C8-E274-436F-9144-82C26BAB3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4FBACE-DEBF-4849-BEFB-1ADBC1261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4878EF-9889-4978-97ED-808C48E1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FE8F44-2CB6-486A-A560-B01591F42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824059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53EBF-6327-46FE-8E71-E2E679C1B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0B8DC3-12A7-408A-8DBF-072AA7905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62EA4-3075-4B43-9A30-4A53EB475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07BD7C-F36E-491C-B975-C35D58D1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776023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6DE7D3-8780-4890-8847-90487D5B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18FCD-3B4F-4866-BCD2-D1B02B177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81909-CA32-4D97-8125-E9001E013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769304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27C62-1AE1-400A-9B56-60F38A986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2B789-D4F8-4660-B25E-6CB025DD6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57E7BC-A227-42E4-B041-E8D03C3B2C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F72A68-B6F7-4443-9CE7-621061BFF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967B4-4922-4E8A-BDD6-EF4CABCED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5F1DB-00D2-441F-9FA3-6C871C85B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647056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C84A2-8A65-44AF-8C03-918AF517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1EFBC9-C6F3-4787-9606-CD82613E1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5F8E25-BE9E-4B84-8805-8BDABE7BD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C673A-698A-420B-A897-595A6ABFA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94C09-7301-487D-B6FB-0276BB495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B0234-A98C-4CD6-92EF-66B1553E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043968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883C97-4DCC-4941-8B81-3650628E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170EC-73CD-49E5-8BDB-6B140FDF4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71CFA2-371A-4A4E-A745-08643B09C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pPr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F5E66-9B5D-440F-8A57-CD11AEBF8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B9EB3-8E31-431A-A7F5-28542FFCB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83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ransition>
    <p:zoom/>
  </p:transition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2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5.png"/><Relationship Id="rId2" Type="http://schemas.microsoft.com/office/2007/relationships/media" Target="../media/media1.mp3"/><Relationship Id="rId1" Type="http://schemas.openxmlformats.org/officeDocument/2006/relationships/tags" Target="../tags/tag4.xml"/><Relationship Id="rId6" Type="http://schemas.openxmlformats.org/officeDocument/2006/relationships/image" Target="../media/image47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media1.mp3"/><Relationship Id="rId7" Type="http://schemas.openxmlformats.org/officeDocument/2006/relationships/image" Target="../media/image47.png"/><Relationship Id="rId12" Type="http://schemas.openxmlformats.org/officeDocument/2006/relationships/image" Target="../media/image5.png"/><Relationship Id="rId2" Type="http://schemas.microsoft.com/office/2007/relationships/media" Target="../media/media1.mp3"/><Relationship Id="rId1" Type="http://schemas.openxmlformats.org/officeDocument/2006/relationships/tags" Target="../tags/tag5.xml"/><Relationship Id="rId6" Type="http://schemas.openxmlformats.org/officeDocument/2006/relationships/audio" Target="../media/audio1.wav"/><Relationship Id="rId11" Type="http://schemas.openxmlformats.org/officeDocument/2006/relationships/image" Target="../media/image50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49.png"/><Relationship Id="rId4" Type="http://schemas.openxmlformats.org/officeDocument/2006/relationships/slideLayout" Target="../slideLayouts/slideLayout1.xml"/><Relationship Id="rId9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.pn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1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media7.wav"/><Relationship Id="rId7" Type="http://schemas.openxmlformats.org/officeDocument/2006/relationships/notesSlide" Target="../notesSlides/notesSlide19.xml"/><Relationship Id="rId2" Type="http://schemas.microsoft.com/office/2007/relationships/media" Target="../media/media7.wav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1.mp3"/><Relationship Id="rId10" Type="http://schemas.openxmlformats.org/officeDocument/2006/relationships/image" Target="../media/image54.png"/><Relationship Id="rId4" Type="http://schemas.microsoft.com/office/2007/relationships/media" Target="../media/media1.mp3"/><Relationship Id="rId9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6.xml"/><Relationship Id="rId3" Type="http://schemas.microsoft.com/office/2007/relationships/media" Target="../media/media4.mp3"/><Relationship Id="rId7" Type="http://schemas.openxmlformats.org/officeDocument/2006/relationships/image" Target="../media/image7.gif"/><Relationship Id="rId12" Type="http://schemas.openxmlformats.org/officeDocument/2006/relationships/slide" Target="slide5.xml"/><Relationship Id="rId2" Type="http://schemas.openxmlformats.org/officeDocument/2006/relationships/audio" Target="../media/media3.mp3"/><Relationship Id="rId16" Type="http://schemas.openxmlformats.org/officeDocument/2006/relationships/image" Target="../media/image5.png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15" Type="http://schemas.openxmlformats.org/officeDocument/2006/relationships/slide" Target="slide8.xml"/><Relationship Id="rId10" Type="http://schemas.openxmlformats.org/officeDocument/2006/relationships/image" Target="../media/image12.png"/><Relationship Id="rId4" Type="http://schemas.openxmlformats.org/officeDocument/2006/relationships/audio" Target="../media/media4.mp3"/><Relationship Id="rId9" Type="http://schemas.openxmlformats.org/officeDocument/2006/relationships/image" Target="../media/image11.png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15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15.jp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15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C5793D-F97A-4CF0-9B65-597CF368EB20}"/>
              </a:ext>
            </a:extLst>
          </p:cNvPr>
          <p:cNvSpPr txBox="1"/>
          <p:nvPr/>
        </p:nvSpPr>
        <p:spPr>
          <a:xfrm>
            <a:off x="1056790" y="187764"/>
            <a:ext cx="6720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TRUNG S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 TRẦM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019187-120F-4B00-9BAE-925236EAE2D4}"/>
              </a:ext>
            </a:extLst>
          </p:cNvPr>
          <p:cNvSpPr txBox="1"/>
          <p:nvPr/>
        </p:nvSpPr>
        <p:spPr>
          <a:xfrm>
            <a:off x="788122" y="2551176"/>
            <a:ext cx="817186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10 :PHÉP CỘNG TRONG PHẠM VI 10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Thêm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vào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</a:t>
            </a:r>
          </a:p>
        </p:txBody>
      </p:sp>
      <p:sp>
        <p:nvSpPr>
          <p:cNvPr id="35" name="WordArt 10">
            <a:extLst>
              <a:ext uri="{FF2B5EF4-FFF2-40B4-BE49-F238E27FC236}">
                <a16:creationId xmlns:a16="http://schemas.microsoft.com/office/drawing/2014/main" id="{E43DD492-4D05-4413-92B9-64579F5823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56790" y="1055914"/>
            <a:ext cx="6312839" cy="50965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202564"/>
              </a:avLst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1" i="0" u="none" strike="noStrike" kern="10" cap="none" spc="0" normalizeH="0" baseline="0" noProof="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CHÀO MỪNG CÁC CON ĐẾN VỚI TIẾT TOÁN LỚP 1!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79C8ED-BCCB-474E-B4FE-AE3C65D9780E}"/>
              </a:ext>
            </a:extLst>
          </p:cNvPr>
          <p:cNvSpPr txBox="1"/>
          <p:nvPr/>
        </p:nvSpPr>
        <p:spPr>
          <a:xfrm>
            <a:off x="1921164" y="4465234"/>
            <a:ext cx="5679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Giáo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Đặng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Thị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Lan Anh</a:t>
            </a:r>
          </a:p>
        </p:txBody>
      </p:sp>
      <p:pic>
        <p:nvPicPr>
          <p:cNvPr id="16" name="bensound-ukulele">
            <a:hlinkClick r:id="" action="ppaction://media"/>
            <a:extLst>
              <a:ext uri="{FF2B5EF4-FFF2-40B4-BE49-F238E27FC236}">
                <a16:creationId xmlns:a16="http://schemas.microsoft.com/office/drawing/2014/main" id="{65128D53-3040-4CE6-958B-D3D4305319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3948" y="453548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495699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audio>
              <p:cMediaNode vol="19697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479523-8F6C-4384-8852-4D8709956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9660"/>
            <a:ext cx="6988630" cy="46056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9A08A7-7AED-4715-852A-3A616CC37E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057"/>
            <a:ext cx="3305040" cy="16525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F13920-90CF-4618-BC39-70BFEFC4B6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1" t="14070" r="43872" b="66390"/>
          <a:stretch/>
        </p:blipFill>
        <p:spPr>
          <a:xfrm>
            <a:off x="2035629" y="1515787"/>
            <a:ext cx="3926608" cy="28107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4205892"/>
      </p:ext>
    </p:extLst>
  </p:cSld>
  <p:clrMapOvr>
    <a:masterClrMapping/>
  </p:clrMapOvr>
  <p:transition>
    <p:zoom/>
  </p:transition>
  <p:extLst>
    <p:ext uri="{E180D4A7-C9FB-4DFB-919C-405C955672EB}">
      <p14:showEvtLst xmlns:p14="http://schemas.microsoft.com/office/powerpoint/2010/main">
        <p14:playEvt time="3026" objId="4"/>
        <p14:stopEvt time="13421" objId="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479523-8F6C-4384-8852-4D8709956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78" y="568589"/>
            <a:ext cx="6328240" cy="37094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9A08A7-7AED-4715-852A-3A616CC37E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42" y="-91057"/>
            <a:ext cx="2499497" cy="165252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F42D20BC-C45E-4166-88CB-F78CA4711F73}"/>
              </a:ext>
            </a:extLst>
          </p:cNvPr>
          <p:cNvSpPr/>
          <p:nvPr/>
        </p:nvSpPr>
        <p:spPr>
          <a:xfrm>
            <a:off x="4685016" y="650188"/>
            <a:ext cx="2657501" cy="1387365"/>
          </a:xfrm>
          <a:prstGeom prst="wedgeRoundRectCallout">
            <a:avLst>
              <a:gd name="adj1" fmla="val -53680"/>
              <a:gd name="adj2" fmla="val 6628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F4A1AC-A7CF-4634-BDF1-140143272A41}"/>
              </a:ext>
            </a:extLst>
          </p:cNvPr>
          <p:cNvSpPr txBox="1"/>
          <p:nvPr/>
        </p:nvSpPr>
        <p:spPr>
          <a:xfrm>
            <a:off x="4685017" y="759096"/>
            <a:ext cx="2657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4F3E68E-46C6-457C-BFF4-2513AFB1FF08}"/>
              </a:ext>
            </a:extLst>
          </p:cNvPr>
          <p:cNvSpPr/>
          <p:nvPr/>
        </p:nvSpPr>
        <p:spPr>
          <a:xfrm>
            <a:off x="5412757" y="1529298"/>
            <a:ext cx="567558" cy="34684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3E7684F6-3FD8-4C5B-AC57-B2446B567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77" y="2350769"/>
            <a:ext cx="1404937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E24B12F3-03B4-4455-908A-74567712C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892" y="1741578"/>
            <a:ext cx="1771651" cy="2614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9A8D657-4FD3-4D47-9866-A865782F766D}"/>
              </a:ext>
            </a:extLst>
          </p:cNvPr>
          <p:cNvSpPr txBox="1"/>
          <p:nvPr/>
        </p:nvSpPr>
        <p:spPr>
          <a:xfrm>
            <a:off x="515192" y="1796635"/>
            <a:ext cx="3603352" cy="2779864"/>
          </a:xfrm>
          <a:prstGeom prst="rect">
            <a:avLst/>
          </a:prstGeom>
          <a:noFill/>
          <a:ln>
            <a:solidFill>
              <a:srgbClr val="0000CC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4B3791F-4CC1-4240-AA5E-50D90E64290D}"/>
                  </a:ext>
                </a:extLst>
              </p14:cNvPr>
              <p14:cNvContentPartPr/>
              <p14:nvPr/>
            </p14:nvContentPartPr>
            <p14:xfrm>
              <a:off x="2036520" y="357732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4B3791F-4CC1-4240-AA5E-50D90E64290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27160" y="35679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10256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zoom/>
      </p:transition>
    </mc:Choice>
    <mc:Fallback xmlns="">
      <p:transition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5A4CCD-561A-4886-8E2C-7AC92B949E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057"/>
            <a:ext cx="2851742" cy="142587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C23D9BC-CAA9-46C1-9268-F92EB9CCF00D}"/>
              </a:ext>
            </a:extLst>
          </p:cNvPr>
          <p:cNvGrpSpPr/>
          <p:nvPr/>
        </p:nvGrpSpPr>
        <p:grpSpPr>
          <a:xfrm>
            <a:off x="1582601" y="2277125"/>
            <a:ext cx="2806261" cy="426912"/>
            <a:chOff x="851341" y="2366347"/>
            <a:chExt cx="2806261" cy="426912"/>
          </a:xfrm>
        </p:grpSpPr>
        <p:sp>
          <p:nvSpPr>
            <p:cNvPr id="6" name="Flowchart: Connector 5">
              <a:extLst>
                <a:ext uri="{FF2B5EF4-FFF2-40B4-BE49-F238E27FC236}">
                  <a16:creationId xmlns:a16="http://schemas.microsoft.com/office/drawing/2014/main" id="{4EDAF55E-4929-448F-BAE2-E3534D812599}"/>
                </a:ext>
              </a:extLst>
            </p:cNvPr>
            <p:cNvSpPr/>
            <p:nvPr/>
          </p:nvSpPr>
          <p:spPr>
            <a:xfrm>
              <a:off x="851341" y="2385846"/>
              <a:ext cx="451945" cy="407413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62F44C1D-78CC-4BCF-BD04-7BD84E8087C9}"/>
                </a:ext>
              </a:extLst>
            </p:cNvPr>
            <p:cNvSpPr/>
            <p:nvPr/>
          </p:nvSpPr>
          <p:spPr>
            <a:xfrm>
              <a:off x="1418893" y="2384104"/>
              <a:ext cx="451945" cy="407413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id="{1BA90492-AF81-4337-9AD3-023116A9966A}"/>
                </a:ext>
              </a:extLst>
            </p:cNvPr>
            <p:cNvSpPr/>
            <p:nvPr/>
          </p:nvSpPr>
          <p:spPr>
            <a:xfrm>
              <a:off x="1986455" y="2379623"/>
              <a:ext cx="451945" cy="394138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id="{2F9760F6-981F-4A80-99A3-DB9E3C9E5BB6}"/>
                </a:ext>
              </a:extLst>
            </p:cNvPr>
            <p:cNvSpPr/>
            <p:nvPr/>
          </p:nvSpPr>
          <p:spPr>
            <a:xfrm>
              <a:off x="2585544" y="2379622"/>
              <a:ext cx="451945" cy="407413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id="{B1E609B2-BF7E-4C9E-9D25-A103CD79732F}"/>
                </a:ext>
              </a:extLst>
            </p:cNvPr>
            <p:cNvSpPr/>
            <p:nvPr/>
          </p:nvSpPr>
          <p:spPr>
            <a:xfrm>
              <a:off x="3205657" y="2366347"/>
              <a:ext cx="451945" cy="407413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E123ECC-1AB8-4339-BA67-8C6BDC731CF8}"/>
              </a:ext>
            </a:extLst>
          </p:cNvPr>
          <p:cNvSpPr txBox="1"/>
          <p:nvPr/>
        </p:nvSpPr>
        <p:spPr>
          <a:xfrm>
            <a:off x="1519100" y="1401445"/>
            <a:ext cx="5328013" cy="1644648"/>
          </a:xfrm>
          <a:prstGeom prst="rect">
            <a:avLst/>
          </a:prstGeom>
          <a:noFill/>
          <a:ln w="28575">
            <a:solidFill>
              <a:srgbClr val="0000CC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047FF41-C1CF-4E84-A32F-D3EDB0796B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7" t="38218" r="40713" b="59746"/>
          <a:stretch/>
        </p:blipFill>
        <p:spPr>
          <a:xfrm>
            <a:off x="1519101" y="1816356"/>
            <a:ext cx="2783816" cy="4074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82F7A3-3407-4BE6-856F-DC78ADE64678}"/>
              </a:ext>
            </a:extLst>
          </p:cNvPr>
          <p:cNvSpPr txBox="1"/>
          <p:nvPr/>
        </p:nvSpPr>
        <p:spPr>
          <a:xfrm>
            <a:off x="2602098" y="1334814"/>
            <a:ext cx="714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</a:rPr>
              <a:t>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118E2DD-A342-402E-BA98-B3919FD9C3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1" t="38801" r="33939" b="59660"/>
          <a:stretch/>
        </p:blipFill>
        <p:spPr>
          <a:xfrm>
            <a:off x="4247516" y="1858034"/>
            <a:ext cx="714706" cy="4099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0F4986-CF71-4A63-9E8B-A772264BE0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1" t="38801" r="33939" b="59660"/>
          <a:stretch/>
        </p:blipFill>
        <p:spPr>
          <a:xfrm>
            <a:off x="5026822" y="1839863"/>
            <a:ext cx="718184" cy="41199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5A62C13-2159-4DD6-8657-05EAFC4AE9E0}"/>
              </a:ext>
            </a:extLst>
          </p:cNvPr>
          <p:cNvSpPr txBox="1"/>
          <p:nvPr/>
        </p:nvSpPr>
        <p:spPr>
          <a:xfrm>
            <a:off x="4797463" y="1549831"/>
            <a:ext cx="714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</a:rPr>
              <a:t>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1BFEC-DE67-413F-B013-A95AA15A3CC1}"/>
              </a:ext>
            </a:extLst>
          </p:cNvPr>
          <p:cNvSpPr txBox="1"/>
          <p:nvPr/>
        </p:nvSpPr>
        <p:spPr>
          <a:xfrm>
            <a:off x="5535581" y="1522638"/>
            <a:ext cx="714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</a:rPr>
              <a:t>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4365E8-2415-482A-8915-3E6326F8DD38}"/>
              </a:ext>
            </a:extLst>
          </p:cNvPr>
          <p:cNvSpPr txBox="1"/>
          <p:nvPr/>
        </p:nvSpPr>
        <p:spPr>
          <a:xfrm>
            <a:off x="3766487" y="3453507"/>
            <a:ext cx="370111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42FBD5-37FA-4444-8A79-F7C62EF1731B}"/>
              </a:ext>
            </a:extLst>
          </p:cNvPr>
          <p:cNvSpPr txBox="1"/>
          <p:nvPr/>
        </p:nvSpPr>
        <p:spPr>
          <a:xfrm>
            <a:off x="6250287" y="3426555"/>
            <a:ext cx="1217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, 6 ,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2715E9-E72D-4579-83B3-4494CB7240D7}"/>
              </a:ext>
            </a:extLst>
          </p:cNvPr>
          <p:cNvSpPr txBox="1"/>
          <p:nvPr/>
        </p:nvSpPr>
        <p:spPr>
          <a:xfrm>
            <a:off x="6847113" y="3426555"/>
            <a:ext cx="1169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D9F752-DABD-40DE-8B3E-6CEECBFA54F4}"/>
              </a:ext>
            </a:extLst>
          </p:cNvPr>
          <p:cNvSpPr txBox="1"/>
          <p:nvPr/>
        </p:nvSpPr>
        <p:spPr>
          <a:xfrm>
            <a:off x="983512" y="3426555"/>
            <a:ext cx="2186148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+ 2 = 7 </a:t>
            </a: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7847C179-AA17-4175-80F5-EDA74A840FFF}"/>
              </a:ext>
            </a:extLst>
          </p:cNvPr>
          <p:cNvSpPr/>
          <p:nvPr/>
        </p:nvSpPr>
        <p:spPr>
          <a:xfrm>
            <a:off x="5362135" y="2251854"/>
            <a:ext cx="451945" cy="407413"/>
          </a:xfrm>
          <a:prstGeom prst="flowChartConnector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</a:endParaRP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1AFD7A9A-6B4C-488F-A772-90DAF1478C57}"/>
              </a:ext>
            </a:extLst>
          </p:cNvPr>
          <p:cNvSpPr/>
          <p:nvPr/>
        </p:nvSpPr>
        <p:spPr>
          <a:xfrm>
            <a:off x="6306180" y="2223769"/>
            <a:ext cx="451945" cy="407413"/>
          </a:xfrm>
          <a:prstGeom prst="flowChartConnector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36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0659E-6 -3.26751E-6 L -0.07949 0.0058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4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0146E-6 2.02715E-6 L -0.10309 0.0052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6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0" grpId="0"/>
      <p:bldP spid="21" grpId="0"/>
      <p:bldP spid="22" grpId="0" animBg="1"/>
      <p:bldP spid="4" grpId="0"/>
      <p:bldP spid="24" grpId="0"/>
      <p:bldP spid="23" grpId="0" animBg="1"/>
      <p:bldP spid="25" grpId="0" animBg="1"/>
      <p:bldP spid="25" grpId="1" animBg="1"/>
      <p:bldP spid="26" grpId="0" animBg="1"/>
      <p:bldP spid="2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E67998-C68B-42EE-969E-F4B854D51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904" y="1075033"/>
            <a:ext cx="4398442" cy="219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93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34735-4944-4DE1-9E17-0BE4F1718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6C58E-BE6E-4F2D-A52D-A44C745AB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E51A5AD-57F6-43A5-84DC-A49D58A76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6" y="273929"/>
            <a:ext cx="6585857" cy="425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686335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71F78-31B8-4EEA-BC76-ED9CAB997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Media1 (online-video-cutter.com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3772" y="549501"/>
            <a:ext cx="6204858" cy="4046085"/>
          </a:xfrm>
        </p:spPr>
      </p:pic>
    </p:spTree>
    <p:extLst>
      <p:ext uri="{BB962C8B-B14F-4D97-AF65-F5344CB8AC3E}">
        <p14:creationId xmlns:p14="http://schemas.microsoft.com/office/powerpoint/2010/main" val="383420768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AAA-LÀM ẢNH SLIDE\Bai10-HĐ2-1b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3477" y="993894"/>
            <a:ext cx="3620437" cy="3090702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56" y="-199289"/>
            <a:ext cx="1670428" cy="835215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1233261" y="3627974"/>
            <a:ext cx="1713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 + 1 =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81600" y="3697894"/>
            <a:ext cx="1893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 + 3 = </a:t>
            </a:r>
          </a:p>
        </p:txBody>
      </p:sp>
      <p:pic>
        <p:nvPicPr>
          <p:cNvPr id="2050" name="Picture 2" descr="F:\AAA-LÀM ẢNH SLIDE\Bai10-HĐ2-1a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46664" y="1517114"/>
            <a:ext cx="2511182" cy="1877252"/>
          </a:xfrm>
          <a:prstGeom prst="rect">
            <a:avLst/>
          </a:prstGeom>
          <a:noFill/>
        </p:spPr>
      </p:pic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803199" y="785799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493429" y="785799"/>
            <a:ext cx="1579210" cy="430748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DF2EC5-485F-46EB-923E-B190DFC38327}"/>
              </a:ext>
            </a:extLst>
          </p:cNvPr>
          <p:cNvSpPr txBox="1"/>
          <p:nvPr/>
        </p:nvSpPr>
        <p:spPr>
          <a:xfrm>
            <a:off x="1896684" y="0"/>
            <a:ext cx="1512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C4E560-100D-4D9C-8FC9-162E9B92261A}"/>
              </a:ext>
            </a:extLst>
          </p:cNvPr>
          <p:cNvSpPr/>
          <p:nvPr/>
        </p:nvSpPr>
        <p:spPr>
          <a:xfrm>
            <a:off x="2580353" y="3627974"/>
            <a:ext cx="513568" cy="453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188F1D-53B5-4E32-A767-92DC2D1C0F11}"/>
              </a:ext>
            </a:extLst>
          </p:cNvPr>
          <p:cNvSpPr/>
          <p:nvPr/>
        </p:nvSpPr>
        <p:spPr>
          <a:xfrm>
            <a:off x="6433457" y="3697894"/>
            <a:ext cx="641651" cy="453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4054" y="0"/>
            <a:ext cx="6487914" cy="514508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FBBA-FBD6-4D2F-9F77-E4DE532B546A}" type="slidenum">
              <a:rPr lang="en-US" smtClean="0"/>
              <a:t>17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668" y="581057"/>
            <a:ext cx="3292385" cy="32282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252" y="2064916"/>
            <a:ext cx="430668" cy="35511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B00A741-5FF4-4F09-9107-763CED1B22AE}"/>
              </a:ext>
            </a:extLst>
          </p:cNvPr>
          <p:cNvSpPr txBox="1"/>
          <p:nvPr/>
        </p:nvSpPr>
        <p:spPr>
          <a:xfrm>
            <a:off x="1881451" y="403265"/>
            <a:ext cx="2110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591560-28B5-4120-947C-20C7DC603BC6}"/>
              </a:ext>
            </a:extLst>
          </p:cNvPr>
          <p:cNvSpPr txBox="1"/>
          <p:nvPr/>
        </p:nvSpPr>
        <p:spPr>
          <a:xfrm flipH="1">
            <a:off x="1755226" y="1025459"/>
            <a:ext cx="1034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6" name="Rounded Rectangle 65">
            <a:extLst>
              <a:ext uri="{FF2B5EF4-FFF2-40B4-BE49-F238E27FC236}">
                <a16:creationId xmlns:a16="http://schemas.microsoft.com/office/drawing/2014/main" id="{F6372496-5E7F-4D4A-BFD3-70BB762ADE2C}"/>
              </a:ext>
            </a:extLst>
          </p:cNvPr>
          <p:cNvSpPr/>
          <p:nvPr/>
        </p:nvSpPr>
        <p:spPr>
          <a:xfrm>
            <a:off x="1755228" y="4018530"/>
            <a:ext cx="714530" cy="5769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B79C35-F4AC-4E07-9131-7BFBE71FA82E}"/>
              </a:ext>
            </a:extLst>
          </p:cNvPr>
          <p:cNvSpPr txBox="1"/>
          <p:nvPr/>
        </p:nvSpPr>
        <p:spPr>
          <a:xfrm>
            <a:off x="2789413" y="4010698"/>
            <a:ext cx="294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8" name="Rounded Rectangle 65">
            <a:extLst>
              <a:ext uri="{FF2B5EF4-FFF2-40B4-BE49-F238E27FC236}">
                <a16:creationId xmlns:a16="http://schemas.microsoft.com/office/drawing/2014/main" id="{48CE8E26-D949-42CA-AECF-D4D35171259F}"/>
              </a:ext>
            </a:extLst>
          </p:cNvPr>
          <p:cNvSpPr/>
          <p:nvPr/>
        </p:nvSpPr>
        <p:spPr>
          <a:xfrm>
            <a:off x="3344937" y="4070906"/>
            <a:ext cx="701753" cy="5477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41D8A9-FABD-4999-96D1-F445D08EEAE1}"/>
              </a:ext>
            </a:extLst>
          </p:cNvPr>
          <p:cNvSpPr txBox="1"/>
          <p:nvPr/>
        </p:nvSpPr>
        <p:spPr>
          <a:xfrm>
            <a:off x="4325245" y="4010697"/>
            <a:ext cx="25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8" name="Rounded Rectangle 65">
            <a:extLst>
              <a:ext uri="{FF2B5EF4-FFF2-40B4-BE49-F238E27FC236}">
                <a16:creationId xmlns:a16="http://schemas.microsoft.com/office/drawing/2014/main" id="{6FAA2BBB-8AE5-4F88-BFE8-3DFDE4D824C7}"/>
              </a:ext>
            </a:extLst>
          </p:cNvPr>
          <p:cNvSpPr/>
          <p:nvPr/>
        </p:nvSpPr>
        <p:spPr>
          <a:xfrm>
            <a:off x="4993060" y="3987088"/>
            <a:ext cx="714530" cy="5769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9" name="Rounded Rectangle 65">
            <a:extLst>
              <a:ext uri="{FF2B5EF4-FFF2-40B4-BE49-F238E27FC236}">
                <a16:creationId xmlns:a16="http://schemas.microsoft.com/office/drawing/2014/main" id="{2B13AFE4-45C2-406C-BFAA-3A6C26CC19A8}"/>
              </a:ext>
            </a:extLst>
          </p:cNvPr>
          <p:cNvSpPr/>
          <p:nvPr/>
        </p:nvSpPr>
        <p:spPr>
          <a:xfrm>
            <a:off x="5043043" y="3987087"/>
            <a:ext cx="714530" cy="576943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3922419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508 0.00216 L -0.06508 0.2520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/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6045" y="827450"/>
            <a:ext cx="6106887" cy="389492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FBBA-FBD6-4D2F-9F77-E4DE532B54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78" y="827450"/>
            <a:ext cx="4723619" cy="26901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505" y="1554316"/>
            <a:ext cx="549745" cy="4283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117" y="1740204"/>
            <a:ext cx="674687" cy="45336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851" y="1290152"/>
            <a:ext cx="574734" cy="4783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BF842A8-0C42-41DA-9571-6A14C5B1BCFF}"/>
              </a:ext>
            </a:extLst>
          </p:cNvPr>
          <p:cNvSpPr txBox="1"/>
          <p:nvPr/>
        </p:nvSpPr>
        <p:spPr>
          <a:xfrm>
            <a:off x="3336716" y="3732863"/>
            <a:ext cx="294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0C36B1-E978-448F-9800-7880F9FA7D03}"/>
              </a:ext>
            </a:extLst>
          </p:cNvPr>
          <p:cNvSpPr txBox="1"/>
          <p:nvPr/>
        </p:nvSpPr>
        <p:spPr>
          <a:xfrm>
            <a:off x="4679489" y="3725031"/>
            <a:ext cx="25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4" name="Rounded Rectangle 65">
            <a:extLst>
              <a:ext uri="{FF2B5EF4-FFF2-40B4-BE49-F238E27FC236}">
                <a16:creationId xmlns:a16="http://schemas.microsoft.com/office/drawing/2014/main" id="{EFE0E0FA-5BEC-4C4A-8970-F88FDB29E7C1}"/>
              </a:ext>
            </a:extLst>
          </p:cNvPr>
          <p:cNvSpPr/>
          <p:nvPr/>
        </p:nvSpPr>
        <p:spPr>
          <a:xfrm>
            <a:off x="5158905" y="3717199"/>
            <a:ext cx="714530" cy="584774"/>
          </a:xfrm>
          <a:prstGeom prst="roundRect">
            <a:avLst/>
          </a:prstGeom>
          <a:solidFill>
            <a:srgbClr val="F8A6D7"/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Rounded Rectangle 65">
            <a:extLst>
              <a:ext uri="{FF2B5EF4-FFF2-40B4-BE49-F238E27FC236}">
                <a16:creationId xmlns:a16="http://schemas.microsoft.com/office/drawing/2014/main" id="{DFCBFF97-C8AE-43C4-980E-062E112BDA5E}"/>
              </a:ext>
            </a:extLst>
          </p:cNvPr>
          <p:cNvSpPr/>
          <p:nvPr/>
        </p:nvSpPr>
        <p:spPr>
          <a:xfrm>
            <a:off x="2455210" y="3725031"/>
            <a:ext cx="714530" cy="576943"/>
          </a:xfrm>
          <a:prstGeom prst="roundRect">
            <a:avLst/>
          </a:prstGeom>
          <a:solidFill>
            <a:srgbClr val="F8A6D7"/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9" name="Rounded Rectangle 65">
            <a:extLst>
              <a:ext uri="{FF2B5EF4-FFF2-40B4-BE49-F238E27FC236}">
                <a16:creationId xmlns:a16="http://schemas.microsoft.com/office/drawing/2014/main" id="{FCB2B430-8BE6-4322-B8AA-3082261FD7DA}"/>
              </a:ext>
            </a:extLst>
          </p:cNvPr>
          <p:cNvSpPr/>
          <p:nvPr/>
        </p:nvSpPr>
        <p:spPr>
          <a:xfrm>
            <a:off x="3770653" y="3725030"/>
            <a:ext cx="714530" cy="576943"/>
          </a:xfrm>
          <a:prstGeom prst="roundRect">
            <a:avLst/>
          </a:prstGeom>
          <a:solidFill>
            <a:srgbClr val="F8A6D7"/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Rounded Rectangle 65">
            <a:extLst>
              <a:ext uri="{FF2B5EF4-FFF2-40B4-BE49-F238E27FC236}">
                <a16:creationId xmlns:a16="http://schemas.microsoft.com/office/drawing/2014/main" id="{764AF1F8-F6BF-47CC-9DAB-F05721D0624D}"/>
              </a:ext>
            </a:extLst>
          </p:cNvPr>
          <p:cNvSpPr/>
          <p:nvPr/>
        </p:nvSpPr>
        <p:spPr>
          <a:xfrm>
            <a:off x="5158905" y="3725030"/>
            <a:ext cx="714530" cy="600439"/>
          </a:xfrm>
          <a:prstGeom prst="roundRect">
            <a:avLst/>
          </a:prstGeom>
          <a:solidFill>
            <a:srgbClr val="F8A6D7"/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5112883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04165 L -0.18032 0.184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56" y="112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6196E-6 5.83153E-7 L -0.1555 0.1400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5" y="70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9469E-6 -3.5236E-6 L -0.25703 0.1848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0" y="92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 animBg="1"/>
      <p:bldP spid="15" grpId="0" animBg="1"/>
      <p:bldP spid="19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AAA-LÀM ẢNH SLIDE\Bai10-HĐ2-1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3443" y="1001173"/>
            <a:ext cx="3185864" cy="2409847"/>
          </a:xfrm>
          <a:prstGeom prst="rect">
            <a:avLst/>
          </a:prstGeom>
          <a:noFill/>
        </p:spPr>
      </p:pic>
      <p:sp>
        <p:nvSpPr>
          <p:cNvPr id="65" name="TextBox 64"/>
          <p:cNvSpPr txBox="1"/>
          <p:nvPr/>
        </p:nvSpPr>
        <p:spPr>
          <a:xfrm>
            <a:off x="1150025" y="3760439"/>
            <a:ext cx="1796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 + 1 =  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95982" y="3760438"/>
            <a:ext cx="2421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 + 3 =  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pic>
        <p:nvPicPr>
          <p:cNvPr id="2050" name="Picture 2" descr="F:\AAA-LÀM ẢNH SLIDE\Bai10-HĐ2-1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899" y="587070"/>
            <a:ext cx="3021013" cy="2552724"/>
          </a:xfrm>
          <a:prstGeom prst="rect">
            <a:avLst/>
          </a:prstGeom>
          <a:noFill/>
        </p:spPr>
      </p:pic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803199" y="785799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493429" y="785799"/>
            <a:ext cx="1579210" cy="430748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DF2EC5-485F-46EB-923E-B190DFC38327}"/>
              </a:ext>
            </a:extLst>
          </p:cNvPr>
          <p:cNvSpPr txBox="1"/>
          <p:nvPr/>
        </p:nvSpPr>
        <p:spPr>
          <a:xfrm>
            <a:off x="744430" y="73502"/>
            <a:ext cx="2311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6168710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F96CCA-35EF-46FE-A831-536ED4A32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14" y="478971"/>
            <a:ext cx="5603751" cy="4114800"/>
          </a:xfr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702D8C14-07BE-4B70-8FB7-450A4A6C2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591" y="1389359"/>
            <a:ext cx="366799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6000" b="1" dirty="0" err="1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Khởi</a:t>
            </a:r>
            <a:r>
              <a:rPr lang="en-US" altLang="en-US" sz="60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động</a:t>
            </a:r>
            <a:endParaRPr lang="en-US" altLang="en-US" sz="6000" b="1" dirty="0">
              <a:solidFill>
                <a:srgbClr val="FF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644082"/>
      </p:ext>
    </p:extLst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A7F39CE-0948-4FE0-B983-35E5B0A8602F}"/>
              </a:ext>
            </a:extLst>
          </p:cNvPr>
          <p:cNvGrpSpPr/>
          <p:nvPr/>
        </p:nvGrpSpPr>
        <p:grpSpPr>
          <a:xfrm>
            <a:off x="1600200" y="447010"/>
            <a:ext cx="5410200" cy="3613362"/>
            <a:chOff x="3965343" y="783770"/>
            <a:chExt cx="4841582" cy="384478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B81B3D1-5A50-4F8D-B990-BCCD7E43D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65343" y="783770"/>
              <a:ext cx="4841582" cy="3844787"/>
            </a:xfrm>
            <a:prstGeom prst="rect">
              <a:avLst/>
            </a:prstGeom>
          </p:spPr>
        </p:pic>
        <p:sp>
          <p:nvSpPr>
            <p:cNvPr id="12" name="Rounded Rectangle 2">
              <a:extLst>
                <a:ext uri="{FF2B5EF4-FFF2-40B4-BE49-F238E27FC236}">
                  <a16:creationId xmlns:a16="http://schemas.microsoft.com/office/drawing/2014/main" id="{5E3D9502-6DD7-4963-A562-2A4D28E23D5F}"/>
                </a:ext>
              </a:extLst>
            </p:cNvPr>
            <p:cNvSpPr/>
            <p:nvPr/>
          </p:nvSpPr>
          <p:spPr>
            <a:xfrm>
              <a:off x="4023360" y="783770"/>
              <a:ext cx="829491" cy="4441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85ABBAB-16CB-4788-8DEC-87C8F60D3FE9}"/>
              </a:ext>
            </a:extLst>
          </p:cNvPr>
          <p:cNvSpPr txBox="1"/>
          <p:nvPr/>
        </p:nvSpPr>
        <p:spPr>
          <a:xfrm>
            <a:off x="1251857" y="234829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09325500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9146822" cy="514508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FBBA-FBD6-4D2F-9F77-E4DE532B546A}" type="slidenum">
              <a:rPr lang="en-US" smtClean="0"/>
              <a:t>21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5" y="376353"/>
            <a:ext cx="5366656" cy="313247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269" y="2825393"/>
            <a:ext cx="1974885" cy="1308199"/>
          </a:xfrm>
          <a:prstGeom prst="rect">
            <a:avLst/>
          </a:prstGeom>
        </p:spPr>
      </p:pic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9F0A8BFF-361E-4962-9D66-43FBEA41D52B}"/>
              </a:ext>
            </a:extLst>
          </p:cNvPr>
          <p:cNvSpPr/>
          <p:nvPr/>
        </p:nvSpPr>
        <p:spPr>
          <a:xfrm>
            <a:off x="6086262" y="3997508"/>
            <a:ext cx="823297" cy="68480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DB92F826-EBC1-49F8-BB22-3173BCE7F29D}"/>
              </a:ext>
            </a:extLst>
          </p:cNvPr>
          <p:cNvSpPr/>
          <p:nvPr/>
        </p:nvSpPr>
        <p:spPr>
          <a:xfrm>
            <a:off x="4095561" y="4029603"/>
            <a:ext cx="830718" cy="66847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Rounded Rectangle 11">
            <a:extLst>
              <a:ext uri="{FF2B5EF4-FFF2-40B4-BE49-F238E27FC236}">
                <a16:creationId xmlns:a16="http://schemas.microsoft.com/office/drawing/2014/main" id="{EF469BEF-A0D3-4500-9252-DA7CF872372D}"/>
              </a:ext>
            </a:extLst>
          </p:cNvPr>
          <p:cNvSpPr/>
          <p:nvPr/>
        </p:nvSpPr>
        <p:spPr>
          <a:xfrm>
            <a:off x="1841504" y="4031087"/>
            <a:ext cx="855653" cy="71108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A4D2D081-FFE2-4BE3-AD9A-3135455757C3}"/>
              </a:ext>
            </a:extLst>
          </p:cNvPr>
          <p:cNvSpPr/>
          <p:nvPr/>
        </p:nvSpPr>
        <p:spPr>
          <a:xfrm>
            <a:off x="4945326" y="3872636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9" name="Rounded Rectangle 13">
            <a:extLst>
              <a:ext uri="{FF2B5EF4-FFF2-40B4-BE49-F238E27FC236}">
                <a16:creationId xmlns:a16="http://schemas.microsoft.com/office/drawing/2014/main" id="{0C258D4B-ACCE-4B24-B044-5C86C7B5D30C}"/>
              </a:ext>
            </a:extLst>
          </p:cNvPr>
          <p:cNvSpPr/>
          <p:nvPr/>
        </p:nvSpPr>
        <p:spPr>
          <a:xfrm>
            <a:off x="2900768" y="3885184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8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le 10">
            <a:extLst>
              <a:ext uri="{FF2B5EF4-FFF2-40B4-BE49-F238E27FC236}">
                <a16:creationId xmlns:a16="http://schemas.microsoft.com/office/drawing/2014/main" id="{33C200C0-8837-4EA8-B98B-703CEA5BE3D3}"/>
              </a:ext>
            </a:extLst>
          </p:cNvPr>
          <p:cNvSpPr/>
          <p:nvPr/>
        </p:nvSpPr>
        <p:spPr>
          <a:xfrm>
            <a:off x="4095561" y="4031727"/>
            <a:ext cx="830718" cy="66847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E6735F4D-2BBC-415A-8A95-CE4C87DE6A99}"/>
              </a:ext>
            </a:extLst>
          </p:cNvPr>
          <p:cNvSpPr/>
          <p:nvPr/>
        </p:nvSpPr>
        <p:spPr>
          <a:xfrm>
            <a:off x="6091060" y="3997166"/>
            <a:ext cx="823297" cy="68480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5" name="Rounded Rectangle 13">
            <a:extLst>
              <a:ext uri="{FF2B5EF4-FFF2-40B4-BE49-F238E27FC236}">
                <a16:creationId xmlns:a16="http://schemas.microsoft.com/office/drawing/2014/main" id="{C8681EBE-C7FE-4DEA-AD4E-7A2179B25CD6}"/>
              </a:ext>
            </a:extLst>
          </p:cNvPr>
          <p:cNvSpPr/>
          <p:nvPr/>
        </p:nvSpPr>
        <p:spPr>
          <a:xfrm>
            <a:off x="720613" y="376353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en-US" sz="8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289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5463E-6 -3.32613E-6 L -0.12322 -0.3205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1" y="-160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43425" y="-102860"/>
            <a:ext cx="10251996" cy="5145088"/>
            <a:chOff x="-2014845" y="78322"/>
            <a:chExt cx="14249501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56" y="78322"/>
              <a:ext cx="12192000" cy="68580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14845" y="2867557"/>
              <a:ext cx="1478522" cy="1452668"/>
            </a:xfrm>
            <a:prstGeom prst="rect">
              <a:avLst/>
            </a:prstGeom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FBBA-FBD6-4D2F-9F77-E4DE532B546A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04"/>
          <a:stretch/>
        </p:blipFill>
        <p:spPr>
          <a:xfrm>
            <a:off x="6187908" y="1189492"/>
            <a:ext cx="1242794" cy="22868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203" y="1305464"/>
            <a:ext cx="2586585" cy="2458332"/>
          </a:xfrm>
          <a:prstGeom prst="rect">
            <a:avLst/>
          </a:prstGeom>
        </p:spPr>
      </p:pic>
      <p:grpSp>
        <p:nvGrpSpPr>
          <p:cNvPr id="12" name="Group 48">
            <a:extLst>
              <a:ext uri="{FF2B5EF4-FFF2-40B4-BE49-F238E27FC236}">
                <a16:creationId xmlns:a16="http://schemas.microsoft.com/office/drawing/2014/main" id="{2AF4B458-980E-41B5-9384-3E21DAE5DF25}"/>
              </a:ext>
            </a:extLst>
          </p:cNvPr>
          <p:cNvGrpSpPr/>
          <p:nvPr/>
        </p:nvGrpSpPr>
        <p:grpSpPr>
          <a:xfrm>
            <a:off x="2297058" y="3875577"/>
            <a:ext cx="749375" cy="719503"/>
            <a:chOff x="7632352" y="2681286"/>
            <a:chExt cx="405942" cy="415815"/>
          </a:xfrm>
        </p:grpSpPr>
        <p:sp>
          <p:nvSpPr>
            <p:cNvPr id="13" name="Rounded Rectangle 3">
              <a:extLst>
                <a:ext uri="{FF2B5EF4-FFF2-40B4-BE49-F238E27FC236}">
                  <a16:creationId xmlns:a16="http://schemas.microsoft.com/office/drawing/2014/main" id="{4A4EF074-5F33-4750-997B-15EB4C08A3AF}"/>
                </a:ext>
              </a:extLst>
            </p:cNvPr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F0C21522-A269-4AC5-A640-621FFE37FADB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>
                  <a:solidFill>
                    <a:srgbClr val="000099"/>
                  </a:solidFill>
                  <a:latin typeface="Lato"/>
                  <a:cs typeface="Lato" panose="020F0502020204030203" pitchFamily="34" charset="0"/>
                </a:rPr>
                <a:t>3</a:t>
              </a: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id="{F131A4F1-9978-47F1-B4FF-38D333A3869B}"/>
              </a:ext>
            </a:extLst>
          </p:cNvPr>
          <p:cNvGrpSpPr/>
          <p:nvPr/>
        </p:nvGrpSpPr>
        <p:grpSpPr>
          <a:xfrm>
            <a:off x="5092514" y="3822007"/>
            <a:ext cx="840839" cy="736999"/>
            <a:chOff x="7632352" y="2681286"/>
            <a:chExt cx="405942" cy="415815"/>
          </a:xfrm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898A1E67-4CF5-49DF-AC29-CB767ECAA732}"/>
                </a:ext>
              </a:extLst>
            </p:cNvPr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6D9D0731-2C15-4C3D-AF4E-6F66CFA8D195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>
                  <a:solidFill>
                    <a:srgbClr val="000099"/>
                  </a:solidFill>
                  <a:latin typeface="Lato"/>
                  <a:cs typeface="Lato" panose="020F0502020204030203" pitchFamily="34" charset="0"/>
                </a:rPr>
                <a:t>?</a:t>
              </a:r>
            </a:p>
          </p:txBody>
        </p:sp>
      </p:grpSp>
      <p:grpSp>
        <p:nvGrpSpPr>
          <p:cNvPr id="19" name="Group 51">
            <a:extLst>
              <a:ext uri="{FF2B5EF4-FFF2-40B4-BE49-F238E27FC236}">
                <a16:creationId xmlns:a16="http://schemas.microsoft.com/office/drawing/2014/main" id="{97B20F66-33C8-41AF-BAE6-69BA308999BA}"/>
              </a:ext>
            </a:extLst>
          </p:cNvPr>
          <p:cNvGrpSpPr/>
          <p:nvPr/>
        </p:nvGrpSpPr>
        <p:grpSpPr>
          <a:xfrm>
            <a:off x="3757678" y="3875577"/>
            <a:ext cx="642758" cy="670337"/>
            <a:chOff x="7632352" y="2681286"/>
            <a:chExt cx="405942" cy="415815"/>
          </a:xfrm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4E1130D3-E943-49D7-BAA7-A635AD986FE1}"/>
                </a:ext>
              </a:extLst>
            </p:cNvPr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Content Placeholder 2">
              <a:extLst>
                <a:ext uri="{FF2B5EF4-FFF2-40B4-BE49-F238E27FC236}">
                  <a16:creationId xmlns:a16="http://schemas.microsoft.com/office/drawing/2014/main" id="{76120D58-6A69-4478-880D-2C2A00EC63EE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>
                  <a:solidFill>
                    <a:srgbClr val="000099"/>
                  </a:solidFill>
                  <a:latin typeface="Lato"/>
                  <a:cs typeface="Lato" panose="020F0502020204030203" pitchFamily="34" charset="0"/>
                </a:rPr>
                <a:t>?</a:t>
              </a:r>
            </a:p>
          </p:txBody>
        </p:sp>
      </p:grp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D3F3764-517B-4F13-87F4-B99E49F4EB32}"/>
              </a:ext>
            </a:extLst>
          </p:cNvPr>
          <p:cNvSpPr txBox="1">
            <a:spLocks/>
          </p:cNvSpPr>
          <p:nvPr/>
        </p:nvSpPr>
        <p:spPr>
          <a:xfrm>
            <a:off x="3227806" y="3852847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>
                <a:solidFill>
                  <a:srgbClr val="000099"/>
                </a:solidFill>
                <a:latin typeface="Lato"/>
                <a:cs typeface="Lato" panose="020F0502020204030203" pitchFamily="34" charset="0"/>
              </a:rPr>
              <a:t>+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DCAC9BB-1A36-495F-86D1-EE1A483A8D63}"/>
              </a:ext>
            </a:extLst>
          </p:cNvPr>
          <p:cNvSpPr txBox="1">
            <a:spLocks/>
          </p:cNvSpPr>
          <p:nvPr/>
        </p:nvSpPr>
        <p:spPr>
          <a:xfrm>
            <a:off x="4573941" y="3906417"/>
            <a:ext cx="281436" cy="59957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>
                <a:solidFill>
                  <a:srgbClr val="000099"/>
                </a:solidFill>
                <a:latin typeface="Lato"/>
                <a:cs typeface="Lato" panose="020F0502020204030203" pitchFamily="34" charset="0"/>
              </a:rPr>
              <a:t>=</a:t>
            </a:r>
          </a:p>
        </p:txBody>
      </p:sp>
      <p:grpSp>
        <p:nvGrpSpPr>
          <p:cNvPr id="24" name="Group 51">
            <a:extLst>
              <a:ext uri="{FF2B5EF4-FFF2-40B4-BE49-F238E27FC236}">
                <a16:creationId xmlns:a16="http://schemas.microsoft.com/office/drawing/2014/main" id="{D53B7495-2586-421E-B83B-DA01DEA5F88F}"/>
              </a:ext>
            </a:extLst>
          </p:cNvPr>
          <p:cNvGrpSpPr/>
          <p:nvPr/>
        </p:nvGrpSpPr>
        <p:grpSpPr>
          <a:xfrm>
            <a:off x="3748334" y="3875577"/>
            <a:ext cx="642758" cy="670337"/>
            <a:chOff x="7632352" y="2681286"/>
            <a:chExt cx="405942" cy="415815"/>
          </a:xfrm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21688C6F-30A4-4988-B201-C48E3E4A2749}"/>
                </a:ext>
              </a:extLst>
            </p:cNvPr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Content Placeholder 2">
              <a:extLst>
                <a:ext uri="{FF2B5EF4-FFF2-40B4-BE49-F238E27FC236}">
                  <a16:creationId xmlns:a16="http://schemas.microsoft.com/office/drawing/2014/main" id="{66C87D1B-8F90-415A-BEF3-B9E9BC759E00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>
                  <a:solidFill>
                    <a:srgbClr val="FF0000"/>
                  </a:solidFill>
                  <a:latin typeface="Lato"/>
                  <a:cs typeface="Lato" panose="020F0502020204030203" pitchFamily="34" charset="0"/>
                </a:rPr>
                <a:t>3</a:t>
              </a:r>
            </a:p>
          </p:txBody>
        </p:sp>
      </p:grpSp>
      <p:grpSp>
        <p:nvGrpSpPr>
          <p:cNvPr id="27" name="Group 21">
            <a:extLst>
              <a:ext uri="{FF2B5EF4-FFF2-40B4-BE49-F238E27FC236}">
                <a16:creationId xmlns:a16="http://schemas.microsoft.com/office/drawing/2014/main" id="{CC81E162-E50B-465F-B514-B7E709E8DEAE}"/>
              </a:ext>
            </a:extLst>
          </p:cNvPr>
          <p:cNvGrpSpPr/>
          <p:nvPr/>
        </p:nvGrpSpPr>
        <p:grpSpPr>
          <a:xfrm>
            <a:off x="5102408" y="3837267"/>
            <a:ext cx="840839" cy="736999"/>
            <a:chOff x="7632352" y="2681286"/>
            <a:chExt cx="405942" cy="415815"/>
          </a:xfrm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01C33441-A292-403F-ACF0-68FC40F03105}"/>
                </a:ext>
              </a:extLst>
            </p:cNvPr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Content Placeholder 2">
              <a:extLst>
                <a:ext uri="{FF2B5EF4-FFF2-40B4-BE49-F238E27FC236}">
                  <a16:creationId xmlns:a16="http://schemas.microsoft.com/office/drawing/2014/main" id="{B5ACF044-CAC1-49DF-9225-1A4BB630A103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>
                  <a:solidFill>
                    <a:srgbClr val="FF0000"/>
                  </a:solidFill>
                  <a:latin typeface="Lato"/>
                  <a:cs typeface="Lato" panose="020F0502020204030203" pitchFamily="34" charset="0"/>
                </a:rPr>
                <a:t>6</a:t>
              </a: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22"/>
          <a:stretch/>
        </p:blipFill>
        <p:spPr>
          <a:xfrm>
            <a:off x="4521761" y="1269511"/>
            <a:ext cx="1197767" cy="228689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7" r="27923"/>
          <a:stretch/>
        </p:blipFill>
        <p:spPr>
          <a:xfrm>
            <a:off x="5581725" y="973067"/>
            <a:ext cx="840839" cy="2458332"/>
          </a:xfrm>
          <a:prstGeom prst="rect">
            <a:avLst/>
          </a:prstGeom>
        </p:spPr>
      </p:pic>
      <p:sp>
        <p:nvSpPr>
          <p:cNvPr id="32" name="Rounded Rectangle 13">
            <a:extLst>
              <a:ext uri="{FF2B5EF4-FFF2-40B4-BE49-F238E27FC236}">
                <a16:creationId xmlns:a16="http://schemas.microsoft.com/office/drawing/2014/main" id="{AF49AC26-A8C7-4E86-8B78-88ACDEBC9146}"/>
              </a:ext>
            </a:extLst>
          </p:cNvPr>
          <p:cNvSpPr/>
          <p:nvPr/>
        </p:nvSpPr>
        <p:spPr>
          <a:xfrm>
            <a:off x="720613" y="376353"/>
            <a:ext cx="1021102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endParaRPr lang="en-US" sz="8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30801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81 0.02129 L -0.43891 0.0715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95" y="24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895 0.1768 L -0.46859 0.1706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91" y="-3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4 0.04628 L -0.21711 0.151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44" y="13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A7F39CE-0948-4FE0-B983-35E5B0A8602F}"/>
              </a:ext>
            </a:extLst>
          </p:cNvPr>
          <p:cNvGrpSpPr/>
          <p:nvPr/>
        </p:nvGrpSpPr>
        <p:grpSpPr>
          <a:xfrm>
            <a:off x="696687" y="195943"/>
            <a:ext cx="7653770" cy="4578886"/>
            <a:chOff x="3965343" y="783770"/>
            <a:chExt cx="4841582" cy="42490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B81B3D1-5A50-4F8D-B990-BCCD7E43D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65343" y="783770"/>
              <a:ext cx="4841582" cy="4249075"/>
            </a:xfrm>
            <a:prstGeom prst="rect">
              <a:avLst/>
            </a:prstGeom>
          </p:spPr>
        </p:pic>
        <p:sp>
          <p:nvSpPr>
            <p:cNvPr id="12" name="Rounded Rectangle 2">
              <a:extLst>
                <a:ext uri="{FF2B5EF4-FFF2-40B4-BE49-F238E27FC236}">
                  <a16:creationId xmlns:a16="http://schemas.microsoft.com/office/drawing/2014/main" id="{5E3D9502-6DD7-4963-A562-2A4D28E23D5F}"/>
                </a:ext>
              </a:extLst>
            </p:cNvPr>
            <p:cNvSpPr/>
            <p:nvPr/>
          </p:nvSpPr>
          <p:spPr>
            <a:xfrm>
              <a:off x="4023360" y="783770"/>
              <a:ext cx="829491" cy="4441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85ABBAB-16CB-4788-8DEC-87C8F60D3FE9}"/>
              </a:ext>
            </a:extLst>
          </p:cNvPr>
          <p:cNvSpPr txBox="1"/>
          <p:nvPr/>
        </p:nvSpPr>
        <p:spPr>
          <a:xfrm>
            <a:off x="126819" y="0"/>
            <a:ext cx="1895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Rounded Rectangle 11">
            <a:extLst>
              <a:ext uri="{FF2B5EF4-FFF2-40B4-BE49-F238E27FC236}">
                <a16:creationId xmlns:a16="http://schemas.microsoft.com/office/drawing/2014/main" id="{282AFD62-11FC-4575-BF4B-3F8F688CB4CA}"/>
              </a:ext>
            </a:extLst>
          </p:cNvPr>
          <p:cNvSpPr/>
          <p:nvPr/>
        </p:nvSpPr>
        <p:spPr>
          <a:xfrm>
            <a:off x="3862313" y="2316639"/>
            <a:ext cx="495300" cy="39890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625ED9D4-9407-4880-B1FD-8CB8E694A9E5}"/>
              </a:ext>
            </a:extLst>
          </p:cNvPr>
          <p:cNvSpPr/>
          <p:nvPr/>
        </p:nvSpPr>
        <p:spPr>
          <a:xfrm>
            <a:off x="4362973" y="2349294"/>
            <a:ext cx="277815" cy="39890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5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414EE152-DD2F-4566-9F26-6027D081A4EF}"/>
              </a:ext>
            </a:extLst>
          </p:cNvPr>
          <p:cNvSpPr/>
          <p:nvPr/>
        </p:nvSpPr>
        <p:spPr>
          <a:xfrm>
            <a:off x="4714089" y="2349294"/>
            <a:ext cx="450587" cy="36151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8" name="Rounded Rectangle 10">
            <a:extLst>
              <a:ext uri="{FF2B5EF4-FFF2-40B4-BE49-F238E27FC236}">
                <a16:creationId xmlns:a16="http://schemas.microsoft.com/office/drawing/2014/main" id="{A706756F-A8D8-4FB1-A5EE-3BCA91D35630}"/>
              </a:ext>
            </a:extLst>
          </p:cNvPr>
          <p:cNvSpPr/>
          <p:nvPr/>
        </p:nvSpPr>
        <p:spPr>
          <a:xfrm>
            <a:off x="5476441" y="2349294"/>
            <a:ext cx="450587" cy="36151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9" name="Rounded Rectangle 11">
            <a:extLst>
              <a:ext uri="{FF2B5EF4-FFF2-40B4-BE49-F238E27FC236}">
                <a16:creationId xmlns:a16="http://schemas.microsoft.com/office/drawing/2014/main" id="{BB93A5E0-9CB4-4A76-98D0-FE48421380E0}"/>
              </a:ext>
            </a:extLst>
          </p:cNvPr>
          <p:cNvSpPr/>
          <p:nvPr/>
        </p:nvSpPr>
        <p:spPr>
          <a:xfrm>
            <a:off x="3861680" y="4292229"/>
            <a:ext cx="495300" cy="39890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Rounded Rectangle 13">
            <a:extLst>
              <a:ext uri="{FF2B5EF4-FFF2-40B4-BE49-F238E27FC236}">
                <a16:creationId xmlns:a16="http://schemas.microsoft.com/office/drawing/2014/main" id="{0CE385FA-04AD-4D3F-8BFB-14010B3F4F0C}"/>
              </a:ext>
            </a:extLst>
          </p:cNvPr>
          <p:cNvSpPr/>
          <p:nvPr/>
        </p:nvSpPr>
        <p:spPr>
          <a:xfrm>
            <a:off x="4372992" y="4237700"/>
            <a:ext cx="277815" cy="39890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5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FB20B3CA-C4F9-43D7-9066-D956ED3AE933}"/>
              </a:ext>
            </a:extLst>
          </p:cNvPr>
          <p:cNvSpPr/>
          <p:nvPr/>
        </p:nvSpPr>
        <p:spPr>
          <a:xfrm>
            <a:off x="4669115" y="4310923"/>
            <a:ext cx="450587" cy="36151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2" name="Rounded Rectangle 10">
            <a:extLst>
              <a:ext uri="{FF2B5EF4-FFF2-40B4-BE49-F238E27FC236}">
                <a16:creationId xmlns:a16="http://schemas.microsoft.com/office/drawing/2014/main" id="{0E4A8E63-F4A0-416C-93DC-66831236A027}"/>
              </a:ext>
            </a:extLst>
          </p:cNvPr>
          <p:cNvSpPr/>
          <p:nvPr/>
        </p:nvSpPr>
        <p:spPr>
          <a:xfrm>
            <a:off x="5476440" y="4310923"/>
            <a:ext cx="450587" cy="36151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46258501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:\AAA-PDF-SGK\PNG\Bai10-HĐ2-3.png"/>
          <p:cNvPicPr>
            <a:picLocks noChangeAspect="1" noChangeArrowheads="1"/>
          </p:cNvPicPr>
          <p:nvPr/>
        </p:nvPicPr>
        <p:blipFill>
          <a:blip r:embed="rId6"/>
          <a:srcRect l="14118" t="56970" r="12549" b="8485"/>
          <a:stretch>
            <a:fillRect/>
          </a:stretch>
        </p:blipFill>
        <p:spPr bwMode="auto">
          <a:xfrm>
            <a:off x="878681" y="1082759"/>
            <a:ext cx="6381817" cy="3523814"/>
          </a:xfrm>
          <a:prstGeom prst="rect">
            <a:avLst/>
          </a:prstGeom>
          <a:noFill/>
        </p:spPr>
      </p:pic>
      <p:sp>
        <p:nvSpPr>
          <p:cNvPr id="74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404037" y="3813934"/>
            <a:ext cx="722250" cy="455407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rPr>
              <a:t>10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7525A0DB-A697-4BB6-ADBD-7C69488E3E38}"/>
              </a:ext>
            </a:extLst>
          </p:cNvPr>
          <p:cNvSpPr/>
          <p:nvPr/>
        </p:nvSpPr>
        <p:spPr>
          <a:xfrm>
            <a:off x="1513958" y="890001"/>
            <a:ext cx="923535" cy="19275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C74E3A5C-9CD8-4818-875C-61EEC5A11F54}"/>
              </a:ext>
            </a:extLst>
          </p:cNvPr>
          <p:cNvSpPr/>
          <p:nvPr/>
        </p:nvSpPr>
        <p:spPr>
          <a:xfrm>
            <a:off x="5937855" y="4529239"/>
            <a:ext cx="932363" cy="15466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9" name="bensound-ukulele">
            <a:hlinkClick r:id="" action="ppaction://media"/>
            <a:extLst>
              <a:ext uri="{FF2B5EF4-FFF2-40B4-BE49-F238E27FC236}">
                <a16:creationId xmlns:a16="http://schemas.microsoft.com/office/drawing/2014/main" id="{EF27C80E-0AC4-4F57-9E78-53BFBF589C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400" y="4529239"/>
            <a:ext cx="609600" cy="609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242E497-3E04-484E-9459-F431042B2889}"/>
              </a:ext>
            </a:extLst>
          </p:cNvPr>
          <p:cNvSpPr/>
          <p:nvPr/>
        </p:nvSpPr>
        <p:spPr>
          <a:xfrm>
            <a:off x="1398637" y="109218"/>
            <a:ext cx="58618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LÁI XE AN TOÀN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229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214"/>
    </mc:Choice>
    <mc:Fallback xmlns="">
      <p:transition advTm="302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4" grpId="0"/>
    </p:bldLst>
  </p:timing>
  <p:extLst>
    <p:ext uri="{E180D4A7-C9FB-4DFB-919C-405C955672EB}">
      <p14:showEvtLst xmlns:p14="http://schemas.microsoft.com/office/powerpoint/2010/main">
        <p14:playEvt time="1528" objId="19"/>
        <p14:stopEvt time="30214" objId="19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:\AAA-PDF-SGK\PNG\Bai10-HĐ2-3.png"/>
          <p:cNvPicPr>
            <a:picLocks noChangeAspect="1" noChangeArrowheads="1"/>
          </p:cNvPicPr>
          <p:nvPr/>
        </p:nvPicPr>
        <p:blipFill>
          <a:blip r:embed="rId7"/>
          <a:srcRect l="14118" t="56970" r="12549" b="8485"/>
          <a:stretch>
            <a:fillRect/>
          </a:stretch>
        </p:blipFill>
        <p:spPr bwMode="auto">
          <a:xfrm>
            <a:off x="694462" y="670260"/>
            <a:ext cx="6228577" cy="3898987"/>
          </a:xfrm>
          <a:prstGeom prst="rect">
            <a:avLst/>
          </a:prstGeom>
          <a:noFill/>
        </p:spPr>
      </p:pic>
      <p:grpSp>
        <p:nvGrpSpPr>
          <p:cNvPr id="28" name="Group 21"/>
          <p:cNvGrpSpPr/>
          <p:nvPr/>
        </p:nvGrpSpPr>
        <p:grpSpPr>
          <a:xfrm>
            <a:off x="3308834" y="804285"/>
            <a:ext cx="477467" cy="401797"/>
            <a:chOff x="7679695" y="2681286"/>
            <a:chExt cx="405942" cy="405944"/>
          </a:xfrm>
          <a:solidFill>
            <a:srgbClr val="FFFF00"/>
          </a:solidFill>
        </p:grpSpPr>
        <p:sp>
          <p:nvSpPr>
            <p:cNvPr id="29" name="Rounded Rectangle 3"/>
            <p:cNvSpPr/>
            <p:nvPr/>
          </p:nvSpPr>
          <p:spPr>
            <a:xfrm>
              <a:off x="7679695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816054" y="2737210"/>
              <a:ext cx="167916" cy="18176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7</a:t>
              </a:r>
            </a:p>
          </p:txBody>
        </p:sp>
      </p:grpSp>
      <p:grpSp>
        <p:nvGrpSpPr>
          <p:cNvPr id="34" name="Group 21"/>
          <p:cNvGrpSpPr/>
          <p:nvPr/>
        </p:nvGrpSpPr>
        <p:grpSpPr>
          <a:xfrm>
            <a:off x="4950734" y="828938"/>
            <a:ext cx="423806" cy="446232"/>
            <a:chOff x="6957538" y="3298836"/>
            <a:chExt cx="405942" cy="405944"/>
          </a:xfrm>
          <a:solidFill>
            <a:srgbClr val="FFFF00"/>
          </a:solidFill>
        </p:grpSpPr>
        <p:sp>
          <p:nvSpPr>
            <p:cNvPr id="35" name="Rounded Rectangle 3"/>
            <p:cNvSpPr/>
            <p:nvPr/>
          </p:nvSpPr>
          <p:spPr>
            <a:xfrm>
              <a:off x="6957538" y="329883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6986660" y="3339838"/>
              <a:ext cx="320593" cy="364942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1" name="Group 21"/>
          <p:cNvGrpSpPr/>
          <p:nvPr/>
        </p:nvGrpSpPr>
        <p:grpSpPr>
          <a:xfrm>
            <a:off x="4595312" y="2428428"/>
            <a:ext cx="475123" cy="443604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7" name="Group 21"/>
          <p:cNvGrpSpPr/>
          <p:nvPr/>
        </p:nvGrpSpPr>
        <p:grpSpPr>
          <a:xfrm>
            <a:off x="2812667" y="2427691"/>
            <a:ext cx="496167" cy="466463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53" name="Group 21"/>
          <p:cNvGrpSpPr/>
          <p:nvPr/>
        </p:nvGrpSpPr>
        <p:grpSpPr>
          <a:xfrm>
            <a:off x="2661068" y="3920204"/>
            <a:ext cx="475122" cy="435115"/>
            <a:chOff x="7632352" y="2681286"/>
            <a:chExt cx="405942" cy="405944"/>
          </a:xfrm>
        </p:grpSpPr>
        <p:sp>
          <p:nvSpPr>
            <p:cNvPr id="5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60" name="Group 21"/>
          <p:cNvGrpSpPr/>
          <p:nvPr/>
        </p:nvGrpSpPr>
        <p:grpSpPr>
          <a:xfrm>
            <a:off x="3893633" y="3876219"/>
            <a:ext cx="722250" cy="648174"/>
            <a:chOff x="7503063" y="2649922"/>
            <a:chExt cx="616705" cy="555632"/>
          </a:xfrm>
        </p:grpSpPr>
        <p:sp>
          <p:nvSpPr>
            <p:cNvPr id="61" name="Rounded Rectangle 3"/>
            <p:cNvSpPr/>
            <p:nvPr/>
          </p:nvSpPr>
          <p:spPr>
            <a:xfrm>
              <a:off x="7637410" y="2649922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03063" y="2760921"/>
              <a:ext cx="616705" cy="44463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72" name="Group 21"/>
          <p:cNvGrpSpPr/>
          <p:nvPr/>
        </p:nvGrpSpPr>
        <p:grpSpPr>
          <a:xfrm>
            <a:off x="5349468" y="3865941"/>
            <a:ext cx="722250" cy="509671"/>
            <a:chOff x="7537194" y="2179362"/>
            <a:chExt cx="690439" cy="451274"/>
          </a:xfrm>
        </p:grpSpPr>
        <p:sp>
          <p:nvSpPr>
            <p:cNvPr id="73" name="Rounded Rectangle 3"/>
            <p:cNvSpPr/>
            <p:nvPr/>
          </p:nvSpPr>
          <p:spPr>
            <a:xfrm>
              <a:off x="7651110" y="2179362"/>
              <a:ext cx="436783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37194" y="2227408"/>
              <a:ext cx="690439" cy="40322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93" name="Group 21"/>
          <p:cNvGrpSpPr/>
          <p:nvPr/>
        </p:nvGrpSpPr>
        <p:grpSpPr>
          <a:xfrm rot="2277034">
            <a:off x="6425873" y="1392483"/>
            <a:ext cx="479818" cy="487079"/>
            <a:chOff x="7181481" y="2222479"/>
            <a:chExt cx="405942" cy="405944"/>
          </a:xfrm>
        </p:grpSpPr>
        <p:sp>
          <p:nvSpPr>
            <p:cNvPr id="94" name="Rounded Rectangle 3"/>
            <p:cNvSpPr/>
            <p:nvPr/>
          </p:nvSpPr>
          <p:spPr>
            <a:xfrm>
              <a:off x="7181481" y="2222479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294499" y="2250230"/>
              <a:ext cx="135560" cy="305313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99" name="Group 21"/>
          <p:cNvGrpSpPr/>
          <p:nvPr/>
        </p:nvGrpSpPr>
        <p:grpSpPr>
          <a:xfrm>
            <a:off x="6014285" y="2345107"/>
            <a:ext cx="634204" cy="443604"/>
            <a:chOff x="7514218" y="2681286"/>
            <a:chExt cx="715813" cy="432559"/>
          </a:xfrm>
        </p:grpSpPr>
        <p:sp>
          <p:nvSpPr>
            <p:cNvPr id="100" name="Rounded Rectangle 3"/>
            <p:cNvSpPr/>
            <p:nvPr/>
          </p:nvSpPr>
          <p:spPr>
            <a:xfrm>
              <a:off x="7632350" y="2681286"/>
              <a:ext cx="541702" cy="432559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8" y="2700635"/>
              <a:ext cx="715813" cy="39735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105" name="Group 21"/>
          <p:cNvGrpSpPr/>
          <p:nvPr/>
        </p:nvGrpSpPr>
        <p:grpSpPr>
          <a:xfrm rot="16200000">
            <a:off x="890886" y="2634505"/>
            <a:ext cx="762140" cy="472169"/>
            <a:chOff x="7526972" y="2681286"/>
            <a:chExt cx="616705" cy="405944"/>
          </a:xfrm>
        </p:grpSpPr>
        <p:sp>
          <p:nvSpPr>
            <p:cNvPr id="1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26972" y="2686801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3C4673B-81B1-4CA2-AF43-7F98596831F4}"/>
              </a:ext>
            </a:extLst>
          </p:cNvPr>
          <p:cNvSpPr/>
          <p:nvPr/>
        </p:nvSpPr>
        <p:spPr>
          <a:xfrm>
            <a:off x="1428317" y="828938"/>
            <a:ext cx="825255" cy="521044"/>
          </a:xfrm>
          <a:prstGeom prst="rect">
            <a:avLst/>
          </a:prstGeom>
          <a:solidFill>
            <a:srgbClr val="FDD7D2"/>
          </a:solidFill>
          <a:ln>
            <a:solidFill>
              <a:srgbClr val="FDD7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 descr="F:\AAA-PDF-SGK\PNG\Bai10-HĐ2-3.png">
            <a:extLst>
              <a:ext uri="{FF2B5EF4-FFF2-40B4-BE49-F238E27FC236}">
                <a16:creationId xmlns:a16="http://schemas.microsoft.com/office/drawing/2014/main" id="{CAA35158-9C17-477A-A1AD-586A0C293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586" b="63258" l="23203" r="32026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>
            <a:off x="1409450" y="722984"/>
            <a:ext cx="825255" cy="633121"/>
          </a:xfrm>
          <a:prstGeom prst="rect">
            <a:avLst/>
          </a:prstGeom>
          <a:noFill/>
        </p:spPr>
      </p:pic>
      <p:pic>
        <p:nvPicPr>
          <p:cNvPr id="63" name="Picture 62" descr="F:\AAA-PDF-SGK\PNG\Bai10-HĐ2-3.png">
            <a:extLst>
              <a:ext uri="{FF2B5EF4-FFF2-40B4-BE49-F238E27FC236}">
                <a16:creationId xmlns:a16="http://schemas.microsoft.com/office/drawing/2014/main" id="{12DCD4A3-901A-48C7-ADAB-B23FEEB27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586" b="63005" l="23203" r="31209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 flipH="1">
            <a:off x="7060419" y="1306428"/>
            <a:ext cx="784028" cy="669176"/>
          </a:xfrm>
          <a:prstGeom prst="rect">
            <a:avLst/>
          </a:prstGeom>
          <a:noFill/>
        </p:spPr>
      </p:pic>
      <p:pic>
        <p:nvPicPr>
          <p:cNvPr id="66" name="Picture 65" descr="F:\AAA-PDF-SGK\PNG\Bai10-HĐ2-3.png">
            <a:extLst>
              <a:ext uri="{FF2B5EF4-FFF2-40B4-BE49-F238E27FC236}">
                <a16:creationId xmlns:a16="http://schemas.microsoft.com/office/drawing/2014/main" id="{649B8C79-5BC6-47C4-8C95-D7A1941BC9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586" b="63258" l="23203" r="31699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>
            <a:off x="-72909" y="2525344"/>
            <a:ext cx="784028" cy="669176"/>
          </a:xfrm>
          <a:prstGeom prst="rect">
            <a:avLst/>
          </a:prstGeom>
          <a:noFill/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7525A0DB-A697-4BB6-ADBD-7C69488E3E38}"/>
              </a:ext>
            </a:extLst>
          </p:cNvPr>
          <p:cNvSpPr/>
          <p:nvPr/>
        </p:nvSpPr>
        <p:spPr>
          <a:xfrm>
            <a:off x="1856509" y="586967"/>
            <a:ext cx="664559" cy="13346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C74E3A5C-9CD8-4818-875C-61EEC5A11F54}"/>
              </a:ext>
            </a:extLst>
          </p:cNvPr>
          <p:cNvSpPr/>
          <p:nvPr/>
        </p:nvSpPr>
        <p:spPr>
          <a:xfrm flipV="1">
            <a:off x="6014285" y="4483542"/>
            <a:ext cx="596992" cy="12884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F3ACB4-759D-4909-A8E8-5FFD074AA523}"/>
              </a:ext>
            </a:extLst>
          </p:cNvPr>
          <p:cNvSpPr txBox="1"/>
          <p:nvPr/>
        </p:nvSpPr>
        <p:spPr>
          <a:xfrm>
            <a:off x="1042285" y="100667"/>
            <a:ext cx="2307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0" name="bensound-ukulele">
            <a:hlinkClick r:id="" action="ppaction://media"/>
            <a:extLst>
              <a:ext uri="{FF2B5EF4-FFF2-40B4-BE49-F238E27FC236}">
                <a16:creationId xmlns:a16="http://schemas.microsoft.com/office/drawing/2014/main" id="{D5A6D4CA-A9B0-4AA6-887A-DDE69A86B23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2400" y="4529239"/>
            <a:ext cx="609600" cy="609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A5C9730-0CF8-4550-9EC3-CF1CB5DB9C9D}"/>
              </a:ext>
            </a:extLst>
          </p:cNvPr>
          <p:cNvSpPr/>
          <p:nvPr/>
        </p:nvSpPr>
        <p:spPr>
          <a:xfrm>
            <a:off x="6805303" y="3593855"/>
            <a:ext cx="158772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</a:t>
            </a:r>
            <a:r>
              <a:rPr lang="en-US" sz="28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28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0302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1 -0.02839 L 0.00381 -0.0793 C 0.00381 -0.10244 0.05501 -0.13021 0.09701 -0.13021 L 0.19038 -0.13021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0" y="-50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038 -0.13021 L 0.36949 -0.129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949 -0.1299 L 0.49271 -0.1299 C 0.5479 -0.1299 0.6161 -0.06911 0.6161 -0.02006 L 0.6161 0.0901 " pathEditMode="relative" rAng="0" ptsTypes="AAAA">
                                      <p:cBhvr>
                                        <p:cTn id="2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22" y="109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0.01481 L 0.00781 -0.00308 C 0.01076 0.00124 -0.0177 0.08485 -0.04547 0.1481 L -0.10725 0.28726 " pathEditMode="relative" rAng="7680000" ptsTypes="AAAA">
                                      <p:cBhvr>
                                        <p:cTn id="4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3" y="15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726 0.28725 L -0.28567 0.28941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2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567 0.28942 L -0.48057 0.2925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54" y="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8056 0.2925 L -0.59945 0.38229 C -0.65307 0.42271 -0.73603 0.40327 -0.74957 0.34743 L -0.78011 0.21753 " pathEditMode="relative" rAng="9420000" ptsTypes="AAAA">
                                      <p:cBhvr>
                                        <p:cTn id="7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95" y="-37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3978E-6 -2.16908E-6 L 3.43978E-6 0.1731 C 3.43978E-6 0.25147 0.07636 0.34804 0.13849 0.34804 L 0.27768 0.34804 " pathEditMode="relative" rAng="0" ptsTypes="AAAA">
                                      <p:cBhvr>
                                        <p:cTn id="8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84" y="174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769 0.34804 L 0.43301 0.34125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1" y="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301 0.34126 L 0.59216 0.34064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9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303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9" grpId="0"/>
      <p:bldP spid="4" grpId="0"/>
    </p:bldLst>
  </p:timing>
  <p:extLst mod="1">
    <p:ext uri="{E180D4A7-C9FB-4DFB-919C-405C955672EB}">
      <p14:showEvtLst xmlns:p14="http://schemas.microsoft.com/office/powerpoint/2010/main">
        <p14:playEvt time="1285" objId="10"/>
        <p14:stopEvt time="147982" objId="10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:\AAA-PDF-SGK\PNG\Bai10-HĐ2-3.png"/>
          <p:cNvPicPr>
            <a:picLocks noChangeAspect="1" noChangeArrowheads="1"/>
          </p:cNvPicPr>
          <p:nvPr/>
        </p:nvPicPr>
        <p:blipFill>
          <a:blip r:embed="rId4"/>
          <a:srcRect l="14118" t="56970" r="12549" b="8485"/>
          <a:stretch>
            <a:fillRect/>
          </a:stretch>
        </p:blipFill>
        <p:spPr bwMode="auto">
          <a:xfrm>
            <a:off x="672012" y="659134"/>
            <a:ext cx="6228577" cy="3898987"/>
          </a:xfrm>
          <a:prstGeom prst="rect">
            <a:avLst/>
          </a:prstGeom>
          <a:noFill/>
        </p:spPr>
      </p:pic>
      <p:grpSp>
        <p:nvGrpSpPr>
          <p:cNvPr id="28" name="Group 21"/>
          <p:cNvGrpSpPr/>
          <p:nvPr/>
        </p:nvGrpSpPr>
        <p:grpSpPr>
          <a:xfrm>
            <a:off x="3308834" y="804285"/>
            <a:ext cx="477467" cy="401797"/>
            <a:chOff x="7679695" y="2681286"/>
            <a:chExt cx="405942" cy="405944"/>
          </a:xfrm>
          <a:solidFill>
            <a:srgbClr val="FFFF00"/>
          </a:solidFill>
        </p:grpSpPr>
        <p:sp>
          <p:nvSpPr>
            <p:cNvPr id="29" name="Rounded Rectangle 3"/>
            <p:cNvSpPr/>
            <p:nvPr/>
          </p:nvSpPr>
          <p:spPr>
            <a:xfrm>
              <a:off x="7679695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816054" y="2737210"/>
              <a:ext cx="167916" cy="18176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7</a:t>
              </a:r>
            </a:p>
          </p:txBody>
        </p:sp>
      </p:grpSp>
      <p:grpSp>
        <p:nvGrpSpPr>
          <p:cNvPr id="34" name="Group 21"/>
          <p:cNvGrpSpPr/>
          <p:nvPr/>
        </p:nvGrpSpPr>
        <p:grpSpPr>
          <a:xfrm>
            <a:off x="4951669" y="786875"/>
            <a:ext cx="423806" cy="446232"/>
            <a:chOff x="6957538" y="3298836"/>
            <a:chExt cx="405942" cy="405944"/>
          </a:xfrm>
          <a:solidFill>
            <a:srgbClr val="FFFF00"/>
          </a:solidFill>
        </p:grpSpPr>
        <p:sp>
          <p:nvSpPr>
            <p:cNvPr id="35" name="Rounded Rectangle 3"/>
            <p:cNvSpPr/>
            <p:nvPr/>
          </p:nvSpPr>
          <p:spPr>
            <a:xfrm>
              <a:off x="6957538" y="329883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6986660" y="3339838"/>
              <a:ext cx="320593" cy="364942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1" name="Group 21"/>
          <p:cNvGrpSpPr/>
          <p:nvPr/>
        </p:nvGrpSpPr>
        <p:grpSpPr>
          <a:xfrm>
            <a:off x="4595312" y="2428428"/>
            <a:ext cx="475123" cy="443604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7" name="Group 21"/>
          <p:cNvGrpSpPr/>
          <p:nvPr/>
        </p:nvGrpSpPr>
        <p:grpSpPr>
          <a:xfrm>
            <a:off x="2812667" y="2427691"/>
            <a:ext cx="496167" cy="466463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53" name="Group 21"/>
          <p:cNvGrpSpPr/>
          <p:nvPr/>
        </p:nvGrpSpPr>
        <p:grpSpPr>
          <a:xfrm>
            <a:off x="2661068" y="3920204"/>
            <a:ext cx="475122" cy="435115"/>
            <a:chOff x="7632352" y="2681286"/>
            <a:chExt cx="405942" cy="405944"/>
          </a:xfrm>
        </p:grpSpPr>
        <p:sp>
          <p:nvSpPr>
            <p:cNvPr id="5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60" name="Group 21"/>
          <p:cNvGrpSpPr/>
          <p:nvPr/>
        </p:nvGrpSpPr>
        <p:grpSpPr>
          <a:xfrm>
            <a:off x="3893633" y="3876219"/>
            <a:ext cx="722250" cy="648174"/>
            <a:chOff x="7503063" y="2649922"/>
            <a:chExt cx="616705" cy="555632"/>
          </a:xfrm>
        </p:grpSpPr>
        <p:sp>
          <p:nvSpPr>
            <p:cNvPr id="61" name="Rounded Rectangle 3"/>
            <p:cNvSpPr/>
            <p:nvPr/>
          </p:nvSpPr>
          <p:spPr>
            <a:xfrm>
              <a:off x="7637410" y="2649922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03063" y="2760921"/>
              <a:ext cx="616705" cy="44463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72" name="Group 21"/>
          <p:cNvGrpSpPr/>
          <p:nvPr/>
        </p:nvGrpSpPr>
        <p:grpSpPr>
          <a:xfrm>
            <a:off x="5349468" y="3865941"/>
            <a:ext cx="722250" cy="509671"/>
            <a:chOff x="7537194" y="2179362"/>
            <a:chExt cx="690439" cy="451274"/>
          </a:xfrm>
        </p:grpSpPr>
        <p:sp>
          <p:nvSpPr>
            <p:cNvPr id="73" name="Rounded Rectangle 3"/>
            <p:cNvSpPr/>
            <p:nvPr/>
          </p:nvSpPr>
          <p:spPr>
            <a:xfrm>
              <a:off x="7651110" y="2179362"/>
              <a:ext cx="436783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37194" y="2227408"/>
              <a:ext cx="690439" cy="40322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93" name="Group 21"/>
          <p:cNvGrpSpPr/>
          <p:nvPr/>
        </p:nvGrpSpPr>
        <p:grpSpPr>
          <a:xfrm rot="2277034">
            <a:off x="6425873" y="1392483"/>
            <a:ext cx="479818" cy="487079"/>
            <a:chOff x="7181481" y="2222479"/>
            <a:chExt cx="405942" cy="405944"/>
          </a:xfrm>
        </p:grpSpPr>
        <p:sp>
          <p:nvSpPr>
            <p:cNvPr id="94" name="Rounded Rectangle 3"/>
            <p:cNvSpPr/>
            <p:nvPr/>
          </p:nvSpPr>
          <p:spPr>
            <a:xfrm>
              <a:off x="7181481" y="2222479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294499" y="2250230"/>
              <a:ext cx="135560" cy="305313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99" name="Group 21"/>
          <p:cNvGrpSpPr/>
          <p:nvPr/>
        </p:nvGrpSpPr>
        <p:grpSpPr>
          <a:xfrm>
            <a:off x="6014285" y="2345107"/>
            <a:ext cx="634204" cy="443604"/>
            <a:chOff x="7514218" y="2681286"/>
            <a:chExt cx="715813" cy="432559"/>
          </a:xfrm>
        </p:grpSpPr>
        <p:sp>
          <p:nvSpPr>
            <p:cNvPr id="100" name="Rounded Rectangle 3"/>
            <p:cNvSpPr/>
            <p:nvPr/>
          </p:nvSpPr>
          <p:spPr>
            <a:xfrm>
              <a:off x="7632350" y="2681286"/>
              <a:ext cx="541702" cy="432559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8" y="2700635"/>
              <a:ext cx="715813" cy="39735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105" name="Group 21"/>
          <p:cNvGrpSpPr/>
          <p:nvPr/>
        </p:nvGrpSpPr>
        <p:grpSpPr>
          <a:xfrm rot="16200000">
            <a:off x="890886" y="2634505"/>
            <a:ext cx="762140" cy="472169"/>
            <a:chOff x="7526972" y="2681286"/>
            <a:chExt cx="616705" cy="405944"/>
          </a:xfrm>
        </p:grpSpPr>
        <p:sp>
          <p:nvSpPr>
            <p:cNvPr id="1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26972" y="2686801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3C4673B-81B1-4CA2-AF43-7F98596831F4}"/>
              </a:ext>
            </a:extLst>
          </p:cNvPr>
          <p:cNvSpPr/>
          <p:nvPr/>
        </p:nvSpPr>
        <p:spPr>
          <a:xfrm>
            <a:off x="1405454" y="786875"/>
            <a:ext cx="736988" cy="521044"/>
          </a:xfrm>
          <a:prstGeom prst="rect">
            <a:avLst/>
          </a:prstGeom>
          <a:solidFill>
            <a:srgbClr val="FDD7D2"/>
          </a:solidFill>
          <a:ln>
            <a:solidFill>
              <a:srgbClr val="FDD7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 descr="F:\AAA-PDF-SGK\PNG\Bai10-HĐ2-3.png">
            <a:extLst>
              <a:ext uri="{FF2B5EF4-FFF2-40B4-BE49-F238E27FC236}">
                <a16:creationId xmlns:a16="http://schemas.microsoft.com/office/drawing/2014/main" id="{CAA35158-9C17-477A-A1AD-586A0C293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586" b="63258" l="23203" r="32026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>
            <a:off x="5836511" y="4436253"/>
            <a:ext cx="825255" cy="633121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F3ACB4-759D-4909-A8E8-5FFD074AA523}"/>
              </a:ext>
            </a:extLst>
          </p:cNvPr>
          <p:cNvSpPr txBox="1"/>
          <p:nvPr/>
        </p:nvSpPr>
        <p:spPr>
          <a:xfrm>
            <a:off x="672012" y="72879"/>
            <a:ext cx="2140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5C9730-0CF8-4550-9EC3-CF1CB5DB9C9D}"/>
              </a:ext>
            </a:extLst>
          </p:cNvPr>
          <p:cNvSpPr/>
          <p:nvPr/>
        </p:nvSpPr>
        <p:spPr>
          <a:xfrm>
            <a:off x="6661766" y="3319483"/>
            <a:ext cx="146998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</a:t>
            </a:r>
            <a:r>
              <a:rPr lang="en-US" sz="28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28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60AEF1-D312-4C29-9B8C-9BBFA679B651}"/>
              </a:ext>
            </a:extLst>
          </p:cNvPr>
          <p:cNvCxnSpPr/>
          <p:nvPr/>
        </p:nvCxnSpPr>
        <p:spPr>
          <a:xfrm>
            <a:off x="2485409" y="1275170"/>
            <a:ext cx="10911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BAF428E-61F5-4F40-9115-8B9D2963DFD4}"/>
              </a:ext>
            </a:extLst>
          </p:cNvPr>
          <p:cNvCxnSpPr/>
          <p:nvPr/>
        </p:nvCxnSpPr>
        <p:spPr>
          <a:xfrm>
            <a:off x="4186159" y="1307919"/>
            <a:ext cx="10911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996A257-A232-48CD-A98C-76F0022BE45C}"/>
              </a:ext>
            </a:extLst>
          </p:cNvPr>
          <p:cNvCxnSpPr/>
          <p:nvPr/>
        </p:nvCxnSpPr>
        <p:spPr>
          <a:xfrm>
            <a:off x="5316774" y="2843433"/>
            <a:ext cx="10911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17E7EB5-589B-4752-A187-022DA444D635}"/>
              </a:ext>
            </a:extLst>
          </p:cNvPr>
          <p:cNvCxnSpPr>
            <a:cxnSpLocks/>
          </p:cNvCxnSpPr>
          <p:nvPr/>
        </p:nvCxnSpPr>
        <p:spPr>
          <a:xfrm>
            <a:off x="5620276" y="1133757"/>
            <a:ext cx="802667" cy="704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93102215"/>
      </p:ext>
    </p:extLst>
  </p:cSld>
  <p:clrMapOvr>
    <a:masterClrMapping/>
  </p:clrMapOvr>
  <p:transition spd="slow"/>
  <p:extLst>
    <p:ext uri="{E180D4A7-C9FB-4DFB-919C-405C955672EB}">
      <p14:showEvtLst xmlns:p14="http://schemas.microsoft.com/office/powerpoint/2010/main">
        <p14:playEvt time="1285" objId="10"/>
        <p14:stopEvt time="147982" objId="10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:\AAA-PDF-SGK\PNG\Bai10-HĐ2-3.png"/>
          <p:cNvPicPr>
            <a:picLocks noChangeAspect="1" noChangeArrowheads="1"/>
          </p:cNvPicPr>
          <p:nvPr/>
        </p:nvPicPr>
        <p:blipFill>
          <a:blip r:embed="rId4"/>
          <a:srcRect l="14118" t="56970" r="12549" b="8485"/>
          <a:stretch>
            <a:fillRect/>
          </a:stretch>
        </p:blipFill>
        <p:spPr bwMode="auto">
          <a:xfrm>
            <a:off x="672012" y="659134"/>
            <a:ext cx="6228577" cy="3898987"/>
          </a:xfrm>
          <a:prstGeom prst="rect">
            <a:avLst/>
          </a:prstGeom>
          <a:noFill/>
        </p:spPr>
      </p:pic>
      <p:grpSp>
        <p:nvGrpSpPr>
          <p:cNvPr id="28" name="Group 21"/>
          <p:cNvGrpSpPr/>
          <p:nvPr/>
        </p:nvGrpSpPr>
        <p:grpSpPr>
          <a:xfrm>
            <a:off x="3308834" y="804285"/>
            <a:ext cx="477467" cy="401797"/>
            <a:chOff x="7679695" y="2681286"/>
            <a:chExt cx="405942" cy="405944"/>
          </a:xfrm>
          <a:solidFill>
            <a:srgbClr val="FFFF00"/>
          </a:solidFill>
        </p:grpSpPr>
        <p:sp>
          <p:nvSpPr>
            <p:cNvPr id="29" name="Rounded Rectangle 3"/>
            <p:cNvSpPr/>
            <p:nvPr/>
          </p:nvSpPr>
          <p:spPr>
            <a:xfrm>
              <a:off x="7679695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816054" y="2737210"/>
              <a:ext cx="167916" cy="18176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7</a:t>
              </a:r>
            </a:p>
          </p:txBody>
        </p:sp>
      </p:grpSp>
      <p:grpSp>
        <p:nvGrpSpPr>
          <p:cNvPr id="34" name="Group 21"/>
          <p:cNvGrpSpPr/>
          <p:nvPr/>
        </p:nvGrpSpPr>
        <p:grpSpPr>
          <a:xfrm>
            <a:off x="4951669" y="786875"/>
            <a:ext cx="423806" cy="446232"/>
            <a:chOff x="6957538" y="3298836"/>
            <a:chExt cx="405942" cy="405944"/>
          </a:xfrm>
          <a:solidFill>
            <a:srgbClr val="FFFF00"/>
          </a:solidFill>
        </p:grpSpPr>
        <p:sp>
          <p:nvSpPr>
            <p:cNvPr id="35" name="Rounded Rectangle 3"/>
            <p:cNvSpPr/>
            <p:nvPr/>
          </p:nvSpPr>
          <p:spPr>
            <a:xfrm>
              <a:off x="6957538" y="329883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6986660" y="3339838"/>
              <a:ext cx="320593" cy="364942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1" name="Group 21"/>
          <p:cNvGrpSpPr/>
          <p:nvPr/>
        </p:nvGrpSpPr>
        <p:grpSpPr>
          <a:xfrm>
            <a:off x="4595312" y="2428428"/>
            <a:ext cx="475123" cy="443604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7" name="Group 21"/>
          <p:cNvGrpSpPr/>
          <p:nvPr/>
        </p:nvGrpSpPr>
        <p:grpSpPr>
          <a:xfrm>
            <a:off x="2812667" y="2427691"/>
            <a:ext cx="496167" cy="466463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53" name="Group 21"/>
          <p:cNvGrpSpPr/>
          <p:nvPr/>
        </p:nvGrpSpPr>
        <p:grpSpPr>
          <a:xfrm>
            <a:off x="2661068" y="3920204"/>
            <a:ext cx="475122" cy="435115"/>
            <a:chOff x="7632352" y="2681286"/>
            <a:chExt cx="405942" cy="405944"/>
          </a:xfrm>
        </p:grpSpPr>
        <p:sp>
          <p:nvSpPr>
            <p:cNvPr id="5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60" name="Group 21"/>
          <p:cNvGrpSpPr/>
          <p:nvPr/>
        </p:nvGrpSpPr>
        <p:grpSpPr>
          <a:xfrm>
            <a:off x="3893633" y="3876219"/>
            <a:ext cx="722250" cy="648174"/>
            <a:chOff x="7503063" y="2649922"/>
            <a:chExt cx="616705" cy="555632"/>
          </a:xfrm>
        </p:grpSpPr>
        <p:sp>
          <p:nvSpPr>
            <p:cNvPr id="61" name="Rounded Rectangle 3"/>
            <p:cNvSpPr/>
            <p:nvPr/>
          </p:nvSpPr>
          <p:spPr>
            <a:xfrm>
              <a:off x="7637410" y="2649922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03063" y="2760921"/>
              <a:ext cx="616705" cy="44463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72" name="Group 21"/>
          <p:cNvGrpSpPr/>
          <p:nvPr/>
        </p:nvGrpSpPr>
        <p:grpSpPr>
          <a:xfrm>
            <a:off x="5349468" y="3865941"/>
            <a:ext cx="722250" cy="509671"/>
            <a:chOff x="7537194" y="2179362"/>
            <a:chExt cx="690439" cy="451274"/>
          </a:xfrm>
        </p:grpSpPr>
        <p:sp>
          <p:nvSpPr>
            <p:cNvPr id="73" name="Rounded Rectangle 3"/>
            <p:cNvSpPr/>
            <p:nvPr/>
          </p:nvSpPr>
          <p:spPr>
            <a:xfrm>
              <a:off x="7651110" y="2179362"/>
              <a:ext cx="436783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37194" y="2227408"/>
              <a:ext cx="690439" cy="40322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93" name="Group 21"/>
          <p:cNvGrpSpPr/>
          <p:nvPr/>
        </p:nvGrpSpPr>
        <p:grpSpPr>
          <a:xfrm rot="2277034">
            <a:off x="6425873" y="1392483"/>
            <a:ext cx="479818" cy="487079"/>
            <a:chOff x="7181481" y="2222479"/>
            <a:chExt cx="405942" cy="405944"/>
          </a:xfrm>
        </p:grpSpPr>
        <p:sp>
          <p:nvSpPr>
            <p:cNvPr id="94" name="Rounded Rectangle 3"/>
            <p:cNvSpPr/>
            <p:nvPr/>
          </p:nvSpPr>
          <p:spPr>
            <a:xfrm>
              <a:off x="7181481" y="2222479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294499" y="2250230"/>
              <a:ext cx="135560" cy="305313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99" name="Group 21"/>
          <p:cNvGrpSpPr/>
          <p:nvPr/>
        </p:nvGrpSpPr>
        <p:grpSpPr>
          <a:xfrm>
            <a:off x="6014285" y="2345107"/>
            <a:ext cx="634204" cy="443604"/>
            <a:chOff x="7514218" y="2681286"/>
            <a:chExt cx="715813" cy="432559"/>
          </a:xfrm>
        </p:grpSpPr>
        <p:sp>
          <p:nvSpPr>
            <p:cNvPr id="100" name="Rounded Rectangle 3"/>
            <p:cNvSpPr/>
            <p:nvPr/>
          </p:nvSpPr>
          <p:spPr>
            <a:xfrm>
              <a:off x="7632350" y="2681286"/>
              <a:ext cx="541702" cy="432559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8" y="2700635"/>
              <a:ext cx="715813" cy="39735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105" name="Group 21"/>
          <p:cNvGrpSpPr/>
          <p:nvPr/>
        </p:nvGrpSpPr>
        <p:grpSpPr>
          <a:xfrm rot="16200000">
            <a:off x="890886" y="2634505"/>
            <a:ext cx="762140" cy="472169"/>
            <a:chOff x="7526972" y="2681286"/>
            <a:chExt cx="616705" cy="405944"/>
          </a:xfrm>
        </p:grpSpPr>
        <p:sp>
          <p:nvSpPr>
            <p:cNvPr id="1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26972" y="2686801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3C4673B-81B1-4CA2-AF43-7F98596831F4}"/>
              </a:ext>
            </a:extLst>
          </p:cNvPr>
          <p:cNvSpPr/>
          <p:nvPr/>
        </p:nvSpPr>
        <p:spPr>
          <a:xfrm>
            <a:off x="1405454" y="786875"/>
            <a:ext cx="736988" cy="521044"/>
          </a:xfrm>
          <a:prstGeom prst="rect">
            <a:avLst/>
          </a:prstGeom>
          <a:solidFill>
            <a:srgbClr val="FDD7D2"/>
          </a:solidFill>
          <a:ln>
            <a:solidFill>
              <a:srgbClr val="FDD7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" name="Picture 50" descr="F:\AAA-PDF-SGK\PNG\Bai10-HĐ2-3.png">
            <a:extLst>
              <a:ext uri="{FF2B5EF4-FFF2-40B4-BE49-F238E27FC236}">
                <a16:creationId xmlns:a16="http://schemas.microsoft.com/office/drawing/2014/main" id="{CAA35158-9C17-477A-A1AD-586A0C293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586" b="63258" l="23203" r="32026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>
            <a:off x="5836511" y="4436253"/>
            <a:ext cx="825255" cy="633121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F3ACB4-759D-4909-A8E8-5FFD074AA523}"/>
              </a:ext>
            </a:extLst>
          </p:cNvPr>
          <p:cNvSpPr txBox="1"/>
          <p:nvPr/>
        </p:nvSpPr>
        <p:spPr>
          <a:xfrm>
            <a:off x="672012" y="72879"/>
            <a:ext cx="2140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5C9730-0CF8-4550-9EC3-CF1CB5DB9C9D}"/>
              </a:ext>
            </a:extLst>
          </p:cNvPr>
          <p:cNvSpPr/>
          <p:nvPr/>
        </p:nvSpPr>
        <p:spPr>
          <a:xfrm>
            <a:off x="6661766" y="3319483"/>
            <a:ext cx="146998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đích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toàn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60AEF1-D312-4C29-9B8C-9BBFA679B651}"/>
              </a:ext>
            </a:extLst>
          </p:cNvPr>
          <p:cNvCxnSpPr/>
          <p:nvPr/>
        </p:nvCxnSpPr>
        <p:spPr>
          <a:xfrm>
            <a:off x="3524733" y="2892638"/>
            <a:ext cx="10911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BAF428E-61F5-4F40-9115-8B9D2963DFD4}"/>
              </a:ext>
            </a:extLst>
          </p:cNvPr>
          <p:cNvCxnSpPr/>
          <p:nvPr/>
        </p:nvCxnSpPr>
        <p:spPr>
          <a:xfrm>
            <a:off x="1823016" y="2842869"/>
            <a:ext cx="10911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996A257-A232-48CD-A98C-76F0022BE45C}"/>
              </a:ext>
            </a:extLst>
          </p:cNvPr>
          <p:cNvCxnSpPr>
            <a:cxnSpLocks/>
          </p:cNvCxnSpPr>
          <p:nvPr/>
        </p:nvCxnSpPr>
        <p:spPr>
          <a:xfrm>
            <a:off x="1405454" y="3319483"/>
            <a:ext cx="24451" cy="61112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1112200"/>
      </p:ext>
    </p:extLst>
  </p:cSld>
  <p:clrMapOvr>
    <a:masterClrMapping/>
  </p:clrMapOvr>
  <p:transition spd="slow"/>
  <p:extLst mod="1">
    <p:ext uri="{E180D4A7-C9FB-4DFB-919C-405C955672EB}">
      <p14:showEvtLst xmlns:p14="http://schemas.microsoft.com/office/powerpoint/2010/main">
        <p14:playEvt time="1285" objId="10"/>
        <p14:stopEvt time="147982" objId="10"/>
      </p14:showEvt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:\AAA-PDF-SGK\PNG\Bai10-HĐ2-3.png"/>
          <p:cNvPicPr>
            <a:picLocks noChangeAspect="1" noChangeArrowheads="1"/>
          </p:cNvPicPr>
          <p:nvPr/>
        </p:nvPicPr>
        <p:blipFill>
          <a:blip r:embed="rId4"/>
          <a:srcRect l="14118" t="56970" r="12549" b="8485"/>
          <a:stretch>
            <a:fillRect/>
          </a:stretch>
        </p:blipFill>
        <p:spPr bwMode="auto">
          <a:xfrm>
            <a:off x="672012" y="659134"/>
            <a:ext cx="6228577" cy="3898987"/>
          </a:xfrm>
          <a:prstGeom prst="rect">
            <a:avLst/>
          </a:prstGeom>
          <a:noFill/>
        </p:spPr>
      </p:pic>
      <p:grpSp>
        <p:nvGrpSpPr>
          <p:cNvPr id="28" name="Group 21"/>
          <p:cNvGrpSpPr/>
          <p:nvPr/>
        </p:nvGrpSpPr>
        <p:grpSpPr>
          <a:xfrm>
            <a:off x="3308834" y="804285"/>
            <a:ext cx="477467" cy="401797"/>
            <a:chOff x="7679695" y="2681286"/>
            <a:chExt cx="405942" cy="405944"/>
          </a:xfrm>
          <a:solidFill>
            <a:srgbClr val="FFFF00"/>
          </a:solidFill>
        </p:grpSpPr>
        <p:sp>
          <p:nvSpPr>
            <p:cNvPr id="29" name="Rounded Rectangle 3"/>
            <p:cNvSpPr/>
            <p:nvPr/>
          </p:nvSpPr>
          <p:spPr>
            <a:xfrm>
              <a:off x="7679695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816054" y="2737210"/>
              <a:ext cx="167916" cy="18176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7</a:t>
              </a:r>
            </a:p>
          </p:txBody>
        </p:sp>
      </p:grpSp>
      <p:grpSp>
        <p:nvGrpSpPr>
          <p:cNvPr id="34" name="Group 21"/>
          <p:cNvGrpSpPr/>
          <p:nvPr/>
        </p:nvGrpSpPr>
        <p:grpSpPr>
          <a:xfrm>
            <a:off x="4951669" y="786875"/>
            <a:ext cx="423806" cy="446232"/>
            <a:chOff x="6957538" y="3298836"/>
            <a:chExt cx="405942" cy="405944"/>
          </a:xfrm>
          <a:solidFill>
            <a:srgbClr val="FFFF00"/>
          </a:solidFill>
        </p:grpSpPr>
        <p:sp>
          <p:nvSpPr>
            <p:cNvPr id="35" name="Rounded Rectangle 3"/>
            <p:cNvSpPr/>
            <p:nvPr/>
          </p:nvSpPr>
          <p:spPr>
            <a:xfrm>
              <a:off x="6957538" y="329883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6986660" y="3339838"/>
              <a:ext cx="320593" cy="364942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1" name="Group 21"/>
          <p:cNvGrpSpPr/>
          <p:nvPr/>
        </p:nvGrpSpPr>
        <p:grpSpPr>
          <a:xfrm>
            <a:off x="4595312" y="2428428"/>
            <a:ext cx="475123" cy="443604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7" name="Group 21"/>
          <p:cNvGrpSpPr/>
          <p:nvPr/>
        </p:nvGrpSpPr>
        <p:grpSpPr>
          <a:xfrm>
            <a:off x="2812667" y="2427691"/>
            <a:ext cx="496167" cy="466463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53" name="Group 21"/>
          <p:cNvGrpSpPr/>
          <p:nvPr/>
        </p:nvGrpSpPr>
        <p:grpSpPr>
          <a:xfrm>
            <a:off x="2661068" y="3920204"/>
            <a:ext cx="475122" cy="435115"/>
            <a:chOff x="7632352" y="2681286"/>
            <a:chExt cx="405942" cy="405944"/>
          </a:xfrm>
        </p:grpSpPr>
        <p:sp>
          <p:nvSpPr>
            <p:cNvPr id="5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60" name="Group 21"/>
          <p:cNvGrpSpPr/>
          <p:nvPr/>
        </p:nvGrpSpPr>
        <p:grpSpPr>
          <a:xfrm>
            <a:off x="3893633" y="3876219"/>
            <a:ext cx="722250" cy="648174"/>
            <a:chOff x="7503063" y="2649922"/>
            <a:chExt cx="616705" cy="555632"/>
          </a:xfrm>
        </p:grpSpPr>
        <p:sp>
          <p:nvSpPr>
            <p:cNvPr id="61" name="Rounded Rectangle 3"/>
            <p:cNvSpPr/>
            <p:nvPr/>
          </p:nvSpPr>
          <p:spPr>
            <a:xfrm>
              <a:off x="7637410" y="2649922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03063" y="2760921"/>
              <a:ext cx="616705" cy="44463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72" name="Group 21"/>
          <p:cNvGrpSpPr/>
          <p:nvPr/>
        </p:nvGrpSpPr>
        <p:grpSpPr>
          <a:xfrm>
            <a:off x="5349468" y="3865941"/>
            <a:ext cx="722250" cy="509671"/>
            <a:chOff x="7537194" y="2179362"/>
            <a:chExt cx="690439" cy="451274"/>
          </a:xfrm>
        </p:grpSpPr>
        <p:sp>
          <p:nvSpPr>
            <p:cNvPr id="73" name="Rounded Rectangle 3"/>
            <p:cNvSpPr/>
            <p:nvPr/>
          </p:nvSpPr>
          <p:spPr>
            <a:xfrm>
              <a:off x="7651110" y="2179362"/>
              <a:ext cx="436783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37194" y="2227408"/>
              <a:ext cx="690439" cy="40322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93" name="Group 21"/>
          <p:cNvGrpSpPr/>
          <p:nvPr/>
        </p:nvGrpSpPr>
        <p:grpSpPr>
          <a:xfrm rot="2277034">
            <a:off x="6425873" y="1392483"/>
            <a:ext cx="479818" cy="487079"/>
            <a:chOff x="7181481" y="2222479"/>
            <a:chExt cx="405942" cy="405944"/>
          </a:xfrm>
        </p:grpSpPr>
        <p:sp>
          <p:nvSpPr>
            <p:cNvPr id="94" name="Rounded Rectangle 3"/>
            <p:cNvSpPr/>
            <p:nvPr/>
          </p:nvSpPr>
          <p:spPr>
            <a:xfrm>
              <a:off x="7181481" y="2222479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294499" y="2250230"/>
              <a:ext cx="135560" cy="305313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99" name="Group 21"/>
          <p:cNvGrpSpPr/>
          <p:nvPr/>
        </p:nvGrpSpPr>
        <p:grpSpPr>
          <a:xfrm>
            <a:off x="6014285" y="2345107"/>
            <a:ext cx="634204" cy="443604"/>
            <a:chOff x="7514218" y="2681286"/>
            <a:chExt cx="715813" cy="432559"/>
          </a:xfrm>
        </p:grpSpPr>
        <p:sp>
          <p:nvSpPr>
            <p:cNvPr id="100" name="Rounded Rectangle 3"/>
            <p:cNvSpPr/>
            <p:nvPr/>
          </p:nvSpPr>
          <p:spPr>
            <a:xfrm>
              <a:off x="7632350" y="2681286"/>
              <a:ext cx="541702" cy="432559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8" y="2700635"/>
              <a:ext cx="715813" cy="39735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105" name="Group 21"/>
          <p:cNvGrpSpPr/>
          <p:nvPr/>
        </p:nvGrpSpPr>
        <p:grpSpPr>
          <a:xfrm rot="16200000">
            <a:off x="890886" y="2634505"/>
            <a:ext cx="762140" cy="472169"/>
            <a:chOff x="7526972" y="2681286"/>
            <a:chExt cx="616705" cy="405944"/>
          </a:xfrm>
        </p:grpSpPr>
        <p:sp>
          <p:nvSpPr>
            <p:cNvPr id="1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26972" y="2686801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3C4673B-81B1-4CA2-AF43-7F98596831F4}"/>
              </a:ext>
            </a:extLst>
          </p:cNvPr>
          <p:cNvSpPr/>
          <p:nvPr/>
        </p:nvSpPr>
        <p:spPr>
          <a:xfrm>
            <a:off x="1405454" y="786875"/>
            <a:ext cx="736988" cy="521044"/>
          </a:xfrm>
          <a:prstGeom prst="rect">
            <a:avLst/>
          </a:prstGeom>
          <a:solidFill>
            <a:srgbClr val="FDD7D2"/>
          </a:solidFill>
          <a:ln>
            <a:solidFill>
              <a:srgbClr val="FDD7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" name="Picture 50" descr="F:\AAA-PDF-SGK\PNG\Bai10-HĐ2-3.png">
            <a:extLst>
              <a:ext uri="{FF2B5EF4-FFF2-40B4-BE49-F238E27FC236}">
                <a16:creationId xmlns:a16="http://schemas.microsoft.com/office/drawing/2014/main" id="{CAA35158-9C17-477A-A1AD-586A0C293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586" b="63258" l="23203" r="32026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>
            <a:off x="5836511" y="4436253"/>
            <a:ext cx="825255" cy="633121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F3ACB4-759D-4909-A8E8-5FFD074AA523}"/>
              </a:ext>
            </a:extLst>
          </p:cNvPr>
          <p:cNvSpPr txBox="1"/>
          <p:nvPr/>
        </p:nvSpPr>
        <p:spPr>
          <a:xfrm>
            <a:off x="672012" y="72879"/>
            <a:ext cx="2140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5C9730-0CF8-4550-9EC3-CF1CB5DB9C9D}"/>
              </a:ext>
            </a:extLst>
          </p:cNvPr>
          <p:cNvSpPr/>
          <p:nvPr/>
        </p:nvSpPr>
        <p:spPr>
          <a:xfrm>
            <a:off x="6661766" y="3319483"/>
            <a:ext cx="146998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đích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toàn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60AEF1-D312-4C29-9B8C-9BBFA679B651}"/>
              </a:ext>
            </a:extLst>
          </p:cNvPr>
          <p:cNvCxnSpPr>
            <a:cxnSpLocks/>
          </p:cNvCxnSpPr>
          <p:nvPr/>
        </p:nvCxnSpPr>
        <p:spPr>
          <a:xfrm flipV="1">
            <a:off x="3202844" y="4349774"/>
            <a:ext cx="690789" cy="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BAF428E-61F5-4F40-9115-8B9D2963DFD4}"/>
              </a:ext>
            </a:extLst>
          </p:cNvPr>
          <p:cNvCxnSpPr>
            <a:cxnSpLocks/>
          </p:cNvCxnSpPr>
          <p:nvPr/>
        </p:nvCxnSpPr>
        <p:spPr>
          <a:xfrm>
            <a:off x="1910993" y="4375612"/>
            <a:ext cx="7500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996A257-A232-48CD-A98C-76F0022BE45C}"/>
              </a:ext>
            </a:extLst>
          </p:cNvPr>
          <p:cNvCxnSpPr>
            <a:cxnSpLocks/>
          </p:cNvCxnSpPr>
          <p:nvPr/>
        </p:nvCxnSpPr>
        <p:spPr>
          <a:xfrm>
            <a:off x="-770562" y="3760342"/>
            <a:ext cx="0" cy="1055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51028661"/>
      </p:ext>
    </p:extLst>
  </p:cSld>
  <p:clrMapOvr>
    <a:masterClrMapping/>
  </p:clrMapOvr>
  <p:transition spd="slow"/>
  <p:extLst mod="1">
    <p:ext uri="{E180D4A7-C9FB-4DFB-919C-405C955672EB}">
      <p14:showEvtLst xmlns:p14="http://schemas.microsoft.com/office/powerpoint/2010/main">
        <p14:playEvt time="1285" objId="10"/>
        <p14:stopEvt time="147982" objId="10"/>
      </p14:showEvt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:\AAA-PDF-SGK\PNG\Bai10-HĐ2-3.png"/>
          <p:cNvPicPr>
            <a:picLocks noChangeAspect="1" noChangeArrowheads="1"/>
          </p:cNvPicPr>
          <p:nvPr/>
        </p:nvPicPr>
        <p:blipFill>
          <a:blip r:embed="rId4"/>
          <a:srcRect l="14118" t="56970" r="12549" b="8485"/>
          <a:stretch>
            <a:fillRect/>
          </a:stretch>
        </p:blipFill>
        <p:spPr bwMode="auto">
          <a:xfrm>
            <a:off x="672012" y="659134"/>
            <a:ext cx="6228577" cy="3898987"/>
          </a:xfrm>
          <a:prstGeom prst="rect">
            <a:avLst/>
          </a:prstGeom>
          <a:noFill/>
        </p:spPr>
      </p:pic>
      <p:grpSp>
        <p:nvGrpSpPr>
          <p:cNvPr id="28" name="Group 21"/>
          <p:cNvGrpSpPr/>
          <p:nvPr/>
        </p:nvGrpSpPr>
        <p:grpSpPr>
          <a:xfrm>
            <a:off x="3308834" y="804285"/>
            <a:ext cx="477467" cy="401797"/>
            <a:chOff x="7679695" y="2681286"/>
            <a:chExt cx="405942" cy="405944"/>
          </a:xfrm>
          <a:solidFill>
            <a:srgbClr val="FFFF00"/>
          </a:solidFill>
        </p:grpSpPr>
        <p:sp>
          <p:nvSpPr>
            <p:cNvPr id="29" name="Rounded Rectangle 3"/>
            <p:cNvSpPr/>
            <p:nvPr/>
          </p:nvSpPr>
          <p:spPr>
            <a:xfrm>
              <a:off x="7679695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816054" y="2737210"/>
              <a:ext cx="167916" cy="18176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7</a:t>
              </a:r>
            </a:p>
          </p:txBody>
        </p:sp>
      </p:grpSp>
      <p:grpSp>
        <p:nvGrpSpPr>
          <p:cNvPr id="34" name="Group 21"/>
          <p:cNvGrpSpPr/>
          <p:nvPr/>
        </p:nvGrpSpPr>
        <p:grpSpPr>
          <a:xfrm>
            <a:off x="4951669" y="786875"/>
            <a:ext cx="423806" cy="446232"/>
            <a:chOff x="6957538" y="3298836"/>
            <a:chExt cx="405942" cy="405944"/>
          </a:xfrm>
          <a:solidFill>
            <a:srgbClr val="FFFF00"/>
          </a:solidFill>
        </p:grpSpPr>
        <p:sp>
          <p:nvSpPr>
            <p:cNvPr id="35" name="Rounded Rectangle 3"/>
            <p:cNvSpPr/>
            <p:nvPr/>
          </p:nvSpPr>
          <p:spPr>
            <a:xfrm>
              <a:off x="6957538" y="329883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6986660" y="3339838"/>
              <a:ext cx="320593" cy="364942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1" name="Group 21"/>
          <p:cNvGrpSpPr/>
          <p:nvPr/>
        </p:nvGrpSpPr>
        <p:grpSpPr>
          <a:xfrm>
            <a:off x="4595312" y="2428428"/>
            <a:ext cx="475123" cy="443604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7" name="Group 21"/>
          <p:cNvGrpSpPr/>
          <p:nvPr/>
        </p:nvGrpSpPr>
        <p:grpSpPr>
          <a:xfrm>
            <a:off x="2812667" y="2427691"/>
            <a:ext cx="496167" cy="466463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53" name="Group 21"/>
          <p:cNvGrpSpPr/>
          <p:nvPr/>
        </p:nvGrpSpPr>
        <p:grpSpPr>
          <a:xfrm>
            <a:off x="2661068" y="3920204"/>
            <a:ext cx="475122" cy="435115"/>
            <a:chOff x="7632352" y="2681286"/>
            <a:chExt cx="405942" cy="405944"/>
          </a:xfrm>
        </p:grpSpPr>
        <p:sp>
          <p:nvSpPr>
            <p:cNvPr id="5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60" name="Group 21"/>
          <p:cNvGrpSpPr/>
          <p:nvPr/>
        </p:nvGrpSpPr>
        <p:grpSpPr>
          <a:xfrm>
            <a:off x="3893633" y="3876219"/>
            <a:ext cx="722250" cy="648174"/>
            <a:chOff x="7503063" y="2649922"/>
            <a:chExt cx="616705" cy="555632"/>
          </a:xfrm>
        </p:grpSpPr>
        <p:sp>
          <p:nvSpPr>
            <p:cNvPr id="61" name="Rounded Rectangle 3"/>
            <p:cNvSpPr/>
            <p:nvPr/>
          </p:nvSpPr>
          <p:spPr>
            <a:xfrm>
              <a:off x="7637410" y="2649922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03063" y="2760921"/>
              <a:ext cx="616705" cy="44463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72" name="Group 21"/>
          <p:cNvGrpSpPr/>
          <p:nvPr/>
        </p:nvGrpSpPr>
        <p:grpSpPr>
          <a:xfrm>
            <a:off x="5349468" y="3865941"/>
            <a:ext cx="722250" cy="509671"/>
            <a:chOff x="7537194" y="2179362"/>
            <a:chExt cx="690439" cy="451274"/>
          </a:xfrm>
        </p:grpSpPr>
        <p:sp>
          <p:nvSpPr>
            <p:cNvPr id="73" name="Rounded Rectangle 3"/>
            <p:cNvSpPr/>
            <p:nvPr/>
          </p:nvSpPr>
          <p:spPr>
            <a:xfrm>
              <a:off x="7651110" y="2179362"/>
              <a:ext cx="436783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37194" y="2227408"/>
              <a:ext cx="690439" cy="40322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93" name="Group 21"/>
          <p:cNvGrpSpPr/>
          <p:nvPr/>
        </p:nvGrpSpPr>
        <p:grpSpPr>
          <a:xfrm rot="2277034">
            <a:off x="6425873" y="1392483"/>
            <a:ext cx="479818" cy="487079"/>
            <a:chOff x="7181481" y="2222479"/>
            <a:chExt cx="405942" cy="405944"/>
          </a:xfrm>
        </p:grpSpPr>
        <p:sp>
          <p:nvSpPr>
            <p:cNvPr id="94" name="Rounded Rectangle 3"/>
            <p:cNvSpPr/>
            <p:nvPr/>
          </p:nvSpPr>
          <p:spPr>
            <a:xfrm>
              <a:off x="7181481" y="2222479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294499" y="2250230"/>
              <a:ext cx="135560" cy="305313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99" name="Group 21"/>
          <p:cNvGrpSpPr/>
          <p:nvPr/>
        </p:nvGrpSpPr>
        <p:grpSpPr>
          <a:xfrm>
            <a:off x="6014285" y="2345107"/>
            <a:ext cx="634204" cy="443604"/>
            <a:chOff x="7514218" y="2681286"/>
            <a:chExt cx="715813" cy="432559"/>
          </a:xfrm>
        </p:grpSpPr>
        <p:sp>
          <p:nvSpPr>
            <p:cNvPr id="100" name="Rounded Rectangle 3"/>
            <p:cNvSpPr/>
            <p:nvPr/>
          </p:nvSpPr>
          <p:spPr>
            <a:xfrm>
              <a:off x="7632350" y="2681286"/>
              <a:ext cx="541702" cy="432559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8" y="2700635"/>
              <a:ext cx="715813" cy="39735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105" name="Group 21"/>
          <p:cNvGrpSpPr/>
          <p:nvPr/>
        </p:nvGrpSpPr>
        <p:grpSpPr>
          <a:xfrm rot="16200000">
            <a:off x="890886" y="2634505"/>
            <a:ext cx="762140" cy="472169"/>
            <a:chOff x="7526972" y="2681286"/>
            <a:chExt cx="616705" cy="405944"/>
          </a:xfrm>
        </p:grpSpPr>
        <p:sp>
          <p:nvSpPr>
            <p:cNvPr id="1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26972" y="2686801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Lato Black" pitchFamily="34" charset="0"/>
                  <a:ea typeface="+mn-ea"/>
                  <a:cs typeface="Lato Black" pitchFamily="34" charset="0"/>
                </a:rPr>
                <a:t>10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3C4673B-81B1-4CA2-AF43-7F98596831F4}"/>
              </a:ext>
            </a:extLst>
          </p:cNvPr>
          <p:cNvSpPr/>
          <p:nvPr/>
        </p:nvSpPr>
        <p:spPr>
          <a:xfrm>
            <a:off x="1405454" y="786875"/>
            <a:ext cx="736988" cy="521044"/>
          </a:xfrm>
          <a:prstGeom prst="rect">
            <a:avLst/>
          </a:prstGeom>
          <a:solidFill>
            <a:srgbClr val="FDD7D2"/>
          </a:solidFill>
          <a:ln>
            <a:solidFill>
              <a:srgbClr val="FDD7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" name="Picture 50" descr="F:\AAA-PDF-SGK\PNG\Bai10-HĐ2-3.png">
            <a:extLst>
              <a:ext uri="{FF2B5EF4-FFF2-40B4-BE49-F238E27FC236}">
                <a16:creationId xmlns:a16="http://schemas.microsoft.com/office/drawing/2014/main" id="{CAA35158-9C17-477A-A1AD-586A0C293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586" b="63258" l="23203" r="32026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>
            <a:off x="5836511" y="4436253"/>
            <a:ext cx="825255" cy="633121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F3ACB4-759D-4909-A8E8-5FFD074AA523}"/>
              </a:ext>
            </a:extLst>
          </p:cNvPr>
          <p:cNvSpPr txBox="1"/>
          <p:nvPr/>
        </p:nvSpPr>
        <p:spPr>
          <a:xfrm>
            <a:off x="672012" y="72879"/>
            <a:ext cx="2140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5C9730-0CF8-4550-9EC3-CF1CB5DB9C9D}"/>
              </a:ext>
            </a:extLst>
          </p:cNvPr>
          <p:cNvSpPr/>
          <p:nvPr/>
        </p:nvSpPr>
        <p:spPr>
          <a:xfrm>
            <a:off x="6661766" y="3319483"/>
            <a:ext cx="146998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đích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toàn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60AEF1-D312-4C29-9B8C-9BBFA679B651}"/>
              </a:ext>
            </a:extLst>
          </p:cNvPr>
          <p:cNvCxnSpPr>
            <a:cxnSpLocks/>
          </p:cNvCxnSpPr>
          <p:nvPr/>
        </p:nvCxnSpPr>
        <p:spPr>
          <a:xfrm flipV="1">
            <a:off x="4554535" y="4349774"/>
            <a:ext cx="690789" cy="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996A257-A232-48CD-A98C-76F0022BE45C}"/>
              </a:ext>
            </a:extLst>
          </p:cNvPr>
          <p:cNvCxnSpPr>
            <a:cxnSpLocks/>
          </p:cNvCxnSpPr>
          <p:nvPr/>
        </p:nvCxnSpPr>
        <p:spPr>
          <a:xfrm>
            <a:off x="-770562" y="3760342"/>
            <a:ext cx="0" cy="1055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9822950"/>
      </p:ext>
    </p:extLst>
  </p:cSld>
  <p:clrMapOvr>
    <a:masterClrMapping/>
  </p:clrMapOvr>
  <p:transition spd="slow"/>
  <p:extLst mod="1">
    <p:ext uri="{E180D4A7-C9FB-4DFB-919C-405C955672EB}">
      <p14:showEvtLst xmlns:p14="http://schemas.microsoft.com/office/powerpoint/2010/main">
        <p14:playEvt time="1285" objId="10"/>
        <p14:stopEvt time="147982" objId="10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9929">
            <a:off x="2975314" y="-1365242"/>
            <a:ext cx="2527518" cy="6765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45" y="-711199"/>
            <a:ext cx="6626683" cy="510902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98714" y="2917371"/>
            <a:ext cx="7689791" cy="807936"/>
          </a:xfrm>
          <a:prstGeom prst="rect">
            <a:avLst/>
          </a:prstGeom>
          <a:noFill/>
          <a:ln w="6350">
            <a:noFill/>
          </a:ln>
          <a:effectLst>
            <a:outerShdw blurRad="50800" dist="50800" dir="5400000" sx="7000" sy="7000" algn="ctr" rotWithShape="0">
              <a:srgbClr val="000000">
                <a:alpha val="43137"/>
              </a:srgbClr>
            </a:outerShdw>
          </a:effectLst>
        </p:spPr>
        <p:txBody>
          <a:bodyPr wrap="square" lIns="68601" tIns="34301" rIns="68601" bIns="3430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8100000" sx="101000" sy="101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TIẾT  KIỆM  NGUỒN  NƯỚC</a:t>
            </a:r>
          </a:p>
          <a:p>
            <a:pPr algn="ctr"/>
            <a:r>
              <a:rPr lang="en-US" sz="2400" b="1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8100000" sx="101000" sy="101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BẢO  VỆ  SỰ  SỐNG</a:t>
            </a:r>
          </a:p>
        </p:txBody>
      </p:sp>
      <p:pic>
        <p:nvPicPr>
          <p:cNvPr id="2" name="Zen Garde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1328" y="4272533"/>
            <a:ext cx="457341" cy="45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3162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3636" numSld="8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4"/>
          <p:cNvSpPr>
            <a:spLocks noChangeArrowheads="1" noChangeShapeType="1" noTextEdit="1"/>
          </p:cNvSpPr>
          <p:nvPr/>
        </p:nvSpPr>
        <p:spPr bwMode="auto">
          <a:xfrm>
            <a:off x="2915726" y="743180"/>
            <a:ext cx="3887399" cy="743179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endParaRPr lang="en-US" sz="2701" kern="10">
              <a:ln w="9525">
                <a:solidFill>
                  <a:srgbClr val="CC3300"/>
                </a:solidFill>
                <a:round/>
                <a:headEnd type="none" w="sm" len="sm"/>
                <a:tailEnd type="none" w="sm" len="sm"/>
              </a:ln>
              <a:solidFill>
                <a:srgbClr val="FF9900"/>
              </a:solidFill>
              <a:latin typeface="Times New Roman"/>
              <a:cs typeface="Times New Roman"/>
            </a:endParaRPr>
          </a:p>
        </p:txBody>
      </p:sp>
      <p:pic>
        <p:nvPicPr>
          <p:cNvPr id="18437" name="Picture 10" descr="0003-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57272"/>
            <a:ext cx="1017108" cy="1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DCA47B-8D2F-424A-B09A-9273AD802AAE}"/>
              </a:ext>
            </a:extLst>
          </p:cNvPr>
          <p:cNvSpPr txBox="1"/>
          <p:nvPr/>
        </p:nvSpPr>
        <p:spPr>
          <a:xfrm>
            <a:off x="2230478" y="351016"/>
            <a:ext cx="3709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7382" y="1114769"/>
            <a:ext cx="6779075" cy="1754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</a:rPr>
              <a:t>+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Luyện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tìm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kết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quả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phép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cộng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bằng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cách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đếm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thêm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(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đếm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tiếp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)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</a:p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+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Xem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trước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bài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“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Số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0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trong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phép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cộng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”</a:t>
            </a:r>
          </a:p>
          <a:p>
            <a:pPr lvl="0">
              <a:defRPr/>
            </a:pPr>
            <a:endParaRPr lang="en-US" sz="2701" b="1" dirty="0">
              <a:solidFill>
                <a:srgbClr val="0000CC"/>
              </a:solidFill>
              <a:latin typeface="Times" pitchFamily="34" charset="0"/>
              <a:ea typeface="Times" pitchFamily="34" charset="0"/>
              <a:cs typeface="Times" pitchFamily="34" charset="0"/>
            </a:endParaRPr>
          </a:p>
        </p:txBody>
      </p:sp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9367" y="1"/>
            <a:ext cx="6402776" cy="1231093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45743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4051" b="1" dirty="0" err="1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51" b="1" dirty="0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51" b="1" dirty="0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51" b="1" dirty="0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51" b="1" dirty="0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51" b="1" dirty="0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51" b="1" dirty="0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99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sp>
        <p:nvSpPr>
          <p:cNvPr id="6" name="Rectangle 5"/>
          <p:cNvSpPr/>
          <p:nvPr/>
        </p:nvSpPr>
        <p:spPr>
          <a:xfrm>
            <a:off x="462337" y="1407560"/>
            <a:ext cx="8414535" cy="1448656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0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Kính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chúc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sức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khỏe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quý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thầy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cô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itka Display" panose="02000505000000020004" pitchFamily="2" charset="0"/>
                <a:cs typeface="Times New Roman" pitchFamily="18" charset="0"/>
              </a:rPr>
              <a:t>! </a:t>
            </a:r>
          </a:p>
        </p:txBody>
      </p:sp>
      <p:pic>
        <p:nvPicPr>
          <p:cNvPr id="2" name="Bụi Phấn">
            <a:hlinkClick r:id="" action="ppaction://media"/>
            <a:extLst>
              <a:ext uri="{FF2B5EF4-FFF2-40B4-BE49-F238E27FC236}">
                <a16:creationId xmlns:a16="http://schemas.microsoft.com/office/drawing/2014/main" id="{C1851EDC-C5ED-46F5-A2AD-E9150BCDE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4132" y="4116389"/>
            <a:ext cx="609600" cy="685800"/>
          </a:xfrm>
          <a:prstGeom prst="rect">
            <a:avLst/>
          </a:prstGeom>
        </p:spPr>
      </p:pic>
    </p:spTree>
  </p:cSld>
  <p:clrMapOvr>
    <a:masterClrMapping/>
  </p:clrMapOvr>
  <p:transition spd="slow">
    <p:checker/>
    <p:sndAc>
      <p:stSnd>
        <p:snd r:embed="rId5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包含 舞者, 室内, 运动, 餐桌&#10;&#10;已生成高可信度的说明">
            <a:extLst>
              <a:ext uri="{FF2B5EF4-FFF2-40B4-BE49-F238E27FC236}">
                <a16:creationId xmlns:a16="http://schemas.microsoft.com/office/drawing/2014/main" id="{82218DC8-5BCB-4422-87A0-E2AFA14856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449" y="1507532"/>
            <a:ext cx="3243558" cy="282503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B30AEBD-B543-42FF-B3A6-5E3B8B81DC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647" y="2231125"/>
            <a:ext cx="3310564" cy="255401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4FD3F9B-867D-4183-8A54-10B102CDFC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571" y="1062674"/>
            <a:ext cx="6649668" cy="2409869"/>
          </a:xfrm>
          <a:prstGeom prst="rect">
            <a:avLst/>
          </a:prstGeom>
        </p:spPr>
      </p:pic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id="{C893A739-6958-407D-9AED-174D03F0E7D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85449" y="-924210"/>
            <a:ext cx="457341" cy="4573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9364" y="1994959"/>
            <a:ext cx="4023173" cy="1477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983">
              <a:defRPr/>
            </a:pP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các con!</a:t>
            </a:r>
          </a:p>
        </p:txBody>
      </p:sp>
      <p:pic>
        <p:nvPicPr>
          <p:cNvPr id="4" name="bensound-ukulele">
            <a:hlinkClick r:id="" action="ppaction://media"/>
            <a:extLst>
              <a:ext uri="{FF2B5EF4-FFF2-40B4-BE49-F238E27FC236}">
                <a16:creationId xmlns:a16="http://schemas.microsoft.com/office/drawing/2014/main" id="{40C45BDA-418B-4F2E-AEC7-0FD365E9F947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63900" y="4027766"/>
            <a:ext cx="609600" cy="609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6B303C9-5BD7-4AF1-8D17-D8699564F001}"/>
              </a:ext>
            </a:extLst>
          </p:cNvPr>
          <p:cNvSpPr/>
          <p:nvPr/>
        </p:nvSpPr>
        <p:spPr>
          <a:xfrm>
            <a:off x="1373500" y="244441"/>
            <a:ext cx="6402776" cy="1231093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45743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722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868">
        <p:random/>
      </p:transition>
    </mc:Choice>
    <mc:Fallback xmlns="">
      <p:transition spd="slow" advClick="0" advTm="12868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4545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94" objId="4"/>
        <p14:stopEvt time="12868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89" y="-48659"/>
            <a:ext cx="6161323" cy="41346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15" y="2290036"/>
            <a:ext cx="645844" cy="91276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60" y="1754722"/>
            <a:ext cx="432824" cy="6117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966" y="1400243"/>
            <a:ext cx="344643" cy="4870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215" y="1068176"/>
            <a:ext cx="254948" cy="3603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1485415" y="2274366"/>
            <a:ext cx="643918" cy="556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2772760" y="1762004"/>
            <a:ext cx="432824" cy="3753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3727966" y="1400243"/>
            <a:ext cx="344643" cy="2987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4484215" y="1068176"/>
            <a:ext cx="254948" cy="218096"/>
          </a:xfrm>
          <a:prstGeom prst="rect">
            <a:avLst/>
          </a:prstGeom>
        </p:spPr>
      </p:pic>
      <p:sp>
        <p:nvSpPr>
          <p:cNvPr id="5" name="8-Point Star 4">
            <a:hlinkClick r:id="rId12" action="ppaction://hlinksldjump"/>
          </p:cNvPr>
          <p:cNvSpPr/>
          <p:nvPr/>
        </p:nvSpPr>
        <p:spPr>
          <a:xfrm>
            <a:off x="1247289" y="792296"/>
            <a:ext cx="628038" cy="607947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1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4" name="8-Point Star 13">
            <a:hlinkClick r:id="rId13" action="ppaction://hlinksldjump"/>
          </p:cNvPr>
          <p:cNvSpPr/>
          <p:nvPr/>
        </p:nvSpPr>
        <p:spPr>
          <a:xfrm>
            <a:off x="2397662" y="552716"/>
            <a:ext cx="562348" cy="51978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1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5" name="8-Point Star 14">
            <a:hlinkClick r:id="rId14" action="ppaction://hlinksldjump"/>
          </p:cNvPr>
          <p:cNvSpPr/>
          <p:nvPr/>
        </p:nvSpPr>
        <p:spPr>
          <a:xfrm>
            <a:off x="3379525" y="382258"/>
            <a:ext cx="488726" cy="448685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1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16" name="8-Point Star 15">
            <a:hlinkClick r:id="rId15" action="ppaction://hlinksldjump"/>
          </p:cNvPr>
          <p:cNvSpPr/>
          <p:nvPr/>
        </p:nvSpPr>
        <p:spPr>
          <a:xfrm>
            <a:off x="4163907" y="265188"/>
            <a:ext cx="440962" cy="350088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1">
                <a:solidFill>
                  <a:srgbClr val="FFFF00"/>
                </a:solidFill>
              </a:rPr>
              <a:t>4</a:t>
            </a:r>
          </a:p>
        </p:txBody>
      </p:sp>
      <p:pic>
        <p:nvPicPr>
          <p:cNvPr id="2" name="Tieng nuoc ch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51888" y="1658651"/>
            <a:ext cx="457341" cy="457341"/>
          </a:xfrm>
          <a:prstGeom prst="rect">
            <a:avLst/>
          </a:prstGeom>
        </p:spPr>
      </p:pic>
      <p:pic>
        <p:nvPicPr>
          <p:cNvPr id="4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225193" y="1658651"/>
            <a:ext cx="457341" cy="457341"/>
          </a:xfrm>
          <a:prstGeom prst="rect">
            <a:avLst/>
          </a:prstGeom>
        </p:spPr>
      </p:pic>
      <p:pic>
        <p:nvPicPr>
          <p:cNvPr id="24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225193" y="2260523"/>
            <a:ext cx="457341" cy="457341"/>
          </a:xfrm>
          <a:prstGeom prst="rect">
            <a:avLst/>
          </a:prstGeom>
        </p:spPr>
      </p:pic>
      <p:pic>
        <p:nvPicPr>
          <p:cNvPr id="25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225193" y="2939882"/>
            <a:ext cx="457341" cy="457341"/>
          </a:xfrm>
          <a:prstGeom prst="rect">
            <a:avLst/>
          </a:prstGeom>
        </p:spPr>
      </p:pic>
      <p:pic>
        <p:nvPicPr>
          <p:cNvPr id="26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225193" y="3628697"/>
            <a:ext cx="457341" cy="457341"/>
          </a:xfrm>
          <a:prstGeom prst="rect">
            <a:avLst/>
          </a:prstGeom>
        </p:spPr>
      </p:pic>
      <p:pic>
        <p:nvPicPr>
          <p:cNvPr id="27" name="Tieng nuoc ch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82323" y="2305192"/>
            <a:ext cx="457341" cy="45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018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189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89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89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89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59091">
                <p:cTn id="7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59091">
                <p:cTn id="7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587" y="527543"/>
            <a:ext cx="5935070" cy="417261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0" y="527543"/>
            <a:ext cx="6556414" cy="1736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0806" y="1225313"/>
            <a:ext cx="19159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+ 1 =  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073" y="4407691"/>
            <a:ext cx="909214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3A8AB0-CF32-4B24-A2B1-6BB47C092C14}"/>
              </a:ext>
            </a:extLst>
          </p:cNvPr>
          <p:cNvSpPr txBox="1"/>
          <p:nvPr/>
        </p:nvSpPr>
        <p:spPr>
          <a:xfrm>
            <a:off x="5082714" y="1225313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0" name="5-Point Star 9"/>
          <p:cNvSpPr/>
          <p:nvPr/>
        </p:nvSpPr>
        <p:spPr>
          <a:xfrm>
            <a:off x="3420806" y="3195432"/>
            <a:ext cx="1412451" cy="1422113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6358207" y="4700159"/>
            <a:ext cx="46672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50700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581" y="185796"/>
            <a:ext cx="6398013" cy="46910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0" y="71460"/>
            <a:ext cx="6556414" cy="21927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14790" y="1194535"/>
            <a:ext cx="19575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+ 3 =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7812" y="1256090"/>
            <a:ext cx="2789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073" y="4407691"/>
            <a:ext cx="909214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5-Point Star 9"/>
          <p:cNvSpPr/>
          <p:nvPr/>
        </p:nvSpPr>
        <p:spPr>
          <a:xfrm>
            <a:off x="3401291" y="2687108"/>
            <a:ext cx="1550988" cy="1530494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6510989" y="4715987"/>
            <a:ext cx="46672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008539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581" y="0"/>
            <a:ext cx="6477213" cy="4953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0" y="71460"/>
            <a:ext cx="6556414" cy="22632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74441" y="1325276"/>
            <a:ext cx="1794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+ 2 =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1825" y="1325276"/>
            <a:ext cx="937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073" y="4407691"/>
            <a:ext cx="909214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5-Point Star 9"/>
          <p:cNvSpPr/>
          <p:nvPr/>
        </p:nvSpPr>
        <p:spPr>
          <a:xfrm>
            <a:off x="3621970" y="2810375"/>
            <a:ext cx="1550988" cy="1530494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6306663" y="4553925"/>
            <a:ext cx="46672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95496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581" y="0"/>
            <a:ext cx="6398013" cy="46808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80" y="71460"/>
            <a:ext cx="6556414" cy="22632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58198" y="1336807"/>
            <a:ext cx="33329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+          =  6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97772" y="1310894"/>
            <a:ext cx="577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260246" y="-108380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374581" y="5955"/>
            <a:ext cx="228671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073" y="4407691"/>
            <a:ext cx="909214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7F7BBF-6EC8-43D7-B3C9-9FD1C546F352}"/>
              </a:ext>
            </a:extLst>
          </p:cNvPr>
          <p:cNvSpPr txBox="1"/>
          <p:nvPr/>
        </p:nvSpPr>
        <p:spPr>
          <a:xfrm>
            <a:off x="3817121" y="1383532"/>
            <a:ext cx="756466" cy="55010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5-Point Star 9"/>
          <p:cNvSpPr/>
          <p:nvPr/>
        </p:nvSpPr>
        <p:spPr>
          <a:xfrm>
            <a:off x="3621970" y="2810375"/>
            <a:ext cx="1550988" cy="1530494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6306663" y="4553925"/>
            <a:ext cx="46672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343780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B465EC-B736-4767-A11A-B6FF9176A1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87" y="0"/>
            <a:ext cx="6959600" cy="490560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9EEB8D-86BA-4F2A-9081-4A60283F7E58}"/>
              </a:ext>
            </a:extLst>
          </p:cNvPr>
          <p:cNvSpPr txBox="1"/>
          <p:nvPr/>
        </p:nvSpPr>
        <p:spPr>
          <a:xfrm>
            <a:off x="1263721" y="883578"/>
            <a:ext cx="84116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Thêm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vào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mấy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?( 60 )</a:t>
            </a:r>
            <a:endParaRPr lang="en-US" sz="24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                   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F323F5-D11A-428A-8D9E-443FDB7DFBDB}"/>
              </a:ext>
            </a:extLst>
          </p:cNvPr>
          <p:cNvSpPr txBox="1"/>
          <p:nvPr/>
        </p:nvSpPr>
        <p:spPr>
          <a:xfrm>
            <a:off x="3524036" y="883578"/>
            <a:ext cx="1251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u="sng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ECA7C8-1F01-443D-8092-A8970DB2C16C}"/>
              </a:ext>
            </a:extLst>
          </p:cNvPr>
          <p:cNvSpPr txBox="1"/>
          <p:nvPr/>
        </p:nvSpPr>
        <p:spPr>
          <a:xfrm>
            <a:off x="1263721" y="482885"/>
            <a:ext cx="7617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Thứ 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ngày10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1140736878"/>
      </p:ext>
    </p:extLst>
  </p:cSld>
  <p:clrMapOvr>
    <a:masterClrMapping/>
  </p:clrMapOvr>
  <p:transition>
    <p:zoom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31DC2424-C3F0-46E2-8E3E-B0AEF990D2A3}"/>
  <p:tag name="GENSWF_ADVANCE_TIME" val="244.861"/>
  <p:tag name="TIMING" val="|242.861"/>
  <p:tag name="ISPRING_CUSTOM_TIMING_US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6.5|23.4|1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4|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11.6|12.6|10.5|1.9|7.2|3.2|10.6|2.2|9.5|3|8.8|4.4|10.3|8.5|8.8|9.6|6.7|7|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11.6|12.6|10.5|1.9|7.2|3.2|10.6|2.2|9.5|3|8.8|4.4|10.3|8.5|8.8|9.6|6.7|7|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11.6|12.6|10.5|1.9|7.2|3.2|10.6|2.2|9.5|3|8.8|4.4|10.3|8.5|8.8|9.6|6.7|7|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11.6|12.6|10.5|1.9|7.2|3.2|10.6|2.2|9.5|3|8.8|4.4|10.3|8.5|8.8|9.6|6.7|7|1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11.6|12.6|10.5|1.9|7.2|3.2|10.6|2.2|9.5|3|8.8|4.4|10.3|8.5|8.8|9.6|6.7|7|1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11964</TotalTime>
  <Words>411</Words>
  <Application>Microsoft Office PowerPoint</Application>
  <PresentationFormat>Custom</PresentationFormat>
  <Paragraphs>213</Paragraphs>
  <Slides>32</Slides>
  <Notes>19</Notes>
  <HiddenSlides>4</HiddenSlides>
  <MMClips>14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Times New Roman</vt:lpstr>
      <vt:lpstr>Times</vt:lpstr>
      <vt:lpstr>HP001 4 hàng</vt:lpstr>
      <vt:lpstr>Arial</vt:lpstr>
      <vt:lpstr>Lato</vt:lpstr>
      <vt:lpstr>Calibri</vt:lpstr>
      <vt:lpstr>Sitka Display</vt:lpstr>
      <vt:lpstr>Lato Black</vt:lpstr>
      <vt:lpstr>Calibri Light</vt:lpstr>
      <vt:lpstr>等线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</dc:title>
  <dc:creator>Windows User</dc:creator>
  <cp:lastModifiedBy>Administrator</cp:lastModifiedBy>
  <cp:revision>455</cp:revision>
  <dcterms:created xsi:type="dcterms:W3CDTF">2020-02-21T03:04:01Z</dcterms:created>
  <dcterms:modified xsi:type="dcterms:W3CDTF">2024-06-20T10:18:59Z</dcterms:modified>
</cp:coreProperties>
</file>