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mp3" ContentType="audio/unknown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58" r:id="rId3"/>
    <p:sldId id="281" r:id="rId4"/>
    <p:sldId id="282" r:id="rId5"/>
    <p:sldId id="283" r:id="rId6"/>
    <p:sldId id="284" r:id="rId7"/>
    <p:sldId id="289" r:id="rId8"/>
    <p:sldId id="279" r:id="rId9"/>
    <p:sldId id="290" r:id="rId10"/>
    <p:sldId id="285" r:id="rId11"/>
    <p:sldId id="286" r:id="rId12"/>
    <p:sldId id="292" r:id="rId13"/>
    <p:sldId id="293" r:id="rId14"/>
    <p:sldId id="295" r:id="rId15"/>
    <p:sldId id="296" r:id="rId16"/>
  </p:sldIdLst>
  <p:sldSz cx="9144000" cy="5143500" type="screen16x9"/>
  <p:notesSz cx="6858000" cy="9144000"/>
  <p:custDataLst>
    <p:tags r:id="rId18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Phần Mặc định" id="{7713042B-E3DF-4886-961E-1A57990D5C02}">
          <p14:sldIdLst>
            <p14:sldId id="256"/>
          </p14:sldIdLst>
        </p14:section>
        <p14:section name="Tiết 1" id="{29C178FB-5098-4551-BE1B-302196ADB65A}">
          <p14:sldIdLst>
            <p14:sldId id="258"/>
            <p14:sldId id="281"/>
            <p14:sldId id="282"/>
            <p14:sldId id="283"/>
            <p14:sldId id="284"/>
            <p14:sldId id="289"/>
          </p14:sldIdLst>
        </p14:section>
        <p14:section name="Tiết 2" id="{9F60823D-ED45-406B-A127-289E07A3A261}">
          <p14:sldIdLst>
            <p14:sldId id="279"/>
            <p14:sldId id="290"/>
            <p14:sldId id="285"/>
            <p14:sldId id="286"/>
            <p14:sldId id="292"/>
            <p14:sldId id="293"/>
            <p14:sldId id="295"/>
          </p14:sldIdLst>
        </p14:section>
      </p14:sectionLst>
    </p:ex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0AB00"/>
    <a:srgbClr val="1F8811"/>
    <a:srgbClr val="FF99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10" autoAdjust="0"/>
    <p:restoredTop sz="86885" autoAdjust="0"/>
  </p:normalViewPr>
  <p:slideViewPr>
    <p:cSldViewPr snapToGrid="0">
      <p:cViewPr>
        <p:scale>
          <a:sx n="73" d="100"/>
          <a:sy n="73" d="100"/>
        </p:scale>
        <p:origin x="-402" y="-27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2772" y="5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F75ED-520F-4A5B-AA15-EE2905656148}" type="datetimeFigureOut">
              <a:rPr lang="vi-VN" smtClean="0"/>
              <a:pPr/>
              <a:t>22/08/2020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17111-0E80-4DBD-8E49-1DE28FD8D9F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2503895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3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247765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4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2198589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5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048544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6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854652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7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937617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10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665023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11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4051192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7" y="325622"/>
            <a:ext cx="8306809" cy="233172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365155"/>
            <a:ext cx="7772400" cy="13716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2763774"/>
            <a:ext cx="7772400" cy="6858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1300F3-8A30-4964-9FF2-12F2700C5305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737610"/>
            <a:ext cx="8183880" cy="78867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397764"/>
            <a:ext cx="8183880" cy="3140964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1300F3-8A30-4964-9FF2-12F2700C5305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00054"/>
            <a:ext cx="1981200" cy="394334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00052"/>
            <a:ext cx="5943600" cy="394335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1300F3-8A30-4964-9FF2-12F2700C5305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64629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73866" y="265515"/>
            <a:ext cx="275399" cy="275363"/>
          </a:xfrm>
          <a:prstGeom prst="rect">
            <a:avLst/>
          </a:prstGeom>
          <a:solidFill>
            <a:srgbClr val="1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961066" y="591446"/>
            <a:ext cx="6751629" cy="0"/>
          </a:xfrm>
          <a:prstGeom prst="line">
            <a:avLst/>
          </a:prstGeom>
          <a:ln>
            <a:solidFill>
              <a:srgbClr val="AE93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573689" y="363037"/>
            <a:ext cx="275399" cy="275363"/>
          </a:xfrm>
          <a:prstGeom prst="rect">
            <a:avLst/>
          </a:prstGeom>
          <a:solidFill>
            <a:srgbClr val="1F881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>
              <a:latin typeface="AvantGarde Md BT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500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737610"/>
            <a:ext cx="8183880" cy="78867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397764"/>
            <a:ext cx="8183880" cy="314096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1300F3-8A30-4964-9FF2-12F2700C5305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7" y="325622"/>
            <a:ext cx="8306809" cy="3255997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3696462"/>
            <a:ext cx="8183880" cy="507492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4218363"/>
            <a:ext cx="8183880" cy="315468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1300F3-8A30-4964-9FF2-12F2700C5305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397764"/>
            <a:ext cx="3931920" cy="329184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397764"/>
            <a:ext cx="3931920" cy="329184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1300F3-8A30-4964-9FF2-12F2700C5305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737610"/>
            <a:ext cx="8183880" cy="78867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434578"/>
            <a:ext cx="3931920" cy="59412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434578"/>
            <a:ext cx="3931920" cy="59412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085850"/>
            <a:ext cx="3931920" cy="261747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085850"/>
            <a:ext cx="3931920" cy="261747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1300F3-8A30-4964-9FF2-12F2700C5305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1300F3-8A30-4964-9FF2-12F2700C5305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1300F3-8A30-4964-9FF2-12F2700C5305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400050"/>
            <a:ext cx="2971800" cy="6858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085852"/>
            <a:ext cx="2971800" cy="3154584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3" y="697608"/>
            <a:ext cx="4626159" cy="35433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1300F3-8A30-4964-9FF2-12F2700C5305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1" y="325622"/>
            <a:ext cx="2324605" cy="325755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59042"/>
            <a:ext cx="8229600" cy="78867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400050"/>
            <a:ext cx="2240280" cy="315861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71300F3-8A30-4964-9FF2-12F2700C5305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326826"/>
            <a:ext cx="5925312" cy="325755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1" y="246889"/>
            <a:ext cx="8532055" cy="4647614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7" y="325622"/>
            <a:ext cx="8306809" cy="41148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3739193"/>
            <a:ext cx="8183880" cy="78867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397764"/>
            <a:ext cx="8183880" cy="3140964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4583907"/>
            <a:ext cx="228600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71300F3-8A30-4964-9FF2-12F2700C5305}" type="datetimeFigureOut">
              <a:rPr lang="zh-CN" altLang="en-US" smtClean="0"/>
              <a:pPr/>
              <a:t>2020/8/22</a:t>
            </a:fld>
            <a:endParaRPr lang="zh-CN" alt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4583907"/>
            <a:ext cx="22860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4583907"/>
            <a:ext cx="45720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video" Target="NULL" TargetMode="External"/><Relationship Id="rId6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77" y="2268071"/>
            <a:ext cx="9124845" cy="238738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40229" y="310388"/>
            <a:ext cx="7892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4000" b="1" dirty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smtClean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24: </a:t>
            </a:r>
            <a:endParaRPr lang="en-US" altLang="zh-CN" sz="4000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4000" b="1" dirty="0" err="1" smtClean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Luyện</a:t>
            </a:r>
            <a:r>
              <a:rPr lang="en-US" altLang="zh-CN" sz="4000" b="1" dirty="0" smtClean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 smtClean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tập</a:t>
            </a:r>
            <a:r>
              <a:rPr lang="en-US" altLang="zh-CN" sz="4000" b="1" dirty="0" smtClean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 smtClean="0">
                <a:ln w="9525">
                  <a:noFill/>
                </a:ln>
                <a:solidFill>
                  <a:srgbClr val="1F881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chung</a:t>
            </a:r>
            <a:endParaRPr lang="zh-CN" altLang="en-US" sz="4000" b="1" dirty="0">
              <a:ln w="9525">
                <a:noFill/>
              </a:ln>
              <a:solidFill>
                <a:srgbClr val="1F881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纯音乐 - 纯净小清新 - 钢琴版纯音乐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5204883" y="-1310125"/>
            <a:ext cx="609600" cy="6096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258764" y="2305454"/>
            <a:ext cx="205376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Giáo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 </a:t>
            </a:r>
            <a:r>
              <a:rPr lang="en-US" altLang="zh-CN" b="1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Nguyễn</a:t>
            </a:r>
            <a:r>
              <a:rPr lang="en-US" altLang="zh-CN" b="1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b="1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Thị</a:t>
            </a:r>
            <a:r>
              <a:rPr lang="en-US" altLang="zh-CN" b="1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An</a:t>
            </a:r>
            <a:endParaRPr lang="zh-CN" altLang="en-US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16102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 advTm="0">
        <p:dissolve/>
      </p:transition>
    </mc:Choice>
    <mc:Fallback>
      <p:transition spd="slow"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82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8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2" decel="50000" autoRev="1" fill="hold">
                                          <p:stCondLst>
                                            <p:cond delay="18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4" fill="hold">
                                          <p:stCondLst>
                                            <p:cond delay="3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31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471" t="42401" r="61347" b="52221"/>
          <a:stretch/>
        </p:blipFill>
        <p:spPr>
          <a:xfrm>
            <a:off x="342900" y="48854"/>
            <a:ext cx="3022600" cy="1259993"/>
          </a:xfrm>
          <a:prstGeom prst="rect">
            <a:avLst/>
          </a:prstGeom>
        </p:spPr>
      </p:pic>
      <p:sp>
        <p:nvSpPr>
          <p:cNvPr id="11" name="Hình Bầu dục 7">
            <a:extLst>
              <a:ext uri="{FF2B5EF4-FFF2-40B4-BE49-F238E27FC236}">
                <a16:creationId xmlns:a16="http://schemas.microsoft.com/office/drawing/2014/main" xmlns="" id="{982BF2A2-1DD3-47E8-AA61-161A34FF34F0}"/>
              </a:ext>
            </a:extLst>
          </p:cNvPr>
          <p:cNvSpPr/>
          <p:nvPr/>
        </p:nvSpPr>
        <p:spPr>
          <a:xfrm>
            <a:off x="2195605" y="3857065"/>
            <a:ext cx="779930" cy="66595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30" y="1162291"/>
            <a:ext cx="7696200" cy="3621881"/>
          </a:xfrm>
          <a:prstGeom prst="rect">
            <a:avLst/>
          </a:prstGeom>
        </p:spPr>
      </p:pic>
      <p:sp>
        <p:nvSpPr>
          <p:cNvPr id="10" name="Hình Bầu dục 7">
            <a:extLst>
              <a:ext uri="{FF2B5EF4-FFF2-40B4-BE49-F238E27FC236}">
                <a16:creationId xmlns:a16="http://schemas.microsoft.com/office/drawing/2014/main" xmlns="" id="{982BF2A2-1DD3-47E8-AA61-161A34FF34F0}"/>
              </a:ext>
            </a:extLst>
          </p:cNvPr>
          <p:cNvSpPr/>
          <p:nvPr/>
        </p:nvSpPr>
        <p:spPr>
          <a:xfrm>
            <a:off x="1866690" y="2203152"/>
            <a:ext cx="779930" cy="66595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Hình Bầu dục 7">
            <a:extLst>
              <a:ext uri="{FF2B5EF4-FFF2-40B4-BE49-F238E27FC236}">
                <a16:creationId xmlns:a16="http://schemas.microsoft.com/office/drawing/2014/main" xmlns="" id="{982BF2A2-1DD3-47E8-AA61-161A34FF34F0}"/>
              </a:ext>
            </a:extLst>
          </p:cNvPr>
          <p:cNvSpPr/>
          <p:nvPr/>
        </p:nvSpPr>
        <p:spPr>
          <a:xfrm>
            <a:off x="5028777" y="2292159"/>
            <a:ext cx="779930" cy="66595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Hình Bầu dục 7">
            <a:extLst>
              <a:ext uri="{FF2B5EF4-FFF2-40B4-BE49-F238E27FC236}">
                <a16:creationId xmlns:a16="http://schemas.microsoft.com/office/drawing/2014/main" xmlns="" id="{982BF2A2-1DD3-47E8-AA61-161A34FF34F0}"/>
              </a:ext>
            </a:extLst>
          </p:cNvPr>
          <p:cNvSpPr/>
          <p:nvPr/>
        </p:nvSpPr>
        <p:spPr>
          <a:xfrm>
            <a:off x="2637126" y="3910534"/>
            <a:ext cx="779930" cy="66595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Hình Bầu dục 7">
            <a:extLst>
              <a:ext uri="{FF2B5EF4-FFF2-40B4-BE49-F238E27FC236}">
                <a16:creationId xmlns:a16="http://schemas.microsoft.com/office/drawing/2014/main" xmlns="" id="{982BF2A2-1DD3-47E8-AA61-161A34FF34F0}"/>
              </a:ext>
            </a:extLst>
          </p:cNvPr>
          <p:cNvSpPr/>
          <p:nvPr/>
        </p:nvSpPr>
        <p:spPr>
          <a:xfrm>
            <a:off x="4914690" y="3871473"/>
            <a:ext cx="779930" cy="66595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41967706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0" y="0"/>
            <a:ext cx="3022600" cy="13159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36470"/>
            <a:ext cx="9144000" cy="203562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70857" y="3583580"/>
            <a:ext cx="5834743" cy="391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lớn</a:t>
            </a:r>
            <a:r>
              <a:rPr lang="en-US" sz="2400" dirty="0" smtClean="0"/>
              <a:t> </a:t>
            </a:r>
            <a:r>
              <a:rPr lang="en-US" sz="2400" dirty="0" err="1" smtClean="0"/>
              <a:t>nhất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là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40</a:t>
            </a:r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870857" y="4284620"/>
            <a:ext cx="5834743" cy="391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bé</a:t>
            </a:r>
            <a:r>
              <a:rPr lang="en-US" sz="2400" dirty="0" smtClean="0"/>
              <a:t> </a:t>
            </a:r>
            <a:r>
              <a:rPr lang="en-US" sz="2400" dirty="0" err="1" smtClean="0"/>
              <a:t>nhất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là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31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20199706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342900" y="297052"/>
            <a:ext cx="1823357" cy="7938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256" y="293914"/>
            <a:ext cx="5798817" cy="4256315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0" name="Hình Bầu dục 7">
            <a:extLst>
              <a:ext uri="{FF2B5EF4-FFF2-40B4-BE49-F238E27FC236}">
                <a16:creationId xmlns:a16="http://schemas.microsoft.com/office/drawing/2014/main" xmlns="" id="{982BF2A2-1DD3-47E8-AA61-161A34FF34F0}"/>
              </a:ext>
            </a:extLst>
          </p:cNvPr>
          <p:cNvSpPr/>
          <p:nvPr/>
        </p:nvSpPr>
        <p:spPr>
          <a:xfrm>
            <a:off x="5815754" y="3418114"/>
            <a:ext cx="606817" cy="49242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8962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43" y="278606"/>
            <a:ext cx="8371113" cy="45862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0622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2" y="278606"/>
            <a:ext cx="3766457" cy="200739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31377" y="1164771"/>
            <a:ext cx="598712" cy="359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Arrow Connector 8"/>
          <p:cNvCxnSpPr>
            <a:stCxn id="4" idx="3"/>
          </p:cNvCxnSpPr>
          <p:nvPr/>
        </p:nvCxnSpPr>
        <p:spPr>
          <a:xfrm flipV="1">
            <a:off x="5630089" y="794658"/>
            <a:ext cx="664030" cy="5497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4" idx="3"/>
          </p:cNvCxnSpPr>
          <p:nvPr/>
        </p:nvCxnSpPr>
        <p:spPr>
          <a:xfrm>
            <a:off x="5630089" y="1344386"/>
            <a:ext cx="664030" cy="1796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6346371" y="598714"/>
            <a:ext cx="700933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6346371" y="1282304"/>
            <a:ext cx="700933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7093131" y="794658"/>
            <a:ext cx="59117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722331" y="634091"/>
            <a:ext cx="598712" cy="359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83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7053943" y="1501140"/>
            <a:ext cx="59117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722331" y="1321525"/>
            <a:ext cx="598712" cy="359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87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952999" y="2362200"/>
            <a:ext cx="598712" cy="35922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5529943" y="2011136"/>
            <a:ext cx="816428" cy="5497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529943" y="2590800"/>
            <a:ext cx="816428" cy="1796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6346371" y="1820636"/>
            <a:ext cx="700933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6346371" y="2579914"/>
            <a:ext cx="700933" cy="381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7056123" y="2013313"/>
            <a:ext cx="67172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728861" y="1853292"/>
            <a:ext cx="598712" cy="35922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38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ight Arrow 30"/>
          <p:cNvSpPr/>
          <p:nvPr/>
        </p:nvSpPr>
        <p:spPr>
          <a:xfrm>
            <a:off x="7119257" y="2770414"/>
            <a:ext cx="55198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721243" y="2541814"/>
            <a:ext cx="598712" cy="35922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37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939936" y="3635829"/>
            <a:ext cx="598712" cy="3592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5529943" y="3265715"/>
            <a:ext cx="816428" cy="5497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5529943" y="3815444"/>
            <a:ext cx="816428" cy="1796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6346370" y="3159579"/>
            <a:ext cx="700933" cy="381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6346371" y="3815444"/>
            <a:ext cx="700933" cy="381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ight Arrow 37"/>
          <p:cNvSpPr/>
          <p:nvPr/>
        </p:nvSpPr>
        <p:spPr>
          <a:xfrm>
            <a:off x="7119256" y="3278778"/>
            <a:ext cx="608591" cy="713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783292" y="3197678"/>
            <a:ext cx="598712" cy="3592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73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ight Arrow 39"/>
          <p:cNvSpPr/>
          <p:nvPr/>
        </p:nvSpPr>
        <p:spPr>
          <a:xfrm>
            <a:off x="7132319" y="4008665"/>
            <a:ext cx="604237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765874" y="3815443"/>
            <a:ext cx="598712" cy="3592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78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00742" y="2816133"/>
            <a:ext cx="4256315" cy="99931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Vậy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ta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83; 87; 38; 37; 73; 78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748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31" grpId="0" animBg="1"/>
      <p:bldP spid="32" grpId="0" animBg="1"/>
      <p:bldP spid="33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2" name="组合 5"/>
          <p:cNvGrpSpPr/>
          <p:nvPr/>
        </p:nvGrpSpPr>
        <p:grpSpPr>
          <a:xfrm>
            <a:off x="1201783" y="1263921"/>
            <a:ext cx="7615646" cy="2170729"/>
            <a:chOff x="1403103" y="2644047"/>
            <a:chExt cx="5340597" cy="5439201"/>
          </a:xfrm>
        </p:grpSpPr>
        <p:sp>
          <p:nvSpPr>
            <p:cNvPr id="7" name="椭圆 6"/>
            <p:cNvSpPr/>
            <p:nvPr/>
          </p:nvSpPr>
          <p:spPr>
            <a:xfrm>
              <a:off x="1403103" y="2644047"/>
              <a:ext cx="534059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586314" y="2761993"/>
              <a:ext cx="5071198" cy="5321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Củng</a:t>
              </a:r>
              <a:r>
                <a:rPr lang="en-US" altLang="zh-CN" sz="66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66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cố</a:t>
              </a:r>
              <a:r>
                <a:rPr lang="en-US" altLang="zh-CN" sz="66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- </a:t>
              </a:r>
              <a:r>
                <a:rPr lang="en-US" altLang="zh-CN" sz="66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Dặn</a:t>
              </a:r>
              <a:r>
                <a:rPr lang="en-US" altLang="zh-CN" sz="66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66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dò</a:t>
              </a:r>
              <a:endParaRPr lang="zh-CN" alt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357822686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90900" y="1263921"/>
            <a:ext cx="2635827" cy="1307829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3"/>
              <a:ext cx="275745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  <a:endParaRPr lang="zh-CN" alt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357822686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342900" y="2843429"/>
            <a:ext cx="7331529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61" y="903514"/>
            <a:ext cx="3790950" cy="13195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784" y="783771"/>
            <a:ext cx="4212782" cy="139144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1571"/>
            <a:ext cx="9144000" cy="2911929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833257" y="2830286"/>
            <a:ext cx="533400" cy="6313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44</a:t>
            </a:r>
            <a:endParaRPr lang="en-US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900060" y="2819401"/>
            <a:ext cx="511626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293430" y="2808514"/>
            <a:ext cx="522511" cy="6531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789714" y="4180115"/>
            <a:ext cx="598715" cy="598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61</a:t>
            </a:r>
            <a:endParaRPr lang="en-US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921829" y="4201888"/>
            <a:ext cx="500745" cy="587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en-US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304318" y="4191002"/>
            <a:ext cx="533396" cy="587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1691" y="256501"/>
            <a:ext cx="1488623" cy="523220"/>
          </a:xfrm>
          <a:prstGeom prst="rect">
            <a:avLst/>
          </a:prstGeom>
          <a:solidFill>
            <a:srgbClr val="FF9966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1. </a:t>
            </a:r>
            <a:r>
              <a:rPr lang="en-US" sz="2800" b="1" dirty="0" err="1" smtClean="0"/>
              <a:t>Số</a:t>
            </a:r>
            <a:r>
              <a:rPr lang="en-US" sz="2800" b="1" dirty="0" smtClean="0"/>
              <a:t>?</a:t>
            </a:r>
            <a:endParaRPr lang="en-US" sz="2800" b="1" dirty="0"/>
          </a:p>
        </p:txBody>
      </p:sp>
    </p:spTree>
    <p:extLst>
      <p:ext uri="{BB962C8B-B14F-4D97-AF65-F5344CB8AC3E}">
        <p14:creationId xmlns="" xmlns:p14="http://schemas.microsoft.com/office/powerpoint/2010/main" val="39578645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2" y="443661"/>
            <a:ext cx="8218714" cy="44413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607629" y="3766457"/>
            <a:ext cx="740228" cy="838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62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58000" y="2852057"/>
            <a:ext cx="729343" cy="82731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39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520543" y="2013858"/>
            <a:ext cx="707571" cy="8490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51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16487" y="1066800"/>
            <a:ext cx="696686" cy="85997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100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24656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328198" y="284277"/>
            <a:ext cx="1853293" cy="9044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43" y="1348958"/>
            <a:ext cx="8469086" cy="3794542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V="1">
            <a:off x="2786743" y="2993572"/>
            <a:ext cx="620486" cy="6095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1567543" y="2993571"/>
            <a:ext cx="2808514" cy="5225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3995057" y="3058886"/>
            <a:ext cx="1915886" cy="5116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6455229" y="3058886"/>
            <a:ext cx="947057" cy="4680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701266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331"/>
            <a:ext cx="9143999" cy="4451169"/>
          </a:xfrm>
          <a:prstGeom prst="rect">
            <a:avLst/>
          </a:prstGeom>
        </p:spPr>
      </p:pic>
      <p:sp>
        <p:nvSpPr>
          <p:cNvPr id="30" name="Oval 29"/>
          <p:cNvSpPr/>
          <p:nvPr/>
        </p:nvSpPr>
        <p:spPr>
          <a:xfrm>
            <a:off x="5175063" y="2090057"/>
            <a:ext cx="768538" cy="222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latin typeface="Arial" pitchFamily="34" charset="0"/>
                <a:cs typeface="Arial" pitchFamily="34" charset="0"/>
              </a:rPr>
              <a:t>11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6139543" y="2941321"/>
            <a:ext cx="731520" cy="43542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75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4926875" y="2954384"/>
            <a:ext cx="650965" cy="43542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en-US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3749039" y="3368032"/>
            <a:ext cx="992777" cy="4354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100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0" y="0"/>
            <a:ext cx="3022600" cy="10994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59567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418010" y="444137"/>
            <a:ext cx="1946367" cy="9048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828" y="457200"/>
            <a:ext cx="5573485" cy="434339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10482" y="3472543"/>
            <a:ext cx="2373086" cy="402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FF0000"/>
                </a:solidFill>
              </a:rPr>
              <a:t>Hình</a:t>
            </a:r>
            <a:r>
              <a:rPr lang="en-US" dirty="0" smtClean="0">
                <a:solidFill>
                  <a:srgbClr val="FF0000"/>
                </a:solidFill>
              </a:rPr>
              <a:t> C </a:t>
            </a:r>
            <a:r>
              <a:rPr lang="en-US" dirty="0" err="1" smtClean="0">
                <a:solidFill>
                  <a:srgbClr val="FF0000"/>
                </a:solidFill>
              </a:rPr>
              <a:t>có</a:t>
            </a:r>
            <a:r>
              <a:rPr lang="en-US" dirty="0" smtClean="0">
                <a:solidFill>
                  <a:srgbClr val="FF0000"/>
                </a:solidFill>
              </a:rPr>
              <a:t> 19 ô </a:t>
            </a:r>
            <a:r>
              <a:rPr lang="en-US" dirty="0" err="1" smtClean="0">
                <a:solidFill>
                  <a:srgbClr val="FF0000"/>
                </a:solidFill>
              </a:rPr>
              <a:t>vuông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889170" y="631371"/>
            <a:ext cx="2634343" cy="402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FF0000"/>
                </a:solidFill>
              </a:rPr>
              <a:t>Hình</a:t>
            </a:r>
            <a:r>
              <a:rPr lang="en-US" dirty="0" smtClean="0">
                <a:solidFill>
                  <a:srgbClr val="FF0000"/>
                </a:solidFill>
              </a:rPr>
              <a:t> B </a:t>
            </a:r>
            <a:r>
              <a:rPr lang="en-US" dirty="0" err="1" smtClean="0">
                <a:solidFill>
                  <a:srgbClr val="FF0000"/>
                </a:solidFill>
              </a:rPr>
              <a:t>có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ít</a:t>
            </a:r>
            <a:r>
              <a:rPr lang="en-US" dirty="0" smtClean="0">
                <a:solidFill>
                  <a:srgbClr val="FF0000"/>
                </a:solidFill>
              </a:rPr>
              <a:t> ô </a:t>
            </a:r>
            <a:r>
              <a:rPr lang="en-US" dirty="0" err="1" smtClean="0">
                <a:solidFill>
                  <a:srgbClr val="FF0000"/>
                </a:solidFill>
              </a:rPr>
              <a:t>vuông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nhất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2783568" y="3673929"/>
            <a:ext cx="678089" cy="114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7043057" y="1034143"/>
            <a:ext cx="45719" cy="3148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365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90900" y="1263921"/>
            <a:ext cx="2635827" cy="1307829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3"/>
              <a:ext cx="2757457" cy="2776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endParaRPr lang="zh-CN" altLang="en-US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022162647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775166" y="1685110"/>
            <a:ext cx="522511" cy="5486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en-US" sz="20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148249" y="1693814"/>
            <a:ext cx="526871" cy="52687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en-US" sz="20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Flowchart: Decision 19"/>
          <p:cNvSpPr/>
          <p:nvPr/>
        </p:nvSpPr>
        <p:spPr>
          <a:xfrm>
            <a:off x="4794068" y="2560320"/>
            <a:ext cx="953589" cy="705395"/>
          </a:xfrm>
          <a:prstGeom prst="flowChartDecis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Flowchart: Decision 20"/>
          <p:cNvSpPr/>
          <p:nvPr/>
        </p:nvSpPr>
        <p:spPr>
          <a:xfrm>
            <a:off x="7167153" y="2555966"/>
            <a:ext cx="1075510" cy="705395"/>
          </a:xfrm>
          <a:prstGeom prst="flowChartDecis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en-US" sz="24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807131" y="3500846"/>
            <a:ext cx="888274" cy="65314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86</a:t>
            </a:r>
            <a:endParaRPr lang="en-US" sz="24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6017628" y="3470366"/>
            <a:ext cx="888274" cy="65314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88</a:t>
            </a:r>
            <a:endParaRPr lang="en-US" sz="24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566161" y="4389121"/>
            <a:ext cx="849086" cy="640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en-US" sz="24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258595" y="4425041"/>
            <a:ext cx="849086" cy="640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en-US" sz="24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554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5f3378dcd72c835b3f3d5689dd659a99377dd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</TotalTime>
  <Words>120</Words>
  <Application>Microsoft Office PowerPoint</Application>
  <PresentationFormat>On-screen Show (16:9)</PresentationFormat>
  <Paragraphs>56</Paragraphs>
  <Slides>15</Slides>
  <Notes>7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Aspect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 R 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China</dc:creator>
  <cp:lastModifiedBy>PhiLong</cp:lastModifiedBy>
  <cp:revision>66</cp:revision>
  <dcterms:created xsi:type="dcterms:W3CDTF">2017-01-10T13:46:13Z</dcterms:created>
  <dcterms:modified xsi:type="dcterms:W3CDTF">2020-08-22T03:36:36Z</dcterms:modified>
</cp:coreProperties>
</file>