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31"/>
  </p:notesMasterIdLst>
  <p:sldIdLst>
    <p:sldId id="287" r:id="rId3"/>
    <p:sldId id="275" r:id="rId4"/>
    <p:sldId id="276" r:id="rId5"/>
    <p:sldId id="256" r:id="rId6"/>
    <p:sldId id="277" r:id="rId7"/>
    <p:sldId id="278" r:id="rId8"/>
    <p:sldId id="279" r:id="rId9"/>
    <p:sldId id="257" r:id="rId10"/>
    <p:sldId id="280" r:id="rId11"/>
    <p:sldId id="281" r:id="rId12"/>
    <p:sldId id="259" r:id="rId13"/>
    <p:sldId id="260" r:id="rId14"/>
    <p:sldId id="261" r:id="rId15"/>
    <p:sldId id="262" r:id="rId16"/>
    <p:sldId id="282" r:id="rId17"/>
    <p:sldId id="263" r:id="rId18"/>
    <p:sldId id="264" r:id="rId19"/>
    <p:sldId id="283" r:id="rId20"/>
    <p:sldId id="265" r:id="rId21"/>
    <p:sldId id="284" r:id="rId22"/>
    <p:sldId id="285" r:id="rId23"/>
    <p:sldId id="266" r:id="rId24"/>
    <p:sldId id="267" r:id="rId25"/>
    <p:sldId id="286" r:id="rId26"/>
    <p:sldId id="268" r:id="rId27"/>
    <p:sldId id="271" r:id="rId28"/>
    <p:sldId id="272" r:id="rId29"/>
    <p:sldId id="288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3" d="100"/>
          <a:sy n="73" d="100"/>
        </p:scale>
        <p:origin x="1476" y="5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heme" Target="theme/them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D574FA-20FE-4355-B3B2-E6776CE6AC41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9DD162-734B-4231-B41B-D5C47E17254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79830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b="1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b="1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b="1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10AF2573-EF2B-4AB1-99EA-E647D85F4734}" type="slidenum">
              <a:rPr lang="en-US" b="0" smtClean="0"/>
              <a:pPr eaLnBrk="1" hangingPunct="1"/>
              <a:t>2</a:t>
            </a:fld>
            <a:endParaRPr lang="en-US" b="0"/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368"/>
            </a:lvl1pPr>
            <a:lvl2pPr marL="451074" indent="0" algn="ctr">
              <a:buNone/>
              <a:defRPr sz="1973"/>
            </a:lvl2pPr>
            <a:lvl3pPr marL="902147" indent="0" algn="ctr">
              <a:buNone/>
              <a:defRPr sz="1776"/>
            </a:lvl3pPr>
            <a:lvl4pPr marL="1353221" indent="0" algn="ctr">
              <a:buNone/>
              <a:defRPr sz="1579"/>
            </a:lvl4pPr>
            <a:lvl5pPr marL="1804294" indent="0" algn="ctr">
              <a:buNone/>
              <a:defRPr sz="1579"/>
            </a:lvl5pPr>
            <a:lvl6pPr marL="2255368" indent="0" algn="ctr">
              <a:buNone/>
              <a:defRPr sz="1579"/>
            </a:lvl6pPr>
            <a:lvl7pPr marL="2706441" indent="0" algn="ctr">
              <a:buNone/>
              <a:defRPr sz="1579"/>
            </a:lvl7pPr>
            <a:lvl8pPr marL="3157515" indent="0" algn="ctr">
              <a:buNone/>
              <a:defRPr sz="1579"/>
            </a:lvl8pPr>
            <a:lvl9pPr marL="3608588" indent="0" algn="ctr">
              <a:buNone/>
              <a:defRPr sz="1579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70605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87812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40"/>
            <a:ext cx="7886700" cy="2852737"/>
          </a:xfrm>
        </p:spPr>
        <p:txBody>
          <a:bodyPr anchor="b"/>
          <a:lstStyle>
            <a:lvl1pPr>
              <a:defRPr sz="592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368">
                <a:solidFill>
                  <a:schemeClr val="tx1"/>
                </a:solidFill>
              </a:defRPr>
            </a:lvl1pPr>
            <a:lvl2pPr marL="451074" indent="0">
              <a:buNone/>
              <a:defRPr sz="1973">
                <a:solidFill>
                  <a:schemeClr val="tx1">
                    <a:tint val="75000"/>
                  </a:schemeClr>
                </a:solidFill>
              </a:defRPr>
            </a:lvl2pPr>
            <a:lvl3pPr marL="902147" indent="0">
              <a:buNone/>
              <a:defRPr sz="1776">
                <a:solidFill>
                  <a:schemeClr val="tx1">
                    <a:tint val="75000"/>
                  </a:schemeClr>
                </a:solidFill>
              </a:defRPr>
            </a:lvl3pPr>
            <a:lvl4pPr marL="135322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4pPr>
            <a:lvl5pPr marL="1804294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5pPr>
            <a:lvl6pPr marL="225536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6pPr>
            <a:lvl7pPr marL="2706441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7pPr>
            <a:lvl8pPr marL="3157515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8pPr>
            <a:lvl9pPr marL="3608588" indent="0">
              <a:buNone/>
              <a:defRPr sz="157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353266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87489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2" y="1681163"/>
            <a:ext cx="3887391" cy="823912"/>
          </a:xfrm>
        </p:spPr>
        <p:txBody>
          <a:bodyPr anchor="b"/>
          <a:lstStyle>
            <a:lvl1pPr marL="0" indent="0">
              <a:buNone/>
              <a:defRPr sz="2368" b="1"/>
            </a:lvl1pPr>
            <a:lvl2pPr marL="451074" indent="0">
              <a:buNone/>
              <a:defRPr sz="1973" b="1"/>
            </a:lvl2pPr>
            <a:lvl3pPr marL="902147" indent="0">
              <a:buNone/>
              <a:defRPr sz="1776" b="1"/>
            </a:lvl3pPr>
            <a:lvl4pPr marL="1353221" indent="0">
              <a:buNone/>
              <a:defRPr sz="1579" b="1"/>
            </a:lvl4pPr>
            <a:lvl5pPr marL="1804294" indent="0">
              <a:buNone/>
              <a:defRPr sz="1579" b="1"/>
            </a:lvl5pPr>
            <a:lvl6pPr marL="2255368" indent="0">
              <a:buNone/>
              <a:defRPr sz="1579" b="1"/>
            </a:lvl6pPr>
            <a:lvl7pPr marL="2706441" indent="0">
              <a:buNone/>
              <a:defRPr sz="1579" b="1"/>
            </a:lvl7pPr>
            <a:lvl8pPr marL="3157515" indent="0">
              <a:buNone/>
              <a:defRPr sz="1579" b="1"/>
            </a:lvl8pPr>
            <a:lvl9pPr marL="3608588" indent="0">
              <a:buNone/>
              <a:defRPr sz="157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2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389976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716622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48261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157"/>
            </a:lvl1pPr>
            <a:lvl2pPr>
              <a:defRPr sz="2762"/>
            </a:lvl2pPr>
            <a:lvl3pPr>
              <a:defRPr sz="2368"/>
            </a:lvl3pPr>
            <a:lvl4pPr>
              <a:defRPr sz="1973"/>
            </a:lvl4pPr>
            <a:lvl5pPr>
              <a:defRPr sz="1973"/>
            </a:lvl5pPr>
            <a:lvl6pPr>
              <a:defRPr sz="1973"/>
            </a:lvl6pPr>
            <a:lvl7pPr>
              <a:defRPr sz="1973"/>
            </a:lvl7pPr>
            <a:lvl8pPr>
              <a:defRPr sz="1973"/>
            </a:lvl8pPr>
            <a:lvl9pPr>
              <a:defRPr sz="1973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7884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157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157"/>
            </a:lvl1pPr>
            <a:lvl2pPr marL="451074" indent="0">
              <a:buNone/>
              <a:defRPr sz="2762"/>
            </a:lvl2pPr>
            <a:lvl3pPr marL="902147" indent="0">
              <a:buNone/>
              <a:defRPr sz="2368"/>
            </a:lvl3pPr>
            <a:lvl4pPr marL="1353221" indent="0">
              <a:buNone/>
              <a:defRPr sz="1973"/>
            </a:lvl4pPr>
            <a:lvl5pPr marL="1804294" indent="0">
              <a:buNone/>
              <a:defRPr sz="1973"/>
            </a:lvl5pPr>
            <a:lvl6pPr marL="2255368" indent="0">
              <a:buNone/>
              <a:defRPr sz="1973"/>
            </a:lvl6pPr>
            <a:lvl7pPr marL="2706441" indent="0">
              <a:buNone/>
              <a:defRPr sz="1973"/>
            </a:lvl7pPr>
            <a:lvl8pPr marL="3157515" indent="0">
              <a:buNone/>
              <a:defRPr sz="1973"/>
            </a:lvl8pPr>
            <a:lvl9pPr marL="3608588" indent="0">
              <a:buNone/>
              <a:defRPr sz="1973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579"/>
            </a:lvl1pPr>
            <a:lvl2pPr marL="451074" indent="0">
              <a:buNone/>
              <a:defRPr sz="1381"/>
            </a:lvl2pPr>
            <a:lvl3pPr marL="902147" indent="0">
              <a:buNone/>
              <a:defRPr sz="1184"/>
            </a:lvl3pPr>
            <a:lvl4pPr marL="1353221" indent="0">
              <a:buNone/>
              <a:defRPr sz="987"/>
            </a:lvl4pPr>
            <a:lvl5pPr marL="1804294" indent="0">
              <a:buNone/>
              <a:defRPr sz="987"/>
            </a:lvl5pPr>
            <a:lvl6pPr marL="2255368" indent="0">
              <a:buNone/>
              <a:defRPr sz="987"/>
            </a:lvl6pPr>
            <a:lvl7pPr marL="2706441" indent="0">
              <a:buNone/>
              <a:defRPr sz="987"/>
            </a:lvl7pPr>
            <a:lvl8pPr marL="3157515" indent="0">
              <a:buNone/>
              <a:defRPr sz="987"/>
            </a:lvl8pPr>
            <a:lvl9pPr marL="3608588" indent="0">
              <a:buNone/>
              <a:defRPr sz="987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5366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850204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6" y="365126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2" y="365126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195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2EE730-A166-4D2A-9A40-60A801E0EA44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962D6D-2C11-4E2D-AF64-0DF13B5D6784}" type="slidenum">
              <a:rPr lang="en-US" smtClean="0"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0D2EE730-A166-4D2A-9A40-60A801E0EA44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C962D6D-2C11-4E2D-AF64-0DF13B5D6784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97BC31-D7C2-4871-BF37-6EA61146175A}" type="datetimeFigureOut">
              <a:rPr lang="en-US" smtClean="0"/>
              <a:t>8/23/2020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2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2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0E44FF-5ED0-4D95-A1D9-170A2076FB77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43" y="0"/>
            <a:ext cx="9120717" cy="6933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1662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02147" rtl="0" eaLnBrk="1" latinLnBrk="0" hangingPunct="1">
        <a:lnSpc>
          <a:spcPct val="90000"/>
        </a:lnSpc>
        <a:spcBef>
          <a:spcPct val="0"/>
        </a:spcBef>
        <a:buNone/>
        <a:defRPr sz="434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5537" indent="-225537" algn="l" defTabSz="902147" rtl="0" eaLnBrk="1" latinLnBrk="0" hangingPunct="1">
        <a:lnSpc>
          <a:spcPct val="90000"/>
        </a:lnSpc>
        <a:spcBef>
          <a:spcPts val="987"/>
        </a:spcBef>
        <a:buFont typeface="Arial" panose="020B0604020202020204" pitchFamily="34" charset="0"/>
        <a:buChar char="•"/>
        <a:defRPr sz="2762" kern="1200">
          <a:solidFill>
            <a:schemeClr val="tx1"/>
          </a:solidFill>
          <a:latin typeface="+mn-lt"/>
          <a:ea typeface="+mn-ea"/>
          <a:cs typeface="+mn-cs"/>
        </a:defRPr>
      </a:lvl1pPr>
      <a:lvl2pPr marL="676610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2368" kern="1200">
          <a:solidFill>
            <a:schemeClr val="tx1"/>
          </a:solidFill>
          <a:latin typeface="+mn-lt"/>
          <a:ea typeface="+mn-ea"/>
          <a:cs typeface="+mn-cs"/>
        </a:defRPr>
      </a:lvl2pPr>
      <a:lvl3pPr marL="112768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973" kern="1200">
          <a:solidFill>
            <a:schemeClr val="tx1"/>
          </a:solidFill>
          <a:latin typeface="+mn-lt"/>
          <a:ea typeface="+mn-ea"/>
          <a:cs typeface="+mn-cs"/>
        </a:defRPr>
      </a:lvl3pPr>
      <a:lvl4pPr marL="1578757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202983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480904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931978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383051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834125" indent="-225537" algn="l" defTabSz="902147" rtl="0" eaLnBrk="1" latinLnBrk="0" hangingPunct="1">
        <a:lnSpc>
          <a:spcPct val="90000"/>
        </a:lnSpc>
        <a:spcBef>
          <a:spcPts val="493"/>
        </a:spcBef>
        <a:buFont typeface="Arial" panose="020B0604020202020204" pitchFamily="34" charset="0"/>
        <a:buChar char="•"/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1pPr>
      <a:lvl2pPr marL="45107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2pPr>
      <a:lvl3pPr marL="902147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3pPr>
      <a:lvl4pPr marL="135322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4pPr>
      <a:lvl5pPr marL="1804294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5pPr>
      <a:lvl6pPr marL="225536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6pPr>
      <a:lvl7pPr marL="2706441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7pPr>
      <a:lvl8pPr marL="3157515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8pPr>
      <a:lvl9pPr marL="3608588" algn="l" defTabSz="902147" rtl="0" eaLnBrk="1" latinLnBrk="0" hangingPunct="1">
        <a:defRPr sz="17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2E3F73E2-3A17-4A43-9DF4-5CC9624C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354"/>
            <a:ext cx="9144000" cy="68412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79255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438400" y="2133600"/>
            <a:ext cx="5105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trò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chơi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2948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020" t="14141" r="31773" b="68889"/>
          <a:stretch/>
        </p:blipFill>
        <p:spPr>
          <a:xfrm>
            <a:off x="762000" y="228600"/>
            <a:ext cx="8001000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0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227" t="23434" r="8990" b="59596"/>
          <a:stretch/>
        </p:blipFill>
        <p:spPr>
          <a:xfrm>
            <a:off x="990600" y="304800"/>
            <a:ext cx="72390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2234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874" t="34747" r="31488" b="48283"/>
          <a:stretch/>
        </p:blipFill>
        <p:spPr>
          <a:xfrm>
            <a:off x="990600" y="630382"/>
            <a:ext cx="7162800" cy="525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6369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657" t="50000" r="8420" b="33333"/>
          <a:stretch/>
        </p:blipFill>
        <p:spPr>
          <a:xfrm>
            <a:off x="457200" y="685800"/>
            <a:ext cx="83820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73627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81200" y="1295400"/>
            <a:ext cx="4191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838" t="73535" r="5288" b="7879"/>
          <a:stretch/>
        </p:blipFill>
        <p:spPr>
          <a:xfrm>
            <a:off x="1295400" y="2743200"/>
            <a:ext cx="6705599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657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262" t="73131" r="47152" b="6869"/>
          <a:stretch/>
        </p:blipFill>
        <p:spPr>
          <a:xfrm>
            <a:off x="381000" y="457200"/>
            <a:ext cx="79248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798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4272" t="73940" r="6996" b="7879"/>
          <a:stretch/>
        </p:blipFill>
        <p:spPr>
          <a:xfrm>
            <a:off x="533400" y="381000"/>
            <a:ext cx="8153399" cy="5943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6840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533400"/>
            <a:ext cx="8077200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khám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phá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Minh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Minh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Minh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nhắc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nhở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như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thế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thường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ở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619616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228600" y="228600"/>
            <a:ext cx="8610600" cy="5943600"/>
            <a:chOff x="990600" y="1143000"/>
            <a:chExt cx="7086600" cy="4087091"/>
          </a:xfrm>
        </p:grpSpPr>
        <p:pic>
          <p:nvPicPr>
            <p:cNvPr id="2" name="Picture 1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40404"/>
            <a:stretch/>
          </p:blipFill>
          <p:spPr>
            <a:xfrm>
              <a:off x="990600" y="1143000"/>
              <a:ext cx="4864788" cy="4087091"/>
            </a:xfrm>
            <a:prstGeom prst="rect">
              <a:avLst/>
            </a:prstGeom>
          </p:spPr>
        </p:pic>
        <p:pic>
          <p:nvPicPr>
            <p:cNvPr id="3" name="Picture 2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557" b="40202"/>
            <a:stretch/>
          </p:blipFill>
          <p:spPr>
            <a:xfrm>
              <a:off x="5866479" y="1143000"/>
              <a:ext cx="2210721" cy="40870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9930773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Picture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7524" name="Oval 4"/>
          <p:cNvSpPr>
            <a:spLocks noChangeArrowheads="1"/>
          </p:cNvSpPr>
          <p:nvPr/>
        </p:nvSpPr>
        <p:spPr bwMode="auto">
          <a:xfrm>
            <a:off x="1423988" y="609600"/>
            <a:ext cx="6424612" cy="1295400"/>
          </a:xfrm>
          <a:prstGeom prst="ellipse">
            <a:avLst/>
          </a:prstGeom>
          <a:gradFill rotWithShape="1">
            <a:gsLst>
              <a:gs pos="0">
                <a:schemeClr val="bg1"/>
              </a:gs>
              <a:gs pos="100000">
                <a:srgbClr val="F3F7A7"/>
              </a:gs>
            </a:gsLst>
            <a:path path="shape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en-US" sz="5400" dirty="0" err="1">
                <a:solidFill>
                  <a:srgbClr val="0000FF"/>
                </a:solidFill>
              </a:rPr>
              <a:t>Tự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nhiên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và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xã</a:t>
            </a:r>
            <a:r>
              <a:rPr lang="en-US" sz="5400" dirty="0">
                <a:solidFill>
                  <a:srgbClr val="0000FF"/>
                </a:solidFill>
              </a:rPr>
              <a:t> </a:t>
            </a:r>
            <a:r>
              <a:rPr lang="en-US" sz="5400" dirty="0" err="1">
                <a:solidFill>
                  <a:srgbClr val="0000FF"/>
                </a:solidFill>
              </a:rPr>
              <a:t>hội</a:t>
            </a:r>
            <a:endParaRPr lang="en-US" sz="5400" dirty="0">
              <a:solidFill>
                <a:srgbClr val="0000FF"/>
              </a:solidFill>
            </a:endParaRPr>
          </a:p>
        </p:txBody>
      </p:sp>
      <p:sp>
        <p:nvSpPr>
          <p:cNvPr id="107526" name="WordArt 6"/>
          <p:cNvSpPr>
            <a:spLocks noChangeArrowheads="1" noChangeShapeType="1" noTextEdit="1"/>
          </p:cNvSpPr>
          <p:nvPr/>
        </p:nvSpPr>
        <p:spPr bwMode="auto">
          <a:xfrm>
            <a:off x="3848100" y="3959225"/>
            <a:ext cx="16764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>
                <a:ln w="12700">
                  <a:solidFill>
                    <a:srgbClr val="EAEAEA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A603AB"/>
                    </a:gs>
                    <a:gs pos="12000">
                      <a:srgbClr val="E81766"/>
                    </a:gs>
                    <a:gs pos="27000">
                      <a:srgbClr val="EE3F17"/>
                    </a:gs>
                    <a:gs pos="48000">
                      <a:srgbClr val="FFFF00"/>
                    </a:gs>
                    <a:gs pos="64999">
                      <a:srgbClr val="1A8D48"/>
                    </a:gs>
                    <a:gs pos="78999">
                      <a:srgbClr val="0819FB"/>
                    </a:gs>
                    <a:gs pos="100000">
                      <a:srgbClr val="A603AB"/>
                    </a:gs>
                  </a:gsLst>
                  <a:lin ang="0" scaled="1"/>
                </a:gradFill>
                <a:effectLst>
                  <a:outerShdw dist="35921" dir="2700000" sy="50000" kx="2115830" algn="bl" rotWithShape="0">
                    <a:srgbClr val="C0C0C0">
                      <a:alpha val="79999"/>
                    </a:srgbClr>
                  </a:outerShdw>
                </a:effectLst>
                <a:latin typeface="Arial Black"/>
              </a:rPr>
              <a:t>SGK/ 14</a:t>
            </a:r>
          </a:p>
        </p:txBody>
      </p:sp>
      <p:sp>
        <p:nvSpPr>
          <p:cNvPr id="107527" name="WordArt 7"/>
          <p:cNvSpPr>
            <a:spLocks noChangeArrowheads="1" noChangeShapeType="1" noTextEdit="1"/>
          </p:cNvSpPr>
          <p:nvPr/>
        </p:nvSpPr>
        <p:spPr bwMode="auto">
          <a:xfrm>
            <a:off x="914400" y="2133600"/>
            <a:ext cx="7620000" cy="1295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Bài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3: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Đồ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dùng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trong</a:t>
            </a:r>
            <a:r>
              <a:rPr lang="en-US" sz="3600" kern="10" dirty="0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 </a:t>
            </a:r>
            <a:r>
              <a:rPr lang="en-US" sz="3600" kern="10" dirty="0" err="1">
                <a:ln w="9525">
                  <a:solidFill>
                    <a:srgbClr val="FF33CC"/>
                  </a:solidFill>
                  <a:round/>
                  <a:headEnd/>
                  <a:tailEnd/>
                </a:ln>
                <a:solidFill>
                  <a:srgbClr val="FF33CC"/>
                </a:solidFill>
                <a:latin typeface="Arial"/>
                <a:cs typeface="Arial"/>
              </a:rPr>
              <a:t>nhà</a:t>
            </a:r>
            <a:endParaRPr lang="en-US" sz="3600" kern="10" dirty="0">
              <a:ln w="9525">
                <a:solidFill>
                  <a:srgbClr val="FF33CC"/>
                </a:solidFill>
                <a:round/>
                <a:headEnd/>
                <a:tailEnd/>
              </a:ln>
              <a:solidFill>
                <a:srgbClr val="FF33CC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1373967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75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75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1000"/>
                                        <p:tgtEl>
                                          <p:spTgt spid="1075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075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900" decel="100000" fill="hold"/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075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7524" grpId="0" animBg="1"/>
      <p:bldP spid="107526" grpId="0" animBg="1"/>
      <p:bldP spid="107527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2362200"/>
            <a:ext cx="6324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Ngoài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giờ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học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những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công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phù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hợp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cửa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sạch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sẽ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84938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04800" y="268438"/>
            <a:ext cx="8458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thực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hành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căn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phòng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gọn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gàng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hơn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6" t="70908" r="8136" b="7273"/>
          <a:stretch/>
        </p:blipFill>
        <p:spPr>
          <a:xfrm>
            <a:off x="457200" y="1468767"/>
            <a:ext cx="8305800" cy="4855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8578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3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1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2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2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3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3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4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4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50000">
                                          <p:val>
                                            <p:strVal val="#ppt_x+0.1550"/>
                                          </p:val>
                                        </p:tav>
                                        <p:tav tm="55000">
                                          <p:val>
                                            <p:strVal val="#ppt_x+0.1531"/>
                                          </p:val>
                                        </p:tav>
                                        <p:tav tm="60000">
                                          <p:val>
                                            <p:strVal val="#ppt_x+0.1474"/>
                                          </p:val>
                                        </p:tav>
                                        <p:tav tm="65000">
                                          <p:val>
                                            <p:strVal val="#ppt_x+0.1381"/>
                                          </p:val>
                                        </p:tav>
                                        <p:tav tm="70000">
                                          <p:val>
                                            <p:strVal val="#ppt_x+0.1254"/>
                                          </p:val>
                                        </p:tav>
                                        <p:tav tm="75000">
                                          <p:val>
                                            <p:strVal val="#ppt_x+0.1096"/>
                                          </p:val>
                                        </p:tav>
                                        <p:tav tm="80000">
                                          <p:val>
                                            <p:strVal val="#ppt_x+0.0911"/>
                                          </p:val>
                                        </p:tav>
                                        <p:tav tm="85000">
                                          <p:val>
                                            <p:strVal val="#ppt_x+0.0704"/>
                                          </p:val>
                                        </p:tav>
                                        <p:tav tm="90000">
                                          <p:val>
                                            <p:strVal val="#ppt_x+0.0479"/>
                                          </p:val>
                                        </p:tav>
                                        <p:tav tm="95000">
                                          <p:val>
                                            <p:strVal val="#ppt_x+0.024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00" decel="500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31"/>
                                          </p:val>
                                        </p:tav>
                                        <p:tav tm="5000">
                                          <p:val>
                                            <p:strVal val="#ppt_y+0.308"/>
                                          </p:val>
                                        </p:tav>
                                        <p:tav tm="10000">
                                          <p:val>
                                            <p:strVal val="#ppt_y+0.3024"/>
                                          </p:val>
                                        </p:tav>
                                        <p:tav tm="15000">
                                          <p:val>
                                            <p:strVal val="#ppt_y+0.2931"/>
                                          </p:val>
                                        </p:tav>
                                        <p:tav tm="20000">
                                          <p:val>
                                            <p:strVal val="#ppt_y+0.2804"/>
                                          </p:val>
                                        </p:tav>
                                        <p:tav tm="25000">
                                          <p:val>
                                            <p:strVal val="#ppt_y+0.2646"/>
                                          </p:val>
                                        </p:tav>
                                        <p:tav tm="30000">
                                          <p:val>
                                            <p:strVal val="#ppt_y+0.2461"/>
                                          </p:val>
                                        </p:tav>
                                        <p:tav tm="35000">
                                          <p:val>
                                            <p:strVal val="#ppt_y+0.2253"/>
                                          </p:val>
                                        </p:tav>
                                        <p:tav tm="40000">
                                          <p:val>
                                            <p:strVal val="#ppt_y+0.2029"/>
                                          </p:val>
                                        </p:tav>
                                        <p:tav tm="45000">
                                          <p:val>
                                            <p:strVal val="#ppt_y+0.1792"/>
                                          </p:val>
                                        </p:tav>
                                        <p:tav tm="50000">
                                          <p:val>
                                            <p:strVal val="#ppt_y+0.155"/>
                                          </p:val>
                                        </p:tav>
                                        <p:tav tm="55000">
                                          <p:val>
                                            <p:strVal val="#ppt_y+0.1307"/>
                                          </p:val>
                                        </p:tav>
                                        <p:tav tm="60000">
                                          <p:val>
                                            <p:strVal val="#ppt_y+0.1071"/>
                                          </p:val>
                                        </p:tav>
                                        <p:tav tm="65000">
                                          <p:val>
                                            <p:strVal val="#ppt_y+0.0846"/>
                                          </p:val>
                                        </p:tav>
                                        <p:tav tm="70000">
                                          <p:val>
                                            <p:strVal val="#ppt_y+0.0639"/>
                                          </p:val>
                                        </p:tav>
                                        <p:tav tm="75000">
                                          <p:val>
                                            <p:strVal val="#ppt_y+0.0454"/>
                                          </p:val>
                                        </p:tav>
                                        <p:tav tm="80000">
                                          <p:val>
                                            <p:strVal val="#ppt_y+0.0296"/>
                                          </p:val>
                                        </p:tav>
                                        <p:tav tm="85000">
                                          <p:val>
                                            <p:strVal val="#ppt_y+0.0169"/>
                                          </p:val>
                                        </p:tav>
                                        <p:tav tm="90000">
                                          <p:val>
                                            <p:strVal val="#ppt_y+0.0076"/>
                                          </p:val>
                                        </p:tav>
                                        <p:tav tm="95000">
                                          <p:val>
                                            <p:strVal val="#ppt_y+0.0019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66" t="71313" r="50000" b="7475"/>
          <a:stretch/>
        </p:blipFill>
        <p:spPr>
          <a:xfrm>
            <a:off x="228600" y="457200"/>
            <a:ext cx="8458200" cy="601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506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71111" r="8136" b="7475"/>
          <a:stretch/>
        </p:blipFill>
        <p:spPr>
          <a:xfrm>
            <a:off x="304800" y="609600"/>
            <a:ext cx="81534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66914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71600" y="1219200"/>
            <a:ext cx="6477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vận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</a:p>
        </p:txBody>
      </p:sp>
    </p:spTree>
    <p:extLst>
      <p:ext uri="{BB962C8B-B14F-4D97-AF65-F5344CB8AC3E}">
        <p14:creationId xmlns:p14="http://schemas.microsoft.com/office/powerpoint/2010/main" val="2666516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119" t="19192" r="8991" b="61818"/>
          <a:stretch/>
        </p:blipFill>
        <p:spPr>
          <a:xfrm>
            <a:off x="228600" y="381000"/>
            <a:ext cx="8458200" cy="586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945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000" t="37778" r="8990" b="41818"/>
          <a:stretch/>
        </p:blipFill>
        <p:spPr>
          <a:xfrm>
            <a:off x="762000" y="609600"/>
            <a:ext cx="7543800" cy="5562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06394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2000" y="1447800"/>
            <a:ext cx="80010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đều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phải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tham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dọn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dẹp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sắp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xếp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59196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B4B3ACB-1D9D-44AA-862B-CCE3387D0E8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166" y="753994"/>
            <a:ext cx="7423242" cy="5567432"/>
          </a:xfrm>
        </p:spPr>
      </p:pic>
      <p:sp>
        <p:nvSpPr>
          <p:cNvPr id="5" name="TextBox 4"/>
          <p:cNvSpPr txBox="1"/>
          <p:nvPr/>
        </p:nvSpPr>
        <p:spPr>
          <a:xfrm rot="2157445">
            <a:off x="7585513" y="1324081"/>
            <a:ext cx="434734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!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FEFA451-5B64-4320-9F82-746C385377E7}"/>
              </a:ext>
            </a:extLst>
          </p:cNvPr>
          <p:cNvGrpSpPr/>
          <p:nvPr/>
        </p:nvGrpSpPr>
        <p:grpSpPr>
          <a:xfrm>
            <a:off x="1213600" y="1719753"/>
            <a:ext cx="6716800" cy="3001908"/>
            <a:chOff x="1213600" y="1673715"/>
            <a:chExt cx="6716800" cy="3001908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AE64CBD-04D6-49DA-94BD-D0DE54E7F1C5}"/>
                </a:ext>
              </a:extLst>
            </p:cNvPr>
            <p:cNvSpPr/>
            <p:nvPr/>
          </p:nvSpPr>
          <p:spPr>
            <a:xfrm>
              <a:off x="1213600" y="1673715"/>
              <a:ext cx="6716800" cy="2720509"/>
            </a:xfrm>
            <a:prstGeom prst="rect">
              <a:avLst/>
            </a:prstGeom>
            <a:noFill/>
          </p:spPr>
          <p:txBody>
            <a:bodyPr spcFirstLastPara="1" wrap="none" lIns="91440" tIns="45720" rIns="91440" bIns="45720" numCol="1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TRÂN TRỌNG CẢM ƠN QUÝ THẦY CÔ!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Kính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sức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khỏe</a:t>
              </a:r>
              <a:r>
                <a:rPr kumimoji="0" lang="en-US" sz="5400" b="1" i="0" u="none" strike="noStrike" kern="1200" cap="none" spc="0" normalizeH="0" baseline="0" noProof="0" dirty="0">
                  <a:ln w="22225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158D821-0E97-4697-A629-D861E86E9D8A}"/>
                </a:ext>
              </a:extLst>
            </p:cNvPr>
            <p:cNvSpPr/>
            <p:nvPr/>
          </p:nvSpPr>
          <p:spPr>
            <a:xfrm>
              <a:off x="1513734" y="2921297"/>
              <a:ext cx="6116546" cy="1754326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Cảm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ơn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!</a:t>
              </a:r>
            </a:p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Chúc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các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em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học</a:t>
              </a:r>
              <a:r>
                <a:rPr kumimoji="0" lang="en-US" sz="5400" b="1" i="0" u="none" strike="noStrike" kern="1200" cap="none" spc="0" normalizeH="0" baseline="0" noProof="0" dirty="0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 </a:t>
              </a:r>
              <a:r>
                <a:rPr kumimoji="0" lang="en-US" sz="5400" b="1" i="0" u="none" strike="noStrike" kern="1200" cap="none" spc="0" normalizeH="0" baseline="0" noProof="0" dirty="0" err="1">
                  <a:ln w="6600">
                    <a:solidFill>
                      <a:srgbClr val="ED7D31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dist="38100" dir="2700000" algn="tl" rotWithShape="0">
                      <a:srgbClr val="ED7D31"/>
                    </a:outerShdw>
                  </a:effectLst>
                  <a:uLnTx/>
                  <a:uFillTx/>
                  <a:latin typeface="Calibri" panose="020F0502020204030204"/>
                  <a:ea typeface="+mn-ea"/>
                  <a:cs typeface="+mn-cs"/>
                </a:rPr>
                <a:t>giỏi</a:t>
              </a:r>
              <a:endParaRPr kumimoji="0" lang="en-US" sz="5400" b="1" i="0" u="none" strike="noStrike" kern="1200" cap="none" spc="0" normalizeH="0" baseline="0" noProof="0" dirty="0">
                <a:ln w="6600">
                  <a:solidFill>
                    <a:srgbClr val="ED7D31"/>
                  </a:solidFill>
                  <a:prstDash val="solid"/>
                </a:ln>
                <a:solidFill>
                  <a:prstClr val="black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00662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85800" y="1752600"/>
            <a:ext cx="7772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1: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nhóm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trả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câu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hỏi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tên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Minh.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Chúng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được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951757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685800" y="381000"/>
            <a:ext cx="7772400" cy="5791200"/>
            <a:chOff x="533400" y="990600"/>
            <a:chExt cx="6705600" cy="4599709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32929"/>
            <a:stretch/>
          </p:blipFill>
          <p:spPr>
            <a:xfrm>
              <a:off x="533400" y="990600"/>
              <a:ext cx="4864788" cy="4599709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61961" b="33535"/>
            <a:stretch/>
          </p:blipFill>
          <p:spPr>
            <a:xfrm>
              <a:off x="5388497" y="990600"/>
              <a:ext cx="1850503" cy="455814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438062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38200" y="1066800"/>
            <a:ext cx="74676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nào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cũng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để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sử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sinh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hằng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ngày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Mỗi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chức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năng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khác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nhau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6811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9600" y="990600"/>
            <a:ext cx="7467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Hoạt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động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2: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Quan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sát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hình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thảo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285750" indent="-285750">
              <a:buFontTx/>
              <a:buChar char="-"/>
            </a:pP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Minh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em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đang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 marL="285750" indent="-285750">
              <a:buFontTx/>
              <a:buChar char="-"/>
            </a:pP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dụng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của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việc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làm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9013861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825" t="72323" r="10699" b="7071"/>
          <a:stretch/>
        </p:blipFill>
        <p:spPr>
          <a:xfrm>
            <a:off x="304800" y="533400"/>
            <a:ext cx="8480604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986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94" t="72322" r="50000" b="7273"/>
          <a:stretch/>
        </p:blipFill>
        <p:spPr>
          <a:xfrm>
            <a:off x="609600" y="228600"/>
            <a:ext cx="8001000" cy="60960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03" t="72323" r="10698" b="7071"/>
          <a:stretch/>
        </p:blipFill>
        <p:spPr>
          <a:xfrm>
            <a:off x="-76200" y="152400"/>
            <a:ext cx="8686800" cy="624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571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1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#ppt_h*1.125000"/>
                                          </p:val>
                                        </p:tav>
                                      </p:tavLst>
                                    </p:anim>
                                    <p:animEffect transition="out" filter="wipe(down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xit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2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1600200"/>
            <a:ext cx="71628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Kết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luận</a:t>
            </a:r>
            <a:r>
              <a:rPr lang="en-US" sz="3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Mọi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người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cần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có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ý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thức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giữ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gìn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và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bảo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quản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các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loại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đồ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dùng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trong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>
                <a:latin typeface="Times New Roman" pitchFamily="18" charset="0"/>
                <a:cs typeface="Times New Roman" pitchFamily="18" charset="0"/>
              </a:rPr>
              <a:t>nhà</a:t>
            </a:r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479799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Slipstream">
  <a:themeElements>
    <a:clrScheme name="Slipstream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Slipstream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ipstream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130</TotalTime>
  <Words>280</Words>
  <Application>Microsoft Office PowerPoint</Application>
  <PresentationFormat>On-screen Show (4:3)</PresentationFormat>
  <Paragraphs>27</Paragraphs>
  <Slides>28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Arial Black</vt:lpstr>
      <vt:lpstr>Calibri</vt:lpstr>
      <vt:lpstr>Calibri Light</vt:lpstr>
      <vt:lpstr>Georgia</vt:lpstr>
      <vt:lpstr>Times New Roman</vt:lpstr>
      <vt:lpstr>Trebuchet MS</vt:lpstr>
      <vt:lpstr>Slipstream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ThienIT</dc:creator>
  <cp:lastModifiedBy>Admin</cp:lastModifiedBy>
  <cp:revision>30</cp:revision>
  <dcterms:created xsi:type="dcterms:W3CDTF">2020-08-09T14:07:33Z</dcterms:created>
  <dcterms:modified xsi:type="dcterms:W3CDTF">2020-08-23T04:11:00Z</dcterms:modified>
</cp:coreProperties>
</file>