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svg" ContentType="image/svg+xml"/>
  <Override PartName="/ppt/media/image2.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3"/>
    <p:sldMasterId id="2147483662" r:id="rId4"/>
  </p:sldMasterIdLst>
  <p:notesMasterIdLst>
    <p:notesMasterId r:id="rId6"/>
  </p:notesMasterIdLst>
  <p:sldIdLst>
    <p:sldId id="257" r:id="rId5"/>
    <p:sldId id="7662" r:id="rId7"/>
    <p:sldId id="7663" r:id="rId8"/>
    <p:sldId id="7664" r:id="rId9"/>
    <p:sldId id="259" r:id="rId10"/>
    <p:sldId id="7665" r:id="rId11"/>
    <p:sldId id="7666" r:id="rId12"/>
    <p:sldId id="7667" r:id="rId13"/>
    <p:sldId id="7681" r:id="rId14"/>
    <p:sldId id="7682" r:id="rId15"/>
    <p:sldId id="7669" r:id="rId16"/>
    <p:sldId id="7668" r:id="rId17"/>
    <p:sldId id="7670" r:id="rId18"/>
    <p:sldId id="7683" r:id="rId19"/>
    <p:sldId id="7671" r:id="rId20"/>
    <p:sldId id="331" r:id="rId21"/>
    <p:sldId id="333" r:id="rId22"/>
    <p:sldId id="348" r:id="rId23"/>
    <p:sldId id="334" r:id="rId24"/>
    <p:sldId id="353" r:id="rId25"/>
    <p:sldId id="350" r:id="rId26"/>
    <p:sldId id="7684" r:id="rId27"/>
    <p:sldId id="7685" r:id="rId28"/>
    <p:sldId id="7686" r:id="rId29"/>
    <p:sldId id="7673" r:id="rId30"/>
    <p:sldId id="768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2" d="100"/>
          <a:sy n="62" d="100"/>
        </p:scale>
        <p:origin x="82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44C698-6890-475E-A25F-282E1EDE3E55}"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20BB46-94C1-4D49-A322-EBBD1EDB0E8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err="1"/>
              <a:t>Thiết</a:t>
            </a:r>
            <a:r>
              <a:rPr lang="en-US" altLang="zh-CN" dirty="0"/>
              <a:t> </a:t>
            </a:r>
            <a:r>
              <a:rPr lang="en-US" altLang="zh-CN" dirty="0" err="1"/>
              <a:t>kế</a:t>
            </a:r>
            <a:r>
              <a:rPr lang="en-US" altLang="zh-CN" dirty="0"/>
              <a:t>: </a:t>
            </a:r>
            <a:r>
              <a:rPr lang="en-US" altLang="zh-CN" dirty="0" err="1"/>
              <a:t>Hương</a:t>
            </a:r>
            <a:r>
              <a:rPr lang="en-US" altLang="zh-CN" dirty="0"/>
              <a:t> </a:t>
            </a:r>
            <a:r>
              <a:rPr lang="en-US" altLang="zh-CN" dirty="0" err="1"/>
              <a:t>Thảo</a:t>
            </a:r>
            <a:r>
              <a:rPr lang="en-US" altLang="zh-CN" dirty="0"/>
              <a:t> – </a:t>
            </a:r>
            <a:r>
              <a:rPr lang="en-US" altLang="zh-CN" dirty="0" err="1"/>
              <a:t>Zalo</a:t>
            </a:r>
            <a:r>
              <a:rPr lang="en-US" altLang="zh-CN" dirty="0"/>
              <a:t> 0972.115.126. </a:t>
            </a:r>
            <a:r>
              <a:rPr lang="en-US" altLang="zh-CN" dirty="0" err="1"/>
              <a:t>Các</a:t>
            </a:r>
            <a:r>
              <a:rPr lang="en-US" altLang="zh-CN" dirty="0"/>
              <a:t> nick </a:t>
            </a:r>
            <a:r>
              <a:rPr lang="en-US" altLang="zh-CN" dirty="0" err="1"/>
              <a:t>khác</a:t>
            </a:r>
            <a:r>
              <a:rPr lang="en-US" altLang="zh-CN" dirty="0"/>
              <a:t> </a:t>
            </a:r>
            <a:r>
              <a:rPr lang="en-US" altLang="zh-CN" dirty="0" err="1"/>
              <a:t>đều</a:t>
            </a:r>
            <a:r>
              <a:rPr lang="en-US" altLang="zh-CN" dirty="0"/>
              <a:t> </a:t>
            </a:r>
            <a:r>
              <a:rPr lang="en-US" altLang="zh-CN" dirty="0" err="1"/>
              <a:t>là</a:t>
            </a:r>
            <a:r>
              <a:rPr lang="en-US" altLang="zh-CN" dirty="0"/>
              <a:t> </a:t>
            </a:r>
            <a:r>
              <a:rPr lang="en-US" altLang="zh-CN" dirty="0" err="1"/>
              <a:t>giả</a:t>
            </a:r>
            <a:r>
              <a:rPr lang="en-US" altLang="zh-CN" dirty="0"/>
              <a:t> </a:t>
            </a:r>
            <a:r>
              <a:rPr lang="en-US" altLang="zh-CN" dirty="0" err="1"/>
              <a:t>mạo</a:t>
            </a:r>
            <a:r>
              <a:rPr lang="en-US" altLang="zh-CN" dirty="0"/>
              <a:t>, </a:t>
            </a:r>
            <a:r>
              <a:rPr lang="en-US" altLang="zh-CN" dirty="0" err="1"/>
              <a:t>ăn</a:t>
            </a:r>
            <a:r>
              <a:rPr lang="en-US" altLang="zh-CN" dirty="0"/>
              <a:t> </a:t>
            </a:r>
            <a:r>
              <a:rPr lang="en-US" altLang="zh-CN" dirty="0" err="1"/>
              <a:t>cắp</a:t>
            </a:r>
            <a:r>
              <a:rPr lang="en-US" altLang="zh-CN" dirty="0"/>
              <a:t> </a:t>
            </a:r>
            <a:r>
              <a:rPr lang="en-US" altLang="zh-CN" dirty="0" err="1"/>
              <a:t>chất</a:t>
            </a:r>
            <a:r>
              <a:rPr lang="en-US" altLang="zh-CN" dirty="0"/>
              <a:t> </a:t>
            </a:r>
            <a:r>
              <a:rPr lang="en-US" altLang="zh-CN" dirty="0" err="1"/>
              <a:t>xám</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54CB12E-1F4F-4D83-933E-8F5451E9A935}"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54CB12E-1F4F-4D83-933E-8F5451E9A935}"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54CB12E-1F4F-4D83-933E-8F5451E9A935}"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54CB12E-1F4F-4D83-933E-8F5451E9A935}"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err="1"/>
              <a:t>Thiết</a:t>
            </a:r>
            <a:r>
              <a:rPr lang="en-US" altLang="zh-CN" dirty="0"/>
              <a:t> </a:t>
            </a:r>
            <a:r>
              <a:rPr lang="en-US" altLang="zh-CN" dirty="0" err="1"/>
              <a:t>kế</a:t>
            </a:r>
            <a:r>
              <a:rPr lang="en-US" altLang="zh-CN" dirty="0"/>
              <a:t>: </a:t>
            </a:r>
            <a:r>
              <a:rPr lang="en-US" altLang="zh-CN" dirty="0" err="1"/>
              <a:t>Hương</a:t>
            </a:r>
            <a:r>
              <a:rPr lang="en-US" altLang="zh-CN" dirty="0"/>
              <a:t> </a:t>
            </a:r>
            <a:r>
              <a:rPr lang="en-US" altLang="zh-CN" dirty="0" err="1"/>
              <a:t>Thảo</a:t>
            </a:r>
            <a:r>
              <a:rPr lang="en-US" altLang="zh-CN" dirty="0"/>
              <a:t> – </a:t>
            </a:r>
            <a:r>
              <a:rPr lang="en-US" altLang="zh-CN" dirty="0" err="1"/>
              <a:t>Zalo</a:t>
            </a:r>
            <a:r>
              <a:rPr lang="en-US" altLang="zh-CN" dirty="0"/>
              <a:t> 0972.115.126. </a:t>
            </a:r>
            <a:r>
              <a:rPr lang="en-US" altLang="zh-CN" dirty="0" err="1"/>
              <a:t>Các</a:t>
            </a:r>
            <a:r>
              <a:rPr lang="en-US" altLang="zh-CN" dirty="0"/>
              <a:t> nick </a:t>
            </a:r>
            <a:r>
              <a:rPr lang="en-US" altLang="zh-CN" dirty="0" err="1"/>
              <a:t>khác</a:t>
            </a:r>
            <a:r>
              <a:rPr lang="en-US" altLang="zh-CN" dirty="0"/>
              <a:t> </a:t>
            </a:r>
            <a:r>
              <a:rPr lang="en-US" altLang="zh-CN" dirty="0" err="1"/>
              <a:t>đều</a:t>
            </a:r>
            <a:r>
              <a:rPr lang="en-US" altLang="zh-CN" dirty="0"/>
              <a:t> </a:t>
            </a:r>
            <a:r>
              <a:rPr lang="en-US" altLang="zh-CN" dirty="0" err="1"/>
              <a:t>là</a:t>
            </a:r>
            <a:r>
              <a:rPr lang="en-US" altLang="zh-CN" dirty="0"/>
              <a:t> </a:t>
            </a:r>
            <a:r>
              <a:rPr lang="en-US" altLang="zh-CN" dirty="0" err="1"/>
              <a:t>giả</a:t>
            </a:r>
            <a:r>
              <a:rPr lang="en-US" altLang="zh-CN" dirty="0"/>
              <a:t> </a:t>
            </a:r>
            <a:r>
              <a:rPr lang="en-US" altLang="zh-CN" dirty="0" err="1"/>
              <a:t>mạo</a:t>
            </a:r>
            <a:r>
              <a:rPr lang="en-US" altLang="zh-CN" dirty="0"/>
              <a:t>, </a:t>
            </a:r>
            <a:r>
              <a:rPr lang="en-US" altLang="zh-CN" dirty="0" err="1"/>
              <a:t>ăn</a:t>
            </a:r>
            <a:r>
              <a:rPr lang="en-US" altLang="zh-CN" dirty="0"/>
              <a:t> </a:t>
            </a:r>
            <a:r>
              <a:rPr lang="en-US" altLang="zh-CN" dirty="0" err="1"/>
              <a:t>cắp</a:t>
            </a:r>
            <a:r>
              <a:rPr lang="en-US" altLang="zh-CN" dirty="0"/>
              <a:t> </a:t>
            </a:r>
            <a:r>
              <a:rPr lang="en-US" altLang="zh-CN" dirty="0" err="1"/>
              <a:t>chất</a:t>
            </a:r>
            <a:r>
              <a:rPr lang="en-US" altLang="zh-CN" dirty="0"/>
              <a:t> </a:t>
            </a:r>
            <a:r>
              <a:rPr lang="en-US" altLang="zh-CN" dirty="0" err="1"/>
              <a:t>xám</a:t>
            </a:r>
            <a:endParaRPr lang="zh-CN" altLang="en-US" dirty="0"/>
          </a:p>
        </p:txBody>
      </p:sp>
      <p:sp>
        <p:nvSpPr>
          <p:cNvPr id="4" name="Slide Number Placeholder 3"/>
          <p:cNvSpPr>
            <a:spLocks noGrp="1"/>
          </p:cNvSpPr>
          <p:nvPr>
            <p:ph type="sldNum" sz="quarter" idx="5"/>
          </p:nvPr>
        </p:nvSpPr>
        <p:spPr/>
        <p:txBody>
          <a:bodyPr/>
          <a:lstStyle/>
          <a:p>
            <a:fld id="{1120BB46-94C1-4D49-A322-EBBD1EDB0E84}"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54CB12E-1F4F-4D83-933E-8F5451E9A935}"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54CB12E-1F4F-4D83-933E-8F5451E9A935}"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54CB12E-1F4F-4D83-933E-8F5451E9A935}"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54CB12E-1F4F-4D83-933E-8F5451E9A93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latin typeface="Calibri" panose="020F0502020204030204"/>
              <a:ea typeface="字魂59号-创粗黑" panose="00000500000000000000"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54CB12E-1F4F-4D83-933E-8F5451E9A93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latin typeface="Calibri" panose="020F0502020204030204"/>
              <a:ea typeface="字魂59号-创粗黑" panose="00000500000000000000"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54CB12E-1F4F-4D83-933E-8F5451E9A935}"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54CB12E-1F4F-4D83-933E-8F5451E9A935}"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err="1"/>
              <a:t>Thiết</a:t>
            </a:r>
            <a:r>
              <a:rPr lang="en-US" altLang="zh-CN" dirty="0"/>
              <a:t> </a:t>
            </a:r>
            <a:r>
              <a:rPr lang="en-US" altLang="zh-CN" dirty="0" err="1"/>
              <a:t>kế</a:t>
            </a:r>
            <a:r>
              <a:rPr lang="en-US" altLang="zh-CN" dirty="0"/>
              <a:t>: </a:t>
            </a:r>
            <a:r>
              <a:rPr lang="en-US" altLang="zh-CN" dirty="0" err="1"/>
              <a:t>Hương</a:t>
            </a:r>
            <a:r>
              <a:rPr lang="en-US" altLang="zh-CN" dirty="0"/>
              <a:t> </a:t>
            </a:r>
            <a:r>
              <a:rPr lang="en-US" altLang="zh-CN" dirty="0" err="1"/>
              <a:t>Thảo</a:t>
            </a:r>
            <a:r>
              <a:rPr lang="en-US" altLang="zh-CN" dirty="0"/>
              <a:t> – </a:t>
            </a:r>
            <a:r>
              <a:rPr lang="en-US" altLang="zh-CN" dirty="0" err="1"/>
              <a:t>Zalo</a:t>
            </a:r>
            <a:r>
              <a:rPr lang="en-US" altLang="zh-CN" dirty="0"/>
              <a:t> 0972.115.126. </a:t>
            </a:r>
            <a:r>
              <a:rPr lang="en-US" altLang="zh-CN" dirty="0" err="1"/>
              <a:t>Các</a:t>
            </a:r>
            <a:r>
              <a:rPr lang="en-US" altLang="zh-CN" dirty="0"/>
              <a:t> nick </a:t>
            </a:r>
            <a:r>
              <a:rPr lang="en-US" altLang="zh-CN" dirty="0" err="1"/>
              <a:t>khác</a:t>
            </a:r>
            <a:r>
              <a:rPr lang="en-US" altLang="zh-CN" dirty="0"/>
              <a:t> </a:t>
            </a:r>
            <a:r>
              <a:rPr lang="en-US" altLang="zh-CN" dirty="0" err="1"/>
              <a:t>đều</a:t>
            </a:r>
            <a:r>
              <a:rPr lang="en-US" altLang="zh-CN" dirty="0"/>
              <a:t> </a:t>
            </a:r>
            <a:r>
              <a:rPr lang="en-US" altLang="zh-CN" dirty="0" err="1"/>
              <a:t>là</a:t>
            </a:r>
            <a:r>
              <a:rPr lang="en-US" altLang="zh-CN" dirty="0"/>
              <a:t> </a:t>
            </a:r>
            <a:r>
              <a:rPr lang="en-US" altLang="zh-CN" dirty="0" err="1"/>
              <a:t>giả</a:t>
            </a:r>
            <a:r>
              <a:rPr lang="en-US" altLang="zh-CN" dirty="0"/>
              <a:t> </a:t>
            </a:r>
            <a:r>
              <a:rPr lang="en-US" altLang="zh-CN" dirty="0" err="1"/>
              <a:t>mạo</a:t>
            </a:r>
            <a:r>
              <a:rPr lang="en-US" altLang="zh-CN" dirty="0"/>
              <a:t>, </a:t>
            </a:r>
            <a:r>
              <a:rPr lang="en-US" altLang="zh-CN" dirty="0" err="1"/>
              <a:t>ăn</a:t>
            </a:r>
            <a:r>
              <a:rPr lang="en-US" altLang="zh-CN" dirty="0"/>
              <a:t> </a:t>
            </a:r>
            <a:r>
              <a:rPr lang="en-US" altLang="zh-CN" dirty="0" err="1"/>
              <a:t>cắp</a:t>
            </a:r>
            <a:r>
              <a:rPr lang="en-US" altLang="zh-CN" dirty="0"/>
              <a:t> </a:t>
            </a:r>
            <a:r>
              <a:rPr lang="en-US" altLang="zh-CN" dirty="0" err="1"/>
              <a:t>chất</a:t>
            </a:r>
            <a:r>
              <a:rPr lang="en-US" altLang="zh-CN" dirty="0"/>
              <a:t> </a:t>
            </a:r>
            <a:r>
              <a:rPr lang="en-US" altLang="zh-CN" dirty="0" err="1"/>
              <a:t>xám</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54CB12E-1F4F-4D83-933E-8F5451E9A935}"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54CB12E-1F4F-4D83-933E-8F5451E9A93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latin typeface="Calibri" panose="020F0502020204030204"/>
              <a:ea typeface="字魂59号-创粗黑" panose="00000500000000000000"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54CB12E-1F4F-4D83-933E-8F5451E9A935}"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err="1"/>
              <a:t>Thiết</a:t>
            </a:r>
            <a:r>
              <a:rPr lang="en-US" altLang="zh-CN" dirty="0"/>
              <a:t> </a:t>
            </a:r>
            <a:r>
              <a:rPr lang="en-US" altLang="zh-CN" dirty="0" err="1"/>
              <a:t>kế</a:t>
            </a:r>
            <a:r>
              <a:rPr lang="en-US" altLang="zh-CN" dirty="0"/>
              <a:t>: </a:t>
            </a:r>
            <a:r>
              <a:rPr lang="en-US" altLang="zh-CN" dirty="0" err="1"/>
              <a:t>Hương</a:t>
            </a:r>
            <a:r>
              <a:rPr lang="en-US" altLang="zh-CN" dirty="0"/>
              <a:t> </a:t>
            </a:r>
            <a:r>
              <a:rPr lang="en-US" altLang="zh-CN" dirty="0" err="1"/>
              <a:t>Thảo</a:t>
            </a:r>
            <a:r>
              <a:rPr lang="en-US" altLang="zh-CN" dirty="0"/>
              <a:t> – </a:t>
            </a:r>
            <a:r>
              <a:rPr lang="en-US" altLang="zh-CN" dirty="0" err="1"/>
              <a:t>Zalo</a:t>
            </a:r>
            <a:r>
              <a:rPr lang="en-US" altLang="zh-CN" dirty="0"/>
              <a:t> 0972.115.126. </a:t>
            </a:r>
            <a:r>
              <a:rPr lang="en-US" altLang="zh-CN" dirty="0" err="1"/>
              <a:t>Các</a:t>
            </a:r>
            <a:r>
              <a:rPr lang="en-US" altLang="zh-CN" dirty="0"/>
              <a:t> nick </a:t>
            </a:r>
            <a:r>
              <a:rPr lang="en-US" altLang="zh-CN" dirty="0" err="1"/>
              <a:t>khác</a:t>
            </a:r>
            <a:r>
              <a:rPr lang="en-US" altLang="zh-CN" dirty="0"/>
              <a:t> </a:t>
            </a:r>
            <a:r>
              <a:rPr lang="en-US" altLang="zh-CN" dirty="0" err="1"/>
              <a:t>đều</a:t>
            </a:r>
            <a:r>
              <a:rPr lang="en-US" altLang="zh-CN" dirty="0"/>
              <a:t> </a:t>
            </a:r>
            <a:r>
              <a:rPr lang="en-US" altLang="zh-CN" dirty="0" err="1"/>
              <a:t>là</a:t>
            </a:r>
            <a:r>
              <a:rPr lang="en-US" altLang="zh-CN" dirty="0"/>
              <a:t> </a:t>
            </a:r>
            <a:r>
              <a:rPr lang="en-US" altLang="zh-CN" dirty="0" err="1"/>
              <a:t>giả</a:t>
            </a:r>
            <a:r>
              <a:rPr lang="en-US" altLang="zh-CN" dirty="0"/>
              <a:t> </a:t>
            </a:r>
            <a:r>
              <a:rPr lang="en-US" altLang="zh-CN" dirty="0" err="1"/>
              <a:t>mạo</a:t>
            </a:r>
            <a:r>
              <a:rPr lang="en-US" altLang="zh-CN" dirty="0"/>
              <a:t>, </a:t>
            </a:r>
            <a:r>
              <a:rPr lang="en-US" altLang="zh-CN" dirty="0" err="1"/>
              <a:t>ăn</a:t>
            </a:r>
            <a:r>
              <a:rPr lang="en-US" altLang="zh-CN" dirty="0"/>
              <a:t> </a:t>
            </a:r>
            <a:r>
              <a:rPr lang="en-US" altLang="zh-CN" dirty="0" err="1"/>
              <a:t>cắp</a:t>
            </a:r>
            <a:r>
              <a:rPr lang="en-US" altLang="zh-CN" dirty="0"/>
              <a:t> </a:t>
            </a:r>
            <a:r>
              <a:rPr lang="en-US" altLang="zh-CN" dirty="0" err="1"/>
              <a:t>chất</a:t>
            </a:r>
            <a:r>
              <a:rPr lang="en-US" altLang="zh-CN" dirty="0"/>
              <a:t> </a:t>
            </a:r>
            <a:r>
              <a:rPr lang="en-US" altLang="zh-CN" dirty="0" err="1"/>
              <a:t>xám</a:t>
            </a:r>
            <a:endParaRPr lang="zh-CN"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56A253C-D372-4A83-A824-CBA89340EB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54CB12E-1F4F-4D83-933E-8F5451E9A93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latin typeface="Calibri" panose="020F0502020204030204"/>
              <a:ea typeface="字魂59号-创粗黑" panose="00000500000000000000"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54CB12E-1F4F-4D83-933E-8F5451E9A93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latin typeface="Calibri" panose="020F0502020204030204"/>
              <a:ea typeface="字魂59号-创粗黑" panose="00000500000000000000"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54CB12E-1F4F-4D83-933E-8F5451E9A935}"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err="1"/>
              <a:t>Thiết</a:t>
            </a:r>
            <a:r>
              <a:rPr lang="en-US" altLang="zh-CN" dirty="0"/>
              <a:t> </a:t>
            </a:r>
            <a:r>
              <a:rPr lang="en-US" altLang="zh-CN" dirty="0" err="1"/>
              <a:t>kế</a:t>
            </a:r>
            <a:r>
              <a:rPr lang="en-US" altLang="zh-CN" dirty="0"/>
              <a:t>: </a:t>
            </a:r>
            <a:r>
              <a:rPr lang="en-US" altLang="zh-CN" dirty="0" err="1"/>
              <a:t>Hương</a:t>
            </a:r>
            <a:r>
              <a:rPr lang="en-US" altLang="zh-CN" dirty="0"/>
              <a:t> </a:t>
            </a:r>
            <a:r>
              <a:rPr lang="en-US" altLang="zh-CN" dirty="0" err="1"/>
              <a:t>Thảo</a:t>
            </a:r>
            <a:r>
              <a:rPr lang="en-US" altLang="zh-CN" dirty="0"/>
              <a:t> – </a:t>
            </a:r>
            <a:r>
              <a:rPr lang="en-US" altLang="zh-CN" dirty="0" err="1"/>
              <a:t>Zalo</a:t>
            </a:r>
            <a:r>
              <a:rPr lang="en-US" altLang="zh-CN" dirty="0"/>
              <a:t> 0972.115.126. </a:t>
            </a:r>
            <a:r>
              <a:rPr lang="en-US" altLang="zh-CN" dirty="0" err="1"/>
              <a:t>Các</a:t>
            </a:r>
            <a:r>
              <a:rPr lang="en-US" altLang="zh-CN" dirty="0"/>
              <a:t> nick </a:t>
            </a:r>
            <a:r>
              <a:rPr lang="en-US" altLang="zh-CN" dirty="0" err="1"/>
              <a:t>khác</a:t>
            </a:r>
            <a:r>
              <a:rPr lang="en-US" altLang="zh-CN" dirty="0"/>
              <a:t> </a:t>
            </a:r>
            <a:r>
              <a:rPr lang="en-US" altLang="zh-CN" dirty="0" err="1"/>
              <a:t>đều</a:t>
            </a:r>
            <a:r>
              <a:rPr lang="en-US" altLang="zh-CN" dirty="0"/>
              <a:t> </a:t>
            </a:r>
            <a:r>
              <a:rPr lang="en-US" altLang="zh-CN" dirty="0" err="1"/>
              <a:t>là</a:t>
            </a:r>
            <a:r>
              <a:rPr lang="en-US" altLang="zh-CN" dirty="0"/>
              <a:t> </a:t>
            </a:r>
            <a:r>
              <a:rPr lang="en-US" altLang="zh-CN" dirty="0" err="1"/>
              <a:t>giả</a:t>
            </a:r>
            <a:r>
              <a:rPr lang="en-US" altLang="zh-CN" dirty="0"/>
              <a:t> </a:t>
            </a:r>
            <a:r>
              <a:rPr lang="en-US" altLang="zh-CN" dirty="0" err="1"/>
              <a:t>mạo</a:t>
            </a:r>
            <a:r>
              <a:rPr lang="en-US" altLang="zh-CN" dirty="0"/>
              <a:t>, </a:t>
            </a:r>
            <a:r>
              <a:rPr lang="en-US" altLang="zh-CN" dirty="0" err="1"/>
              <a:t>ăn</a:t>
            </a:r>
            <a:r>
              <a:rPr lang="en-US" altLang="zh-CN" dirty="0"/>
              <a:t> </a:t>
            </a:r>
            <a:r>
              <a:rPr lang="en-US" altLang="zh-CN" dirty="0" err="1"/>
              <a:t>cắp</a:t>
            </a:r>
            <a:r>
              <a:rPr lang="en-US" altLang="zh-CN" dirty="0"/>
              <a:t> </a:t>
            </a:r>
            <a:r>
              <a:rPr lang="en-US" altLang="zh-CN" dirty="0" err="1"/>
              <a:t>chất</a:t>
            </a:r>
            <a:r>
              <a:rPr lang="en-US" altLang="zh-CN" dirty="0"/>
              <a:t> </a:t>
            </a:r>
            <a:r>
              <a:rPr lang="en-US" altLang="zh-CN"/>
              <a:t>xám</a:t>
            </a:r>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54CB12E-1F4F-4D83-933E-8F5451E9A935}"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FDA00A67-5BB5-4A83-A2F0-D739D6C77E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3A0D28-91E6-4572-9415-A6994B878435}" type="slidenum">
              <a:rPr lang="en-US" smtClean="0"/>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44708" y="9426"/>
            <a:ext cx="2444708" cy="206062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FDA00A67-5BB5-4A83-A2F0-D739D6C77E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3A0D28-91E6-4572-9415-A6994B878435}" type="slidenum">
              <a:rPr lang="en-US" smtClean="0"/>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44708" y="9426"/>
            <a:ext cx="2444708" cy="206062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FDA00A67-5BB5-4A83-A2F0-D739D6C77EEB}"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3A0D28-91E6-4572-9415-A6994B878435}" type="slidenum">
              <a:rPr lang="en-US" smtClean="0"/>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44708" y="9426"/>
            <a:ext cx="2444708" cy="2060627"/>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FDA00A67-5BB5-4A83-A2F0-D739D6C77EEB}"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3A0D28-91E6-4572-9415-A6994B878435}" type="slidenum">
              <a:rPr lang="en-US" smtClean="0"/>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44708" y="9426"/>
            <a:ext cx="2444708" cy="206062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FDA00A67-5BB5-4A83-A2F0-D739D6C77EEB}"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3A0D28-91E6-4572-9415-A6994B878435}" type="slidenum">
              <a:rPr lang="en-US" smtClean="0"/>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44708" y="9426"/>
            <a:ext cx="2444708" cy="206062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A00A67-5BB5-4A83-A2F0-D739D6C77EEB}"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3A0D28-91E6-4572-9415-A6994B878435}"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FDA00A67-5BB5-4A83-A2F0-D739D6C77EEB}"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3A0D28-91E6-4572-9415-A6994B878435}" type="slidenum">
              <a:rPr lang="en-US" smtClean="0"/>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44708" y="9426"/>
            <a:ext cx="2444708" cy="2060627"/>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FDA00A67-5BB5-4A83-A2F0-D739D6C77EEB}"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3A0D28-91E6-4572-9415-A6994B878435}" type="slidenum">
              <a:rPr lang="en-US" smtClean="0"/>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44708" y="9426"/>
            <a:ext cx="2444708" cy="2060627"/>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FDA00A67-5BB5-4A83-A2F0-D739D6C77E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3A0D28-91E6-4572-9415-A6994B878435}" type="slidenum">
              <a:rPr lang="en-US" smtClean="0"/>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44708" y="9426"/>
            <a:ext cx="2444708" cy="2060627"/>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FDA00A67-5BB5-4A83-A2F0-D739D6C77E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3A0D28-91E6-4572-9415-A6994B878435}" type="slidenum">
              <a:rPr lang="en-US" smtClean="0"/>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44708" y="9426"/>
            <a:ext cx="2444708" cy="2060627"/>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B9E067C-0340-427A-9A16-ABDC16CCC041}" type="datetimeFigureOut">
              <a:rPr lang="en-US" smtClean="0"/>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EF866AF-E11F-462A-84AB-52F4099281EB}" type="slidenum">
              <a:rPr lang="en-US" smtClean="0"/>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US"/>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B9E067C-0340-427A-9A16-ABDC16CCC041}" type="datetimeFigureOut">
              <a:rPr lang="en-US" smtClean="0"/>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EF866AF-E11F-462A-84AB-52F4099281EB}"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B9E067C-0340-427A-9A16-ABDC16CCC041}" type="datetimeFigureOut">
              <a:rPr lang="en-US" smtClean="0"/>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EF866AF-E11F-462A-84AB-52F4099281EB}" type="slidenum">
              <a:rPr lang="en-US" smtClean="0"/>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EB9E067C-0340-427A-9A16-ABDC16CCC041}" type="datetimeFigureOut">
              <a:rPr lang="en-US" smtClean="0"/>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EF866AF-E11F-462A-84AB-52F4099281EB}" type="slidenum">
              <a:rPr lang="en-US" smtClean="0"/>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EB9E067C-0340-427A-9A16-ABDC16CCC041}" type="datetimeFigureOut">
              <a:rPr lang="en-US" smtClean="0"/>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CEF866AF-E11F-462A-84AB-52F4099281EB}" type="slidenum">
              <a:rPr lang="en-US" smtClean="0"/>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US"/>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EB9E067C-0340-427A-9A16-ABDC16CCC041}" type="datetimeFigureOut">
              <a:rPr lang="en-US" smtClean="0"/>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CEF866AF-E11F-462A-84AB-52F4099281EB}" type="slidenum">
              <a:rPr lang="en-US" smtClean="0"/>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EB9E067C-0340-427A-9A16-ABDC16CCC041}" type="datetimeFigureOut">
              <a:rPr lang="en-US" smtClean="0"/>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CEF866AF-E11F-462A-84AB-52F4099281EB}" type="slidenum">
              <a:rPr lang="en-US" smtClean="0"/>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EB9E067C-0340-427A-9A16-ABDC16CCC041}" type="datetimeFigureOut">
              <a:rPr lang="en-US" smtClean="0"/>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EF866AF-E11F-462A-84AB-52F4099281EB}" type="slidenum">
              <a:rPr lang="en-US" smtClean="0"/>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EB9E067C-0340-427A-9A16-ABDC16CCC041}" type="datetimeFigureOut">
              <a:rPr lang="en-US" smtClean="0"/>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EF866AF-E11F-462A-84AB-52F4099281EB}" type="slidenum">
              <a:rPr lang="en-US" smtClean="0"/>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US"/>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B9E067C-0340-427A-9A16-ABDC16CCC041}" type="datetimeFigureOut">
              <a:rPr lang="en-US" smtClean="0"/>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EF866AF-E11F-462A-84AB-52F4099281EB}" type="slidenum">
              <a:rPr lang="en-US" smtClean="0"/>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B9E067C-0340-427A-9A16-ABDC16CCC041}" type="datetimeFigureOut">
              <a:rPr lang="en-US" smtClean="0"/>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EF866AF-E11F-462A-84AB-52F4099281E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image" Target="../media/image1.jpeg"/><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0.xml"/><Relationship Id="rId8" Type="http://schemas.openxmlformats.org/officeDocument/2006/relationships/slideLayout" Target="../slideLayouts/slideLayout9.xml"/><Relationship Id="rId7" Type="http://schemas.openxmlformats.org/officeDocument/2006/relationships/slideLayout" Target="../slideLayouts/slideLayout8.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3" Type="http://schemas.openxmlformats.org/officeDocument/2006/relationships/slideLayout" Target="../slideLayouts/slideLayout4.xml"/><Relationship Id="rId2" Type="http://schemas.openxmlformats.org/officeDocument/2006/relationships/slideLayout" Target="../slideLayouts/slideLayout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12.xml"/><Relationship Id="rId10" Type="http://schemas.openxmlformats.org/officeDocument/2006/relationships/slideLayout" Target="../slideLayouts/slideLayout11.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2" Type="http://schemas.openxmlformats.org/officeDocument/2006/relationships/theme" Target="../theme/theme3.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pic>
        <p:nvPicPr>
          <p:cNvPr id="8" name="Picture 7" descr="A pink background with white leaves and black text&#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6424" y="276224"/>
            <a:ext cx="1743074" cy="174307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ransition spd="med">
    <p:pull/>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A00A67-5BB5-4A83-A2F0-D739D6C77EEB}"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3A0D28-91E6-4572-9415-A6994B878435}" type="slidenum">
              <a:rPr lang="en-US" smtClean="0"/>
            </a:fld>
            <a:endParaRPr lang="en-US"/>
          </a:p>
        </p:txBody>
      </p:sp>
      <p:pic>
        <p:nvPicPr>
          <p:cNvPr id="7" name="Picture 6" descr="A pink background with white leaves and black text&#10;&#10;Description automatically generated"/>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876424" y="276224"/>
            <a:ext cx="1743074" cy="1743074"/>
          </a:xfrm>
          <a:prstGeom prst="rect">
            <a:avLst/>
          </a:prstGeom>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A0DFF2"/>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1.xml"/><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tags" Target="../tags/tag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3.xml"/><Relationship Id="rId2" Type="http://schemas.openxmlformats.org/officeDocument/2006/relationships/image" Target="../media/image17.png"/><Relationship Id="rId1" Type="http://schemas.openxmlformats.org/officeDocument/2006/relationships/image" Target="../media/image16.jpe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5.png"/><Relationship Id="rId3" Type="http://schemas.openxmlformats.org/officeDocument/2006/relationships/image" Target="../media/image1.svg"/><Relationship Id="rId2" Type="http://schemas.openxmlformats.org/officeDocument/2006/relationships/image" Target="../media/image18.png"/><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21.png"/><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22.png"/><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5.png"/><Relationship Id="rId3" Type="http://schemas.openxmlformats.org/officeDocument/2006/relationships/image" Target="../media/image2.svg"/><Relationship Id="rId2" Type="http://schemas.openxmlformats.org/officeDocument/2006/relationships/image" Target="../media/image23.png"/><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 Id="rId3" Type="http://schemas.microsoft.com/office/2007/relationships/hdphoto" Target="../media/image25.wdp"/><Relationship Id="rId2" Type="http://schemas.openxmlformats.org/officeDocument/2006/relationships/image" Target="../media/image24.png"/><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32.png"/><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38.png"/><Relationship Id="rId1" Type="http://schemas.openxmlformats.org/officeDocument/2006/relationships/image" Target="../media/image37.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41.png"/><Relationship Id="rId3" Type="http://schemas.openxmlformats.org/officeDocument/2006/relationships/image" Target="../media/image40.emf"/><Relationship Id="rId2" Type="http://schemas.openxmlformats.org/officeDocument/2006/relationships/image" Target="../media/image34.png"/><Relationship Id="rId1"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35.png"/><Relationship Id="rId1" Type="http://schemas.openxmlformats.org/officeDocument/2006/relationships/image" Target="../media/image33.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4.xml"/><Relationship Id="rId2" Type="http://schemas.openxmlformats.org/officeDocument/2006/relationships/image" Target="../media/image36.png"/><Relationship Id="rId1" Type="http://schemas.openxmlformats.org/officeDocument/2006/relationships/image" Target="../media/image33.pn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image" Target="../media/image43.png"/><Relationship Id="rId3" Type="http://schemas.openxmlformats.org/officeDocument/2006/relationships/image" Target="../media/image42.png"/><Relationship Id="rId2" Type="http://schemas.openxmlformats.org/officeDocument/2006/relationships/image" Target="../media/image34.png"/><Relationship Id="rId1" Type="http://schemas.openxmlformats.org/officeDocument/2006/relationships/image" Target="../media/image33.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microsoft.com/office/2007/relationships/hdphoto" Target="../media/image46.wdp"/><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9.pn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41.png"/><Relationship Id="rId3" Type="http://schemas.openxmlformats.org/officeDocument/2006/relationships/image" Target="../media/image40.emf"/><Relationship Id="rId2" Type="http://schemas.openxmlformats.org/officeDocument/2006/relationships/image" Target="../media/image34.png"/><Relationship Id="rId1" Type="http://schemas.openxmlformats.org/officeDocument/2006/relationships/image" Target="../media/image39.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microsoft.com/office/2007/relationships/hdphoto" Target="../media/image46.wdp"/><Relationship Id="rId2" Type="http://schemas.openxmlformats.org/officeDocument/2006/relationships/image" Target="../media/image45.png"/><Relationship Id="rId1" Type="http://schemas.openxmlformats.org/officeDocument/2006/relationships/image" Target="../media/image9.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xml"/><Relationship Id="rId2" Type="http://schemas.openxmlformats.org/officeDocument/2006/relationships/image" Target="../media/image49.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3" name="Picture 2" descr="A cartoon cloud with a black background&#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1047750"/>
            <a:ext cx="4152900" cy="4152900"/>
          </a:xfrm>
          <a:prstGeom prst="rect">
            <a:avLst/>
          </a:prstGeom>
        </p:spPr>
      </p:pic>
      <p:pic>
        <p:nvPicPr>
          <p:cNvPr id="2" name="图片 27"/>
          <p:cNvPicPr>
            <a:picLocks noChangeAspect="1"/>
          </p:cNvPicPr>
          <p:nvPr/>
        </p:nvPicPr>
        <p:blipFill rotWithShape="1">
          <a:blip r:embed="rId3" cstate="print">
            <a:extLst>
              <a:ext uri="{28A0092B-C50C-407E-A947-70E740481C1C}">
                <a14:useLocalDpi xmlns:a14="http://schemas.microsoft.com/office/drawing/2010/main" val="0"/>
              </a:ext>
            </a:extLst>
          </a:blip>
          <a:srcRect r="85011" b="-9313"/>
          <a:stretch>
            <a:fillRect/>
          </a:stretch>
        </p:blipFill>
        <p:spPr>
          <a:xfrm>
            <a:off x="93550" y="0"/>
            <a:ext cx="3267398" cy="1807498"/>
          </a:xfrm>
          <a:prstGeom prst="rect">
            <a:avLst/>
          </a:prstGeom>
        </p:spPr>
      </p:pic>
      <p:pic>
        <p:nvPicPr>
          <p:cNvPr id="4" name="Picture 3"/>
          <p:cNvPicPr>
            <a:picLocks noChangeAspect="1"/>
          </p:cNvPicPr>
          <p:nvPr/>
        </p:nvPicPr>
        <p:blipFill>
          <a:blip r:embed="rId4"/>
          <a:stretch>
            <a:fillRect/>
          </a:stretch>
        </p:blipFill>
        <p:spPr>
          <a:xfrm>
            <a:off x="4349207" y="883166"/>
            <a:ext cx="3878267" cy="1650484"/>
          </a:xfrm>
          <a:prstGeom prst="rect">
            <a:avLst/>
          </a:prstGeom>
        </p:spPr>
      </p:pic>
      <p:grpSp>
        <p:nvGrpSpPr>
          <p:cNvPr id="7" name="Group 6"/>
          <p:cNvGrpSpPr/>
          <p:nvPr/>
        </p:nvGrpSpPr>
        <p:grpSpPr>
          <a:xfrm rot="20101935">
            <a:off x="986242" y="1387477"/>
            <a:ext cx="2852334" cy="1346200"/>
            <a:chOff x="1347402" y="1596803"/>
            <a:chExt cx="3848705" cy="1651404"/>
          </a:xfrm>
        </p:grpSpPr>
        <p:grpSp>
          <p:nvGrpSpPr>
            <p:cNvPr id="8" name="Group 7"/>
            <p:cNvGrpSpPr/>
            <p:nvPr/>
          </p:nvGrpSpPr>
          <p:grpSpPr>
            <a:xfrm>
              <a:off x="1347402" y="1596803"/>
              <a:ext cx="3848705" cy="1651404"/>
              <a:chOff x="1399759" y="1639297"/>
              <a:chExt cx="3848705" cy="1651404"/>
            </a:xfrm>
          </p:grpSpPr>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l="53409" t="85305" r="23261"/>
              <a:stretch>
                <a:fillRect/>
              </a:stretch>
            </p:blipFill>
            <p:spPr>
              <a:xfrm>
                <a:off x="1399759" y="1639297"/>
                <a:ext cx="3848705" cy="1651404"/>
              </a:xfrm>
              <a:prstGeom prst="rect">
                <a:avLst/>
              </a:prstGeom>
            </p:spPr>
          </p:pic>
          <p:sp>
            <p:nvSpPr>
              <p:cNvPr id="11" name="Rectangle 10"/>
              <p:cNvSpPr/>
              <p:nvPr/>
            </p:nvSpPr>
            <p:spPr>
              <a:xfrm>
                <a:off x="2453241" y="2721114"/>
                <a:ext cx="1627146" cy="240197"/>
              </a:xfrm>
              <a:prstGeom prst="rect">
                <a:avLst/>
              </a:prstGeom>
              <a:solidFill>
                <a:srgbClr val="DF76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p:cNvSpPr txBox="1"/>
            <p:nvPr/>
          </p:nvSpPr>
          <p:spPr>
            <a:xfrm>
              <a:off x="1766946" y="2196493"/>
              <a:ext cx="3027350" cy="707886"/>
            </a:xfrm>
            <a:prstGeom prst="rect">
              <a:avLst/>
            </a:prstGeom>
            <a:noFill/>
          </p:spPr>
          <p:txBody>
            <a:bodyPr wrap="square" rtlCol="0">
              <a:spAutoFit/>
            </a:bodyPr>
            <a:lstStyle/>
            <a:p>
              <a:pPr algn="ctr"/>
              <a:r>
                <a:rPr lang="en-US" sz="4000" b="1" dirty="0">
                  <a:solidFill>
                    <a:schemeClr val="bg1"/>
                  </a:solidFill>
                  <a:latin typeface="Broadway" panose="04040905080B02020502" pitchFamily="82" charset="0"/>
                </a:rPr>
                <a:t>BÀI 4</a:t>
              </a:r>
              <a:endParaRPr lang="en-US" sz="4000" b="1" dirty="0">
                <a:solidFill>
                  <a:schemeClr val="bg1"/>
                </a:solidFill>
                <a:latin typeface="Broadway" panose="04040905080B02020502" pitchFamily="82" charset="0"/>
              </a:endParaRPr>
            </a:p>
          </p:txBody>
        </p:sp>
      </p:grpSp>
      <p:pic>
        <p:nvPicPr>
          <p:cNvPr id="12" name="Picture 11"/>
          <p:cNvPicPr>
            <a:picLocks noChangeAspect="1"/>
          </p:cNvPicPr>
          <p:nvPr/>
        </p:nvPicPr>
        <p:blipFill>
          <a:blip r:embed="rId6"/>
          <a:stretch>
            <a:fillRect/>
          </a:stretch>
        </p:blipFill>
        <p:spPr>
          <a:xfrm>
            <a:off x="2168282" y="2163557"/>
            <a:ext cx="8541236" cy="3273836"/>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80">
                                          <p:stCondLst>
                                            <p:cond delay="0"/>
                                          </p:stCondLst>
                                        </p:cTn>
                                        <p:tgtEl>
                                          <p:spTgt spid="7"/>
                                        </p:tgtEl>
                                      </p:cBhvr>
                                    </p:animEffect>
                                    <p:anim calcmode="lin" valueType="num">
                                      <p:cBhvr>
                                        <p:cTn id="1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1" dur="26">
                                          <p:stCondLst>
                                            <p:cond delay="650"/>
                                          </p:stCondLst>
                                        </p:cTn>
                                        <p:tgtEl>
                                          <p:spTgt spid="7"/>
                                        </p:tgtEl>
                                      </p:cBhvr>
                                      <p:to x="100000" y="60000"/>
                                    </p:animScale>
                                    <p:animScale>
                                      <p:cBhvr>
                                        <p:cTn id="22" dur="166" decel="50000">
                                          <p:stCondLst>
                                            <p:cond delay="676"/>
                                          </p:stCondLst>
                                        </p:cTn>
                                        <p:tgtEl>
                                          <p:spTgt spid="7"/>
                                        </p:tgtEl>
                                      </p:cBhvr>
                                      <p:to x="100000" y="100000"/>
                                    </p:animScale>
                                    <p:animScale>
                                      <p:cBhvr>
                                        <p:cTn id="23" dur="26">
                                          <p:stCondLst>
                                            <p:cond delay="1312"/>
                                          </p:stCondLst>
                                        </p:cTn>
                                        <p:tgtEl>
                                          <p:spTgt spid="7"/>
                                        </p:tgtEl>
                                      </p:cBhvr>
                                      <p:to x="100000" y="80000"/>
                                    </p:animScale>
                                    <p:animScale>
                                      <p:cBhvr>
                                        <p:cTn id="24" dur="166" decel="50000">
                                          <p:stCondLst>
                                            <p:cond delay="1338"/>
                                          </p:stCondLst>
                                        </p:cTn>
                                        <p:tgtEl>
                                          <p:spTgt spid="7"/>
                                        </p:tgtEl>
                                      </p:cBhvr>
                                      <p:to x="100000" y="100000"/>
                                    </p:animScale>
                                    <p:animScale>
                                      <p:cBhvr>
                                        <p:cTn id="25" dur="26">
                                          <p:stCondLst>
                                            <p:cond delay="1642"/>
                                          </p:stCondLst>
                                        </p:cTn>
                                        <p:tgtEl>
                                          <p:spTgt spid="7"/>
                                        </p:tgtEl>
                                      </p:cBhvr>
                                      <p:to x="100000" y="90000"/>
                                    </p:animScale>
                                    <p:animScale>
                                      <p:cBhvr>
                                        <p:cTn id="26" dur="166" decel="50000">
                                          <p:stCondLst>
                                            <p:cond delay="1668"/>
                                          </p:stCondLst>
                                        </p:cTn>
                                        <p:tgtEl>
                                          <p:spTgt spid="7"/>
                                        </p:tgtEl>
                                      </p:cBhvr>
                                      <p:to x="100000" y="100000"/>
                                    </p:animScale>
                                    <p:animScale>
                                      <p:cBhvr>
                                        <p:cTn id="27" dur="26">
                                          <p:stCondLst>
                                            <p:cond delay="1808"/>
                                          </p:stCondLst>
                                        </p:cTn>
                                        <p:tgtEl>
                                          <p:spTgt spid="7"/>
                                        </p:tgtEl>
                                      </p:cBhvr>
                                      <p:to x="100000" y="95000"/>
                                    </p:animScale>
                                    <p:animScale>
                                      <p:cBhvr>
                                        <p:cTn id="28" dur="166" decel="50000">
                                          <p:stCondLst>
                                            <p:cond delay="1834"/>
                                          </p:stCondLst>
                                        </p:cTn>
                                        <p:tgtEl>
                                          <p:spTgt spid="7"/>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80">
                                          <p:stCondLst>
                                            <p:cond delay="0"/>
                                          </p:stCondLst>
                                        </p:cTn>
                                        <p:tgtEl>
                                          <p:spTgt spid="12"/>
                                        </p:tgtEl>
                                      </p:cBhvr>
                                    </p:animEffect>
                                    <p:anim calcmode="lin" valueType="num">
                                      <p:cBhvr>
                                        <p:cTn id="3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37" dur="26">
                                          <p:stCondLst>
                                            <p:cond delay="650"/>
                                          </p:stCondLst>
                                        </p:cTn>
                                        <p:tgtEl>
                                          <p:spTgt spid="12"/>
                                        </p:tgtEl>
                                      </p:cBhvr>
                                      <p:to x="100000" y="60000"/>
                                    </p:animScale>
                                    <p:animScale>
                                      <p:cBhvr>
                                        <p:cTn id="38" dur="166" decel="50000">
                                          <p:stCondLst>
                                            <p:cond delay="676"/>
                                          </p:stCondLst>
                                        </p:cTn>
                                        <p:tgtEl>
                                          <p:spTgt spid="12"/>
                                        </p:tgtEl>
                                      </p:cBhvr>
                                      <p:to x="100000" y="100000"/>
                                    </p:animScale>
                                    <p:animScale>
                                      <p:cBhvr>
                                        <p:cTn id="39" dur="26">
                                          <p:stCondLst>
                                            <p:cond delay="1312"/>
                                          </p:stCondLst>
                                        </p:cTn>
                                        <p:tgtEl>
                                          <p:spTgt spid="12"/>
                                        </p:tgtEl>
                                      </p:cBhvr>
                                      <p:to x="100000" y="80000"/>
                                    </p:animScale>
                                    <p:animScale>
                                      <p:cBhvr>
                                        <p:cTn id="40" dur="166" decel="50000">
                                          <p:stCondLst>
                                            <p:cond delay="1338"/>
                                          </p:stCondLst>
                                        </p:cTn>
                                        <p:tgtEl>
                                          <p:spTgt spid="12"/>
                                        </p:tgtEl>
                                      </p:cBhvr>
                                      <p:to x="100000" y="100000"/>
                                    </p:animScale>
                                    <p:animScale>
                                      <p:cBhvr>
                                        <p:cTn id="41" dur="26">
                                          <p:stCondLst>
                                            <p:cond delay="1642"/>
                                          </p:stCondLst>
                                        </p:cTn>
                                        <p:tgtEl>
                                          <p:spTgt spid="12"/>
                                        </p:tgtEl>
                                      </p:cBhvr>
                                      <p:to x="100000" y="90000"/>
                                    </p:animScale>
                                    <p:animScale>
                                      <p:cBhvr>
                                        <p:cTn id="42" dur="166" decel="50000">
                                          <p:stCondLst>
                                            <p:cond delay="1668"/>
                                          </p:stCondLst>
                                        </p:cTn>
                                        <p:tgtEl>
                                          <p:spTgt spid="12"/>
                                        </p:tgtEl>
                                      </p:cBhvr>
                                      <p:to x="100000" y="100000"/>
                                    </p:animScale>
                                    <p:animScale>
                                      <p:cBhvr>
                                        <p:cTn id="43" dur="26">
                                          <p:stCondLst>
                                            <p:cond delay="1808"/>
                                          </p:stCondLst>
                                        </p:cTn>
                                        <p:tgtEl>
                                          <p:spTgt spid="12"/>
                                        </p:tgtEl>
                                      </p:cBhvr>
                                      <p:to x="100000" y="95000"/>
                                    </p:animScale>
                                    <p:animScale>
                                      <p:cBhvr>
                                        <p:cTn id="44"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Google Shape;4003;p26"/>
          <p:cNvSpPr txBox="1">
            <a:spLocks noGrp="1"/>
          </p:cNvSpPr>
          <p:nvPr>
            <p:ph type="ctrTitle" idx="4294967295"/>
          </p:nvPr>
        </p:nvSpPr>
        <p:spPr>
          <a:xfrm>
            <a:off x="3608705" y="322580"/>
            <a:ext cx="4335145" cy="616585"/>
          </a:xfrm>
          <a:prstGeom prst="rect">
            <a:avLst/>
          </a:prstGeom>
          <a:solidFill>
            <a:srgbClr val="FFF57D"/>
          </a:solidFill>
        </p:spPr>
        <p:txBody>
          <a:bodyPr spcFirstLastPara="1" wrap="square" lIns="91425" tIns="91425" rIns="91425" bIns="91425" anchor="t" anchorCtr="0">
            <a:noAutofit/>
          </a:bodyPr>
          <a:lstStyle/>
          <a:p>
            <a:pPr marL="0" lvl="0" indent="0" algn="dist" rtl="0">
              <a:lnSpc>
                <a:spcPct val="90000"/>
              </a:lnSpc>
              <a:spcBef>
                <a:spcPts val="0"/>
              </a:spcBef>
              <a:spcAft>
                <a:spcPts val="0"/>
              </a:spcAft>
              <a:buNone/>
            </a:pPr>
            <a:r>
              <a:rPr lang="en-US" altLang="en-GB" sz="3600" b="1" dirty="0">
                <a:latin typeface="Algerian" panose="04020705040A02060702" charset="0"/>
                <a:cs typeface="Algerian" panose="04020705040A02060702" charset="0"/>
                <a:sym typeface="+mn-ea"/>
              </a:rPr>
              <a:t>YÊU CẦU CẦN ĐẠT</a:t>
            </a:r>
            <a:endParaRPr lang="en-US" altLang="en-GB" sz="3600" b="1" dirty="0">
              <a:solidFill>
                <a:srgbClr val="000000"/>
              </a:solidFill>
              <a:latin typeface="Algerian" panose="04020705040A02060702" charset="0"/>
              <a:cs typeface="Algerian" panose="04020705040A02060702" charset="0"/>
              <a:sym typeface="+mn-ea"/>
            </a:endParaRPr>
          </a:p>
        </p:txBody>
      </p:sp>
      <p:sp>
        <p:nvSpPr>
          <p:cNvPr id="4" name="TextBox 3"/>
          <p:cNvSpPr txBox="1"/>
          <p:nvPr/>
        </p:nvSpPr>
        <p:spPr>
          <a:xfrm>
            <a:off x="800101" y="1304925"/>
            <a:ext cx="10534650" cy="3970318"/>
          </a:xfrm>
          <a:prstGeom prst="rect">
            <a:avLst/>
          </a:prstGeom>
          <a:noFill/>
        </p:spPr>
        <p:txBody>
          <a:bodyPr wrap="square" rtlCol="0">
            <a:spAutoFit/>
          </a:bodyPr>
          <a:lstStyle/>
          <a:p>
            <a:pPr algn="just"/>
            <a:r>
              <a:rPr lang="vi-VN" sz="3600" b="1" dirty="0">
                <a:solidFill>
                  <a:srgbClr val="002060"/>
                </a:solidFill>
                <a:latin typeface="Cambria" panose="02040503050406030204" pitchFamily="18" charset="0"/>
                <a:ea typeface="Cambria" panose="02040503050406030204" pitchFamily="18" charset="0"/>
              </a:rPr>
              <a:t>– Quan sát và (hoặc) làm TN để:</a:t>
            </a:r>
            <a:endParaRPr lang="vi-VN" sz="3600" b="1" dirty="0">
              <a:solidFill>
                <a:srgbClr val="002060"/>
              </a:solidFill>
              <a:latin typeface="Cambria" panose="02040503050406030204" pitchFamily="18" charset="0"/>
              <a:ea typeface="Cambria" panose="02040503050406030204" pitchFamily="18" charset="0"/>
            </a:endParaRPr>
          </a:p>
          <a:p>
            <a:pPr algn="just"/>
            <a:r>
              <a:rPr lang="vi-VN" sz="3600" dirty="0">
                <a:solidFill>
                  <a:srgbClr val="002060"/>
                </a:solidFill>
                <a:latin typeface="Cambria" panose="02040503050406030204" pitchFamily="18" charset="0"/>
                <a:ea typeface="Cambria" panose="02040503050406030204" pitchFamily="18" charset="0"/>
              </a:rPr>
              <a:t>+ Nhận biết được sự có mặt của không khí.</a:t>
            </a:r>
            <a:endParaRPr lang="vi-VN" sz="3600" dirty="0">
              <a:solidFill>
                <a:srgbClr val="002060"/>
              </a:solidFill>
              <a:latin typeface="Cambria" panose="02040503050406030204" pitchFamily="18" charset="0"/>
              <a:ea typeface="Cambria" panose="02040503050406030204" pitchFamily="18" charset="0"/>
            </a:endParaRPr>
          </a:p>
          <a:p>
            <a:pPr algn="just"/>
            <a:r>
              <a:rPr lang="vi-VN" sz="3600" dirty="0">
                <a:solidFill>
                  <a:srgbClr val="002060"/>
                </a:solidFill>
                <a:latin typeface="Cambria" panose="02040503050406030204" pitchFamily="18" charset="0"/>
                <a:ea typeface="Cambria" panose="02040503050406030204" pitchFamily="18" charset="0"/>
              </a:rPr>
              <a:t>+ Xác định được một số tính chất của không khí.</a:t>
            </a:r>
            <a:endParaRPr lang="vi-VN" sz="3600" dirty="0">
              <a:solidFill>
                <a:srgbClr val="002060"/>
              </a:solidFill>
              <a:latin typeface="Cambria" panose="02040503050406030204" pitchFamily="18" charset="0"/>
              <a:ea typeface="Cambria" panose="02040503050406030204" pitchFamily="18" charset="0"/>
            </a:endParaRPr>
          </a:p>
          <a:p>
            <a:pPr algn="just"/>
            <a:r>
              <a:rPr lang="vi-VN" sz="3600" dirty="0">
                <a:solidFill>
                  <a:srgbClr val="002060"/>
                </a:solidFill>
                <a:latin typeface="Cambria" panose="02040503050406030204" pitchFamily="18" charset="0"/>
                <a:ea typeface="Cambria" panose="02040503050406030204" pitchFamily="18" charset="0"/>
              </a:rPr>
              <a:t>+ Nhận biết được trong không khí có hơi nước, bụi,..</a:t>
            </a:r>
            <a:endParaRPr lang="vi-VN" sz="3600" dirty="0">
              <a:solidFill>
                <a:srgbClr val="002060"/>
              </a:solidFill>
              <a:latin typeface="Cambria" panose="02040503050406030204" pitchFamily="18" charset="0"/>
              <a:ea typeface="Cambria" panose="02040503050406030204" pitchFamily="18" charset="0"/>
            </a:endParaRPr>
          </a:p>
          <a:p>
            <a:pPr algn="just"/>
            <a:r>
              <a:rPr lang="vi-VN" sz="3600" b="1" dirty="0">
                <a:solidFill>
                  <a:srgbClr val="002060"/>
                </a:solidFill>
                <a:latin typeface="Cambria" panose="02040503050406030204" pitchFamily="18" charset="0"/>
                <a:ea typeface="Cambria" panose="02040503050406030204" pitchFamily="18" charset="0"/>
              </a:rPr>
              <a:t>– Kể được tên thành phần của không khí: </a:t>
            </a:r>
            <a:r>
              <a:rPr lang="vi-VN" sz="3600" dirty="0">
                <a:solidFill>
                  <a:srgbClr val="002060"/>
                </a:solidFill>
                <a:latin typeface="Cambria" panose="02040503050406030204" pitchFamily="18" charset="0"/>
                <a:ea typeface="Cambria" panose="02040503050406030204" pitchFamily="18" charset="0"/>
              </a:rPr>
              <a:t>ni-tơ (nitrogen), ô-xi (oxygen), các-bô-níc (carbon dioxide).</a:t>
            </a:r>
            <a:endParaRPr lang="vi-VN" sz="3600" dirty="0">
              <a:solidFill>
                <a:srgbClr val="002060"/>
              </a:solidFill>
              <a:latin typeface="Cambria" panose="02040503050406030204" pitchFamily="18" charset="0"/>
              <a:ea typeface="Cambria" panose="02040503050406030204" pitchFamily="18" charset="0"/>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grpSp>
        <p:nvGrpSpPr>
          <p:cNvPr id="2" name="组合 41"/>
          <p:cNvGrpSpPr/>
          <p:nvPr/>
        </p:nvGrpSpPr>
        <p:grpSpPr>
          <a:xfrm>
            <a:off x="1062355" y="176376"/>
            <a:ext cx="11713210" cy="7149465"/>
            <a:chOff x="833" y="675"/>
            <a:chExt cx="18446" cy="11259"/>
          </a:xfrm>
        </p:grpSpPr>
        <p:pic>
          <p:nvPicPr>
            <p:cNvPr id="15" name="图片 6" descr="D:\资料\双麻花辫女孩.png双麻花辫女孩"/>
            <p:cNvPicPr>
              <a:picLocks noChangeAspect="1"/>
            </p:cNvPicPr>
            <p:nvPr>
              <p:custDataLst>
                <p:tags r:id="rId2"/>
              </p:custDataLst>
            </p:nvPr>
          </p:nvPicPr>
          <p:blipFill>
            <a:blip r:embed="rId3"/>
            <a:srcRect/>
            <a:stretch>
              <a:fillRect/>
            </a:stretch>
          </p:blipFill>
          <p:spPr>
            <a:xfrm rot="20700000">
              <a:off x="12407" y="4379"/>
              <a:ext cx="6872" cy="6872"/>
            </a:xfrm>
            <a:prstGeom prst="rect">
              <a:avLst/>
            </a:prstGeom>
          </p:spPr>
        </p:pic>
        <p:pic>
          <p:nvPicPr>
            <p:cNvPr id="5" name="图片 75" descr="书本"/>
            <p:cNvPicPr>
              <a:picLocks noChangeAspect="1"/>
            </p:cNvPicPr>
            <p:nvPr/>
          </p:nvPicPr>
          <p:blipFill>
            <a:blip r:embed="rId4"/>
            <a:stretch>
              <a:fillRect/>
            </a:stretch>
          </p:blipFill>
          <p:spPr>
            <a:xfrm>
              <a:off x="833" y="675"/>
              <a:ext cx="3055" cy="3055"/>
            </a:xfrm>
            <a:prstGeom prst="rect">
              <a:avLst/>
            </a:prstGeom>
          </p:spPr>
        </p:pic>
        <p:pic>
          <p:nvPicPr>
            <p:cNvPr id="6" name="图片 39" descr="纸张"/>
            <p:cNvPicPr>
              <a:picLocks noChangeAspect="1"/>
            </p:cNvPicPr>
            <p:nvPr/>
          </p:nvPicPr>
          <p:blipFill>
            <a:blip r:embed="rId5"/>
            <a:stretch>
              <a:fillRect/>
            </a:stretch>
          </p:blipFill>
          <p:spPr>
            <a:xfrm>
              <a:off x="9355" y="7395"/>
              <a:ext cx="3672" cy="3672"/>
            </a:xfrm>
            <a:prstGeom prst="rect">
              <a:avLst/>
            </a:prstGeom>
          </p:spPr>
        </p:pic>
        <p:pic>
          <p:nvPicPr>
            <p:cNvPr id="7" name="图片 40" descr="草莓"/>
            <p:cNvPicPr>
              <a:picLocks noChangeAspect="1"/>
            </p:cNvPicPr>
            <p:nvPr/>
          </p:nvPicPr>
          <p:blipFill>
            <a:blip r:embed="rId6"/>
            <a:stretch>
              <a:fillRect/>
            </a:stretch>
          </p:blipFill>
          <p:spPr>
            <a:xfrm>
              <a:off x="6291" y="9236"/>
              <a:ext cx="2698" cy="2698"/>
            </a:xfrm>
            <a:prstGeom prst="rect">
              <a:avLst/>
            </a:prstGeom>
          </p:spPr>
        </p:pic>
      </p:grpSp>
      <p:pic>
        <p:nvPicPr>
          <p:cNvPr id="29" name="Picture 28"/>
          <p:cNvPicPr>
            <a:picLocks noChangeAspect="1"/>
          </p:cNvPicPr>
          <p:nvPr/>
        </p:nvPicPr>
        <p:blipFill>
          <a:blip r:embed="rId7"/>
          <a:stretch>
            <a:fillRect/>
          </a:stretch>
        </p:blipFill>
        <p:spPr>
          <a:xfrm>
            <a:off x="1893538" y="1682738"/>
            <a:ext cx="9528874" cy="3206774"/>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barn(inVertical)">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564" y="2886075"/>
            <a:ext cx="3081829" cy="3461131"/>
          </a:xfrm>
          <a:prstGeom prst="rect">
            <a:avLst/>
          </a:prstGeom>
        </p:spPr>
      </p:pic>
      <p:sp>
        <p:nvSpPr>
          <p:cNvPr id="5" name="Speech Bubble: Rectangle with Corners Rounded 4"/>
          <p:cNvSpPr/>
          <p:nvPr/>
        </p:nvSpPr>
        <p:spPr>
          <a:xfrm>
            <a:off x="3008169" y="1438275"/>
            <a:ext cx="8250381" cy="2841896"/>
          </a:xfrm>
          <a:prstGeom prst="wedgeRoundRectCallout">
            <a:avLst>
              <a:gd name="adj1" fmla="val -47155"/>
              <a:gd name="adj2" fmla="val 65516"/>
              <a:gd name="adj3" fmla="val 16667"/>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Ngoài</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thức</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ăn</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và</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nước</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uống</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con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người</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cần</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không</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khí</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để</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duy</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trì</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sự</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sống</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Vậy</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không</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khí</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có</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 ở </a:t>
            </a:r>
            <a:r>
              <a:rPr lang="en-US" sz="4400" b="1" dirty="0" err="1">
                <a:solidFill>
                  <a:srgbClr val="002060"/>
                </a:solidFill>
                <a:latin typeface="Tahoma" panose="020B0604030504040204" pitchFamily="34" charset="0"/>
                <a:ea typeface="Tahoma" panose="020B0604030504040204" pitchFamily="34" charset="0"/>
                <a:cs typeface="Tahoma" panose="020B0604030504040204" pitchFamily="34" charset="0"/>
              </a:rPr>
              <a:t>đâu</a:t>
            </a:r>
            <a:r>
              <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rPr>
              <a:t>?</a:t>
            </a:r>
            <a:endParaRPr lang="en-US" sz="44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5000" b="-5000"/>
          </a:stretch>
        </a:blipFill>
        <a:effectLst/>
      </p:bgPr>
    </p:bg>
    <p:spTree>
      <p:nvGrpSpPr>
        <p:cNvPr id="1" name=""/>
        <p:cNvGrpSpPr/>
        <p:nvPr/>
      </p:nvGrpSpPr>
      <p:grpSpPr>
        <a:xfrm>
          <a:off x="0" y="0"/>
          <a:ext cx="0" cy="0"/>
          <a:chOff x="0" y="0"/>
          <a:chExt cx="0" cy="0"/>
        </a:xfrm>
      </p:grpSpPr>
      <p:grpSp>
        <p:nvGrpSpPr>
          <p:cNvPr id="23" name="Group 22"/>
          <p:cNvGrpSpPr/>
          <p:nvPr/>
        </p:nvGrpSpPr>
        <p:grpSpPr>
          <a:xfrm>
            <a:off x="845104" y="1979455"/>
            <a:ext cx="7384495" cy="1940957"/>
            <a:chOff x="895423" y="2240534"/>
            <a:chExt cx="7384495" cy="1940957"/>
          </a:xfrm>
        </p:grpSpPr>
        <p:sp>
          <p:nvSpPr>
            <p:cNvPr id="6" name="TextBox 5"/>
            <p:cNvSpPr txBox="1"/>
            <p:nvPr/>
          </p:nvSpPr>
          <p:spPr>
            <a:xfrm>
              <a:off x="2213676" y="2240534"/>
              <a:ext cx="6066242" cy="1940957"/>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5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Pattaya" panose="020B0604020202020204" charset="-34"/>
                </a:rPr>
                <a:t>Không</a:t>
              </a:r>
              <a:r>
                <a:rPr kumimoji="0" lang="en-US" sz="5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Pattaya" panose="020B0604020202020204" charset="-34"/>
                </a:rPr>
                <a:t> </a:t>
              </a:r>
              <a:r>
                <a:rPr kumimoji="0" lang="en-US" sz="5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Pattaya" panose="020B0604020202020204" charset="-34"/>
                </a:rPr>
                <a:t>khí</a:t>
              </a:r>
              <a:r>
                <a:rPr kumimoji="0" lang="en-US" sz="5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Pattaya" panose="020B0604020202020204" charset="-34"/>
                </a:rPr>
                <a:t> </a:t>
              </a:r>
              <a:r>
                <a:rPr kumimoji="0" lang="en-US" sz="5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Pattaya" panose="020B0604020202020204" charset="-34"/>
                </a:rPr>
                <a:t>có</a:t>
              </a:r>
              <a:r>
                <a:rPr kumimoji="0" lang="en-US" sz="5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Pattaya" panose="020B0604020202020204" charset="-34"/>
                </a:rPr>
                <a:t> ở </a:t>
              </a:r>
              <a:r>
                <a:rPr kumimoji="0" lang="en-US" sz="5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Pattaya" panose="020B0604020202020204" charset="-34"/>
                </a:rPr>
                <a:t>xung</a:t>
              </a:r>
              <a:r>
                <a:rPr kumimoji="0" lang="en-US" sz="5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Pattaya" panose="020B0604020202020204" charset="-34"/>
                </a:rPr>
                <a:t> </a:t>
              </a:r>
              <a:r>
                <a:rPr kumimoji="0" lang="en-US" sz="5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Pattaya" panose="020B0604020202020204" charset="-34"/>
                </a:rPr>
                <a:t>quanh</a:t>
              </a:r>
              <a:r>
                <a:rPr kumimoji="0" lang="en-US" sz="5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Pattaya" panose="020B0604020202020204" charset="-34"/>
                </a:rPr>
                <a:t> ta</a:t>
              </a:r>
              <a:endParaRPr kumimoji="0" lang="en-US" sz="5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Pattaya" panose="020B0604020202020204" charset="-34"/>
              </a:endParaRPr>
            </a:p>
          </p:txBody>
        </p:sp>
        <p:grpSp>
          <p:nvGrpSpPr>
            <p:cNvPr id="8" name="Google Shape;744;p37"/>
            <p:cNvGrpSpPr/>
            <p:nvPr/>
          </p:nvGrpSpPr>
          <p:grpSpPr>
            <a:xfrm>
              <a:off x="895423" y="2356122"/>
              <a:ext cx="1177047" cy="1328023"/>
              <a:chOff x="-500875" y="2508370"/>
              <a:chExt cx="1866472" cy="2247520"/>
            </a:xfrm>
          </p:grpSpPr>
          <p:sp>
            <p:nvSpPr>
              <p:cNvPr id="9" name="Google Shape;745;p37"/>
              <p:cNvSpPr/>
              <p:nvPr/>
            </p:nvSpPr>
            <p:spPr>
              <a:xfrm>
                <a:off x="-465779" y="2508370"/>
                <a:ext cx="1831376" cy="2247520"/>
              </a:xfrm>
              <a:custGeom>
                <a:avLst/>
                <a:gdLst/>
                <a:ahLst/>
                <a:cxnLst/>
                <a:rect l="l" t="t" r="r" b="b"/>
                <a:pathLst>
                  <a:path w="25256" h="30996" extrusionOk="0">
                    <a:moveTo>
                      <a:pt x="16403" y="1"/>
                    </a:moveTo>
                    <a:lnTo>
                      <a:pt x="1" y="5331"/>
                    </a:lnTo>
                    <a:lnTo>
                      <a:pt x="5350" y="29207"/>
                    </a:lnTo>
                    <a:lnTo>
                      <a:pt x="7643" y="30996"/>
                    </a:lnTo>
                    <a:lnTo>
                      <a:pt x="25256" y="26299"/>
                    </a:lnTo>
                    <a:lnTo>
                      <a:pt x="19925" y="2200"/>
                    </a:lnTo>
                    <a:cubicBezTo>
                      <a:pt x="19925" y="2200"/>
                      <a:pt x="16570" y="1"/>
                      <a:pt x="16403" y="1"/>
                    </a:cubicBezTo>
                    <a:close/>
                  </a:path>
                </a:pathLst>
              </a:custGeom>
              <a:solidFill>
                <a:srgbClr val="FFFF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Google Shape;746;p37"/>
              <p:cNvSpPr/>
              <p:nvPr/>
            </p:nvSpPr>
            <p:spPr>
              <a:xfrm>
                <a:off x="-211479" y="2930749"/>
                <a:ext cx="1537628" cy="1726463"/>
              </a:xfrm>
              <a:custGeom>
                <a:avLst/>
                <a:gdLst/>
                <a:ahLst/>
                <a:cxnLst/>
                <a:rect l="l" t="t" r="r" b="b"/>
                <a:pathLst>
                  <a:path w="21205" h="23810" extrusionOk="0">
                    <a:moveTo>
                      <a:pt x="16890" y="0"/>
                    </a:moveTo>
                    <a:cubicBezTo>
                      <a:pt x="16870" y="0"/>
                      <a:pt x="16850" y="3"/>
                      <a:pt x="16828" y="9"/>
                    </a:cubicBezTo>
                    <a:cubicBezTo>
                      <a:pt x="12523" y="1277"/>
                      <a:pt x="8217" y="2470"/>
                      <a:pt x="3875" y="3625"/>
                    </a:cubicBezTo>
                    <a:lnTo>
                      <a:pt x="3371" y="3756"/>
                    </a:lnTo>
                    <a:cubicBezTo>
                      <a:pt x="3185" y="2786"/>
                      <a:pt x="2980" y="1817"/>
                      <a:pt x="2775" y="848"/>
                    </a:cubicBezTo>
                    <a:cubicBezTo>
                      <a:pt x="2753" y="744"/>
                      <a:pt x="2678" y="700"/>
                      <a:pt x="2597" y="700"/>
                    </a:cubicBezTo>
                    <a:cubicBezTo>
                      <a:pt x="2476" y="700"/>
                      <a:pt x="2342" y="803"/>
                      <a:pt x="2365" y="960"/>
                    </a:cubicBezTo>
                    <a:lnTo>
                      <a:pt x="2980" y="3867"/>
                    </a:lnTo>
                    <a:cubicBezTo>
                      <a:pt x="2067" y="4110"/>
                      <a:pt x="1153" y="4352"/>
                      <a:pt x="240" y="4594"/>
                    </a:cubicBezTo>
                    <a:cubicBezTo>
                      <a:pt x="1" y="4646"/>
                      <a:pt x="75" y="4995"/>
                      <a:pt x="276" y="4995"/>
                    </a:cubicBezTo>
                    <a:cubicBezTo>
                      <a:pt x="294" y="4995"/>
                      <a:pt x="313" y="4992"/>
                      <a:pt x="333" y="4986"/>
                    </a:cubicBezTo>
                    <a:cubicBezTo>
                      <a:pt x="1247" y="4762"/>
                      <a:pt x="2160" y="4520"/>
                      <a:pt x="3055" y="4277"/>
                    </a:cubicBezTo>
                    <a:cubicBezTo>
                      <a:pt x="3297" y="5396"/>
                      <a:pt x="3521" y="6514"/>
                      <a:pt x="3763" y="7651"/>
                    </a:cubicBezTo>
                    <a:cubicBezTo>
                      <a:pt x="2887" y="7893"/>
                      <a:pt x="2011" y="8136"/>
                      <a:pt x="1153" y="8378"/>
                    </a:cubicBezTo>
                    <a:cubicBezTo>
                      <a:pt x="914" y="8446"/>
                      <a:pt x="988" y="8797"/>
                      <a:pt x="1204" y="8797"/>
                    </a:cubicBezTo>
                    <a:cubicBezTo>
                      <a:pt x="1223" y="8797"/>
                      <a:pt x="1244" y="8794"/>
                      <a:pt x="1265" y="8788"/>
                    </a:cubicBezTo>
                    <a:cubicBezTo>
                      <a:pt x="2123" y="8546"/>
                      <a:pt x="2980" y="8303"/>
                      <a:pt x="3837" y="8061"/>
                    </a:cubicBezTo>
                    <a:cubicBezTo>
                      <a:pt x="3949" y="8639"/>
                      <a:pt x="4080" y="9217"/>
                      <a:pt x="4191" y="9794"/>
                    </a:cubicBezTo>
                    <a:cubicBezTo>
                      <a:pt x="4303" y="10335"/>
                      <a:pt x="4415" y="10894"/>
                      <a:pt x="4527" y="11435"/>
                    </a:cubicBezTo>
                    <a:cubicBezTo>
                      <a:pt x="3632" y="11677"/>
                      <a:pt x="2756" y="11901"/>
                      <a:pt x="1862" y="12143"/>
                    </a:cubicBezTo>
                    <a:cubicBezTo>
                      <a:pt x="1622" y="12194"/>
                      <a:pt x="1697" y="12543"/>
                      <a:pt x="1897" y="12543"/>
                    </a:cubicBezTo>
                    <a:cubicBezTo>
                      <a:pt x="1916" y="12543"/>
                      <a:pt x="1935" y="12540"/>
                      <a:pt x="1955" y="12534"/>
                    </a:cubicBezTo>
                    <a:cubicBezTo>
                      <a:pt x="2850" y="12311"/>
                      <a:pt x="3726" y="12068"/>
                      <a:pt x="4620" y="11845"/>
                    </a:cubicBezTo>
                    <a:cubicBezTo>
                      <a:pt x="4844" y="12963"/>
                      <a:pt x="5086" y="14081"/>
                      <a:pt x="5310" y="15199"/>
                    </a:cubicBezTo>
                    <a:cubicBezTo>
                      <a:pt x="4471" y="15442"/>
                      <a:pt x="3614" y="15684"/>
                      <a:pt x="2775" y="15926"/>
                    </a:cubicBezTo>
                    <a:cubicBezTo>
                      <a:pt x="2537" y="15995"/>
                      <a:pt x="2609" y="16327"/>
                      <a:pt x="2823" y="16327"/>
                    </a:cubicBezTo>
                    <a:cubicBezTo>
                      <a:pt x="2843" y="16327"/>
                      <a:pt x="2864" y="16324"/>
                      <a:pt x="2887" y="16318"/>
                    </a:cubicBezTo>
                    <a:cubicBezTo>
                      <a:pt x="3726" y="16094"/>
                      <a:pt x="4564" y="15852"/>
                      <a:pt x="5403" y="15610"/>
                    </a:cubicBezTo>
                    <a:cubicBezTo>
                      <a:pt x="5608" y="16635"/>
                      <a:pt x="5813" y="17660"/>
                      <a:pt x="6018" y="18666"/>
                    </a:cubicBezTo>
                    <a:cubicBezTo>
                      <a:pt x="6037" y="18703"/>
                      <a:pt x="6037" y="18722"/>
                      <a:pt x="6037" y="18759"/>
                    </a:cubicBezTo>
                    <a:cubicBezTo>
                      <a:pt x="5161" y="19002"/>
                      <a:pt x="4285" y="19244"/>
                      <a:pt x="3409" y="19505"/>
                    </a:cubicBezTo>
                    <a:cubicBezTo>
                      <a:pt x="3170" y="19573"/>
                      <a:pt x="3243" y="19906"/>
                      <a:pt x="3442" y="19906"/>
                    </a:cubicBezTo>
                    <a:cubicBezTo>
                      <a:pt x="3461" y="19906"/>
                      <a:pt x="3481" y="19903"/>
                      <a:pt x="3502" y="19896"/>
                    </a:cubicBezTo>
                    <a:cubicBezTo>
                      <a:pt x="4378" y="19654"/>
                      <a:pt x="5254" y="19412"/>
                      <a:pt x="6130" y="19169"/>
                    </a:cubicBezTo>
                    <a:cubicBezTo>
                      <a:pt x="6335" y="20157"/>
                      <a:pt x="6540" y="21164"/>
                      <a:pt x="6745" y="22170"/>
                    </a:cubicBezTo>
                    <a:cubicBezTo>
                      <a:pt x="5869" y="22413"/>
                      <a:pt x="5012" y="22655"/>
                      <a:pt x="4136" y="22916"/>
                    </a:cubicBezTo>
                    <a:cubicBezTo>
                      <a:pt x="3896" y="22967"/>
                      <a:pt x="3970" y="23316"/>
                      <a:pt x="4186" y="23316"/>
                    </a:cubicBezTo>
                    <a:cubicBezTo>
                      <a:pt x="4205" y="23316"/>
                      <a:pt x="4226" y="23313"/>
                      <a:pt x="4247" y="23307"/>
                    </a:cubicBezTo>
                    <a:cubicBezTo>
                      <a:pt x="5105" y="23065"/>
                      <a:pt x="5962" y="22823"/>
                      <a:pt x="6838" y="22580"/>
                    </a:cubicBezTo>
                    <a:cubicBezTo>
                      <a:pt x="6913" y="22934"/>
                      <a:pt x="6987" y="23307"/>
                      <a:pt x="7062" y="23661"/>
                    </a:cubicBezTo>
                    <a:cubicBezTo>
                      <a:pt x="7077" y="23765"/>
                      <a:pt x="7150" y="23810"/>
                      <a:pt x="7230" y="23810"/>
                    </a:cubicBezTo>
                    <a:cubicBezTo>
                      <a:pt x="7351" y="23810"/>
                      <a:pt x="7487" y="23707"/>
                      <a:pt x="7453" y="23549"/>
                    </a:cubicBezTo>
                    <a:cubicBezTo>
                      <a:pt x="7379" y="23195"/>
                      <a:pt x="7304" y="22823"/>
                      <a:pt x="7230" y="22468"/>
                    </a:cubicBezTo>
                    <a:cubicBezTo>
                      <a:pt x="10584" y="21518"/>
                      <a:pt x="13939" y="20549"/>
                      <a:pt x="17294" y="19561"/>
                    </a:cubicBezTo>
                    <a:cubicBezTo>
                      <a:pt x="18524" y="19207"/>
                      <a:pt x="19736" y="18853"/>
                      <a:pt x="20966" y="18480"/>
                    </a:cubicBezTo>
                    <a:cubicBezTo>
                      <a:pt x="21204" y="18412"/>
                      <a:pt x="21131" y="18079"/>
                      <a:pt x="20918" y="18079"/>
                    </a:cubicBezTo>
                    <a:cubicBezTo>
                      <a:pt x="20898" y="18079"/>
                      <a:pt x="20877" y="18082"/>
                      <a:pt x="20854" y="18088"/>
                    </a:cubicBezTo>
                    <a:cubicBezTo>
                      <a:pt x="16511" y="19356"/>
                      <a:pt x="12169" y="20623"/>
                      <a:pt x="7826" y="21853"/>
                    </a:cubicBezTo>
                    <a:cubicBezTo>
                      <a:pt x="7602" y="21928"/>
                      <a:pt x="7360" y="21984"/>
                      <a:pt x="7136" y="22058"/>
                    </a:cubicBezTo>
                    <a:cubicBezTo>
                      <a:pt x="6931" y="21052"/>
                      <a:pt x="6726" y="20045"/>
                      <a:pt x="6521" y="19039"/>
                    </a:cubicBezTo>
                    <a:cubicBezTo>
                      <a:pt x="9876" y="18088"/>
                      <a:pt x="13212" y="17138"/>
                      <a:pt x="16549" y="16150"/>
                    </a:cubicBezTo>
                    <a:cubicBezTo>
                      <a:pt x="17779" y="15796"/>
                      <a:pt x="19009" y="15442"/>
                      <a:pt x="20239" y="15069"/>
                    </a:cubicBezTo>
                    <a:cubicBezTo>
                      <a:pt x="20460" y="15001"/>
                      <a:pt x="20402" y="14668"/>
                      <a:pt x="20191" y="14668"/>
                    </a:cubicBezTo>
                    <a:cubicBezTo>
                      <a:pt x="20171" y="14668"/>
                      <a:pt x="20150" y="14671"/>
                      <a:pt x="20127" y="14678"/>
                    </a:cubicBezTo>
                    <a:cubicBezTo>
                      <a:pt x="15784" y="15964"/>
                      <a:pt x="11442" y="17212"/>
                      <a:pt x="7080" y="18461"/>
                    </a:cubicBezTo>
                    <a:cubicBezTo>
                      <a:pt x="6875" y="18517"/>
                      <a:pt x="6652" y="18573"/>
                      <a:pt x="6447" y="18629"/>
                    </a:cubicBezTo>
                    <a:cubicBezTo>
                      <a:pt x="6223" y="17585"/>
                      <a:pt x="5999" y="16541"/>
                      <a:pt x="5794" y="15498"/>
                    </a:cubicBezTo>
                    <a:cubicBezTo>
                      <a:pt x="9168" y="14547"/>
                      <a:pt x="12541" y="13559"/>
                      <a:pt x="15915" y="12590"/>
                    </a:cubicBezTo>
                    <a:cubicBezTo>
                      <a:pt x="17145" y="12217"/>
                      <a:pt x="18375" y="11863"/>
                      <a:pt x="19605" y="11509"/>
                    </a:cubicBezTo>
                    <a:cubicBezTo>
                      <a:pt x="19845" y="11441"/>
                      <a:pt x="19770" y="11090"/>
                      <a:pt x="19555" y="11090"/>
                    </a:cubicBezTo>
                    <a:cubicBezTo>
                      <a:pt x="19536" y="11090"/>
                      <a:pt x="19515" y="11093"/>
                      <a:pt x="19493" y="11099"/>
                    </a:cubicBezTo>
                    <a:cubicBezTo>
                      <a:pt x="15151" y="12385"/>
                      <a:pt x="10808" y="13634"/>
                      <a:pt x="6465" y="14883"/>
                    </a:cubicBezTo>
                    <a:cubicBezTo>
                      <a:pt x="6204" y="14957"/>
                      <a:pt x="5962" y="15013"/>
                      <a:pt x="5701" y="15088"/>
                    </a:cubicBezTo>
                    <a:cubicBezTo>
                      <a:pt x="5683" y="14957"/>
                      <a:pt x="5664" y="14827"/>
                      <a:pt x="5627" y="14715"/>
                    </a:cubicBezTo>
                    <a:lnTo>
                      <a:pt x="5012" y="11733"/>
                    </a:lnTo>
                    <a:cubicBezTo>
                      <a:pt x="8329" y="10857"/>
                      <a:pt x="11628" y="9944"/>
                      <a:pt x="14927" y="8993"/>
                    </a:cubicBezTo>
                    <a:cubicBezTo>
                      <a:pt x="16139" y="8657"/>
                      <a:pt x="17350" y="8303"/>
                      <a:pt x="18562" y="7949"/>
                    </a:cubicBezTo>
                    <a:cubicBezTo>
                      <a:pt x="18800" y="7881"/>
                      <a:pt x="18727" y="7548"/>
                      <a:pt x="18514" y="7548"/>
                    </a:cubicBezTo>
                    <a:cubicBezTo>
                      <a:pt x="18494" y="7548"/>
                      <a:pt x="18472" y="7551"/>
                      <a:pt x="18450" y="7558"/>
                    </a:cubicBezTo>
                    <a:cubicBezTo>
                      <a:pt x="14144" y="8807"/>
                      <a:pt x="9820" y="10018"/>
                      <a:pt x="5496" y="11174"/>
                    </a:cubicBezTo>
                    <a:cubicBezTo>
                      <a:pt x="5310" y="11230"/>
                      <a:pt x="5123" y="11267"/>
                      <a:pt x="4937" y="11323"/>
                    </a:cubicBezTo>
                    <a:cubicBezTo>
                      <a:pt x="4695" y="10186"/>
                      <a:pt x="4471" y="9068"/>
                      <a:pt x="4229" y="7931"/>
                    </a:cubicBezTo>
                    <a:cubicBezTo>
                      <a:pt x="7602" y="6980"/>
                      <a:pt x="10957" y="6011"/>
                      <a:pt x="14293" y="5042"/>
                    </a:cubicBezTo>
                    <a:cubicBezTo>
                      <a:pt x="15524" y="4688"/>
                      <a:pt x="16754" y="4315"/>
                      <a:pt x="17984" y="3961"/>
                    </a:cubicBezTo>
                    <a:cubicBezTo>
                      <a:pt x="18223" y="3892"/>
                      <a:pt x="18149" y="3542"/>
                      <a:pt x="17933" y="3542"/>
                    </a:cubicBezTo>
                    <a:cubicBezTo>
                      <a:pt x="17914" y="3542"/>
                      <a:pt x="17894" y="3544"/>
                      <a:pt x="17872" y="3551"/>
                    </a:cubicBezTo>
                    <a:cubicBezTo>
                      <a:pt x="13529" y="4837"/>
                      <a:pt x="9187" y="6104"/>
                      <a:pt x="4844" y="7334"/>
                    </a:cubicBezTo>
                    <a:cubicBezTo>
                      <a:pt x="4620" y="7409"/>
                      <a:pt x="4378" y="7465"/>
                      <a:pt x="4154" y="7539"/>
                    </a:cubicBezTo>
                    <a:cubicBezTo>
                      <a:pt x="4042" y="6961"/>
                      <a:pt x="3912" y="6402"/>
                      <a:pt x="3800" y="5824"/>
                    </a:cubicBezTo>
                    <a:cubicBezTo>
                      <a:pt x="3688" y="5284"/>
                      <a:pt x="3576" y="4725"/>
                      <a:pt x="3465" y="4166"/>
                    </a:cubicBezTo>
                    <a:cubicBezTo>
                      <a:pt x="6745" y="3290"/>
                      <a:pt x="10044" y="2395"/>
                      <a:pt x="13306" y="1463"/>
                    </a:cubicBezTo>
                    <a:cubicBezTo>
                      <a:pt x="14517" y="1109"/>
                      <a:pt x="15729" y="773"/>
                      <a:pt x="16940" y="419"/>
                    </a:cubicBezTo>
                    <a:cubicBezTo>
                      <a:pt x="17179" y="351"/>
                      <a:pt x="17105" y="0"/>
                      <a:pt x="1689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Google Shape;747;p37"/>
              <p:cNvSpPr/>
              <p:nvPr/>
            </p:nvSpPr>
            <p:spPr>
              <a:xfrm>
                <a:off x="96479" y="3637229"/>
                <a:ext cx="214927" cy="166265"/>
              </a:xfrm>
              <a:custGeom>
                <a:avLst/>
                <a:gdLst/>
                <a:ahLst/>
                <a:cxnLst/>
                <a:rect l="l" t="t" r="r" b="b"/>
                <a:pathLst>
                  <a:path w="2964" h="2293" extrusionOk="0">
                    <a:moveTo>
                      <a:pt x="1393" y="0"/>
                    </a:moveTo>
                    <a:cubicBezTo>
                      <a:pt x="1228" y="0"/>
                      <a:pt x="1065" y="43"/>
                      <a:pt x="932" y="163"/>
                    </a:cubicBezTo>
                    <a:cubicBezTo>
                      <a:pt x="914" y="182"/>
                      <a:pt x="914" y="182"/>
                      <a:pt x="895" y="201"/>
                    </a:cubicBezTo>
                    <a:cubicBezTo>
                      <a:pt x="615" y="312"/>
                      <a:pt x="355" y="517"/>
                      <a:pt x="224" y="834"/>
                    </a:cubicBezTo>
                    <a:cubicBezTo>
                      <a:pt x="0" y="1375"/>
                      <a:pt x="392" y="1971"/>
                      <a:pt x="914" y="2195"/>
                    </a:cubicBezTo>
                    <a:cubicBezTo>
                      <a:pt x="1084" y="2262"/>
                      <a:pt x="1264" y="2293"/>
                      <a:pt x="1445" y="2293"/>
                    </a:cubicBezTo>
                    <a:cubicBezTo>
                      <a:pt x="1817" y="2293"/>
                      <a:pt x="2190" y="2160"/>
                      <a:pt x="2479" y="1934"/>
                    </a:cubicBezTo>
                    <a:cubicBezTo>
                      <a:pt x="2703" y="1766"/>
                      <a:pt x="2889" y="1524"/>
                      <a:pt x="2927" y="1244"/>
                    </a:cubicBezTo>
                    <a:cubicBezTo>
                      <a:pt x="2964" y="946"/>
                      <a:pt x="2833" y="666"/>
                      <a:pt x="2610" y="461"/>
                    </a:cubicBezTo>
                    <a:cubicBezTo>
                      <a:pt x="2405" y="256"/>
                      <a:pt x="2107" y="163"/>
                      <a:pt x="1827" y="70"/>
                    </a:cubicBezTo>
                    <a:cubicBezTo>
                      <a:pt x="1813" y="43"/>
                      <a:pt x="1780" y="25"/>
                      <a:pt x="1741" y="25"/>
                    </a:cubicBezTo>
                    <a:cubicBezTo>
                      <a:pt x="1726" y="25"/>
                      <a:pt x="1711" y="28"/>
                      <a:pt x="1696" y="33"/>
                    </a:cubicBezTo>
                    <a:lnTo>
                      <a:pt x="1659" y="33"/>
                    </a:lnTo>
                    <a:cubicBezTo>
                      <a:pt x="1573" y="13"/>
                      <a:pt x="1483" y="0"/>
                      <a:pt x="139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Google Shape;748;p37"/>
              <p:cNvSpPr/>
              <p:nvPr/>
            </p:nvSpPr>
            <p:spPr>
              <a:xfrm>
                <a:off x="923986" y="3444783"/>
                <a:ext cx="188895" cy="138567"/>
              </a:xfrm>
              <a:custGeom>
                <a:avLst/>
                <a:gdLst/>
                <a:ahLst/>
                <a:cxnLst/>
                <a:rect l="l" t="t" r="r" b="b"/>
                <a:pathLst>
                  <a:path w="2605" h="1911" extrusionOk="0">
                    <a:moveTo>
                      <a:pt x="1375" y="1"/>
                    </a:moveTo>
                    <a:cubicBezTo>
                      <a:pt x="738" y="1"/>
                      <a:pt x="1" y="459"/>
                      <a:pt x="144" y="1177"/>
                    </a:cubicBezTo>
                    <a:cubicBezTo>
                      <a:pt x="200" y="1494"/>
                      <a:pt x="405" y="1699"/>
                      <a:pt x="666" y="1811"/>
                    </a:cubicBezTo>
                    <a:lnTo>
                      <a:pt x="722" y="1829"/>
                    </a:lnTo>
                    <a:cubicBezTo>
                      <a:pt x="850" y="1886"/>
                      <a:pt x="989" y="1911"/>
                      <a:pt x="1131" y="1911"/>
                    </a:cubicBezTo>
                    <a:cubicBezTo>
                      <a:pt x="1174" y="1911"/>
                      <a:pt x="1218" y="1908"/>
                      <a:pt x="1262" y="1904"/>
                    </a:cubicBezTo>
                    <a:cubicBezTo>
                      <a:pt x="1430" y="1885"/>
                      <a:pt x="1598" y="1848"/>
                      <a:pt x="1747" y="1773"/>
                    </a:cubicBezTo>
                    <a:cubicBezTo>
                      <a:pt x="2008" y="1699"/>
                      <a:pt x="2287" y="1531"/>
                      <a:pt x="2437" y="1289"/>
                    </a:cubicBezTo>
                    <a:cubicBezTo>
                      <a:pt x="2604" y="1009"/>
                      <a:pt x="2530" y="637"/>
                      <a:pt x="2325" y="394"/>
                    </a:cubicBezTo>
                    <a:cubicBezTo>
                      <a:pt x="2138" y="171"/>
                      <a:pt x="1877" y="59"/>
                      <a:pt x="1579" y="21"/>
                    </a:cubicBezTo>
                    <a:cubicBezTo>
                      <a:pt x="1542" y="21"/>
                      <a:pt x="1486" y="3"/>
                      <a:pt x="1449" y="3"/>
                    </a:cubicBezTo>
                    <a:cubicBezTo>
                      <a:pt x="1424" y="1"/>
                      <a:pt x="1400" y="1"/>
                      <a:pt x="137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Google Shape;749;p37"/>
              <p:cNvSpPr/>
              <p:nvPr/>
            </p:nvSpPr>
            <p:spPr>
              <a:xfrm>
                <a:off x="-270867" y="3032773"/>
                <a:ext cx="361765" cy="1667730"/>
              </a:xfrm>
              <a:custGeom>
                <a:avLst/>
                <a:gdLst/>
                <a:ahLst/>
                <a:cxnLst/>
                <a:rect l="l" t="t" r="r" b="b"/>
                <a:pathLst>
                  <a:path w="4989" h="23000" extrusionOk="0">
                    <a:moveTo>
                      <a:pt x="257" y="1"/>
                    </a:moveTo>
                    <a:cubicBezTo>
                      <a:pt x="136" y="1"/>
                      <a:pt x="0" y="104"/>
                      <a:pt x="34" y="261"/>
                    </a:cubicBezTo>
                    <a:lnTo>
                      <a:pt x="1805" y="9077"/>
                    </a:lnTo>
                    <a:cubicBezTo>
                      <a:pt x="2382" y="12003"/>
                      <a:pt x="2960" y="14929"/>
                      <a:pt x="3557" y="17874"/>
                    </a:cubicBezTo>
                    <a:cubicBezTo>
                      <a:pt x="3892" y="19533"/>
                      <a:pt x="4209" y="21192"/>
                      <a:pt x="4545" y="22851"/>
                    </a:cubicBezTo>
                    <a:cubicBezTo>
                      <a:pt x="4567" y="22954"/>
                      <a:pt x="4645" y="22999"/>
                      <a:pt x="4727" y="22999"/>
                    </a:cubicBezTo>
                    <a:cubicBezTo>
                      <a:pt x="4853" y="22999"/>
                      <a:pt x="4988" y="22896"/>
                      <a:pt x="4955" y="22739"/>
                    </a:cubicBezTo>
                    <a:lnTo>
                      <a:pt x="3184" y="13904"/>
                    </a:lnTo>
                    <a:cubicBezTo>
                      <a:pt x="2606" y="10978"/>
                      <a:pt x="2010" y="8052"/>
                      <a:pt x="1432" y="5126"/>
                    </a:cubicBezTo>
                    <a:cubicBezTo>
                      <a:pt x="1096" y="3467"/>
                      <a:pt x="761" y="1808"/>
                      <a:pt x="425" y="149"/>
                    </a:cubicBezTo>
                    <a:cubicBezTo>
                      <a:pt x="411" y="46"/>
                      <a:pt x="337" y="1"/>
                      <a:pt x="25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750;p37"/>
              <p:cNvSpPr/>
              <p:nvPr/>
            </p:nvSpPr>
            <p:spPr>
              <a:xfrm>
                <a:off x="-500875" y="2957143"/>
                <a:ext cx="674439" cy="1681144"/>
              </a:xfrm>
              <a:custGeom>
                <a:avLst/>
                <a:gdLst/>
                <a:ahLst/>
                <a:cxnLst/>
                <a:rect l="l" t="t" r="r" b="b"/>
                <a:pathLst>
                  <a:path w="9301" h="23185" extrusionOk="0">
                    <a:moveTo>
                      <a:pt x="1212" y="2739"/>
                    </a:moveTo>
                    <a:cubicBezTo>
                      <a:pt x="1361" y="3373"/>
                      <a:pt x="1510" y="4007"/>
                      <a:pt x="1640" y="4622"/>
                    </a:cubicBezTo>
                    <a:cubicBezTo>
                      <a:pt x="1193" y="4584"/>
                      <a:pt x="709" y="4417"/>
                      <a:pt x="522" y="3969"/>
                    </a:cubicBezTo>
                    <a:cubicBezTo>
                      <a:pt x="317" y="3429"/>
                      <a:pt x="839" y="3019"/>
                      <a:pt x="1212" y="2739"/>
                    </a:cubicBezTo>
                    <a:close/>
                    <a:moveTo>
                      <a:pt x="861" y="0"/>
                    </a:moveTo>
                    <a:cubicBezTo>
                      <a:pt x="736" y="0"/>
                      <a:pt x="600" y="103"/>
                      <a:pt x="634" y="260"/>
                    </a:cubicBezTo>
                    <a:cubicBezTo>
                      <a:pt x="802" y="950"/>
                      <a:pt x="951" y="1658"/>
                      <a:pt x="1119" y="2348"/>
                    </a:cubicBezTo>
                    <a:cubicBezTo>
                      <a:pt x="1081" y="2348"/>
                      <a:pt x="1063" y="2367"/>
                      <a:pt x="1025" y="2385"/>
                    </a:cubicBezTo>
                    <a:cubicBezTo>
                      <a:pt x="634" y="2665"/>
                      <a:pt x="187" y="3019"/>
                      <a:pt x="94" y="3541"/>
                    </a:cubicBezTo>
                    <a:cubicBezTo>
                      <a:pt x="0" y="4044"/>
                      <a:pt x="280" y="4529"/>
                      <a:pt x="709" y="4789"/>
                    </a:cubicBezTo>
                    <a:cubicBezTo>
                      <a:pt x="1007" y="4976"/>
                      <a:pt x="1380" y="5050"/>
                      <a:pt x="1734" y="5069"/>
                    </a:cubicBezTo>
                    <a:lnTo>
                      <a:pt x="2666" y="9151"/>
                    </a:lnTo>
                    <a:cubicBezTo>
                      <a:pt x="2684" y="9263"/>
                      <a:pt x="2721" y="9374"/>
                      <a:pt x="2740" y="9486"/>
                    </a:cubicBezTo>
                    <a:cubicBezTo>
                      <a:pt x="2200" y="9486"/>
                      <a:pt x="1510" y="9393"/>
                      <a:pt x="1286" y="8815"/>
                    </a:cubicBezTo>
                    <a:cubicBezTo>
                      <a:pt x="1081" y="8275"/>
                      <a:pt x="1622" y="7865"/>
                      <a:pt x="1995" y="7585"/>
                    </a:cubicBezTo>
                    <a:cubicBezTo>
                      <a:pt x="2179" y="7463"/>
                      <a:pt x="2072" y="7189"/>
                      <a:pt x="1905" y="7189"/>
                    </a:cubicBezTo>
                    <a:cubicBezTo>
                      <a:pt x="1868" y="7189"/>
                      <a:pt x="1829" y="7201"/>
                      <a:pt x="1790" y="7231"/>
                    </a:cubicBezTo>
                    <a:cubicBezTo>
                      <a:pt x="1398" y="7511"/>
                      <a:pt x="951" y="7865"/>
                      <a:pt x="839" y="8368"/>
                    </a:cubicBezTo>
                    <a:cubicBezTo>
                      <a:pt x="764" y="8871"/>
                      <a:pt x="1044" y="9356"/>
                      <a:pt x="1473" y="9617"/>
                    </a:cubicBezTo>
                    <a:cubicBezTo>
                      <a:pt x="1864" y="9878"/>
                      <a:pt x="2367" y="9915"/>
                      <a:pt x="2833" y="9915"/>
                    </a:cubicBezTo>
                    <a:cubicBezTo>
                      <a:pt x="3076" y="10940"/>
                      <a:pt x="3299" y="11965"/>
                      <a:pt x="3542" y="12990"/>
                    </a:cubicBezTo>
                    <a:cubicBezTo>
                      <a:pt x="3020" y="12990"/>
                      <a:pt x="2367" y="12860"/>
                      <a:pt x="2144" y="12319"/>
                    </a:cubicBezTo>
                    <a:cubicBezTo>
                      <a:pt x="1939" y="11779"/>
                      <a:pt x="2479" y="11369"/>
                      <a:pt x="2852" y="11089"/>
                    </a:cubicBezTo>
                    <a:cubicBezTo>
                      <a:pt x="3036" y="10967"/>
                      <a:pt x="2930" y="10693"/>
                      <a:pt x="2762" y="10693"/>
                    </a:cubicBezTo>
                    <a:cubicBezTo>
                      <a:pt x="2726" y="10693"/>
                      <a:pt x="2687" y="10705"/>
                      <a:pt x="2647" y="10735"/>
                    </a:cubicBezTo>
                    <a:cubicBezTo>
                      <a:pt x="2256" y="11015"/>
                      <a:pt x="1790" y="11369"/>
                      <a:pt x="1696" y="11872"/>
                    </a:cubicBezTo>
                    <a:cubicBezTo>
                      <a:pt x="1603" y="12375"/>
                      <a:pt x="1901" y="12860"/>
                      <a:pt x="2330" y="13121"/>
                    </a:cubicBezTo>
                    <a:cubicBezTo>
                      <a:pt x="2703" y="13363"/>
                      <a:pt x="3187" y="13419"/>
                      <a:pt x="3635" y="13419"/>
                    </a:cubicBezTo>
                    <a:cubicBezTo>
                      <a:pt x="3914" y="14630"/>
                      <a:pt x="4194" y="15842"/>
                      <a:pt x="4455" y="17035"/>
                    </a:cubicBezTo>
                    <a:cubicBezTo>
                      <a:pt x="4436" y="17035"/>
                      <a:pt x="4418" y="17035"/>
                      <a:pt x="4380" y="17053"/>
                    </a:cubicBezTo>
                    <a:cubicBezTo>
                      <a:pt x="3840" y="17053"/>
                      <a:pt x="3132" y="16942"/>
                      <a:pt x="2908" y="16364"/>
                    </a:cubicBezTo>
                    <a:cubicBezTo>
                      <a:pt x="2703" y="15823"/>
                      <a:pt x="3243" y="15413"/>
                      <a:pt x="3616" y="15134"/>
                    </a:cubicBezTo>
                    <a:cubicBezTo>
                      <a:pt x="3800" y="15011"/>
                      <a:pt x="3694" y="14737"/>
                      <a:pt x="3526" y="14737"/>
                    </a:cubicBezTo>
                    <a:cubicBezTo>
                      <a:pt x="3490" y="14737"/>
                      <a:pt x="3451" y="14750"/>
                      <a:pt x="3411" y="14780"/>
                    </a:cubicBezTo>
                    <a:cubicBezTo>
                      <a:pt x="3020" y="15059"/>
                      <a:pt x="2554" y="15413"/>
                      <a:pt x="2461" y="15917"/>
                    </a:cubicBezTo>
                    <a:cubicBezTo>
                      <a:pt x="2367" y="16438"/>
                      <a:pt x="2666" y="16904"/>
                      <a:pt x="3094" y="17165"/>
                    </a:cubicBezTo>
                    <a:cubicBezTo>
                      <a:pt x="3465" y="17407"/>
                      <a:pt x="3905" y="17468"/>
                      <a:pt x="4342" y="17468"/>
                    </a:cubicBezTo>
                    <a:cubicBezTo>
                      <a:pt x="4411" y="17468"/>
                      <a:pt x="4480" y="17466"/>
                      <a:pt x="4548" y="17463"/>
                    </a:cubicBezTo>
                    <a:cubicBezTo>
                      <a:pt x="4604" y="17650"/>
                      <a:pt x="4641" y="17836"/>
                      <a:pt x="4678" y="18023"/>
                    </a:cubicBezTo>
                    <a:cubicBezTo>
                      <a:pt x="4939" y="19122"/>
                      <a:pt x="5182" y="20241"/>
                      <a:pt x="5443" y="21340"/>
                    </a:cubicBezTo>
                    <a:cubicBezTo>
                      <a:pt x="4921" y="21322"/>
                      <a:pt x="4287" y="21191"/>
                      <a:pt x="4082" y="20669"/>
                    </a:cubicBezTo>
                    <a:cubicBezTo>
                      <a:pt x="3858" y="20129"/>
                      <a:pt x="4418" y="19700"/>
                      <a:pt x="4790" y="19421"/>
                    </a:cubicBezTo>
                    <a:cubicBezTo>
                      <a:pt x="4961" y="19296"/>
                      <a:pt x="4848" y="19030"/>
                      <a:pt x="4687" y="19030"/>
                    </a:cubicBezTo>
                    <a:cubicBezTo>
                      <a:pt x="4654" y="19030"/>
                      <a:pt x="4620" y="19041"/>
                      <a:pt x="4585" y="19066"/>
                    </a:cubicBezTo>
                    <a:cubicBezTo>
                      <a:pt x="4175" y="19365"/>
                      <a:pt x="3728" y="19700"/>
                      <a:pt x="3635" y="20222"/>
                    </a:cubicBezTo>
                    <a:cubicBezTo>
                      <a:pt x="3542" y="20725"/>
                      <a:pt x="3840" y="21210"/>
                      <a:pt x="4250" y="21471"/>
                    </a:cubicBezTo>
                    <a:cubicBezTo>
                      <a:pt x="4586" y="21673"/>
                      <a:pt x="4999" y="21753"/>
                      <a:pt x="5405" y="21753"/>
                    </a:cubicBezTo>
                    <a:cubicBezTo>
                      <a:pt x="5449" y="21753"/>
                      <a:pt x="5492" y="21752"/>
                      <a:pt x="5536" y="21750"/>
                    </a:cubicBezTo>
                    <a:cubicBezTo>
                      <a:pt x="5629" y="22179"/>
                      <a:pt x="5722" y="22608"/>
                      <a:pt x="5815" y="23036"/>
                    </a:cubicBezTo>
                    <a:cubicBezTo>
                      <a:pt x="5838" y="23140"/>
                      <a:pt x="5916" y="23185"/>
                      <a:pt x="5998" y="23185"/>
                    </a:cubicBezTo>
                    <a:cubicBezTo>
                      <a:pt x="6124" y="23185"/>
                      <a:pt x="6259" y="23082"/>
                      <a:pt x="6225" y="22925"/>
                    </a:cubicBezTo>
                    <a:cubicBezTo>
                      <a:pt x="6132" y="22533"/>
                      <a:pt x="6039" y="22142"/>
                      <a:pt x="5946" y="21732"/>
                    </a:cubicBezTo>
                    <a:lnTo>
                      <a:pt x="5983" y="21732"/>
                    </a:lnTo>
                    <a:cubicBezTo>
                      <a:pt x="6561" y="21694"/>
                      <a:pt x="7157" y="21545"/>
                      <a:pt x="7642" y="21228"/>
                    </a:cubicBezTo>
                    <a:cubicBezTo>
                      <a:pt x="8015" y="20967"/>
                      <a:pt x="8332" y="20613"/>
                      <a:pt x="8499" y="20185"/>
                    </a:cubicBezTo>
                    <a:cubicBezTo>
                      <a:pt x="8555" y="20185"/>
                      <a:pt x="8611" y="20185"/>
                      <a:pt x="8648" y="20166"/>
                    </a:cubicBezTo>
                    <a:cubicBezTo>
                      <a:pt x="8667" y="20147"/>
                      <a:pt x="8686" y="20147"/>
                      <a:pt x="8704" y="20147"/>
                    </a:cubicBezTo>
                    <a:cubicBezTo>
                      <a:pt x="9058" y="20017"/>
                      <a:pt x="9301" y="19663"/>
                      <a:pt x="9208" y="19309"/>
                    </a:cubicBezTo>
                    <a:cubicBezTo>
                      <a:pt x="9125" y="19010"/>
                      <a:pt x="8835" y="18815"/>
                      <a:pt x="8536" y="18815"/>
                    </a:cubicBezTo>
                    <a:cubicBezTo>
                      <a:pt x="8499" y="18815"/>
                      <a:pt x="8462" y="18818"/>
                      <a:pt x="8425" y="18824"/>
                    </a:cubicBezTo>
                    <a:cubicBezTo>
                      <a:pt x="8369" y="18843"/>
                      <a:pt x="8332" y="18843"/>
                      <a:pt x="8294" y="18861"/>
                    </a:cubicBezTo>
                    <a:cubicBezTo>
                      <a:pt x="8276" y="18861"/>
                      <a:pt x="8238" y="18861"/>
                      <a:pt x="8201" y="18899"/>
                    </a:cubicBezTo>
                    <a:cubicBezTo>
                      <a:pt x="8164" y="18917"/>
                      <a:pt x="8145" y="18936"/>
                      <a:pt x="8108" y="18955"/>
                    </a:cubicBezTo>
                    <a:cubicBezTo>
                      <a:pt x="7884" y="19122"/>
                      <a:pt x="7772" y="19458"/>
                      <a:pt x="7884" y="19737"/>
                    </a:cubicBezTo>
                    <a:cubicBezTo>
                      <a:pt x="7940" y="19868"/>
                      <a:pt x="8015" y="19980"/>
                      <a:pt x="8127" y="20054"/>
                    </a:cubicBezTo>
                    <a:cubicBezTo>
                      <a:pt x="7772" y="20893"/>
                      <a:pt x="6785" y="21247"/>
                      <a:pt x="5871" y="21303"/>
                    </a:cubicBezTo>
                    <a:cubicBezTo>
                      <a:pt x="5573" y="20017"/>
                      <a:pt x="5275" y="18712"/>
                      <a:pt x="4977" y="17408"/>
                    </a:cubicBezTo>
                    <a:cubicBezTo>
                      <a:pt x="5517" y="17352"/>
                      <a:pt x="6039" y="17203"/>
                      <a:pt x="6486" y="16904"/>
                    </a:cubicBezTo>
                    <a:cubicBezTo>
                      <a:pt x="6859" y="16662"/>
                      <a:pt x="7176" y="16308"/>
                      <a:pt x="7344" y="15879"/>
                    </a:cubicBezTo>
                    <a:cubicBezTo>
                      <a:pt x="7400" y="15879"/>
                      <a:pt x="7456" y="15861"/>
                      <a:pt x="7493" y="15842"/>
                    </a:cubicBezTo>
                    <a:lnTo>
                      <a:pt x="7549" y="15842"/>
                    </a:lnTo>
                    <a:cubicBezTo>
                      <a:pt x="7884" y="15730"/>
                      <a:pt x="8127" y="15357"/>
                      <a:pt x="8033" y="15022"/>
                    </a:cubicBezTo>
                    <a:cubicBezTo>
                      <a:pt x="7969" y="14730"/>
                      <a:pt x="7678" y="14523"/>
                      <a:pt x="7383" y="14523"/>
                    </a:cubicBezTo>
                    <a:cubicBezTo>
                      <a:pt x="7339" y="14523"/>
                      <a:pt x="7294" y="14528"/>
                      <a:pt x="7251" y="14537"/>
                    </a:cubicBezTo>
                    <a:cubicBezTo>
                      <a:pt x="7213" y="14537"/>
                      <a:pt x="7157" y="14556"/>
                      <a:pt x="7139" y="14575"/>
                    </a:cubicBezTo>
                    <a:cubicBezTo>
                      <a:pt x="7101" y="14575"/>
                      <a:pt x="7064" y="14575"/>
                      <a:pt x="7027" y="14593"/>
                    </a:cubicBezTo>
                    <a:cubicBezTo>
                      <a:pt x="6990" y="14630"/>
                      <a:pt x="6971" y="14649"/>
                      <a:pt x="6934" y="14668"/>
                    </a:cubicBezTo>
                    <a:cubicBezTo>
                      <a:pt x="6729" y="14835"/>
                      <a:pt x="6598" y="15152"/>
                      <a:pt x="6710" y="15451"/>
                    </a:cubicBezTo>
                    <a:cubicBezTo>
                      <a:pt x="6766" y="15581"/>
                      <a:pt x="6841" y="15693"/>
                      <a:pt x="6952" y="15767"/>
                    </a:cubicBezTo>
                    <a:cubicBezTo>
                      <a:pt x="6617" y="16550"/>
                      <a:pt x="5741" y="16904"/>
                      <a:pt x="4884" y="16998"/>
                    </a:cubicBezTo>
                    <a:cubicBezTo>
                      <a:pt x="4660" y="16010"/>
                      <a:pt x="4436" y="15022"/>
                      <a:pt x="4213" y="14034"/>
                    </a:cubicBezTo>
                    <a:cubicBezTo>
                      <a:pt x="4157" y="13810"/>
                      <a:pt x="4119" y="13605"/>
                      <a:pt x="4063" y="13382"/>
                    </a:cubicBezTo>
                    <a:cubicBezTo>
                      <a:pt x="4641" y="13326"/>
                      <a:pt x="5219" y="13195"/>
                      <a:pt x="5704" y="12860"/>
                    </a:cubicBezTo>
                    <a:cubicBezTo>
                      <a:pt x="6095" y="12618"/>
                      <a:pt x="6412" y="12263"/>
                      <a:pt x="6580" y="11835"/>
                    </a:cubicBezTo>
                    <a:cubicBezTo>
                      <a:pt x="6636" y="11835"/>
                      <a:pt x="6673" y="11816"/>
                      <a:pt x="6729" y="11797"/>
                    </a:cubicBezTo>
                    <a:lnTo>
                      <a:pt x="6785" y="11797"/>
                    </a:lnTo>
                    <a:cubicBezTo>
                      <a:pt x="7120" y="11686"/>
                      <a:pt x="7362" y="11313"/>
                      <a:pt x="7269" y="10977"/>
                    </a:cubicBezTo>
                    <a:cubicBezTo>
                      <a:pt x="7188" y="10686"/>
                      <a:pt x="6910" y="10478"/>
                      <a:pt x="6618" y="10478"/>
                    </a:cubicBezTo>
                    <a:cubicBezTo>
                      <a:pt x="6574" y="10478"/>
                      <a:pt x="6530" y="10483"/>
                      <a:pt x="6486" y="10493"/>
                    </a:cubicBezTo>
                    <a:cubicBezTo>
                      <a:pt x="6430" y="10493"/>
                      <a:pt x="6393" y="10511"/>
                      <a:pt x="6356" y="10530"/>
                    </a:cubicBezTo>
                    <a:cubicBezTo>
                      <a:pt x="6337" y="10530"/>
                      <a:pt x="6300" y="10530"/>
                      <a:pt x="6263" y="10549"/>
                    </a:cubicBezTo>
                    <a:cubicBezTo>
                      <a:pt x="6225" y="10586"/>
                      <a:pt x="6207" y="10605"/>
                      <a:pt x="6170" y="10623"/>
                    </a:cubicBezTo>
                    <a:cubicBezTo>
                      <a:pt x="5946" y="10791"/>
                      <a:pt x="5834" y="11108"/>
                      <a:pt x="5946" y="11406"/>
                    </a:cubicBezTo>
                    <a:cubicBezTo>
                      <a:pt x="6002" y="11537"/>
                      <a:pt x="6076" y="11648"/>
                      <a:pt x="6188" y="11723"/>
                    </a:cubicBezTo>
                    <a:cubicBezTo>
                      <a:pt x="5834" y="12562"/>
                      <a:pt x="4865" y="12897"/>
                      <a:pt x="3970" y="12972"/>
                    </a:cubicBezTo>
                    <a:cubicBezTo>
                      <a:pt x="3728" y="11947"/>
                      <a:pt x="3504" y="10903"/>
                      <a:pt x="3262" y="9878"/>
                    </a:cubicBezTo>
                    <a:cubicBezTo>
                      <a:pt x="3821" y="9822"/>
                      <a:pt x="4380" y="9673"/>
                      <a:pt x="4865" y="9374"/>
                    </a:cubicBezTo>
                    <a:cubicBezTo>
                      <a:pt x="5238" y="9114"/>
                      <a:pt x="5554" y="8759"/>
                      <a:pt x="5722" y="8331"/>
                    </a:cubicBezTo>
                    <a:cubicBezTo>
                      <a:pt x="5778" y="8331"/>
                      <a:pt x="5815" y="8331"/>
                      <a:pt x="5871" y="8312"/>
                    </a:cubicBezTo>
                    <a:cubicBezTo>
                      <a:pt x="5890" y="8293"/>
                      <a:pt x="5909" y="8293"/>
                      <a:pt x="5927" y="8293"/>
                    </a:cubicBezTo>
                    <a:cubicBezTo>
                      <a:pt x="6263" y="8182"/>
                      <a:pt x="6505" y="7828"/>
                      <a:pt x="6412" y="7473"/>
                    </a:cubicBezTo>
                    <a:cubicBezTo>
                      <a:pt x="6329" y="7175"/>
                      <a:pt x="6039" y="6980"/>
                      <a:pt x="5740" y="6980"/>
                    </a:cubicBezTo>
                    <a:cubicBezTo>
                      <a:pt x="5703" y="6980"/>
                      <a:pt x="5666" y="6983"/>
                      <a:pt x="5629" y="6989"/>
                    </a:cubicBezTo>
                    <a:cubicBezTo>
                      <a:pt x="5573" y="7007"/>
                      <a:pt x="5536" y="7007"/>
                      <a:pt x="5499" y="7026"/>
                    </a:cubicBezTo>
                    <a:cubicBezTo>
                      <a:pt x="5480" y="7026"/>
                      <a:pt x="5443" y="7026"/>
                      <a:pt x="5405" y="7063"/>
                    </a:cubicBezTo>
                    <a:cubicBezTo>
                      <a:pt x="5368" y="7082"/>
                      <a:pt x="5349" y="7101"/>
                      <a:pt x="5312" y="7119"/>
                    </a:cubicBezTo>
                    <a:cubicBezTo>
                      <a:pt x="5089" y="7287"/>
                      <a:pt x="4977" y="7622"/>
                      <a:pt x="5089" y="7921"/>
                    </a:cubicBezTo>
                    <a:cubicBezTo>
                      <a:pt x="5144" y="8033"/>
                      <a:pt x="5219" y="8144"/>
                      <a:pt x="5331" y="8219"/>
                    </a:cubicBezTo>
                    <a:cubicBezTo>
                      <a:pt x="4977" y="9039"/>
                      <a:pt x="4045" y="9393"/>
                      <a:pt x="3169" y="9468"/>
                    </a:cubicBezTo>
                    <a:lnTo>
                      <a:pt x="2181" y="5144"/>
                    </a:lnTo>
                    <a:cubicBezTo>
                      <a:pt x="2181" y="5125"/>
                      <a:pt x="2181" y="5088"/>
                      <a:pt x="2162" y="5069"/>
                    </a:cubicBezTo>
                    <a:cubicBezTo>
                      <a:pt x="2256" y="5050"/>
                      <a:pt x="2349" y="5050"/>
                      <a:pt x="2442" y="5050"/>
                    </a:cubicBezTo>
                    <a:cubicBezTo>
                      <a:pt x="3020" y="4994"/>
                      <a:pt x="3597" y="4864"/>
                      <a:pt x="4082" y="4529"/>
                    </a:cubicBezTo>
                    <a:cubicBezTo>
                      <a:pt x="4473" y="4286"/>
                      <a:pt x="4790" y="3913"/>
                      <a:pt x="4958" y="3503"/>
                    </a:cubicBezTo>
                    <a:cubicBezTo>
                      <a:pt x="5014" y="3503"/>
                      <a:pt x="5051" y="3485"/>
                      <a:pt x="5107" y="3466"/>
                    </a:cubicBezTo>
                    <a:cubicBezTo>
                      <a:pt x="5126" y="3466"/>
                      <a:pt x="5144" y="3466"/>
                      <a:pt x="5163" y="3448"/>
                    </a:cubicBezTo>
                    <a:cubicBezTo>
                      <a:pt x="5480" y="3336"/>
                      <a:pt x="5741" y="2982"/>
                      <a:pt x="5648" y="2627"/>
                    </a:cubicBezTo>
                    <a:cubicBezTo>
                      <a:pt x="5567" y="2352"/>
                      <a:pt x="5275" y="2147"/>
                      <a:pt x="4979" y="2147"/>
                    </a:cubicBezTo>
                    <a:cubicBezTo>
                      <a:pt x="4935" y="2147"/>
                      <a:pt x="4890" y="2152"/>
                      <a:pt x="4846" y="2161"/>
                    </a:cubicBezTo>
                    <a:cubicBezTo>
                      <a:pt x="4809" y="2161"/>
                      <a:pt x="4772" y="2180"/>
                      <a:pt x="4734" y="2180"/>
                    </a:cubicBezTo>
                    <a:cubicBezTo>
                      <a:pt x="4697" y="2180"/>
                      <a:pt x="4660" y="2199"/>
                      <a:pt x="4623" y="2217"/>
                    </a:cubicBezTo>
                    <a:cubicBezTo>
                      <a:pt x="4604" y="2236"/>
                      <a:pt x="4567" y="2255"/>
                      <a:pt x="4548" y="2292"/>
                    </a:cubicBezTo>
                    <a:cubicBezTo>
                      <a:pt x="4324" y="2460"/>
                      <a:pt x="4213" y="2777"/>
                      <a:pt x="4324" y="3075"/>
                    </a:cubicBezTo>
                    <a:cubicBezTo>
                      <a:pt x="4362" y="3205"/>
                      <a:pt x="4455" y="3298"/>
                      <a:pt x="4548" y="3392"/>
                    </a:cubicBezTo>
                    <a:cubicBezTo>
                      <a:pt x="4175" y="4305"/>
                      <a:pt x="3038" y="4622"/>
                      <a:pt x="2069" y="4659"/>
                    </a:cubicBezTo>
                    <a:cubicBezTo>
                      <a:pt x="1734" y="3149"/>
                      <a:pt x="1380" y="1640"/>
                      <a:pt x="1044" y="149"/>
                    </a:cubicBezTo>
                    <a:cubicBezTo>
                      <a:pt x="1022" y="45"/>
                      <a:pt x="944" y="0"/>
                      <a:pt x="86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751;p37"/>
              <p:cNvSpPr/>
              <p:nvPr/>
            </p:nvSpPr>
            <p:spPr>
              <a:xfrm>
                <a:off x="-268256" y="2667170"/>
                <a:ext cx="1217340" cy="393367"/>
              </a:xfrm>
              <a:custGeom>
                <a:avLst/>
                <a:gdLst/>
                <a:ahLst/>
                <a:cxnLst/>
                <a:rect l="l" t="t" r="r" b="b"/>
                <a:pathLst>
                  <a:path w="16788" h="5425" extrusionOk="0">
                    <a:moveTo>
                      <a:pt x="16501" y="0"/>
                    </a:moveTo>
                    <a:cubicBezTo>
                      <a:pt x="16481" y="0"/>
                      <a:pt x="16459" y="3"/>
                      <a:pt x="16437" y="10"/>
                    </a:cubicBezTo>
                    <a:cubicBezTo>
                      <a:pt x="12225" y="1352"/>
                      <a:pt x="8013" y="2675"/>
                      <a:pt x="3782" y="3943"/>
                    </a:cubicBezTo>
                    <a:cubicBezTo>
                      <a:pt x="2589" y="4315"/>
                      <a:pt x="1415" y="4669"/>
                      <a:pt x="222" y="5024"/>
                    </a:cubicBezTo>
                    <a:cubicBezTo>
                      <a:pt x="0" y="5092"/>
                      <a:pt x="59" y="5424"/>
                      <a:pt x="270" y="5424"/>
                    </a:cubicBezTo>
                    <a:cubicBezTo>
                      <a:pt x="290" y="5424"/>
                      <a:pt x="311" y="5421"/>
                      <a:pt x="334" y="5415"/>
                    </a:cubicBezTo>
                    <a:cubicBezTo>
                      <a:pt x="4564" y="4148"/>
                      <a:pt x="8795" y="2862"/>
                      <a:pt x="13008" y="1538"/>
                    </a:cubicBezTo>
                    <a:cubicBezTo>
                      <a:pt x="14200" y="1165"/>
                      <a:pt x="15375" y="793"/>
                      <a:pt x="16549" y="420"/>
                    </a:cubicBezTo>
                    <a:cubicBezTo>
                      <a:pt x="16787" y="335"/>
                      <a:pt x="16714" y="0"/>
                      <a:pt x="1650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752;p37"/>
              <p:cNvSpPr/>
              <p:nvPr/>
            </p:nvSpPr>
            <p:spPr>
              <a:xfrm>
                <a:off x="-314084" y="2640413"/>
                <a:ext cx="1189205" cy="371469"/>
              </a:xfrm>
              <a:custGeom>
                <a:avLst/>
                <a:gdLst/>
                <a:ahLst/>
                <a:cxnLst/>
                <a:rect l="l" t="t" r="r" b="b"/>
                <a:pathLst>
                  <a:path w="16400" h="5123" extrusionOk="0">
                    <a:moveTo>
                      <a:pt x="16094" y="1"/>
                    </a:moveTo>
                    <a:cubicBezTo>
                      <a:pt x="16078" y="1"/>
                      <a:pt x="16061" y="2"/>
                      <a:pt x="16044" y="6"/>
                    </a:cubicBezTo>
                    <a:cubicBezTo>
                      <a:pt x="11906" y="1087"/>
                      <a:pt x="7787" y="2261"/>
                      <a:pt x="3705" y="3566"/>
                    </a:cubicBezTo>
                    <a:cubicBezTo>
                      <a:pt x="2550" y="3939"/>
                      <a:pt x="1376" y="4312"/>
                      <a:pt x="239" y="4703"/>
                    </a:cubicBezTo>
                    <a:cubicBezTo>
                      <a:pt x="0" y="4788"/>
                      <a:pt x="73" y="5122"/>
                      <a:pt x="272" y="5122"/>
                    </a:cubicBezTo>
                    <a:cubicBezTo>
                      <a:pt x="291" y="5122"/>
                      <a:pt x="311" y="5119"/>
                      <a:pt x="332" y="5113"/>
                    </a:cubicBezTo>
                    <a:cubicBezTo>
                      <a:pt x="4395" y="3734"/>
                      <a:pt x="8495" y="2485"/>
                      <a:pt x="12614" y="1348"/>
                    </a:cubicBezTo>
                    <a:cubicBezTo>
                      <a:pt x="13807" y="1031"/>
                      <a:pt x="14982" y="714"/>
                      <a:pt x="16156" y="416"/>
                    </a:cubicBezTo>
                    <a:cubicBezTo>
                      <a:pt x="16399" y="347"/>
                      <a:pt x="16318" y="1"/>
                      <a:pt x="160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753;p37"/>
              <p:cNvSpPr/>
              <p:nvPr/>
            </p:nvSpPr>
            <p:spPr>
              <a:xfrm>
                <a:off x="-333155" y="2573920"/>
                <a:ext cx="1162085" cy="386623"/>
              </a:xfrm>
              <a:custGeom>
                <a:avLst/>
                <a:gdLst/>
                <a:ahLst/>
                <a:cxnLst/>
                <a:rect l="l" t="t" r="r" b="b"/>
                <a:pathLst>
                  <a:path w="16026" h="5332" extrusionOk="0">
                    <a:moveTo>
                      <a:pt x="15755" y="0"/>
                    </a:moveTo>
                    <a:cubicBezTo>
                      <a:pt x="15735" y="0"/>
                      <a:pt x="15714" y="3"/>
                      <a:pt x="15692" y="10"/>
                    </a:cubicBezTo>
                    <a:cubicBezTo>
                      <a:pt x="11666" y="1296"/>
                      <a:pt x="7640" y="2563"/>
                      <a:pt x="3614" y="3849"/>
                    </a:cubicBezTo>
                    <a:cubicBezTo>
                      <a:pt x="2496" y="4203"/>
                      <a:pt x="1359" y="4558"/>
                      <a:pt x="222" y="4912"/>
                    </a:cubicBezTo>
                    <a:cubicBezTo>
                      <a:pt x="1" y="4997"/>
                      <a:pt x="75" y="5331"/>
                      <a:pt x="274" y="5331"/>
                    </a:cubicBezTo>
                    <a:cubicBezTo>
                      <a:pt x="293" y="5331"/>
                      <a:pt x="313" y="5328"/>
                      <a:pt x="334" y="5322"/>
                    </a:cubicBezTo>
                    <a:cubicBezTo>
                      <a:pt x="4360" y="4036"/>
                      <a:pt x="8386" y="2768"/>
                      <a:pt x="12411" y="1501"/>
                    </a:cubicBezTo>
                    <a:cubicBezTo>
                      <a:pt x="13530" y="1128"/>
                      <a:pt x="14667" y="774"/>
                      <a:pt x="15804" y="420"/>
                    </a:cubicBezTo>
                    <a:cubicBezTo>
                      <a:pt x="16025" y="335"/>
                      <a:pt x="15966" y="0"/>
                      <a:pt x="1575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754;p37"/>
              <p:cNvSpPr/>
              <p:nvPr/>
            </p:nvSpPr>
            <p:spPr>
              <a:xfrm>
                <a:off x="-423577" y="2529036"/>
                <a:ext cx="1153384" cy="400400"/>
              </a:xfrm>
              <a:custGeom>
                <a:avLst/>
                <a:gdLst/>
                <a:ahLst/>
                <a:cxnLst/>
                <a:rect l="l" t="t" r="r" b="b"/>
                <a:pathLst>
                  <a:path w="15906" h="5522" extrusionOk="0">
                    <a:moveTo>
                      <a:pt x="15647" y="0"/>
                    </a:moveTo>
                    <a:cubicBezTo>
                      <a:pt x="15626" y="0"/>
                      <a:pt x="15603" y="4"/>
                      <a:pt x="15578" y="14"/>
                    </a:cubicBezTo>
                    <a:cubicBezTo>
                      <a:pt x="11590" y="1337"/>
                      <a:pt x="7601" y="2660"/>
                      <a:pt x="3612" y="3984"/>
                    </a:cubicBezTo>
                    <a:cubicBezTo>
                      <a:pt x="2494" y="4356"/>
                      <a:pt x="1357" y="4729"/>
                      <a:pt x="239" y="5102"/>
                    </a:cubicBezTo>
                    <a:cubicBezTo>
                      <a:pt x="1" y="5187"/>
                      <a:pt x="73" y="5521"/>
                      <a:pt x="287" y="5521"/>
                    </a:cubicBezTo>
                    <a:cubicBezTo>
                      <a:pt x="307" y="5521"/>
                      <a:pt x="328" y="5518"/>
                      <a:pt x="351" y="5512"/>
                    </a:cubicBezTo>
                    <a:lnTo>
                      <a:pt x="12298" y="1542"/>
                    </a:lnTo>
                    <a:cubicBezTo>
                      <a:pt x="13435" y="1169"/>
                      <a:pt x="14553" y="797"/>
                      <a:pt x="15671" y="405"/>
                    </a:cubicBezTo>
                    <a:cubicBezTo>
                      <a:pt x="15906" y="338"/>
                      <a:pt x="15839" y="0"/>
                      <a:pt x="1564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Google Shape;755;p37"/>
              <p:cNvSpPr/>
              <p:nvPr/>
            </p:nvSpPr>
            <p:spPr>
              <a:xfrm>
                <a:off x="51884" y="3367124"/>
                <a:ext cx="260900" cy="242328"/>
              </a:xfrm>
              <a:custGeom>
                <a:avLst/>
                <a:gdLst/>
                <a:ahLst/>
                <a:cxnLst/>
                <a:rect l="l" t="t" r="r" b="b"/>
                <a:pathLst>
                  <a:path w="3598" h="3342" extrusionOk="0">
                    <a:moveTo>
                      <a:pt x="1670" y="0"/>
                    </a:moveTo>
                    <a:cubicBezTo>
                      <a:pt x="1439" y="0"/>
                      <a:pt x="1207" y="42"/>
                      <a:pt x="988" y="123"/>
                    </a:cubicBezTo>
                    <a:cubicBezTo>
                      <a:pt x="973" y="118"/>
                      <a:pt x="957" y="116"/>
                      <a:pt x="940" y="116"/>
                    </a:cubicBezTo>
                    <a:cubicBezTo>
                      <a:pt x="894" y="116"/>
                      <a:pt x="843" y="133"/>
                      <a:pt x="802" y="161"/>
                    </a:cubicBezTo>
                    <a:cubicBezTo>
                      <a:pt x="261" y="608"/>
                      <a:pt x="0" y="1353"/>
                      <a:pt x="187" y="2024"/>
                    </a:cubicBezTo>
                    <a:cubicBezTo>
                      <a:pt x="373" y="2714"/>
                      <a:pt x="970" y="3236"/>
                      <a:pt x="1678" y="3329"/>
                    </a:cubicBezTo>
                    <a:cubicBezTo>
                      <a:pt x="1741" y="3337"/>
                      <a:pt x="1803" y="3341"/>
                      <a:pt x="1865" y="3341"/>
                    </a:cubicBezTo>
                    <a:cubicBezTo>
                      <a:pt x="2502" y="3341"/>
                      <a:pt x="3082" y="2919"/>
                      <a:pt x="3337" y="2341"/>
                    </a:cubicBezTo>
                    <a:cubicBezTo>
                      <a:pt x="3598" y="1708"/>
                      <a:pt x="3411" y="962"/>
                      <a:pt x="2927" y="496"/>
                    </a:cubicBezTo>
                    <a:cubicBezTo>
                      <a:pt x="2580" y="162"/>
                      <a:pt x="2127" y="0"/>
                      <a:pt x="1670"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Google Shape;756;p37"/>
              <p:cNvSpPr/>
              <p:nvPr/>
            </p:nvSpPr>
            <p:spPr>
              <a:xfrm>
                <a:off x="765475" y="3194546"/>
                <a:ext cx="260900" cy="241966"/>
              </a:xfrm>
              <a:custGeom>
                <a:avLst/>
                <a:gdLst/>
                <a:ahLst/>
                <a:cxnLst/>
                <a:rect l="l" t="t" r="r" b="b"/>
                <a:pathLst>
                  <a:path w="3598" h="3337" extrusionOk="0">
                    <a:moveTo>
                      <a:pt x="1692" y="0"/>
                    </a:moveTo>
                    <a:cubicBezTo>
                      <a:pt x="1454" y="0"/>
                      <a:pt x="1214" y="46"/>
                      <a:pt x="988" y="136"/>
                    </a:cubicBezTo>
                    <a:cubicBezTo>
                      <a:pt x="961" y="129"/>
                      <a:pt x="936" y="125"/>
                      <a:pt x="913" y="125"/>
                    </a:cubicBezTo>
                    <a:cubicBezTo>
                      <a:pt x="873" y="125"/>
                      <a:pt x="837" y="138"/>
                      <a:pt x="802" y="174"/>
                    </a:cubicBezTo>
                    <a:cubicBezTo>
                      <a:pt x="261" y="602"/>
                      <a:pt x="0" y="1348"/>
                      <a:pt x="187" y="2019"/>
                    </a:cubicBezTo>
                    <a:cubicBezTo>
                      <a:pt x="373" y="2708"/>
                      <a:pt x="969" y="3230"/>
                      <a:pt x="1678" y="3323"/>
                    </a:cubicBezTo>
                    <a:cubicBezTo>
                      <a:pt x="1743" y="3332"/>
                      <a:pt x="1807" y="3336"/>
                      <a:pt x="1871" y="3336"/>
                    </a:cubicBezTo>
                    <a:cubicBezTo>
                      <a:pt x="2506" y="3336"/>
                      <a:pt x="3081" y="2928"/>
                      <a:pt x="3318" y="2336"/>
                    </a:cubicBezTo>
                    <a:cubicBezTo>
                      <a:pt x="3597" y="1702"/>
                      <a:pt x="3392" y="956"/>
                      <a:pt x="2908" y="490"/>
                    </a:cubicBezTo>
                    <a:cubicBezTo>
                      <a:pt x="2579" y="162"/>
                      <a:pt x="2139" y="0"/>
                      <a:pt x="16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757;p37"/>
              <p:cNvSpPr/>
              <p:nvPr/>
            </p:nvSpPr>
            <p:spPr>
              <a:xfrm>
                <a:off x="323007" y="3471395"/>
                <a:ext cx="597938" cy="236020"/>
              </a:xfrm>
              <a:custGeom>
                <a:avLst/>
                <a:gdLst/>
                <a:ahLst/>
                <a:cxnLst/>
                <a:rect l="l" t="t" r="r" b="b"/>
                <a:pathLst>
                  <a:path w="8246" h="3255" extrusionOk="0">
                    <a:moveTo>
                      <a:pt x="6025" y="1"/>
                    </a:moveTo>
                    <a:cubicBezTo>
                      <a:pt x="5888" y="1"/>
                      <a:pt x="5753" y="136"/>
                      <a:pt x="5841" y="288"/>
                    </a:cubicBezTo>
                    <a:cubicBezTo>
                      <a:pt x="6009" y="605"/>
                      <a:pt x="6233" y="866"/>
                      <a:pt x="6494" y="1090"/>
                    </a:cubicBezTo>
                    <a:cubicBezTo>
                      <a:pt x="6494" y="1090"/>
                      <a:pt x="6475" y="1090"/>
                      <a:pt x="6475" y="1108"/>
                    </a:cubicBezTo>
                    <a:cubicBezTo>
                      <a:pt x="6028" y="1891"/>
                      <a:pt x="5170" y="2338"/>
                      <a:pt x="4294" y="2469"/>
                    </a:cubicBezTo>
                    <a:cubicBezTo>
                      <a:pt x="4095" y="2498"/>
                      <a:pt x="3895" y="2512"/>
                      <a:pt x="3696" y="2512"/>
                    </a:cubicBezTo>
                    <a:cubicBezTo>
                      <a:pt x="2886" y="2512"/>
                      <a:pt x="2078" y="2291"/>
                      <a:pt x="1331" y="2022"/>
                    </a:cubicBezTo>
                    <a:cubicBezTo>
                      <a:pt x="1387" y="1761"/>
                      <a:pt x="1387" y="1500"/>
                      <a:pt x="1312" y="1257"/>
                    </a:cubicBezTo>
                    <a:cubicBezTo>
                      <a:pt x="1289" y="1150"/>
                      <a:pt x="1209" y="1102"/>
                      <a:pt x="1128" y="1102"/>
                    </a:cubicBezTo>
                    <a:cubicBezTo>
                      <a:pt x="1012" y="1102"/>
                      <a:pt x="896" y="1198"/>
                      <a:pt x="940" y="1351"/>
                    </a:cubicBezTo>
                    <a:cubicBezTo>
                      <a:pt x="1089" y="1966"/>
                      <a:pt x="772" y="2618"/>
                      <a:pt x="194" y="2879"/>
                    </a:cubicBezTo>
                    <a:cubicBezTo>
                      <a:pt x="0" y="2976"/>
                      <a:pt x="114" y="3255"/>
                      <a:pt x="306" y="3255"/>
                    </a:cubicBezTo>
                    <a:cubicBezTo>
                      <a:pt x="335" y="3255"/>
                      <a:pt x="367" y="3248"/>
                      <a:pt x="399" y="3233"/>
                    </a:cubicBezTo>
                    <a:cubicBezTo>
                      <a:pt x="772" y="3047"/>
                      <a:pt x="1051" y="2748"/>
                      <a:pt x="1200" y="2394"/>
                    </a:cubicBezTo>
                    <a:cubicBezTo>
                      <a:pt x="2023" y="2688"/>
                      <a:pt x="2879" y="2912"/>
                      <a:pt x="3744" y="2912"/>
                    </a:cubicBezTo>
                    <a:cubicBezTo>
                      <a:pt x="3977" y="2912"/>
                      <a:pt x="4210" y="2896"/>
                      <a:pt x="4444" y="2860"/>
                    </a:cubicBezTo>
                    <a:cubicBezTo>
                      <a:pt x="5413" y="2693"/>
                      <a:pt x="6326" y="2171"/>
                      <a:pt x="6811" y="1313"/>
                    </a:cubicBezTo>
                    <a:cubicBezTo>
                      <a:pt x="7165" y="1518"/>
                      <a:pt x="7575" y="1630"/>
                      <a:pt x="7985" y="1667"/>
                    </a:cubicBezTo>
                    <a:cubicBezTo>
                      <a:pt x="7991" y="1668"/>
                      <a:pt x="7996" y="1668"/>
                      <a:pt x="8002" y="1668"/>
                    </a:cubicBezTo>
                    <a:cubicBezTo>
                      <a:pt x="8246" y="1668"/>
                      <a:pt x="8240" y="1276"/>
                      <a:pt x="8003" y="1257"/>
                    </a:cubicBezTo>
                    <a:cubicBezTo>
                      <a:pt x="7239" y="1220"/>
                      <a:pt x="6550" y="773"/>
                      <a:pt x="6196" y="102"/>
                    </a:cubicBezTo>
                    <a:cubicBezTo>
                      <a:pt x="6154" y="30"/>
                      <a:pt x="6090" y="1"/>
                      <a:pt x="602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59" name="Picture 5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1436" y="-138023"/>
            <a:ext cx="4509759" cy="361469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randombar(horizontal)">
                                      <p:cBhvr>
                                        <p:cTn id="7" dur="500"/>
                                        <p:tgtEl>
                                          <p:spTgt spid="59"/>
                                        </p:tgtEl>
                                      </p:cBhvr>
                                    </p:animEffect>
                                  </p:childTnLst>
                                </p:cTn>
                              </p:par>
                              <p:par>
                                <p:cTn id="8" presetID="6" presetClass="entr" presetSubtype="16"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circle(in)">
                                      <p:cBhvr>
                                        <p:cTn id="10"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grpSp>
        <p:nvGrpSpPr>
          <p:cNvPr id="5" name="Group 4"/>
          <p:cNvGrpSpPr/>
          <p:nvPr/>
        </p:nvGrpSpPr>
        <p:grpSpPr>
          <a:xfrm>
            <a:off x="3070452" y="1493870"/>
            <a:ext cx="7065586" cy="2759432"/>
            <a:chOff x="586609" y="1050589"/>
            <a:chExt cx="4970286" cy="2759432"/>
          </a:xfrm>
        </p:grpSpPr>
        <p:pic>
          <p:nvPicPr>
            <p:cNvPr id="6" name="Picture 4"/>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586609" y="1050589"/>
              <a:ext cx="4970286" cy="2759432"/>
            </a:xfrm>
            <a:prstGeom prst="rect">
              <a:avLst/>
            </a:prstGeom>
          </p:spPr>
        </p:pic>
        <p:sp>
          <p:nvSpPr>
            <p:cNvPr id="7" name="TextBox 6"/>
            <p:cNvSpPr txBox="1"/>
            <p:nvPr/>
          </p:nvSpPr>
          <p:spPr>
            <a:xfrm>
              <a:off x="775112" y="1483664"/>
              <a:ext cx="4612212" cy="1754326"/>
            </a:xfrm>
            <a:prstGeom prst="rect">
              <a:avLst/>
            </a:prstGeom>
            <a:noFill/>
          </p:spPr>
          <p:txBody>
            <a:bodyPr wrap="square" rtlCol="0">
              <a:spAutoFit/>
            </a:bodyPr>
            <a:lstStyle/>
            <a:p>
              <a:pPr algn="ctr"/>
              <a:r>
                <a:rPr lang="en-US" sz="5400" b="1" dirty="0" err="1">
                  <a:solidFill>
                    <a:srgbClr val="FF0000"/>
                  </a:solidFill>
                  <a:latin typeface="+mj-lt"/>
                </a:rPr>
                <a:t>Hoạt</a:t>
              </a:r>
              <a:r>
                <a:rPr lang="en-US" sz="5400" b="1" dirty="0">
                  <a:solidFill>
                    <a:srgbClr val="FF0000"/>
                  </a:solidFill>
                  <a:latin typeface="+mj-lt"/>
                </a:rPr>
                <a:t> </a:t>
              </a:r>
              <a:r>
                <a:rPr lang="en-US" sz="5400" b="1" dirty="0" err="1">
                  <a:solidFill>
                    <a:srgbClr val="FF0000"/>
                  </a:solidFill>
                  <a:latin typeface="+mj-lt"/>
                </a:rPr>
                <a:t>động</a:t>
              </a:r>
              <a:r>
                <a:rPr lang="en-US" sz="5400" b="1" dirty="0">
                  <a:solidFill>
                    <a:srgbClr val="FF0000"/>
                  </a:solidFill>
                  <a:latin typeface="+mj-lt"/>
                </a:rPr>
                <a:t> 1: </a:t>
              </a:r>
              <a:r>
                <a:rPr lang="en-US" sz="5400" b="1" dirty="0" err="1">
                  <a:solidFill>
                    <a:srgbClr val="FF0000"/>
                  </a:solidFill>
                  <a:latin typeface="+mj-lt"/>
                </a:rPr>
                <a:t>Không</a:t>
              </a:r>
              <a:r>
                <a:rPr lang="en-US" sz="5400" b="1" dirty="0">
                  <a:solidFill>
                    <a:srgbClr val="FF0000"/>
                  </a:solidFill>
                  <a:latin typeface="+mj-lt"/>
                </a:rPr>
                <a:t> </a:t>
              </a:r>
              <a:r>
                <a:rPr lang="en-US" sz="5400" b="1" dirty="0" err="1">
                  <a:solidFill>
                    <a:srgbClr val="FF0000"/>
                  </a:solidFill>
                  <a:latin typeface="+mj-lt"/>
                </a:rPr>
                <a:t>khí</a:t>
              </a:r>
              <a:r>
                <a:rPr lang="en-US" sz="5400" b="1" dirty="0">
                  <a:solidFill>
                    <a:srgbClr val="FF0000"/>
                  </a:solidFill>
                  <a:latin typeface="+mj-lt"/>
                </a:rPr>
                <a:t> </a:t>
              </a:r>
              <a:r>
                <a:rPr lang="en-US" sz="5400" b="1" dirty="0" err="1">
                  <a:solidFill>
                    <a:srgbClr val="FF0000"/>
                  </a:solidFill>
                  <a:latin typeface="+mj-lt"/>
                </a:rPr>
                <a:t>có</a:t>
              </a:r>
              <a:r>
                <a:rPr lang="en-US" sz="5400" b="1" dirty="0">
                  <a:solidFill>
                    <a:srgbClr val="FF0000"/>
                  </a:solidFill>
                  <a:latin typeface="+mj-lt"/>
                </a:rPr>
                <a:t> ở </a:t>
              </a:r>
              <a:r>
                <a:rPr lang="en-US" sz="5400" b="1" dirty="0" err="1">
                  <a:solidFill>
                    <a:srgbClr val="FF0000"/>
                  </a:solidFill>
                  <a:latin typeface="+mj-lt"/>
                </a:rPr>
                <a:t>đâu</a:t>
              </a:r>
              <a:endParaRPr lang="en-US" sz="5400" b="1" dirty="0">
                <a:solidFill>
                  <a:srgbClr val="FF0000"/>
                </a:solidFill>
                <a:latin typeface="+mj-lt"/>
              </a:endParaRPr>
            </a:p>
          </p:txBody>
        </p:sp>
      </p:grpSp>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458" y="2745928"/>
            <a:ext cx="3081829" cy="3461131"/>
          </a:xfrm>
          <a:prstGeom prst="rect">
            <a:avLst/>
          </a:prstGeom>
        </p:spPr>
      </p:pic>
      <p:pic>
        <p:nvPicPr>
          <p:cNvPr id="19" name="Picture 18" descr="A cartoon cloud with a black background&#10;&#10;Description automatically generated"/>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83411" y="-694067"/>
            <a:ext cx="3506278" cy="3506278"/>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0" name="Rectangle: Rounded Corners 29"/>
          <p:cNvSpPr/>
          <p:nvPr/>
        </p:nvSpPr>
        <p:spPr>
          <a:xfrm>
            <a:off x="536795" y="163903"/>
            <a:ext cx="11376284" cy="1086928"/>
          </a:xfrm>
          <a:prstGeom prst="roundRect">
            <a:avLst>
              <a:gd name="adj" fmla="val 50000"/>
            </a:avLst>
          </a:prstGeom>
          <a:solidFill>
            <a:schemeClr val="accent3">
              <a:lumMod val="20000"/>
              <a:lumOff val="80000"/>
            </a:schemeClr>
          </a:solidFill>
          <a:ln w="57150">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600" b="1" dirty="0">
                <a:solidFill>
                  <a:srgbClr val="002060"/>
                </a:solidFill>
                <a:latin typeface="Calibri" panose="020F0502020204030204" pitchFamily="34" charset="0"/>
                <a:cs typeface="Calibri" panose="020F0502020204030204" pitchFamily="34" charset="0"/>
              </a:rPr>
              <a:t>1. Chuẩn bị: 1 túi ni-lông phân huỷ sinh học, 1 chậu thuỷ tinh chứa nước, tăm, dây buộc.</a:t>
            </a:r>
            <a:endParaRPr lang="vi-VN" sz="3600" b="1" dirty="0">
              <a:solidFill>
                <a:srgbClr val="002060"/>
              </a:solidFill>
              <a:latin typeface="Calibri" panose="020F0502020204030204" pitchFamily="34" charset="0"/>
              <a:cs typeface="Calibri" panose="020F0502020204030204" pitchFamily="34" charset="0"/>
            </a:endParaRPr>
          </a:p>
        </p:txBody>
      </p:sp>
      <p:pic>
        <p:nvPicPr>
          <p:cNvPr id="4036" name="Picture 4035"/>
          <p:cNvPicPr>
            <a:picLocks noChangeAspect="1"/>
          </p:cNvPicPr>
          <p:nvPr/>
        </p:nvPicPr>
        <p:blipFill>
          <a:blip r:embed="rId2"/>
          <a:stretch>
            <a:fillRect/>
          </a:stretch>
        </p:blipFill>
        <p:spPr>
          <a:xfrm>
            <a:off x="5728865" y="1811547"/>
            <a:ext cx="5787400" cy="3355675"/>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4037" name="TextBox 4036"/>
          <p:cNvSpPr txBox="1"/>
          <p:nvPr/>
        </p:nvSpPr>
        <p:spPr>
          <a:xfrm>
            <a:off x="575718" y="1826357"/>
            <a:ext cx="4858923" cy="3785652"/>
          </a:xfrm>
          <a:prstGeom prst="rect">
            <a:avLst/>
          </a:prstGeom>
          <a:solidFill>
            <a:schemeClr val="accent5">
              <a:lumMod val="40000"/>
              <a:lumOff val="60000"/>
            </a:schemeClr>
          </a:solidFill>
          <a:scene3d>
            <a:camera prst="orthographicFront"/>
            <a:lightRig rig="threePt" dir="t"/>
          </a:scene3d>
          <a:sp3d>
            <a:bevelT/>
          </a:sp3d>
        </p:spPr>
        <p:txBody>
          <a:bodyPr wrap="square" rtlCol="0">
            <a:spAutoFit/>
          </a:bodyPr>
          <a:lstStyle/>
          <a:p>
            <a:pPr algn="just"/>
            <a:r>
              <a:rPr lang="vi-VN" sz="2400" b="1" i="1" dirty="0">
                <a:solidFill>
                  <a:srgbClr val="FF0000"/>
                </a:solidFill>
                <a:cs typeface="Arial" panose="020B0604020202020204" pitchFamily="34" charset="0"/>
              </a:rPr>
              <a:t>Tiến hành:</a:t>
            </a:r>
            <a:endParaRPr lang="vi-VN" sz="2400" b="1" i="1" dirty="0">
              <a:solidFill>
                <a:srgbClr val="FF0000"/>
              </a:solidFill>
              <a:cs typeface="Arial" panose="020B0604020202020204" pitchFamily="34" charset="0"/>
            </a:endParaRPr>
          </a:p>
          <a:p>
            <a:pPr marL="342900" indent="-342900" algn="just">
              <a:buFont typeface="Arial" panose="020B0604020202020204" pitchFamily="34" charset="0"/>
              <a:buChar char="•"/>
            </a:pPr>
            <a:r>
              <a:rPr lang="vi-VN" sz="2400" b="1" dirty="0">
                <a:cs typeface="Arial" panose="020B0604020202020204" pitchFamily="34" charset="0"/>
              </a:rPr>
              <a:t>Cầm túi ni-lông, mở to miệng túi và đi nhanh trong lớp hoặc ngoài hành lang giống như bạn ở hình 1a. Khi túi phồng lên, buộc miệng túi lại.</a:t>
            </a:r>
            <a:endParaRPr lang="vi-VN" sz="2400" b="1" dirty="0">
              <a:cs typeface="Arial" panose="020B0604020202020204" pitchFamily="34" charset="0"/>
            </a:endParaRPr>
          </a:p>
          <a:p>
            <a:pPr marL="342900" indent="-342900" algn="just">
              <a:buFont typeface="Arial" panose="020B0604020202020204" pitchFamily="34" charset="0"/>
              <a:buChar char="•"/>
            </a:pPr>
            <a:r>
              <a:rPr lang="vi-VN" sz="2400" b="1" dirty="0">
                <a:cs typeface="Arial" panose="020B0604020202020204" pitchFamily="34" charset="0"/>
              </a:rPr>
              <a:t>Cho túi vào chậu nước, dùng tăm chọc thủng một lỗ rồi bóp nhẹ túi như hình 1b. Quan sát hiện</a:t>
            </a:r>
            <a:r>
              <a:rPr lang="en-US" sz="2400" b="1" dirty="0">
                <a:cs typeface="Arial" panose="020B0604020202020204" pitchFamily="34" charset="0"/>
              </a:rPr>
              <a:t> </a:t>
            </a:r>
            <a:r>
              <a:rPr lang="vi-VN" sz="2400" b="1" dirty="0">
                <a:cs typeface="Arial" panose="020B0604020202020204" pitchFamily="34" charset="0"/>
              </a:rPr>
              <a:t>tượng xảy ra. </a:t>
            </a:r>
            <a:endParaRPr lang="vi-VN" sz="2400" b="1" dirty="0">
              <a:cs typeface="Arial" panose="020B0604020202020204" pitchFamily="34" charset="0"/>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037"/>
                                        </p:tgtEl>
                                        <p:attrNameLst>
                                          <p:attrName>style.visibility</p:attrName>
                                        </p:attrNameLst>
                                      </p:cBhvr>
                                      <p:to>
                                        <p:strVal val="visible"/>
                                      </p:to>
                                    </p:set>
                                    <p:animEffect transition="in" filter="fade">
                                      <p:cBhvr>
                                        <p:cTn id="12" dur="1000"/>
                                        <p:tgtEl>
                                          <p:spTgt spid="4037"/>
                                        </p:tgtEl>
                                      </p:cBhvr>
                                    </p:animEffect>
                                    <p:anim calcmode="lin" valueType="num">
                                      <p:cBhvr>
                                        <p:cTn id="13" dur="1000" fill="hold"/>
                                        <p:tgtEl>
                                          <p:spTgt spid="4037"/>
                                        </p:tgtEl>
                                        <p:attrNameLst>
                                          <p:attrName>ppt_x</p:attrName>
                                        </p:attrNameLst>
                                      </p:cBhvr>
                                      <p:tavLst>
                                        <p:tav tm="0">
                                          <p:val>
                                            <p:strVal val="#ppt_x"/>
                                          </p:val>
                                        </p:tav>
                                        <p:tav tm="100000">
                                          <p:val>
                                            <p:strVal val="#ppt_x"/>
                                          </p:val>
                                        </p:tav>
                                      </p:tavLst>
                                    </p:anim>
                                    <p:anim calcmode="lin" valueType="num">
                                      <p:cBhvr>
                                        <p:cTn id="14" dur="1000" fill="hold"/>
                                        <p:tgtEl>
                                          <p:spTgt spid="403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036"/>
                                        </p:tgtEl>
                                        <p:attrNameLst>
                                          <p:attrName>style.visibility</p:attrName>
                                        </p:attrNameLst>
                                      </p:cBhvr>
                                      <p:to>
                                        <p:strVal val="visible"/>
                                      </p:to>
                                    </p:set>
                                    <p:animEffect transition="in" filter="fade">
                                      <p:cBhvr>
                                        <p:cTn id="17" dur="1000"/>
                                        <p:tgtEl>
                                          <p:spTgt spid="4036"/>
                                        </p:tgtEl>
                                      </p:cBhvr>
                                    </p:animEffect>
                                    <p:anim calcmode="lin" valueType="num">
                                      <p:cBhvr>
                                        <p:cTn id="18" dur="1000" fill="hold"/>
                                        <p:tgtEl>
                                          <p:spTgt spid="4036"/>
                                        </p:tgtEl>
                                        <p:attrNameLst>
                                          <p:attrName>ppt_x</p:attrName>
                                        </p:attrNameLst>
                                      </p:cBhvr>
                                      <p:tavLst>
                                        <p:tav tm="0">
                                          <p:val>
                                            <p:strVal val="#ppt_x"/>
                                          </p:val>
                                        </p:tav>
                                        <p:tav tm="100000">
                                          <p:val>
                                            <p:strVal val="#ppt_x"/>
                                          </p:val>
                                        </p:tav>
                                      </p:tavLst>
                                    </p:anim>
                                    <p:anim calcmode="lin" valueType="num">
                                      <p:cBhvr>
                                        <p:cTn id="19" dur="1000" fill="hold"/>
                                        <p:tgtEl>
                                          <p:spTgt spid="40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403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4036" name="Picture 40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728" y="2643997"/>
            <a:ext cx="3081829" cy="3461131"/>
          </a:xfrm>
          <a:prstGeom prst="rect">
            <a:avLst/>
          </a:prstGeom>
        </p:spPr>
      </p:pic>
      <p:sp>
        <p:nvSpPr>
          <p:cNvPr id="4038" name="Speech Bubble: Rectangle with Corners Rounded 4037"/>
          <p:cNvSpPr/>
          <p:nvPr/>
        </p:nvSpPr>
        <p:spPr>
          <a:xfrm>
            <a:off x="2645860" y="874854"/>
            <a:ext cx="7386661" cy="2273788"/>
          </a:xfrm>
          <a:prstGeom prst="wedgeRoundRectCallout">
            <a:avLst>
              <a:gd name="adj1" fmla="val -37299"/>
              <a:gd name="adj2" fmla="val 62845"/>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Giải</a:t>
            </a:r>
            <a:r>
              <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thích</a:t>
            </a:r>
            <a:r>
              <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hiện</a:t>
            </a:r>
            <a:r>
              <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tượng</a:t>
            </a:r>
            <a:r>
              <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xảy</a:t>
            </a:r>
            <a:r>
              <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ra</a:t>
            </a:r>
            <a:r>
              <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và</a:t>
            </a:r>
            <a:r>
              <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cho</a:t>
            </a:r>
            <a:r>
              <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biết</a:t>
            </a:r>
            <a:r>
              <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trong</a:t>
            </a:r>
            <a:r>
              <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túi</a:t>
            </a:r>
            <a:r>
              <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endPar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gn="ctr"/>
            <a:r>
              <a:rPr 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ni-lông</a:t>
            </a:r>
            <a:r>
              <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chứa</a:t>
            </a:r>
            <a:r>
              <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gì</a:t>
            </a:r>
            <a:r>
              <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a:t>
            </a:r>
            <a:endPar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4041" name="Rectangle: Rounded Corners 4040"/>
          <p:cNvSpPr/>
          <p:nvPr/>
        </p:nvSpPr>
        <p:spPr>
          <a:xfrm>
            <a:off x="2995511" y="3933645"/>
            <a:ext cx="6648821" cy="1837426"/>
          </a:xfrm>
          <a:prstGeom prst="roundRect">
            <a:avLst>
              <a:gd name="adj" fmla="val 50000"/>
            </a:avLst>
          </a:prstGeom>
          <a:solidFill>
            <a:schemeClr val="accent5">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rPr>
              <a:t>Khi </a:t>
            </a:r>
            <a:r>
              <a:rPr lang="en-US" sz="3600" b="1" dirty="0" err="1">
                <a:solidFill>
                  <a:srgbClr val="002060"/>
                </a:solidFill>
              </a:rPr>
              <a:t>bóp</a:t>
            </a:r>
            <a:r>
              <a:rPr lang="en-US" sz="3600" b="1" dirty="0">
                <a:solidFill>
                  <a:srgbClr val="002060"/>
                </a:solidFill>
              </a:rPr>
              <a:t> </a:t>
            </a:r>
            <a:r>
              <a:rPr lang="en-US" sz="3600" b="1" dirty="0" err="1">
                <a:solidFill>
                  <a:srgbClr val="002060"/>
                </a:solidFill>
              </a:rPr>
              <a:t>nhẹ</a:t>
            </a:r>
            <a:r>
              <a:rPr lang="en-US" sz="3600" b="1" dirty="0">
                <a:solidFill>
                  <a:srgbClr val="002060"/>
                </a:solidFill>
              </a:rPr>
              <a:t> </a:t>
            </a:r>
            <a:r>
              <a:rPr lang="en-US" sz="3600" b="1" dirty="0" err="1">
                <a:solidFill>
                  <a:srgbClr val="002060"/>
                </a:solidFill>
              </a:rPr>
              <a:t>túi</a:t>
            </a:r>
            <a:r>
              <a:rPr lang="en-US" sz="3600" b="1" dirty="0">
                <a:solidFill>
                  <a:srgbClr val="002060"/>
                </a:solidFill>
              </a:rPr>
              <a:t> </a:t>
            </a:r>
            <a:r>
              <a:rPr lang="en-US" sz="3600" b="1" dirty="0" err="1">
                <a:solidFill>
                  <a:srgbClr val="002060"/>
                </a:solidFill>
              </a:rPr>
              <a:t>thấy</a:t>
            </a:r>
            <a:r>
              <a:rPr lang="en-US" sz="3600" b="1" dirty="0">
                <a:solidFill>
                  <a:srgbClr val="002060"/>
                </a:solidFill>
              </a:rPr>
              <a:t> </a:t>
            </a:r>
            <a:r>
              <a:rPr lang="en-US" sz="3600" b="1" dirty="0" err="1">
                <a:solidFill>
                  <a:srgbClr val="002060"/>
                </a:solidFill>
              </a:rPr>
              <a:t>có</a:t>
            </a:r>
            <a:r>
              <a:rPr lang="en-US" sz="3600" b="1" dirty="0">
                <a:solidFill>
                  <a:srgbClr val="002060"/>
                </a:solidFill>
              </a:rPr>
              <a:t> </a:t>
            </a:r>
            <a:r>
              <a:rPr lang="en-US" sz="3600" b="1" dirty="0" err="1">
                <a:solidFill>
                  <a:srgbClr val="002060"/>
                </a:solidFill>
              </a:rPr>
              <a:t>bọt</a:t>
            </a:r>
            <a:r>
              <a:rPr lang="en-US" sz="3600" b="1" dirty="0">
                <a:solidFill>
                  <a:srgbClr val="002060"/>
                </a:solidFill>
              </a:rPr>
              <a:t> </a:t>
            </a:r>
            <a:r>
              <a:rPr lang="en-US" sz="3600" b="1" dirty="0" err="1">
                <a:solidFill>
                  <a:srgbClr val="002060"/>
                </a:solidFill>
              </a:rPr>
              <a:t>khí</a:t>
            </a:r>
            <a:r>
              <a:rPr lang="en-US" sz="3600" b="1" dirty="0">
                <a:solidFill>
                  <a:srgbClr val="002060"/>
                </a:solidFill>
              </a:rPr>
              <a:t> </a:t>
            </a:r>
            <a:r>
              <a:rPr lang="en-US" sz="3600" b="1" dirty="0" err="1">
                <a:solidFill>
                  <a:srgbClr val="002060"/>
                </a:solidFill>
              </a:rPr>
              <a:t>thoát</a:t>
            </a:r>
            <a:r>
              <a:rPr lang="en-US" sz="3600" b="1" dirty="0">
                <a:solidFill>
                  <a:srgbClr val="002060"/>
                </a:solidFill>
              </a:rPr>
              <a:t> </a:t>
            </a:r>
            <a:r>
              <a:rPr lang="en-US" sz="3600" b="1" dirty="0" err="1">
                <a:solidFill>
                  <a:srgbClr val="002060"/>
                </a:solidFill>
              </a:rPr>
              <a:t>ra</a:t>
            </a:r>
            <a:r>
              <a:rPr lang="en-US" sz="3600" b="1" dirty="0">
                <a:solidFill>
                  <a:srgbClr val="002060"/>
                </a:solidFill>
              </a:rPr>
              <a:t> </a:t>
            </a:r>
            <a:r>
              <a:rPr lang="en-US" sz="3600" b="1" dirty="0" err="1">
                <a:solidFill>
                  <a:srgbClr val="002060"/>
                </a:solidFill>
              </a:rPr>
              <a:t>ngoài</a:t>
            </a:r>
            <a:r>
              <a:rPr lang="en-US" sz="3600" b="1" dirty="0">
                <a:solidFill>
                  <a:srgbClr val="002060"/>
                </a:solidFill>
              </a:rPr>
              <a:t>, </a:t>
            </a:r>
            <a:r>
              <a:rPr lang="en-US" sz="3600" b="1" dirty="0" err="1">
                <a:solidFill>
                  <a:srgbClr val="002060"/>
                </a:solidFill>
              </a:rPr>
              <a:t>điều</a:t>
            </a:r>
            <a:r>
              <a:rPr lang="en-US" sz="3600" b="1" dirty="0">
                <a:solidFill>
                  <a:srgbClr val="002060"/>
                </a:solidFill>
              </a:rPr>
              <a:t> </a:t>
            </a:r>
            <a:r>
              <a:rPr lang="en-US" sz="3600" b="1" dirty="0" err="1">
                <a:solidFill>
                  <a:srgbClr val="002060"/>
                </a:solidFill>
              </a:rPr>
              <a:t>này</a:t>
            </a:r>
            <a:r>
              <a:rPr lang="en-US" sz="3600" b="1" dirty="0">
                <a:solidFill>
                  <a:srgbClr val="002060"/>
                </a:solidFill>
              </a:rPr>
              <a:t> </a:t>
            </a:r>
            <a:r>
              <a:rPr lang="en-US" sz="3600" b="1" dirty="0" err="1">
                <a:solidFill>
                  <a:srgbClr val="002060"/>
                </a:solidFill>
              </a:rPr>
              <a:t>chứng</a:t>
            </a:r>
            <a:r>
              <a:rPr lang="en-US" sz="3600" b="1" dirty="0">
                <a:solidFill>
                  <a:srgbClr val="002060"/>
                </a:solidFill>
              </a:rPr>
              <a:t> </a:t>
            </a:r>
            <a:r>
              <a:rPr lang="en-US" sz="3600" b="1" dirty="0" err="1">
                <a:solidFill>
                  <a:srgbClr val="002060"/>
                </a:solidFill>
              </a:rPr>
              <a:t>tỏ</a:t>
            </a:r>
            <a:r>
              <a:rPr lang="en-US" sz="3600" b="1" dirty="0">
                <a:solidFill>
                  <a:srgbClr val="002060"/>
                </a:solidFill>
              </a:rPr>
              <a:t> </a:t>
            </a:r>
            <a:r>
              <a:rPr lang="en-US" sz="3600" b="1" dirty="0" err="1">
                <a:solidFill>
                  <a:srgbClr val="002060"/>
                </a:solidFill>
              </a:rPr>
              <a:t>trong</a:t>
            </a:r>
            <a:r>
              <a:rPr lang="en-US" sz="3600" b="1" dirty="0">
                <a:solidFill>
                  <a:srgbClr val="002060"/>
                </a:solidFill>
              </a:rPr>
              <a:t> </a:t>
            </a:r>
            <a:r>
              <a:rPr lang="en-US" sz="3600" b="1" dirty="0" err="1">
                <a:solidFill>
                  <a:srgbClr val="002060"/>
                </a:solidFill>
              </a:rPr>
              <a:t>túi</a:t>
            </a:r>
            <a:r>
              <a:rPr lang="en-US" sz="3600" b="1" dirty="0">
                <a:solidFill>
                  <a:srgbClr val="002060"/>
                </a:solidFill>
              </a:rPr>
              <a:t> </a:t>
            </a:r>
            <a:r>
              <a:rPr lang="en-US" sz="3600" b="1" dirty="0" err="1">
                <a:solidFill>
                  <a:srgbClr val="002060"/>
                </a:solidFill>
              </a:rPr>
              <a:t>chứa</a:t>
            </a:r>
            <a:r>
              <a:rPr lang="en-US" sz="3600" b="1" dirty="0">
                <a:solidFill>
                  <a:srgbClr val="002060"/>
                </a:solidFill>
              </a:rPr>
              <a:t> </a:t>
            </a:r>
            <a:r>
              <a:rPr lang="en-US" sz="3600" b="1" dirty="0" err="1">
                <a:solidFill>
                  <a:srgbClr val="002060"/>
                </a:solidFill>
              </a:rPr>
              <a:t>không</a:t>
            </a:r>
            <a:r>
              <a:rPr lang="en-US" sz="3600" b="1" dirty="0">
                <a:solidFill>
                  <a:srgbClr val="002060"/>
                </a:solidFill>
              </a:rPr>
              <a:t> </a:t>
            </a:r>
            <a:r>
              <a:rPr lang="en-US" sz="3600" b="1" dirty="0" err="1">
                <a:solidFill>
                  <a:srgbClr val="002060"/>
                </a:solidFill>
              </a:rPr>
              <a:t>khí</a:t>
            </a:r>
            <a:r>
              <a:rPr lang="en-US" sz="3600" b="1" dirty="0">
                <a:solidFill>
                  <a:srgbClr val="002060"/>
                </a:solidFill>
              </a:rPr>
              <a:t>.</a:t>
            </a:r>
            <a:endParaRPr lang="en-US" sz="3600" b="1" dirty="0">
              <a:solidFill>
                <a:srgbClr val="002060"/>
              </a:solidFill>
            </a:endParaRPr>
          </a:p>
        </p:txBody>
      </p:sp>
      <p:pic>
        <p:nvPicPr>
          <p:cNvPr id="4045" name="Picture 4044"/>
          <p:cNvPicPr>
            <a:picLocks noChangeAspect="1"/>
          </p:cNvPicPr>
          <p:nvPr/>
        </p:nvPicPr>
        <p:blipFill>
          <a:blip r:embed="rId3"/>
          <a:stretch>
            <a:fillRect/>
          </a:stretch>
        </p:blipFill>
        <p:spPr>
          <a:xfrm>
            <a:off x="9747850" y="3769583"/>
            <a:ext cx="2086334" cy="1916931"/>
          </a:xfrm>
          <a:prstGeom prst="rect">
            <a:avLst/>
          </a:prstGeom>
        </p:spPr>
      </p:pic>
      <p:sp>
        <p:nvSpPr>
          <p:cNvPr id="4046" name="Oval 4045"/>
          <p:cNvSpPr/>
          <p:nvPr/>
        </p:nvSpPr>
        <p:spPr>
          <a:xfrm>
            <a:off x="10023894" y="4580626"/>
            <a:ext cx="785004" cy="87126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038"/>
                                        </p:tgtEl>
                                        <p:attrNameLst>
                                          <p:attrName>style.visibility</p:attrName>
                                        </p:attrNameLst>
                                      </p:cBhvr>
                                      <p:to>
                                        <p:strVal val="visible"/>
                                      </p:to>
                                    </p:set>
                                    <p:animEffect transition="in" filter="randombar(horizontal)">
                                      <p:cBhvr>
                                        <p:cTn id="7" dur="500"/>
                                        <p:tgtEl>
                                          <p:spTgt spid="403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041"/>
                                        </p:tgtEl>
                                        <p:attrNameLst>
                                          <p:attrName>style.visibility</p:attrName>
                                        </p:attrNameLst>
                                      </p:cBhvr>
                                      <p:to>
                                        <p:strVal val="visible"/>
                                      </p:to>
                                    </p:set>
                                    <p:animEffect transition="in" filter="barn(inVertical)">
                                      <p:cBhvr>
                                        <p:cTn id="12" dur="500"/>
                                        <p:tgtEl>
                                          <p:spTgt spid="4041"/>
                                        </p:tgtEl>
                                      </p:cBhvr>
                                    </p:animEffect>
                                  </p:childTnLst>
                                </p:cTn>
                              </p:par>
                              <p:par>
                                <p:cTn id="13" presetID="22" presetClass="entr" presetSubtype="4" fill="hold" nodeType="withEffect">
                                  <p:stCondLst>
                                    <p:cond delay="0"/>
                                  </p:stCondLst>
                                  <p:childTnLst>
                                    <p:set>
                                      <p:cBhvr>
                                        <p:cTn id="14" dur="1" fill="hold">
                                          <p:stCondLst>
                                            <p:cond delay="0"/>
                                          </p:stCondLst>
                                        </p:cTn>
                                        <p:tgtEl>
                                          <p:spTgt spid="4045"/>
                                        </p:tgtEl>
                                        <p:attrNameLst>
                                          <p:attrName>style.visibility</p:attrName>
                                        </p:attrNameLst>
                                      </p:cBhvr>
                                      <p:to>
                                        <p:strVal val="visible"/>
                                      </p:to>
                                    </p:set>
                                    <p:animEffect transition="in" filter="wipe(down)">
                                      <p:cBhvr>
                                        <p:cTn id="15" dur="500"/>
                                        <p:tgtEl>
                                          <p:spTgt spid="404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4046"/>
                                        </p:tgtEl>
                                        <p:attrNameLst>
                                          <p:attrName>style.visibility</p:attrName>
                                        </p:attrNameLst>
                                      </p:cBhvr>
                                      <p:to>
                                        <p:strVal val="visible"/>
                                      </p:to>
                                    </p:set>
                                    <p:animEffect transition="in" filter="wipe(down)">
                                      <p:cBhvr>
                                        <p:cTn id="18" dur="500"/>
                                        <p:tgtEl>
                                          <p:spTgt spid="40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8" grpId="0" animBg="1"/>
      <p:bldP spid="4041" grpId="0" animBg="1"/>
      <p:bldP spid="404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1" name="Google Shape;4003;p26"/>
          <p:cNvSpPr txBox="1"/>
          <p:nvPr/>
        </p:nvSpPr>
        <p:spPr>
          <a:xfrm>
            <a:off x="445711" y="361687"/>
            <a:ext cx="11286214" cy="1182441"/>
          </a:xfrm>
          <a:prstGeom prst="rect">
            <a:avLst/>
          </a:prstGeom>
          <a:solidFill>
            <a:schemeClr val="accent2">
              <a:lumMod val="20000"/>
              <a:lumOff val="80000"/>
            </a:schemeClr>
          </a:solidFill>
          <a:ln>
            <a:solidFill>
              <a:schemeClr val="tx1"/>
            </a:solidFill>
          </a:ln>
        </p:spPr>
        <p:txBody>
          <a:bodyPr spcFirstLastPara="1" vert="horz" wrap="square" lIns="91425" tIns="91425" rIns="91425" bIns="91425"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Bef>
                <a:spcPts val="0"/>
              </a:spcBef>
            </a:pPr>
            <a:r>
              <a:rPr lang="en-US" altLang="en-GB" sz="3600" b="1" dirty="0">
                <a:latin typeface="+mn-lt"/>
                <a:cs typeface="Algerian" panose="04020705040A02060702" charset="0"/>
                <a:sym typeface="+mn-ea"/>
              </a:rPr>
              <a:t>2. Quan </a:t>
            </a:r>
            <a:r>
              <a:rPr lang="en-US" altLang="en-GB" sz="3600" b="1" dirty="0" err="1">
                <a:latin typeface="+mn-lt"/>
                <a:cs typeface="Algerian" panose="04020705040A02060702" charset="0"/>
                <a:sym typeface="+mn-ea"/>
              </a:rPr>
              <a:t>sát</a:t>
            </a:r>
            <a:r>
              <a:rPr lang="en-US" altLang="en-GB" sz="3600" b="1" dirty="0">
                <a:latin typeface="+mn-lt"/>
                <a:cs typeface="Algerian" panose="04020705040A02060702" charset="0"/>
                <a:sym typeface="+mn-ea"/>
              </a:rPr>
              <a:t> </a:t>
            </a:r>
            <a:r>
              <a:rPr lang="en-US" altLang="en-GB" sz="3600" b="1" dirty="0" err="1">
                <a:latin typeface="+mn-lt"/>
                <a:cs typeface="Algerian" panose="04020705040A02060702" charset="0"/>
                <a:sym typeface="+mn-ea"/>
              </a:rPr>
              <a:t>hình</a:t>
            </a:r>
            <a:r>
              <a:rPr lang="en-US" altLang="en-GB" sz="3600" b="1" dirty="0">
                <a:latin typeface="+mn-lt"/>
                <a:cs typeface="Algerian" panose="04020705040A02060702" charset="0"/>
                <a:sym typeface="+mn-ea"/>
              </a:rPr>
              <a:t> 2, </a:t>
            </a:r>
            <a:r>
              <a:rPr lang="en-US" altLang="en-GB" sz="3600" b="1" dirty="0" err="1">
                <a:latin typeface="+mn-lt"/>
                <a:cs typeface="Algerian" panose="04020705040A02060702" charset="0"/>
                <a:sym typeface="+mn-ea"/>
              </a:rPr>
              <a:t>hãy</a:t>
            </a:r>
            <a:r>
              <a:rPr lang="en-US" altLang="en-GB" sz="3600" b="1" dirty="0">
                <a:latin typeface="+mn-lt"/>
                <a:cs typeface="Algerian" panose="04020705040A02060702" charset="0"/>
                <a:sym typeface="+mn-ea"/>
              </a:rPr>
              <a:t> </a:t>
            </a:r>
            <a:r>
              <a:rPr lang="en-US" altLang="en-GB" sz="3600" b="1" dirty="0" err="1">
                <a:latin typeface="+mn-lt"/>
                <a:cs typeface="Algerian" panose="04020705040A02060702" charset="0"/>
                <a:sym typeface="+mn-ea"/>
              </a:rPr>
              <a:t>dự</a:t>
            </a:r>
            <a:r>
              <a:rPr lang="en-US" altLang="en-GB" sz="3600" b="1" dirty="0">
                <a:latin typeface="+mn-lt"/>
                <a:cs typeface="Algerian" panose="04020705040A02060702" charset="0"/>
                <a:sym typeface="+mn-ea"/>
              </a:rPr>
              <a:t> </a:t>
            </a:r>
            <a:r>
              <a:rPr lang="en-US" altLang="en-GB" sz="3600" b="1" dirty="0" err="1">
                <a:latin typeface="+mn-lt"/>
                <a:cs typeface="Algerian" panose="04020705040A02060702" charset="0"/>
                <a:sym typeface="+mn-ea"/>
              </a:rPr>
              <a:t>đoán</a:t>
            </a:r>
            <a:r>
              <a:rPr lang="en-US" altLang="en-GB" sz="3600" b="1" dirty="0">
                <a:latin typeface="+mn-lt"/>
                <a:cs typeface="Algerian" panose="04020705040A02060702" charset="0"/>
                <a:sym typeface="+mn-ea"/>
              </a:rPr>
              <a:t> </a:t>
            </a:r>
            <a:r>
              <a:rPr lang="en-US" altLang="en-GB" sz="3600" b="1" dirty="0" err="1">
                <a:latin typeface="+mn-lt"/>
                <a:cs typeface="Algerian" panose="04020705040A02060702" charset="0"/>
                <a:sym typeface="+mn-ea"/>
              </a:rPr>
              <a:t>bên</a:t>
            </a:r>
            <a:r>
              <a:rPr lang="en-US" altLang="en-GB" sz="3600" b="1" dirty="0">
                <a:latin typeface="+mn-lt"/>
                <a:cs typeface="Algerian" panose="04020705040A02060702" charset="0"/>
                <a:sym typeface="+mn-ea"/>
              </a:rPr>
              <a:t> </a:t>
            </a:r>
            <a:r>
              <a:rPr lang="en-US" altLang="en-GB" sz="3600" b="1" dirty="0" err="1">
                <a:latin typeface="+mn-lt"/>
                <a:cs typeface="Algerian" panose="04020705040A02060702" charset="0"/>
                <a:sym typeface="+mn-ea"/>
              </a:rPr>
              <a:t>trong</a:t>
            </a:r>
            <a:r>
              <a:rPr lang="en-US" altLang="en-GB" sz="3600" b="1" dirty="0">
                <a:latin typeface="+mn-lt"/>
                <a:cs typeface="Algerian" panose="04020705040A02060702" charset="0"/>
                <a:sym typeface="+mn-ea"/>
              </a:rPr>
              <a:t> chai </a:t>
            </a:r>
            <a:r>
              <a:rPr lang="en-US" altLang="en-GB" sz="3600" b="1" dirty="0" err="1">
                <a:latin typeface="+mn-lt"/>
                <a:cs typeface="Algerian" panose="04020705040A02060702" charset="0"/>
                <a:sym typeface="+mn-ea"/>
              </a:rPr>
              <a:t>rỗng</a:t>
            </a:r>
            <a:r>
              <a:rPr lang="en-US" altLang="en-GB" sz="3600" b="1" dirty="0">
                <a:latin typeface="+mn-lt"/>
                <a:cs typeface="Algerian" panose="04020705040A02060702" charset="0"/>
                <a:sym typeface="+mn-ea"/>
              </a:rPr>
              <a:t> </a:t>
            </a:r>
            <a:r>
              <a:rPr lang="en-US" altLang="en-GB" sz="3600" b="1" dirty="0" err="1">
                <a:latin typeface="+mn-lt"/>
                <a:cs typeface="Algerian" panose="04020705040A02060702" charset="0"/>
                <a:sym typeface="+mn-ea"/>
              </a:rPr>
              <a:t>và</a:t>
            </a:r>
            <a:r>
              <a:rPr lang="en-US" altLang="en-GB" sz="3600" b="1" dirty="0">
                <a:latin typeface="+mn-lt"/>
                <a:cs typeface="Algerian" panose="04020705040A02060702" charset="0"/>
                <a:sym typeface="+mn-ea"/>
              </a:rPr>
              <a:t> </a:t>
            </a:r>
            <a:r>
              <a:rPr lang="en-US" altLang="en-GB" sz="3600" b="1" dirty="0" err="1">
                <a:latin typeface="+mn-lt"/>
                <a:cs typeface="Algerian" panose="04020705040A02060702" charset="0"/>
                <a:sym typeface="+mn-ea"/>
              </a:rPr>
              <a:t>trong</a:t>
            </a:r>
            <a:r>
              <a:rPr lang="en-US" altLang="en-GB" sz="3600" b="1" dirty="0">
                <a:latin typeface="+mn-lt"/>
                <a:cs typeface="Algerian" panose="04020705040A02060702" charset="0"/>
                <a:sym typeface="+mn-ea"/>
              </a:rPr>
              <a:t> </a:t>
            </a:r>
            <a:r>
              <a:rPr lang="en-US" altLang="en-GB" sz="3600" b="1" dirty="0" err="1">
                <a:latin typeface="+mn-lt"/>
                <a:cs typeface="Algerian" panose="04020705040A02060702" charset="0"/>
                <a:sym typeface="+mn-ea"/>
              </a:rPr>
              <a:t>các</a:t>
            </a:r>
            <a:r>
              <a:rPr lang="en-US" altLang="en-GB" sz="3600" b="1" dirty="0">
                <a:latin typeface="+mn-lt"/>
                <a:cs typeface="Algerian" panose="04020705040A02060702" charset="0"/>
                <a:sym typeface="+mn-ea"/>
              </a:rPr>
              <a:t> </a:t>
            </a:r>
            <a:r>
              <a:rPr lang="en-US" altLang="en-GB" sz="3600" b="1" dirty="0" err="1">
                <a:latin typeface="+mn-lt"/>
                <a:cs typeface="Algerian" panose="04020705040A02060702" charset="0"/>
                <a:sym typeface="+mn-ea"/>
              </a:rPr>
              <a:t>lỗ</a:t>
            </a:r>
            <a:r>
              <a:rPr lang="en-US" altLang="en-GB" sz="3600" b="1" dirty="0">
                <a:latin typeface="+mn-lt"/>
                <a:cs typeface="Algerian" panose="04020705040A02060702" charset="0"/>
                <a:sym typeface="+mn-ea"/>
              </a:rPr>
              <a:t> </a:t>
            </a:r>
            <a:r>
              <a:rPr lang="en-US" altLang="en-GB" sz="3600" b="1" dirty="0" err="1">
                <a:latin typeface="+mn-lt"/>
                <a:cs typeface="Algerian" panose="04020705040A02060702" charset="0"/>
                <a:sym typeface="+mn-ea"/>
              </a:rPr>
              <a:t>nhỏ</a:t>
            </a:r>
            <a:r>
              <a:rPr lang="en-US" altLang="en-GB" sz="3600" b="1" dirty="0">
                <a:latin typeface="+mn-lt"/>
                <a:cs typeface="Algerian" panose="04020705040A02060702" charset="0"/>
                <a:sym typeface="+mn-ea"/>
              </a:rPr>
              <a:t> li </a:t>
            </a:r>
            <a:r>
              <a:rPr lang="en-US" altLang="en-GB" sz="3600" b="1" dirty="0" err="1">
                <a:latin typeface="+mn-lt"/>
                <a:cs typeface="Algerian" panose="04020705040A02060702" charset="0"/>
                <a:sym typeface="+mn-ea"/>
              </a:rPr>
              <a:t>ti</a:t>
            </a:r>
            <a:r>
              <a:rPr lang="en-US" altLang="en-GB" sz="3600" b="1" dirty="0">
                <a:latin typeface="+mn-lt"/>
                <a:cs typeface="Algerian" panose="04020705040A02060702" charset="0"/>
                <a:sym typeface="+mn-ea"/>
              </a:rPr>
              <a:t> </a:t>
            </a:r>
            <a:r>
              <a:rPr lang="en-US" altLang="en-GB" sz="3600" b="1" dirty="0" err="1">
                <a:latin typeface="+mn-lt"/>
                <a:cs typeface="Algerian" panose="04020705040A02060702" charset="0"/>
                <a:sym typeface="+mn-ea"/>
              </a:rPr>
              <a:t>của</a:t>
            </a:r>
            <a:r>
              <a:rPr lang="en-US" altLang="en-GB" sz="3600" b="1" dirty="0">
                <a:latin typeface="+mn-lt"/>
                <a:cs typeface="Algerian" panose="04020705040A02060702" charset="0"/>
                <a:sym typeface="+mn-ea"/>
              </a:rPr>
              <a:t> </a:t>
            </a:r>
            <a:r>
              <a:rPr lang="en-US" altLang="en-GB" sz="3600" b="1" dirty="0" err="1">
                <a:latin typeface="+mn-lt"/>
                <a:cs typeface="Algerian" panose="04020705040A02060702" charset="0"/>
                <a:sym typeface="+mn-ea"/>
              </a:rPr>
              <a:t>miếng</a:t>
            </a:r>
            <a:r>
              <a:rPr lang="en-US" altLang="en-GB" sz="3600" b="1" dirty="0">
                <a:latin typeface="+mn-lt"/>
                <a:cs typeface="Algerian" panose="04020705040A02060702" charset="0"/>
                <a:sym typeface="+mn-ea"/>
              </a:rPr>
              <a:t> </a:t>
            </a:r>
            <a:r>
              <a:rPr lang="en-US" altLang="en-GB" sz="3600" b="1" dirty="0" err="1">
                <a:latin typeface="+mn-lt"/>
                <a:cs typeface="Algerian" panose="04020705040A02060702" charset="0"/>
                <a:sym typeface="+mn-ea"/>
              </a:rPr>
              <a:t>bọt</a:t>
            </a:r>
            <a:r>
              <a:rPr lang="en-US" altLang="en-GB" sz="3600" b="1" dirty="0">
                <a:latin typeface="+mn-lt"/>
                <a:cs typeface="Algerian" panose="04020705040A02060702" charset="0"/>
                <a:sym typeface="+mn-ea"/>
              </a:rPr>
              <a:t> </a:t>
            </a:r>
            <a:r>
              <a:rPr lang="en-US" altLang="en-GB" sz="3600" b="1" dirty="0" err="1">
                <a:latin typeface="+mn-lt"/>
                <a:cs typeface="Algerian" panose="04020705040A02060702" charset="0"/>
                <a:sym typeface="+mn-ea"/>
              </a:rPr>
              <a:t>biển</a:t>
            </a:r>
            <a:r>
              <a:rPr lang="en-US" altLang="en-GB" sz="3600" b="1" dirty="0">
                <a:latin typeface="+mn-lt"/>
                <a:cs typeface="Algerian" panose="04020705040A02060702" charset="0"/>
                <a:sym typeface="+mn-ea"/>
              </a:rPr>
              <a:t> </a:t>
            </a:r>
            <a:r>
              <a:rPr lang="en-US" altLang="en-GB" sz="3600" b="1" dirty="0" err="1">
                <a:latin typeface="+mn-lt"/>
                <a:cs typeface="Algerian" panose="04020705040A02060702" charset="0"/>
                <a:sym typeface="+mn-ea"/>
              </a:rPr>
              <a:t>khô</a:t>
            </a:r>
            <a:r>
              <a:rPr lang="en-US" altLang="en-GB" sz="3600" b="1" dirty="0">
                <a:latin typeface="+mn-lt"/>
                <a:cs typeface="Algerian" panose="04020705040A02060702" charset="0"/>
                <a:sym typeface="+mn-ea"/>
              </a:rPr>
              <a:t> </a:t>
            </a:r>
            <a:r>
              <a:rPr lang="en-US" altLang="en-GB" sz="3600" b="1" dirty="0" err="1">
                <a:latin typeface="+mn-lt"/>
                <a:cs typeface="Algerian" panose="04020705040A02060702" charset="0"/>
                <a:sym typeface="+mn-ea"/>
              </a:rPr>
              <a:t>chứa</a:t>
            </a:r>
            <a:r>
              <a:rPr lang="en-US" altLang="en-GB" sz="3600" b="1" dirty="0">
                <a:latin typeface="+mn-lt"/>
                <a:cs typeface="Algerian" panose="04020705040A02060702" charset="0"/>
                <a:sym typeface="+mn-ea"/>
              </a:rPr>
              <a:t> </a:t>
            </a:r>
            <a:r>
              <a:rPr lang="en-US" altLang="en-GB" sz="3600" b="1" dirty="0" err="1">
                <a:latin typeface="+mn-lt"/>
                <a:cs typeface="Algerian" panose="04020705040A02060702" charset="0"/>
                <a:sym typeface="+mn-ea"/>
              </a:rPr>
              <a:t>gì</a:t>
            </a:r>
            <a:r>
              <a:rPr lang="en-US" altLang="en-GB" sz="3600" b="1" dirty="0">
                <a:latin typeface="+mn-lt"/>
                <a:cs typeface="Algerian" panose="04020705040A02060702" charset="0"/>
                <a:sym typeface="+mn-ea"/>
              </a:rPr>
              <a:t>?</a:t>
            </a:r>
            <a:endParaRPr lang="en-US" altLang="en-GB" sz="3600" b="1" dirty="0">
              <a:solidFill>
                <a:srgbClr val="000000"/>
              </a:solidFill>
              <a:latin typeface="+mn-lt"/>
              <a:cs typeface="Bernard MT Condensed" panose="02050806060905020404" charset="0"/>
            </a:endParaRPr>
          </a:p>
        </p:txBody>
      </p:sp>
      <p:pic>
        <p:nvPicPr>
          <p:cNvPr id="23" name="Picture 22"/>
          <p:cNvPicPr>
            <a:picLocks noChangeAspect="1"/>
          </p:cNvPicPr>
          <p:nvPr/>
        </p:nvPicPr>
        <p:blipFill>
          <a:blip r:embed="rId2"/>
          <a:stretch>
            <a:fillRect/>
          </a:stretch>
        </p:blipFill>
        <p:spPr>
          <a:xfrm>
            <a:off x="3044225" y="1799237"/>
            <a:ext cx="6509603" cy="3980462"/>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strVal val="#ppt_w+.3"/>
                                          </p:val>
                                        </p:tav>
                                        <p:tav tm="100000">
                                          <p:val>
                                            <p:strVal val="#ppt_w"/>
                                          </p:val>
                                        </p:tav>
                                      </p:tavLst>
                                    </p:anim>
                                    <p:anim calcmode="lin" valueType="num">
                                      <p:cBhvr>
                                        <p:cTn id="8" dur="1000" fill="hold"/>
                                        <p:tgtEl>
                                          <p:spTgt spid="21"/>
                                        </p:tgtEl>
                                        <p:attrNameLst>
                                          <p:attrName>ppt_h</p:attrName>
                                        </p:attrNameLst>
                                      </p:cBhvr>
                                      <p:tavLst>
                                        <p:tav tm="0">
                                          <p:val>
                                            <p:strVal val="#ppt_h"/>
                                          </p:val>
                                        </p:tav>
                                        <p:tav tm="100000">
                                          <p:val>
                                            <p:strVal val="#ppt_h"/>
                                          </p:val>
                                        </p:tav>
                                      </p:tavLst>
                                    </p:anim>
                                    <p:animEffect transition="in" filter="fade">
                                      <p:cBhvr>
                                        <p:cTn id="9" dur="10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anim calcmode="lin" valueType="num">
                                      <p:cBhvr>
                                        <p:cTn id="15" dur="1000" fill="hold"/>
                                        <p:tgtEl>
                                          <p:spTgt spid="23"/>
                                        </p:tgtEl>
                                        <p:attrNameLst>
                                          <p:attrName>ppt_x</p:attrName>
                                        </p:attrNameLst>
                                      </p:cBhvr>
                                      <p:tavLst>
                                        <p:tav tm="0">
                                          <p:val>
                                            <p:strVal val="#ppt_x"/>
                                          </p:val>
                                        </p:tav>
                                        <p:tav tm="100000">
                                          <p:val>
                                            <p:strVal val="#ppt_x"/>
                                          </p:val>
                                        </p:tav>
                                      </p:tavLst>
                                    </p:anim>
                                    <p:anim calcmode="lin" valueType="num">
                                      <p:cBhvr>
                                        <p:cTn id="1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1"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0" name="Rectangle: Rounded Corners 29"/>
          <p:cNvSpPr/>
          <p:nvPr/>
        </p:nvSpPr>
        <p:spPr>
          <a:xfrm>
            <a:off x="536795" y="163903"/>
            <a:ext cx="11376284" cy="1086928"/>
          </a:xfrm>
          <a:prstGeom prst="roundRect">
            <a:avLst>
              <a:gd name="adj" fmla="val 50000"/>
            </a:avLst>
          </a:prstGeom>
          <a:solidFill>
            <a:schemeClr val="accent3">
              <a:lumMod val="20000"/>
              <a:lumOff val="80000"/>
            </a:schemeClr>
          </a:solidFill>
          <a:ln w="57150">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3. Quan </a:t>
            </a:r>
            <a:r>
              <a:rPr kumimoji="0" lang="en-US" sz="36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sát</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hình</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3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và</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cho</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biết</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dự</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đoán</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ban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đầu</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của</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em</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có</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đúng</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không</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Giải</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thích</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kết</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quả</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quan</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sát</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được</a:t>
            </a:r>
            <a:r>
              <a:rPr kumimoji="0" lang="en-US" sz="36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a:t>
            </a:r>
            <a:endParaRPr kumimoji="0" lang="vi-VN" sz="36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pic>
        <p:nvPicPr>
          <p:cNvPr id="3" name="Picture 2"/>
          <p:cNvPicPr>
            <a:picLocks noChangeAspect="1"/>
          </p:cNvPicPr>
          <p:nvPr/>
        </p:nvPicPr>
        <p:blipFill>
          <a:blip r:embed="rId2"/>
          <a:stretch>
            <a:fillRect/>
          </a:stretch>
        </p:blipFill>
        <p:spPr>
          <a:xfrm>
            <a:off x="2339286" y="1569019"/>
            <a:ext cx="7496175" cy="3495675"/>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4" name="TextBox 3"/>
          <p:cNvSpPr txBox="1"/>
          <p:nvPr/>
        </p:nvSpPr>
        <p:spPr>
          <a:xfrm>
            <a:off x="1688526" y="5242418"/>
            <a:ext cx="9137625" cy="954107"/>
          </a:xfrm>
          <a:prstGeom prst="rect">
            <a:avLst/>
          </a:prstGeom>
          <a:solidFill>
            <a:schemeClr val="accent6">
              <a:lumMod val="40000"/>
              <a:lumOff val="60000"/>
            </a:schemeClr>
          </a:solidFill>
          <a:scene3d>
            <a:camera prst="orthographicFront"/>
            <a:lightRig rig="threePt" dir="t"/>
          </a:scene3d>
          <a:sp3d>
            <a:bevelT/>
          </a:sp3d>
        </p:spPr>
        <p:txBody>
          <a:bodyPr wrap="square" rtlCol="0">
            <a:spAutoFit/>
          </a:bodyPr>
          <a:lstStyle/>
          <a:p>
            <a:pPr algn="just"/>
            <a:r>
              <a:rPr lang="en-US" sz="2800" b="1" i="1" dirty="0" err="1">
                <a:solidFill>
                  <a:srgbClr val="FF0000"/>
                </a:solidFill>
                <a:cs typeface="Arial" panose="020B0604020202020204" pitchFamily="34" charset="0"/>
              </a:rPr>
              <a:t>Vì</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trong</a:t>
            </a:r>
            <a:r>
              <a:rPr lang="en-US" sz="2800" b="1" i="1" dirty="0">
                <a:solidFill>
                  <a:srgbClr val="FF0000"/>
                </a:solidFill>
                <a:cs typeface="Arial" panose="020B0604020202020204" pitchFamily="34" charset="0"/>
              </a:rPr>
              <a:t> chai </a:t>
            </a:r>
            <a:r>
              <a:rPr lang="en-US" sz="2800" b="1" i="1" dirty="0" err="1">
                <a:solidFill>
                  <a:srgbClr val="FF0000"/>
                </a:solidFill>
                <a:cs typeface="Arial" panose="020B0604020202020204" pitchFamily="34" charset="0"/>
              </a:rPr>
              <a:t>và</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trong</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miếng</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bọt</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biển</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có</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chứa</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không</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khí</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khi</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nước</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chiếm</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chỗ</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thì</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không</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khí</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thoát</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ra</a:t>
            </a:r>
            <a:r>
              <a:rPr lang="en-US" sz="2800" b="1" i="1" dirty="0">
                <a:solidFill>
                  <a:srgbClr val="FF0000"/>
                </a:solidFill>
                <a:cs typeface="Arial" panose="020B0604020202020204" pitchFamily="34" charset="0"/>
              </a:rPr>
              <a:t> </a:t>
            </a:r>
            <a:r>
              <a:rPr lang="en-US" sz="2800" b="1" i="1" dirty="0" err="1">
                <a:solidFill>
                  <a:srgbClr val="FF0000"/>
                </a:solidFill>
                <a:cs typeface="Arial" panose="020B0604020202020204" pitchFamily="34" charset="0"/>
              </a:rPr>
              <a:t>ngoài</a:t>
            </a:r>
            <a:r>
              <a:rPr lang="en-US" sz="2800" b="1" i="1" dirty="0">
                <a:solidFill>
                  <a:srgbClr val="FF0000"/>
                </a:solidFill>
                <a:cs typeface="Arial" panose="020B0604020202020204" pitchFamily="34" charset="0"/>
              </a:rPr>
              <a:t>.</a:t>
            </a:r>
            <a:endParaRPr lang="vi-VN" sz="2800" b="1" dirty="0">
              <a:cs typeface="Arial" panose="020B0604020202020204" pitchFamily="34" charset="0"/>
            </a:endParaRPr>
          </a:p>
        </p:txBody>
      </p:sp>
      <p:sp>
        <p:nvSpPr>
          <p:cNvPr id="5" name="Oval 4"/>
          <p:cNvSpPr/>
          <p:nvPr/>
        </p:nvSpPr>
        <p:spPr>
          <a:xfrm>
            <a:off x="2794958" y="2294626"/>
            <a:ext cx="785004" cy="11128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866626" y="2303253"/>
            <a:ext cx="1026543" cy="11128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4" grpId="0" animBg="1"/>
      <p:bldP spid="5"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grpSp>
        <p:nvGrpSpPr>
          <p:cNvPr id="2" name="Group 1"/>
          <p:cNvGrpSpPr/>
          <p:nvPr/>
        </p:nvGrpSpPr>
        <p:grpSpPr>
          <a:xfrm>
            <a:off x="3070452" y="1493870"/>
            <a:ext cx="7065586" cy="2759432"/>
            <a:chOff x="586609" y="1050589"/>
            <a:chExt cx="4970286" cy="2759432"/>
          </a:xfrm>
        </p:grpSpPr>
        <p:pic>
          <p:nvPicPr>
            <p:cNvPr id="3" name="Picture 4"/>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586609" y="1050589"/>
              <a:ext cx="4970286" cy="2759432"/>
            </a:xfrm>
            <a:prstGeom prst="rect">
              <a:avLst/>
            </a:prstGeom>
          </p:spPr>
        </p:pic>
        <p:sp>
          <p:nvSpPr>
            <p:cNvPr id="5" name="TextBox 4"/>
            <p:cNvSpPr txBox="1"/>
            <p:nvPr/>
          </p:nvSpPr>
          <p:spPr>
            <a:xfrm>
              <a:off x="775112" y="1483664"/>
              <a:ext cx="4612212" cy="1569660"/>
            </a:xfrm>
            <a:prstGeom prst="rect">
              <a:avLst/>
            </a:prstGeom>
            <a:noFill/>
          </p:spPr>
          <p:txBody>
            <a:bodyPr wrap="square" rtlCol="0">
              <a:spAutoFit/>
            </a:bodyPr>
            <a:lstStyle/>
            <a:p>
              <a:pPr algn="ctr"/>
              <a:r>
                <a:rPr lang="en-US" sz="4800" b="1" dirty="0" err="1">
                  <a:solidFill>
                    <a:srgbClr val="FF0000"/>
                  </a:solidFill>
                  <a:latin typeface="+mj-lt"/>
                </a:rPr>
                <a:t>Hoạt</a:t>
              </a:r>
              <a:r>
                <a:rPr lang="en-US" sz="4800" b="1" dirty="0">
                  <a:solidFill>
                    <a:srgbClr val="FF0000"/>
                  </a:solidFill>
                  <a:latin typeface="+mj-lt"/>
                </a:rPr>
                <a:t> </a:t>
              </a:r>
              <a:r>
                <a:rPr lang="en-US" sz="4800" b="1" dirty="0" err="1">
                  <a:solidFill>
                    <a:srgbClr val="FF0000"/>
                  </a:solidFill>
                  <a:latin typeface="+mj-lt"/>
                </a:rPr>
                <a:t>động</a:t>
              </a:r>
              <a:r>
                <a:rPr lang="en-US" sz="4800" b="1" dirty="0">
                  <a:solidFill>
                    <a:srgbClr val="FF0000"/>
                  </a:solidFill>
                  <a:latin typeface="+mj-lt"/>
                </a:rPr>
                <a:t> 2: </a:t>
              </a:r>
              <a:r>
                <a:rPr lang="en-US" sz="4800" b="1" dirty="0" err="1">
                  <a:solidFill>
                    <a:srgbClr val="FF0000"/>
                  </a:solidFill>
                  <a:latin typeface="+mj-lt"/>
                </a:rPr>
                <a:t>Không</a:t>
              </a:r>
              <a:r>
                <a:rPr lang="en-US" sz="4800" b="1" dirty="0">
                  <a:solidFill>
                    <a:srgbClr val="FF0000"/>
                  </a:solidFill>
                  <a:latin typeface="+mj-lt"/>
                </a:rPr>
                <a:t> </a:t>
              </a:r>
              <a:r>
                <a:rPr lang="en-US" sz="4800" b="1" dirty="0" err="1">
                  <a:solidFill>
                    <a:srgbClr val="FF0000"/>
                  </a:solidFill>
                  <a:latin typeface="+mj-lt"/>
                </a:rPr>
                <a:t>khí</a:t>
              </a:r>
              <a:r>
                <a:rPr lang="en-US" sz="4800" b="1" dirty="0">
                  <a:solidFill>
                    <a:srgbClr val="FF0000"/>
                  </a:solidFill>
                  <a:latin typeface="+mj-lt"/>
                </a:rPr>
                <a:t> </a:t>
              </a:r>
              <a:r>
                <a:rPr lang="en-US" sz="4800" b="1" dirty="0" err="1">
                  <a:solidFill>
                    <a:srgbClr val="FF0000"/>
                  </a:solidFill>
                  <a:latin typeface="+mj-lt"/>
                </a:rPr>
                <a:t>có</a:t>
              </a:r>
              <a:r>
                <a:rPr lang="en-US" sz="4800" b="1" dirty="0">
                  <a:solidFill>
                    <a:srgbClr val="FF0000"/>
                  </a:solidFill>
                  <a:latin typeface="+mj-lt"/>
                </a:rPr>
                <a:t> </a:t>
              </a:r>
              <a:r>
                <a:rPr lang="en-US" sz="4800" b="1" dirty="0" err="1">
                  <a:solidFill>
                    <a:srgbClr val="FF0000"/>
                  </a:solidFill>
                  <a:latin typeface="+mj-lt"/>
                </a:rPr>
                <a:t>những</a:t>
              </a:r>
              <a:r>
                <a:rPr lang="en-US" sz="4800" b="1" dirty="0">
                  <a:solidFill>
                    <a:srgbClr val="FF0000"/>
                  </a:solidFill>
                  <a:latin typeface="+mj-lt"/>
                </a:rPr>
                <a:t> </a:t>
              </a:r>
              <a:r>
                <a:rPr lang="en-US" sz="4800" b="1" dirty="0" err="1">
                  <a:solidFill>
                    <a:srgbClr val="FF0000"/>
                  </a:solidFill>
                  <a:latin typeface="+mj-lt"/>
                </a:rPr>
                <a:t>tính</a:t>
              </a:r>
              <a:r>
                <a:rPr lang="en-US" sz="4800" b="1" dirty="0">
                  <a:solidFill>
                    <a:srgbClr val="FF0000"/>
                  </a:solidFill>
                  <a:latin typeface="+mj-lt"/>
                </a:rPr>
                <a:t> </a:t>
              </a:r>
              <a:r>
                <a:rPr lang="en-US" sz="4800" b="1" dirty="0" err="1">
                  <a:solidFill>
                    <a:srgbClr val="FF0000"/>
                  </a:solidFill>
                  <a:latin typeface="+mj-lt"/>
                </a:rPr>
                <a:t>chất</a:t>
              </a:r>
              <a:r>
                <a:rPr lang="en-US" sz="4800" b="1" dirty="0">
                  <a:solidFill>
                    <a:srgbClr val="FF0000"/>
                  </a:solidFill>
                  <a:latin typeface="+mj-lt"/>
                </a:rPr>
                <a:t> </a:t>
              </a:r>
              <a:r>
                <a:rPr lang="en-US" sz="4800" b="1" dirty="0" err="1">
                  <a:solidFill>
                    <a:srgbClr val="FF0000"/>
                  </a:solidFill>
                  <a:latin typeface="+mj-lt"/>
                </a:rPr>
                <a:t>gì</a:t>
              </a:r>
              <a:r>
                <a:rPr lang="en-US" sz="4800" b="1" dirty="0">
                  <a:solidFill>
                    <a:srgbClr val="FF0000"/>
                  </a:solidFill>
                  <a:latin typeface="+mj-lt"/>
                </a:rPr>
                <a:t>?</a:t>
              </a:r>
              <a:endParaRPr lang="en-US" sz="4800" b="1" dirty="0">
                <a:solidFill>
                  <a:srgbClr val="FF0000"/>
                </a:solidFill>
                <a:latin typeface="+mj-lt"/>
              </a:endParaRPr>
            </a:p>
          </p:txBody>
        </p:sp>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458" y="2745928"/>
            <a:ext cx="3081829" cy="3461131"/>
          </a:xfrm>
          <a:prstGeom prst="rect">
            <a:avLst/>
          </a:prstGeom>
        </p:spPr>
      </p:pic>
      <p:pic>
        <p:nvPicPr>
          <p:cNvPr id="7" name="Picture 6" descr="A cartoon cloud with a black background&#10;&#10;Description automatically generated"/>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83411" y="-694067"/>
            <a:ext cx="3506278" cy="3506278"/>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3346314" y="349600"/>
            <a:ext cx="5797684" cy="646331"/>
          </a:xfrm>
          <a:prstGeom prst="rect">
            <a:avLst/>
          </a:prstGeom>
          <a:solidFill>
            <a:schemeClr val="accent6">
              <a:lumMod val="40000"/>
              <a:lumOff val="60000"/>
            </a:schemeClr>
          </a:solidFill>
          <a:scene3d>
            <a:camera prst="orthographicFront"/>
            <a:lightRig rig="threePt" dir="t"/>
          </a:scene3d>
          <a:sp3d>
            <a:bevelT/>
          </a:sp3d>
        </p:spPr>
        <p:txBody>
          <a:bodyPr wrap="square" rtlCol="0">
            <a:spAutoFit/>
          </a:bodyPr>
          <a:lstStyle/>
          <a:p>
            <a:pPr algn="ctr"/>
            <a:r>
              <a:rPr lang="en-US" sz="3600" b="1" dirty="0" err="1">
                <a:solidFill>
                  <a:srgbClr val="C00000"/>
                </a:solidFill>
                <a:latin typeface="Cambria" panose="02040503050406030204" pitchFamily="18" charset="0"/>
                <a:ea typeface="Cambria" panose="02040503050406030204" pitchFamily="18" charset="0"/>
              </a:rPr>
              <a:t>Quanh</a:t>
            </a:r>
            <a:r>
              <a:rPr lang="en-US" sz="3600" b="1" dirty="0">
                <a:solidFill>
                  <a:srgbClr val="C00000"/>
                </a:solidFill>
                <a:latin typeface="Cambria" panose="02040503050406030204" pitchFamily="18" charset="0"/>
                <a:ea typeface="Cambria" panose="02040503050406030204" pitchFamily="18" charset="0"/>
              </a:rPr>
              <a:t> </a:t>
            </a:r>
            <a:r>
              <a:rPr lang="en-US" sz="3600" b="1" dirty="0" err="1">
                <a:solidFill>
                  <a:srgbClr val="C00000"/>
                </a:solidFill>
                <a:latin typeface="Cambria" panose="02040503050406030204" pitchFamily="18" charset="0"/>
                <a:ea typeface="Cambria" panose="02040503050406030204" pitchFamily="18" charset="0"/>
              </a:rPr>
              <a:t>em</a:t>
            </a:r>
            <a:r>
              <a:rPr lang="en-US" sz="3600" b="1" dirty="0">
                <a:solidFill>
                  <a:srgbClr val="C00000"/>
                </a:solidFill>
                <a:latin typeface="Cambria" panose="02040503050406030204" pitchFamily="18" charset="0"/>
                <a:ea typeface="Cambria" panose="02040503050406030204" pitchFamily="18" charset="0"/>
              </a:rPr>
              <a:t> </a:t>
            </a:r>
            <a:r>
              <a:rPr lang="en-US" sz="3600" b="1" dirty="0" err="1">
                <a:solidFill>
                  <a:srgbClr val="C00000"/>
                </a:solidFill>
                <a:latin typeface="Cambria" panose="02040503050406030204" pitchFamily="18" charset="0"/>
                <a:ea typeface="Cambria" panose="02040503050406030204" pitchFamily="18" charset="0"/>
              </a:rPr>
              <a:t>là</a:t>
            </a:r>
            <a:r>
              <a:rPr lang="en-US" sz="3600" b="1" dirty="0">
                <a:solidFill>
                  <a:srgbClr val="C00000"/>
                </a:solidFill>
                <a:latin typeface="Cambria" panose="02040503050406030204" pitchFamily="18" charset="0"/>
                <a:ea typeface="Cambria" panose="02040503050406030204" pitchFamily="18" charset="0"/>
              </a:rPr>
              <a:t> </a:t>
            </a:r>
            <a:r>
              <a:rPr lang="en-US" sz="3600" b="1" dirty="0" err="1">
                <a:solidFill>
                  <a:srgbClr val="C00000"/>
                </a:solidFill>
                <a:latin typeface="Cambria" panose="02040503050406030204" pitchFamily="18" charset="0"/>
                <a:ea typeface="Cambria" panose="02040503050406030204" pitchFamily="18" charset="0"/>
              </a:rPr>
              <a:t>không</a:t>
            </a:r>
            <a:r>
              <a:rPr lang="en-US" sz="3600" b="1" dirty="0">
                <a:solidFill>
                  <a:srgbClr val="C00000"/>
                </a:solidFill>
                <a:latin typeface="Cambria" panose="02040503050406030204" pitchFamily="18" charset="0"/>
                <a:ea typeface="Cambria" panose="02040503050406030204" pitchFamily="18" charset="0"/>
              </a:rPr>
              <a:t> </a:t>
            </a:r>
            <a:r>
              <a:rPr lang="en-US" sz="3600" b="1" dirty="0" err="1">
                <a:solidFill>
                  <a:srgbClr val="C00000"/>
                </a:solidFill>
                <a:latin typeface="Cambria" panose="02040503050406030204" pitchFamily="18" charset="0"/>
                <a:ea typeface="Cambria" panose="02040503050406030204" pitchFamily="18" charset="0"/>
              </a:rPr>
              <a:t>khí</a:t>
            </a:r>
            <a:r>
              <a:rPr lang="en-US" sz="3600" b="1" dirty="0">
                <a:solidFill>
                  <a:srgbClr val="C00000"/>
                </a:solidFill>
                <a:latin typeface="Cambria" panose="02040503050406030204" pitchFamily="18" charset="0"/>
                <a:ea typeface="Cambria" panose="02040503050406030204" pitchFamily="18" charset="0"/>
              </a:rPr>
              <a:t>.</a:t>
            </a:r>
            <a:endParaRPr lang="en-US" sz="3600" b="1" dirty="0">
              <a:solidFill>
                <a:srgbClr val="C00000"/>
              </a:solidFill>
              <a:latin typeface="Cambria" panose="02040503050406030204" pitchFamily="18" charset="0"/>
              <a:ea typeface="Cambria" panose="02040503050406030204" pitchFamily="18" charset="0"/>
            </a:endParaRPr>
          </a:p>
        </p:txBody>
      </p:sp>
      <p:grpSp>
        <p:nvGrpSpPr>
          <p:cNvPr id="6" name="Google Shape;3752;p60"/>
          <p:cNvGrpSpPr/>
          <p:nvPr/>
        </p:nvGrpSpPr>
        <p:grpSpPr>
          <a:xfrm>
            <a:off x="271" y="2631057"/>
            <a:ext cx="2147705" cy="3784180"/>
            <a:chOff x="1441500" y="1108025"/>
            <a:chExt cx="1139372" cy="2072584"/>
          </a:xfrm>
        </p:grpSpPr>
        <p:sp>
          <p:nvSpPr>
            <p:cNvPr id="7" name="Google Shape;3753;p60"/>
            <p:cNvSpPr/>
            <p:nvPr/>
          </p:nvSpPr>
          <p:spPr>
            <a:xfrm>
              <a:off x="1750059" y="2516337"/>
              <a:ext cx="291964" cy="631081"/>
            </a:xfrm>
            <a:custGeom>
              <a:avLst/>
              <a:gdLst/>
              <a:ahLst/>
              <a:cxnLst/>
              <a:rect l="l" t="t" r="r" b="b"/>
              <a:pathLst>
                <a:path w="4941" h="10680" extrusionOk="0">
                  <a:moveTo>
                    <a:pt x="2586" y="0"/>
                  </a:moveTo>
                  <a:cubicBezTo>
                    <a:pt x="2586" y="0"/>
                    <a:pt x="1412" y="6634"/>
                    <a:pt x="1637" y="9635"/>
                  </a:cubicBezTo>
                  <a:cubicBezTo>
                    <a:pt x="1637" y="9635"/>
                    <a:pt x="0" y="10435"/>
                    <a:pt x="497" y="10600"/>
                  </a:cubicBezTo>
                  <a:cubicBezTo>
                    <a:pt x="659" y="10654"/>
                    <a:pt x="990" y="10679"/>
                    <a:pt x="1366" y="10679"/>
                  </a:cubicBezTo>
                  <a:cubicBezTo>
                    <a:pt x="2149" y="10679"/>
                    <a:pt x="3123" y="10569"/>
                    <a:pt x="3130" y="10373"/>
                  </a:cubicBezTo>
                  <a:cubicBezTo>
                    <a:pt x="3139" y="10084"/>
                    <a:pt x="4941" y="677"/>
                    <a:pt x="4941" y="677"/>
                  </a:cubicBezTo>
                  <a:lnTo>
                    <a:pt x="2586" y="0"/>
                  </a:lnTo>
                  <a:close/>
                </a:path>
              </a:pathLst>
            </a:custGeom>
            <a:solidFill>
              <a:srgbClr val="EDBB7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8" name="Google Shape;3754;p60"/>
            <p:cNvSpPr/>
            <p:nvPr/>
          </p:nvSpPr>
          <p:spPr>
            <a:xfrm>
              <a:off x="1791657" y="2998498"/>
              <a:ext cx="164270" cy="151034"/>
            </a:xfrm>
            <a:custGeom>
              <a:avLst/>
              <a:gdLst/>
              <a:ahLst/>
              <a:cxnLst/>
              <a:rect l="l" t="t" r="r" b="b"/>
              <a:pathLst>
                <a:path w="2780" h="2556" extrusionOk="0">
                  <a:moveTo>
                    <a:pt x="874" y="1"/>
                  </a:moveTo>
                  <a:cubicBezTo>
                    <a:pt x="882" y="546"/>
                    <a:pt x="902" y="1042"/>
                    <a:pt x="933" y="1472"/>
                  </a:cubicBezTo>
                  <a:cubicBezTo>
                    <a:pt x="933" y="1472"/>
                    <a:pt x="503" y="1632"/>
                    <a:pt x="54" y="1826"/>
                  </a:cubicBezTo>
                  <a:lnTo>
                    <a:pt x="1" y="2556"/>
                  </a:lnTo>
                  <a:cubicBezTo>
                    <a:pt x="992" y="2556"/>
                    <a:pt x="2564" y="2426"/>
                    <a:pt x="2572" y="2219"/>
                  </a:cubicBezTo>
                  <a:cubicBezTo>
                    <a:pt x="2575" y="2137"/>
                    <a:pt x="2659" y="1351"/>
                    <a:pt x="2780" y="268"/>
                  </a:cubicBezTo>
                  <a:cubicBezTo>
                    <a:pt x="2202" y="200"/>
                    <a:pt x="1461" y="110"/>
                    <a:pt x="874" y="1"/>
                  </a:cubicBezTo>
                  <a:close/>
                </a:path>
              </a:pathLst>
            </a:custGeom>
            <a:solidFill>
              <a:schemeClr val="lt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10" name="Google Shape;3755;p60"/>
            <p:cNvSpPr/>
            <p:nvPr/>
          </p:nvSpPr>
          <p:spPr>
            <a:xfrm>
              <a:off x="2088930" y="2465225"/>
              <a:ext cx="332499" cy="713216"/>
            </a:xfrm>
            <a:custGeom>
              <a:avLst/>
              <a:gdLst/>
              <a:ahLst/>
              <a:cxnLst/>
              <a:rect l="l" t="t" r="r" b="b"/>
              <a:pathLst>
                <a:path w="5627" h="12070" extrusionOk="0">
                  <a:moveTo>
                    <a:pt x="2443" y="0"/>
                  </a:moveTo>
                  <a:lnTo>
                    <a:pt x="0" y="180"/>
                  </a:lnTo>
                  <a:cubicBezTo>
                    <a:pt x="0" y="180"/>
                    <a:pt x="1331" y="10873"/>
                    <a:pt x="1286" y="11157"/>
                  </a:cubicBezTo>
                  <a:cubicBezTo>
                    <a:pt x="1243" y="11431"/>
                    <a:pt x="4316" y="12070"/>
                    <a:pt x="5029" y="12070"/>
                  </a:cubicBezTo>
                  <a:cubicBezTo>
                    <a:pt x="5059" y="12070"/>
                    <a:pt x="5086" y="12069"/>
                    <a:pt x="5107" y="12066"/>
                  </a:cubicBezTo>
                  <a:cubicBezTo>
                    <a:pt x="5626" y="12004"/>
                    <a:pt x="3153" y="10651"/>
                    <a:pt x="3153" y="10651"/>
                  </a:cubicBezTo>
                  <a:cubicBezTo>
                    <a:pt x="3212" y="8978"/>
                    <a:pt x="2443" y="0"/>
                    <a:pt x="2443" y="0"/>
                  </a:cubicBezTo>
                  <a:close/>
                </a:path>
              </a:pathLst>
            </a:custGeom>
            <a:solidFill>
              <a:srgbClr val="EDBB7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11" name="Google Shape;3756;p60"/>
            <p:cNvSpPr/>
            <p:nvPr/>
          </p:nvSpPr>
          <p:spPr>
            <a:xfrm>
              <a:off x="2154105" y="3015929"/>
              <a:ext cx="165275" cy="153989"/>
            </a:xfrm>
            <a:custGeom>
              <a:avLst/>
              <a:gdLst/>
              <a:ahLst/>
              <a:cxnLst/>
              <a:rect l="l" t="t" r="r" b="b"/>
              <a:pathLst>
                <a:path w="2797" h="2606" extrusionOk="0">
                  <a:moveTo>
                    <a:pt x="2022" y="1"/>
                  </a:moveTo>
                  <a:cubicBezTo>
                    <a:pt x="1785" y="9"/>
                    <a:pt x="1450" y="16"/>
                    <a:pt x="1044" y="16"/>
                  </a:cubicBezTo>
                  <a:cubicBezTo>
                    <a:pt x="735" y="16"/>
                    <a:pt x="383" y="12"/>
                    <a:pt x="1" y="1"/>
                  </a:cubicBezTo>
                  <a:lnTo>
                    <a:pt x="1" y="1"/>
                  </a:lnTo>
                  <a:cubicBezTo>
                    <a:pt x="119" y="1042"/>
                    <a:pt x="194" y="1769"/>
                    <a:pt x="183" y="1839"/>
                  </a:cubicBezTo>
                  <a:cubicBezTo>
                    <a:pt x="152" y="2030"/>
                    <a:pt x="1649" y="2401"/>
                    <a:pt x="2797" y="2606"/>
                  </a:cubicBezTo>
                  <a:lnTo>
                    <a:pt x="2668" y="1682"/>
                  </a:lnTo>
                  <a:cubicBezTo>
                    <a:pt x="2322" y="1480"/>
                    <a:pt x="2053" y="1334"/>
                    <a:pt x="2053" y="1334"/>
                  </a:cubicBezTo>
                  <a:cubicBezTo>
                    <a:pt x="2058" y="1059"/>
                    <a:pt x="2050" y="590"/>
                    <a:pt x="2022" y="1"/>
                  </a:cubicBezTo>
                  <a:close/>
                </a:path>
              </a:pathLst>
            </a:custGeom>
            <a:solidFill>
              <a:schemeClr val="lt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12" name="Google Shape;3757;p60"/>
            <p:cNvSpPr/>
            <p:nvPr/>
          </p:nvSpPr>
          <p:spPr>
            <a:xfrm>
              <a:off x="1841410" y="2577375"/>
              <a:ext cx="471361" cy="216328"/>
            </a:xfrm>
            <a:custGeom>
              <a:avLst/>
              <a:gdLst/>
              <a:ahLst/>
              <a:cxnLst/>
              <a:rect l="l" t="t" r="r" b="b"/>
              <a:pathLst>
                <a:path w="7977" h="3661" extrusionOk="0">
                  <a:moveTo>
                    <a:pt x="63" y="0"/>
                  </a:moveTo>
                  <a:lnTo>
                    <a:pt x="1" y="3546"/>
                  </a:lnTo>
                  <a:lnTo>
                    <a:pt x="3412" y="3661"/>
                  </a:lnTo>
                  <a:lnTo>
                    <a:pt x="3872" y="1637"/>
                  </a:lnTo>
                  <a:lnTo>
                    <a:pt x="4383" y="3571"/>
                  </a:lnTo>
                  <a:lnTo>
                    <a:pt x="7977" y="3532"/>
                  </a:lnTo>
                  <a:lnTo>
                    <a:pt x="7642" y="323"/>
                  </a:lnTo>
                  <a:lnTo>
                    <a:pt x="63" y="0"/>
                  </a:lnTo>
                  <a:close/>
                </a:path>
              </a:pathLst>
            </a:custGeom>
            <a:solidFill>
              <a:schemeClr val="dk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13" name="Google Shape;3758;p60"/>
            <p:cNvSpPr/>
            <p:nvPr/>
          </p:nvSpPr>
          <p:spPr>
            <a:xfrm>
              <a:off x="2146778" y="3031705"/>
              <a:ext cx="275123" cy="146425"/>
            </a:xfrm>
            <a:custGeom>
              <a:avLst/>
              <a:gdLst/>
              <a:ahLst/>
              <a:cxnLst/>
              <a:rect l="l" t="t" r="r" b="b"/>
              <a:pathLst>
                <a:path w="4656" h="2478" extrusionOk="0">
                  <a:moveTo>
                    <a:pt x="2064" y="0"/>
                  </a:moveTo>
                  <a:cubicBezTo>
                    <a:pt x="1739" y="0"/>
                    <a:pt x="1463" y="259"/>
                    <a:pt x="1458" y="593"/>
                  </a:cubicBezTo>
                  <a:lnTo>
                    <a:pt x="434" y="424"/>
                  </a:lnTo>
                  <a:cubicBezTo>
                    <a:pt x="415" y="421"/>
                    <a:pt x="396" y="420"/>
                    <a:pt x="378" y="420"/>
                  </a:cubicBezTo>
                  <a:cubicBezTo>
                    <a:pt x="183" y="420"/>
                    <a:pt x="19" y="580"/>
                    <a:pt x="32" y="781"/>
                  </a:cubicBezTo>
                  <a:cubicBezTo>
                    <a:pt x="46" y="1202"/>
                    <a:pt x="55" y="1469"/>
                    <a:pt x="46" y="1511"/>
                  </a:cubicBezTo>
                  <a:cubicBezTo>
                    <a:pt x="0" y="1783"/>
                    <a:pt x="3328" y="2477"/>
                    <a:pt x="4054" y="2477"/>
                  </a:cubicBezTo>
                  <a:cubicBezTo>
                    <a:pt x="4084" y="2477"/>
                    <a:pt x="4110" y="2476"/>
                    <a:pt x="4131" y="2474"/>
                  </a:cubicBezTo>
                  <a:cubicBezTo>
                    <a:pt x="4656" y="2415"/>
                    <a:pt x="2693" y="994"/>
                    <a:pt x="2693" y="994"/>
                  </a:cubicBezTo>
                  <a:cubicBezTo>
                    <a:pt x="2699" y="887"/>
                    <a:pt x="2699" y="756"/>
                    <a:pt x="2696" y="598"/>
                  </a:cubicBezTo>
                  <a:cubicBezTo>
                    <a:pt x="2691" y="295"/>
                    <a:pt x="2458" y="40"/>
                    <a:pt x="2157" y="9"/>
                  </a:cubicBezTo>
                  <a:lnTo>
                    <a:pt x="2124" y="3"/>
                  </a:lnTo>
                  <a:cubicBezTo>
                    <a:pt x="2104" y="1"/>
                    <a:pt x="2084" y="0"/>
                    <a:pt x="2064"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14" name="Google Shape;3759;p60"/>
            <p:cNvSpPr/>
            <p:nvPr/>
          </p:nvSpPr>
          <p:spPr>
            <a:xfrm>
              <a:off x="2286640" y="3090439"/>
              <a:ext cx="32736" cy="13473"/>
            </a:xfrm>
            <a:custGeom>
              <a:avLst/>
              <a:gdLst/>
              <a:ahLst/>
              <a:cxnLst/>
              <a:rect l="l" t="t" r="r" b="b"/>
              <a:pathLst>
                <a:path w="554" h="228" fill="none" extrusionOk="0">
                  <a:moveTo>
                    <a:pt x="554" y="6"/>
                  </a:moveTo>
                  <a:cubicBezTo>
                    <a:pt x="554" y="6"/>
                    <a:pt x="161" y="0"/>
                    <a:pt x="1" y="228"/>
                  </a:cubicBezTo>
                </a:path>
              </a:pathLst>
            </a:custGeom>
            <a:solidFill>
              <a:schemeClr val="lt1"/>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16" name="Google Shape;3760;p60"/>
            <p:cNvSpPr/>
            <p:nvPr/>
          </p:nvSpPr>
          <p:spPr>
            <a:xfrm>
              <a:off x="2302771" y="3106157"/>
              <a:ext cx="32854" cy="13532"/>
            </a:xfrm>
            <a:custGeom>
              <a:avLst/>
              <a:gdLst/>
              <a:ahLst/>
              <a:cxnLst/>
              <a:rect l="l" t="t" r="r" b="b"/>
              <a:pathLst>
                <a:path w="556" h="229" fill="none" extrusionOk="0">
                  <a:moveTo>
                    <a:pt x="556" y="6"/>
                  </a:moveTo>
                  <a:cubicBezTo>
                    <a:pt x="556" y="6"/>
                    <a:pt x="163" y="1"/>
                    <a:pt x="0" y="228"/>
                  </a:cubicBezTo>
                </a:path>
              </a:pathLst>
            </a:custGeom>
            <a:solidFill>
              <a:schemeClr val="lt1"/>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17" name="Google Shape;3761;p60"/>
            <p:cNvSpPr/>
            <p:nvPr/>
          </p:nvSpPr>
          <p:spPr>
            <a:xfrm>
              <a:off x="2319848" y="3121461"/>
              <a:ext cx="32736" cy="13650"/>
            </a:xfrm>
            <a:custGeom>
              <a:avLst/>
              <a:gdLst/>
              <a:ahLst/>
              <a:cxnLst/>
              <a:rect l="l" t="t" r="r" b="b"/>
              <a:pathLst>
                <a:path w="554" h="231" fill="none" extrusionOk="0">
                  <a:moveTo>
                    <a:pt x="553" y="9"/>
                  </a:moveTo>
                  <a:cubicBezTo>
                    <a:pt x="553" y="9"/>
                    <a:pt x="160" y="0"/>
                    <a:pt x="0" y="230"/>
                  </a:cubicBezTo>
                </a:path>
              </a:pathLst>
            </a:custGeom>
            <a:solidFill>
              <a:schemeClr val="lt1"/>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18" name="Google Shape;3762;p60"/>
            <p:cNvSpPr/>
            <p:nvPr/>
          </p:nvSpPr>
          <p:spPr>
            <a:xfrm>
              <a:off x="2146601" y="3113661"/>
              <a:ext cx="251428" cy="64763"/>
            </a:xfrm>
            <a:custGeom>
              <a:avLst/>
              <a:gdLst/>
              <a:ahLst/>
              <a:cxnLst/>
              <a:rect l="l" t="t" r="r" b="b"/>
              <a:pathLst>
                <a:path w="4255" h="1096" extrusionOk="0">
                  <a:moveTo>
                    <a:pt x="49" y="0"/>
                  </a:moveTo>
                  <a:cubicBezTo>
                    <a:pt x="49" y="68"/>
                    <a:pt x="46" y="112"/>
                    <a:pt x="43" y="127"/>
                  </a:cubicBezTo>
                  <a:cubicBezTo>
                    <a:pt x="0" y="399"/>
                    <a:pt x="3337" y="1096"/>
                    <a:pt x="4056" y="1096"/>
                  </a:cubicBezTo>
                  <a:cubicBezTo>
                    <a:pt x="4084" y="1096"/>
                    <a:pt x="4108" y="1094"/>
                    <a:pt x="4128" y="1092"/>
                  </a:cubicBezTo>
                  <a:cubicBezTo>
                    <a:pt x="4254" y="1078"/>
                    <a:pt x="4240" y="988"/>
                    <a:pt x="4145" y="859"/>
                  </a:cubicBezTo>
                  <a:cubicBezTo>
                    <a:pt x="3174" y="778"/>
                    <a:pt x="1450" y="365"/>
                    <a:pt x="49" y="0"/>
                  </a:cubicBezTo>
                  <a:close/>
                </a:path>
              </a:pathLst>
            </a:custGeom>
            <a:solidFill>
              <a:schemeClr val="lt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19" name="Google Shape;3763;p60"/>
            <p:cNvSpPr/>
            <p:nvPr/>
          </p:nvSpPr>
          <p:spPr>
            <a:xfrm>
              <a:off x="1704738" y="3046300"/>
              <a:ext cx="249714" cy="128048"/>
            </a:xfrm>
            <a:custGeom>
              <a:avLst/>
              <a:gdLst/>
              <a:ahLst/>
              <a:cxnLst/>
              <a:rect l="l" t="t" r="r" b="b"/>
              <a:pathLst>
                <a:path w="4226" h="2167" extrusionOk="0">
                  <a:moveTo>
                    <a:pt x="1884" y="0"/>
                  </a:moveTo>
                  <a:cubicBezTo>
                    <a:pt x="1686" y="0"/>
                    <a:pt x="1540" y="180"/>
                    <a:pt x="1576" y="374"/>
                  </a:cubicBezTo>
                  <a:cubicBezTo>
                    <a:pt x="1615" y="570"/>
                    <a:pt x="1654" y="767"/>
                    <a:pt x="1696" y="879"/>
                  </a:cubicBezTo>
                  <a:cubicBezTo>
                    <a:pt x="1696" y="879"/>
                    <a:pt x="1" y="1971"/>
                    <a:pt x="503" y="2114"/>
                  </a:cubicBezTo>
                  <a:cubicBezTo>
                    <a:pt x="632" y="2150"/>
                    <a:pt x="936" y="2166"/>
                    <a:pt x="1318" y="2166"/>
                  </a:cubicBezTo>
                  <a:cubicBezTo>
                    <a:pt x="2437" y="2166"/>
                    <a:pt x="4226" y="2025"/>
                    <a:pt x="4226" y="1811"/>
                  </a:cubicBezTo>
                  <a:cubicBezTo>
                    <a:pt x="4226" y="1763"/>
                    <a:pt x="4217" y="1522"/>
                    <a:pt x="4212" y="1143"/>
                  </a:cubicBezTo>
                  <a:cubicBezTo>
                    <a:pt x="4204" y="905"/>
                    <a:pt x="4009" y="717"/>
                    <a:pt x="3775" y="717"/>
                  </a:cubicBezTo>
                  <a:cubicBezTo>
                    <a:pt x="3761" y="717"/>
                    <a:pt x="3746" y="718"/>
                    <a:pt x="3732" y="719"/>
                  </a:cubicBezTo>
                  <a:lnTo>
                    <a:pt x="2701" y="823"/>
                  </a:lnTo>
                  <a:lnTo>
                    <a:pt x="2811" y="410"/>
                  </a:lnTo>
                  <a:cubicBezTo>
                    <a:pt x="2864" y="211"/>
                    <a:pt x="2715" y="14"/>
                    <a:pt x="2510" y="9"/>
                  </a:cubicBezTo>
                  <a:lnTo>
                    <a:pt x="1893" y="0"/>
                  </a:lnTo>
                  <a:cubicBezTo>
                    <a:pt x="1890" y="0"/>
                    <a:pt x="1887" y="0"/>
                    <a:pt x="1884"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20" name="Google Shape;3764;p60"/>
            <p:cNvSpPr/>
            <p:nvPr/>
          </p:nvSpPr>
          <p:spPr>
            <a:xfrm>
              <a:off x="1727960" y="3144505"/>
              <a:ext cx="226492" cy="36104"/>
            </a:xfrm>
            <a:custGeom>
              <a:avLst/>
              <a:gdLst/>
              <a:ahLst/>
              <a:cxnLst/>
              <a:rect l="l" t="t" r="r" b="b"/>
              <a:pathLst>
                <a:path w="3833" h="611" extrusionOk="0">
                  <a:moveTo>
                    <a:pt x="3830" y="0"/>
                  </a:moveTo>
                  <a:cubicBezTo>
                    <a:pt x="2807" y="345"/>
                    <a:pt x="1381" y="411"/>
                    <a:pt x="418" y="411"/>
                  </a:cubicBezTo>
                  <a:cubicBezTo>
                    <a:pt x="277" y="411"/>
                    <a:pt x="145" y="410"/>
                    <a:pt x="26" y="407"/>
                  </a:cubicBezTo>
                  <a:lnTo>
                    <a:pt x="26" y="407"/>
                  </a:lnTo>
                  <a:cubicBezTo>
                    <a:pt x="1" y="480"/>
                    <a:pt x="23" y="534"/>
                    <a:pt x="110" y="559"/>
                  </a:cubicBezTo>
                  <a:cubicBezTo>
                    <a:pt x="238" y="594"/>
                    <a:pt x="538" y="611"/>
                    <a:pt x="915" y="611"/>
                  </a:cubicBezTo>
                  <a:cubicBezTo>
                    <a:pt x="2034" y="611"/>
                    <a:pt x="3833" y="467"/>
                    <a:pt x="3833" y="253"/>
                  </a:cubicBezTo>
                  <a:cubicBezTo>
                    <a:pt x="3833" y="228"/>
                    <a:pt x="3833" y="141"/>
                    <a:pt x="3830" y="0"/>
                  </a:cubicBezTo>
                  <a:close/>
                </a:path>
              </a:pathLst>
            </a:custGeom>
            <a:solidFill>
              <a:schemeClr val="lt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21" name="Google Shape;3765;p60"/>
            <p:cNvSpPr/>
            <p:nvPr/>
          </p:nvSpPr>
          <p:spPr>
            <a:xfrm>
              <a:off x="1779071" y="3102375"/>
              <a:ext cx="33209" cy="13295"/>
            </a:xfrm>
            <a:custGeom>
              <a:avLst/>
              <a:gdLst/>
              <a:ahLst/>
              <a:cxnLst/>
              <a:rect l="l" t="t" r="r" b="b"/>
              <a:pathLst>
                <a:path w="562" h="225" fill="none" extrusionOk="0">
                  <a:moveTo>
                    <a:pt x="0" y="20"/>
                  </a:moveTo>
                  <a:cubicBezTo>
                    <a:pt x="0" y="20"/>
                    <a:pt x="388" y="0"/>
                    <a:pt x="562" y="225"/>
                  </a:cubicBezTo>
                </a:path>
              </a:pathLst>
            </a:custGeom>
            <a:solidFill>
              <a:schemeClr val="lt1"/>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22" name="Google Shape;3766;p60"/>
            <p:cNvSpPr/>
            <p:nvPr/>
          </p:nvSpPr>
          <p:spPr>
            <a:xfrm>
              <a:off x="1763295" y="3118624"/>
              <a:ext cx="33268" cy="13295"/>
            </a:xfrm>
            <a:custGeom>
              <a:avLst/>
              <a:gdLst/>
              <a:ahLst/>
              <a:cxnLst/>
              <a:rect l="l" t="t" r="r" b="b"/>
              <a:pathLst>
                <a:path w="563" h="225" fill="none" extrusionOk="0">
                  <a:moveTo>
                    <a:pt x="1" y="17"/>
                  </a:moveTo>
                  <a:cubicBezTo>
                    <a:pt x="1" y="17"/>
                    <a:pt x="388" y="0"/>
                    <a:pt x="562" y="225"/>
                  </a:cubicBezTo>
                </a:path>
              </a:pathLst>
            </a:custGeom>
            <a:solidFill>
              <a:schemeClr val="lt1"/>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23" name="Google Shape;3767;p60"/>
            <p:cNvSpPr/>
            <p:nvPr/>
          </p:nvSpPr>
          <p:spPr>
            <a:xfrm>
              <a:off x="1746691" y="3134401"/>
              <a:ext cx="33268" cy="13295"/>
            </a:xfrm>
            <a:custGeom>
              <a:avLst/>
              <a:gdLst/>
              <a:ahLst/>
              <a:cxnLst/>
              <a:rect l="l" t="t" r="r" b="b"/>
              <a:pathLst>
                <a:path w="563" h="225" fill="none" extrusionOk="0">
                  <a:moveTo>
                    <a:pt x="1" y="17"/>
                  </a:moveTo>
                  <a:cubicBezTo>
                    <a:pt x="1" y="17"/>
                    <a:pt x="388" y="0"/>
                    <a:pt x="562" y="225"/>
                  </a:cubicBezTo>
                </a:path>
              </a:pathLst>
            </a:custGeom>
            <a:solidFill>
              <a:schemeClr val="lt1"/>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25" name="Google Shape;3768;p60"/>
            <p:cNvSpPr/>
            <p:nvPr/>
          </p:nvSpPr>
          <p:spPr>
            <a:xfrm>
              <a:off x="1441500" y="1805681"/>
              <a:ext cx="438152" cy="466516"/>
            </a:xfrm>
            <a:custGeom>
              <a:avLst/>
              <a:gdLst/>
              <a:ahLst/>
              <a:cxnLst/>
              <a:rect l="l" t="t" r="r" b="b"/>
              <a:pathLst>
                <a:path w="7415" h="7895" extrusionOk="0">
                  <a:moveTo>
                    <a:pt x="1992" y="0"/>
                  </a:moveTo>
                  <a:cubicBezTo>
                    <a:pt x="1840" y="0"/>
                    <a:pt x="1658" y="41"/>
                    <a:pt x="1438" y="135"/>
                  </a:cubicBezTo>
                  <a:cubicBezTo>
                    <a:pt x="801" y="410"/>
                    <a:pt x="0" y="2336"/>
                    <a:pt x="775" y="2833"/>
                  </a:cubicBezTo>
                  <a:cubicBezTo>
                    <a:pt x="817" y="2855"/>
                    <a:pt x="857" y="2881"/>
                    <a:pt x="899" y="2903"/>
                  </a:cubicBezTo>
                  <a:cubicBezTo>
                    <a:pt x="744" y="3496"/>
                    <a:pt x="85" y="6469"/>
                    <a:pt x="2128" y="7426"/>
                  </a:cubicBezTo>
                  <a:cubicBezTo>
                    <a:pt x="2858" y="7766"/>
                    <a:pt x="3525" y="7895"/>
                    <a:pt x="4116" y="7895"/>
                  </a:cubicBezTo>
                  <a:cubicBezTo>
                    <a:pt x="5920" y="7895"/>
                    <a:pt x="7010" y="6696"/>
                    <a:pt x="7010" y="6696"/>
                  </a:cubicBezTo>
                  <a:lnTo>
                    <a:pt x="7415" y="4012"/>
                  </a:lnTo>
                  <a:lnTo>
                    <a:pt x="7415" y="4012"/>
                  </a:lnTo>
                  <a:cubicBezTo>
                    <a:pt x="7414" y="4012"/>
                    <a:pt x="4883" y="5609"/>
                    <a:pt x="3509" y="5609"/>
                  </a:cubicBezTo>
                  <a:cubicBezTo>
                    <a:pt x="3196" y="5609"/>
                    <a:pt x="2943" y="5526"/>
                    <a:pt x="2794" y="5323"/>
                  </a:cubicBezTo>
                  <a:cubicBezTo>
                    <a:pt x="1988" y="4228"/>
                    <a:pt x="2474" y="2872"/>
                    <a:pt x="2474" y="2872"/>
                  </a:cubicBezTo>
                  <a:lnTo>
                    <a:pt x="2474" y="2872"/>
                  </a:lnTo>
                  <a:cubicBezTo>
                    <a:pt x="2474" y="2872"/>
                    <a:pt x="2515" y="2882"/>
                    <a:pt x="2579" y="2882"/>
                  </a:cubicBezTo>
                  <a:cubicBezTo>
                    <a:pt x="2744" y="2882"/>
                    <a:pt x="3059" y="2817"/>
                    <a:pt x="3178" y="2353"/>
                  </a:cubicBezTo>
                  <a:cubicBezTo>
                    <a:pt x="3178" y="2353"/>
                    <a:pt x="3566" y="1393"/>
                    <a:pt x="3439" y="1112"/>
                  </a:cubicBezTo>
                  <a:cubicBezTo>
                    <a:pt x="3378" y="973"/>
                    <a:pt x="3316" y="919"/>
                    <a:pt x="3257" y="919"/>
                  </a:cubicBezTo>
                  <a:cubicBezTo>
                    <a:pt x="3062" y="919"/>
                    <a:pt x="2900" y="1497"/>
                    <a:pt x="2900" y="1497"/>
                  </a:cubicBezTo>
                  <a:cubicBezTo>
                    <a:pt x="2900" y="1497"/>
                    <a:pt x="2878" y="1452"/>
                    <a:pt x="2816" y="1384"/>
                  </a:cubicBezTo>
                  <a:cubicBezTo>
                    <a:pt x="2746" y="1019"/>
                    <a:pt x="2754" y="0"/>
                    <a:pt x="1992" y="0"/>
                  </a:cubicBezTo>
                  <a:close/>
                </a:path>
              </a:pathLst>
            </a:custGeom>
            <a:solidFill>
              <a:srgbClr val="EDBB7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26" name="Google Shape;3769;p60"/>
            <p:cNvSpPr/>
            <p:nvPr/>
          </p:nvSpPr>
          <p:spPr>
            <a:xfrm>
              <a:off x="1468208" y="1997600"/>
              <a:ext cx="400157" cy="274591"/>
            </a:xfrm>
            <a:custGeom>
              <a:avLst/>
              <a:gdLst/>
              <a:ahLst/>
              <a:cxnLst/>
              <a:rect l="l" t="t" r="r" b="b"/>
              <a:pathLst>
                <a:path w="6772" h="4647" extrusionOk="0">
                  <a:moveTo>
                    <a:pt x="1926" y="1"/>
                  </a:moveTo>
                  <a:lnTo>
                    <a:pt x="329" y="183"/>
                  </a:lnTo>
                  <a:cubicBezTo>
                    <a:pt x="141" y="1258"/>
                    <a:pt x="0" y="3395"/>
                    <a:pt x="1676" y="4178"/>
                  </a:cubicBezTo>
                  <a:cubicBezTo>
                    <a:pt x="2406" y="4518"/>
                    <a:pt x="3073" y="4647"/>
                    <a:pt x="3664" y="4647"/>
                  </a:cubicBezTo>
                  <a:cubicBezTo>
                    <a:pt x="5468" y="4647"/>
                    <a:pt x="6558" y="3448"/>
                    <a:pt x="6558" y="3448"/>
                  </a:cubicBezTo>
                  <a:lnTo>
                    <a:pt x="6665" y="2746"/>
                  </a:lnTo>
                  <a:lnTo>
                    <a:pt x="6772" y="879"/>
                  </a:lnTo>
                  <a:lnTo>
                    <a:pt x="6772" y="879"/>
                  </a:lnTo>
                  <a:cubicBezTo>
                    <a:pt x="6161" y="1245"/>
                    <a:pt x="4204" y="2361"/>
                    <a:pt x="3056" y="2361"/>
                  </a:cubicBezTo>
                  <a:cubicBezTo>
                    <a:pt x="2743" y="2361"/>
                    <a:pt x="2491" y="2278"/>
                    <a:pt x="2342" y="2075"/>
                  </a:cubicBezTo>
                  <a:cubicBezTo>
                    <a:pt x="1797" y="1340"/>
                    <a:pt x="1842" y="483"/>
                    <a:pt x="1926"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27" name="Google Shape;3770;p60"/>
            <p:cNvSpPr/>
            <p:nvPr/>
          </p:nvSpPr>
          <p:spPr>
            <a:xfrm>
              <a:off x="1466683" y="1997600"/>
              <a:ext cx="400157" cy="274591"/>
            </a:xfrm>
            <a:custGeom>
              <a:avLst/>
              <a:gdLst/>
              <a:ahLst/>
              <a:cxnLst/>
              <a:rect l="l" t="t" r="r" b="b"/>
              <a:pathLst>
                <a:path w="6772" h="4647" extrusionOk="0">
                  <a:moveTo>
                    <a:pt x="1926" y="1"/>
                  </a:moveTo>
                  <a:lnTo>
                    <a:pt x="329" y="183"/>
                  </a:lnTo>
                  <a:cubicBezTo>
                    <a:pt x="141" y="1258"/>
                    <a:pt x="0" y="3395"/>
                    <a:pt x="1676" y="4178"/>
                  </a:cubicBezTo>
                  <a:cubicBezTo>
                    <a:pt x="2406" y="4518"/>
                    <a:pt x="3073" y="4647"/>
                    <a:pt x="3664" y="4647"/>
                  </a:cubicBezTo>
                  <a:cubicBezTo>
                    <a:pt x="5468" y="4647"/>
                    <a:pt x="6558" y="3448"/>
                    <a:pt x="6558" y="3448"/>
                  </a:cubicBezTo>
                  <a:lnTo>
                    <a:pt x="6665" y="2746"/>
                  </a:lnTo>
                  <a:lnTo>
                    <a:pt x="6772" y="879"/>
                  </a:lnTo>
                  <a:lnTo>
                    <a:pt x="6772" y="879"/>
                  </a:lnTo>
                  <a:cubicBezTo>
                    <a:pt x="6161" y="1245"/>
                    <a:pt x="4204" y="2361"/>
                    <a:pt x="3056" y="2361"/>
                  </a:cubicBezTo>
                  <a:cubicBezTo>
                    <a:pt x="2743" y="2361"/>
                    <a:pt x="2491" y="2278"/>
                    <a:pt x="2342" y="2075"/>
                  </a:cubicBezTo>
                  <a:cubicBezTo>
                    <a:pt x="1797" y="1340"/>
                    <a:pt x="1842" y="483"/>
                    <a:pt x="1926"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28" name="Google Shape;3771;p60"/>
            <p:cNvSpPr/>
            <p:nvPr/>
          </p:nvSpPr>
          <p:spPr>
            <a:xfrm>
              <a:off x="1674367" y="2042744"/>
              <a:ext cx="310104" cy="251192"/>
            </a:xfrm>
            <a:custGeom>
              <a:avLst/>
              <a:gdLst/>
              <a:ahLst/>
              <a:cxnLst/>
              <a:rect l="l" t="t" r="r" b="b"/>
              <a:pathLst>
                <a:path w="5248" h="4251" extrusionOk="0">
                  <a:moveTo>
                    <a:pt x="3474" y="0"/>
                  </a:moveTo>
                  <a:cubicBezTo>
                    <a:pt x="3474" y="0"/>
                    <a:pt x="1210" y="1066"/>
                    <a:pt x="239" y="1066"/>
                  </a:cubicBezTo>
                  <a:cubicBezTo>
                    <a:pt x="147" y="1066"/>
                    <a:pt x="67" y="1057"/>
                    <a:pt x="1" y="1036"/>
                  </a:cubicBezTo>
                  <a:lnTo>
                    <a:pt x="1" y="1036"/>
                  </a:lnTo>
                  <a:lnTo>
                    <a:pt x="96" y="4250"/>
                  </a:lnTo>
                  <a:cubicBezTo>
                    <a:pt x="96" y="4250"/>
                    <a:pt x="3072" y="4250"/>
                    <a:pt x="4161" y="2600"/>
                  </a:cubicBezTo>
                  <a:cubicBezTo>
                    <a:pt x="5248" y="946"/>
                    <a:pt x="3474" y="0"/>
                    <a:pt x="3474" y="0"/>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29" name="Google Shape;3772;p60"/>
            <p:cNvSpPr/>
            <p:nvPr/>
          </p:nvSpPr>
          <p:spPr>
            <a:xfrm>
              <a:off x="2221111" y="2042389"/>
              <a:ext cx="306441" cy="620859"/>
            </a:xfrm>
            <a:custGeom>
              <a:avLst/>
              <a:gdLst/>
              <a:ahLst/>
              <a:cxnLst/>
              <a:rect l="l" t="t" r="r" b="b"/>
              <a:pathLst>
                <a:path w="5186" h="10507" extrusionOk="0">
                  <a:moveTo>
                    <a:pt x="175" y="0"/>
                  </a:moveTo>
                  <a:lnTo>
                    <a:pt x="1" y="2117"/>
                  </a:lnTo>
                  <a:cubicBezTo>
                    <a:pt x="1334" y="2718"/>
                    <a:pt x="3401" y="8111"/>
                    <a:pt x="3401" y="8111"/>
                  </a:cubicBezTo>
                  <a:cubicBezTo>
                    <a:pt x="3401" y="8111"/>
                    <a:pt x="2755" y="9312"/>
                    <a:pt x="2968" y="9750"/>
                  </a:cubicBezTo>
                  <a:cubicBezTo>
                    <a:pt x="3007" y="9830"/>
                    <a:pt x="3052" y="9863"/>
                    <a:pt x="3101" y="9863"/>
                  </a:cubicBezTo>
                  <a:cubicBezTo>
                    <a:pt x="3324" y="9863"/>
                    <a:pt x="3614" y="9192"/>
                    <a:pt x="3614" y="9192"/>
                  </a:cubicBezTo>
                  <a:lnTo>
                    <a:pt x="3614" y="9192"/>
                  </a:lnTo>
                  <a:cubicBezTo>
                    <a:pt x="3614" y="9192"/>
                    <a:pt x="3402" y="10506"/>
                    <a:pt x="4002" y="10506"/>
                  </a:cubicBezTo>
                  <a:cubicBezTo>
                    <a:pt x="4035" y="10506"/>
                    <a:pt x="4070" y="10503"/>
                    <a:pt x="4108" y="10494"/>
                  </a:cubicBezTo>
                  <a:cubicBezTo>
                    <a:pt x="4843" y="10331"/>
                    <a:pt x="4681" y="8493"/>
                    <a:pt x="4681" y="8493"/>
                  </a:cubicBezTo>
                  <a:cubicBezTo>
                    <a:pt x="5186" y="2715"/>
                    <a:pt x="175" y="0"/>
                    <a:pt x="175" y="0"/>
                  </a:cubicBezTo>
                  <a:close/>
                </a:path>
              </a:pathLst>
            </a:custGeom>
            <a:solidFill>
              <a:srgbClr val="EDBB7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30" name="Google Shape;3773;p60"/>
            <p:cNvSpPr/>
            <p:nvPr/>
          </p:nvSpPr>
          <p:spPr>
            <a:xfrm>
              <a:off x="2235233" y="2091137"/>
              <a:ext cx="265787" cy="419598"/>
            </a:xfrm>
            <a:custGeom>
              <a:avLst/>
              <a:gdLst/>
              <a:ahLst/>
              <a:cxnLst/>
              <a:rect l="l" t="t" r="r" b="b"/>
              <a:pathLst>
                <a:path w="4498" h="7101" extrusionOk="0">
                  <a:moveTo>
                    <a:pt x="1109" y="1"/>
                  </a:moveTo>
                  <a:lnTo>
                    <a:pt x="0" y="1444"/>
                  </a:lnTo>
                  <a:cubicBezTo>
                    <a:pt x="1171" y="2367"/>
                    <a:pt x="2738" y="6202"/>
                    <a:pt x="3091" y="7101"/>
                  </a:cubicBezTo>
                  <a:lnTo>
                    <a:pt x="4481" y="6907"/>
                  </a:lnTo>
                  <a:cubicBezTo>
                    <a:pt x="4498" y="3392"/>
                    <a:pt x="2460" y="1121"/>
                    <a:pt x="1109"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31" name="Google Shape;3774;p60"/>
            <p:cNvSpPr/>
            <p:nvPr/>
          </p:nvSpPr>
          <p:spPr>
            <a:xfrm>
              <a:off x="2235208" y="2091124"/>
              <a:ext cx="265787" cy="419598"/>
            </a:xfrm>
            <a:custGeom>
              <a:avLst/>
              <a:gdLst/>
              <a:ahLst/>
              <a:cxnLst/>
              <a:rect l="l" t="t" r="r" b="b"/>
              <a:pathLst>
                <a:path w="4498" h="7101" extrusionOk="0">
                  <a:moveTo>
                    <a:pt x="1109" y="1"/>
                  </a:moveTo>
                  <a:lnTo>
                    <a:pt x="0" y="1444"/>
                  </a:lnTo>
                  <a:cubicBezTo>
                    <a:pt x="1171" y="2367"/>
                    <a:pt x="2738" y="6202"/>
                    <a:pt x="3091" y="7101"/>
                  </a:cubicBezTo>
                  <a:lnTo>
                    <a:pt x="4481" y="6907"/>
                  </a:lnTo>
                  <a:cubicBezTo>
                    <a:pt x="4498" y="3392"/>
                    <a:pt x="2460" y="1121"/>
                    <a:pt x="1109"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36" name="Google Shape;3775;p60"/>
            <p:cNvSpPr/>
            <p:nvPr/>
          </p:nvSpPr>
          <p:spPr>
            <a:xfrm>
              <a:off x="2141992" y="2032758"/>
              <a:ext cx="292377" cy="289541"/>
            </a:xfrm>
            <a:custGeom>
              <a:avLst/>
              <a:gdLst/>
              <a:ahLst/>
              <a:cxnLst/>
              <a:rect l="l" t="t" r="r" b="b"/>
              <a:pathLst>
                <a:path w="4948" h="4900" extrusionOk="0">
                  <a:moveTo>
                    <a:pt x="1410" y="1"/>
                  </a:moveTo>
                  <a:cubicBezTo>
                    <a:pt x="1" y="1716"/>
                    <a:pt x="2904" y="4899"/>
                    <a:pt x="2904" y="4899"/>
                  </a:cubicBezTo>
                  <a:lnTo>
                    <a:pt x="4947" y="3120"/>
                  </a:lnTo>
                  <a:cubicBezTo>
                    <a:pt x="3760" y="1272"/>
                    <a:pt x="1410" y="1"/>
                    <a:pt x="1410"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37" name="Google Shape;3776;p60"/>
            <p:cNvSpPr/>
            <p:nvPr/>
          </p:nvSpPr>
          <p:spPr>
            <a:xfrm>
              <a:off x="1784567" y="1997068"/>
              <a:ext cx="548119" cy="643549"/>
            </a:xfrm>
            <a:custGeom>
              <a:avLst/>
              <a:gdLst/>
              <a:ahLst/>
              <a:cxnLst/>
              <a:rect l="l" t="t" r="r" b="b"/>
              <a:pathLst>
                <a:path w="9276" h="10891" extrusionOk="0">
                  <a:moveTo>
                    <a:pt x="3338" y="1"/>
                  </a:moveTo>
                  <a:cubicBezTo>
                    <a:pt x="1898" y="1"/>
                    <a:pt x="697" y="1134"/>
                    <a:pt x="629" y="2589"/>
                  </a:cubicBezTo>
                  <a:lnTo>
                    <a:pt x="39" y="9745"/>
                  </a:lnTo>
                  <a:cubicBezTo>
                    <a:pt x="1" y="10221"/>
                    <a:pt x="1058" y="10890"/>
                    <a:pt x="3604" y="10890"/>
                  </a:cubicBezTo>
                  <a:cubicBezTo>
                    <a:pt x="4033" y="10890"/>
                    <a:pt x="4504" y="10871"/>
                    <a:pt x="5019" y="10829"/>
                  </a:cubicBezTo>
                  <a:cubicBezTo>
                    <a:pt x="5019" y="10829"/>
                    <a:pt x="9275" y="10632"/>
                    <a:pt x="9090" y="9953"/>
                  </a:cubicBezTo>
                  <a:lnTo>
                    <a:pt x="8298" y="2219"/>
                  </a:lnTo>
                  <a:cubicBezTo>
                    <a:pt x="8369" y="720"/>
                    <a:pt x="7094" y="172"/>
                    <a:pt x="5595" y="102"/>
                  </a:cubicBezTo>
                  <a:lnTo>
                    <a:pt x="3467" y="4"/>
                  </a:lnTo>
                  <a:cubicBezTo>
                    <a:pt x="3424" y="2"/>
                    <a:pt x="3381" y="1"/>
                    <a:pt x="3338" y="1"/>
                  </a:cubicBezTo>
                  <a:close/>
                </a:path>
              </a:pathLst>
            </a:custGeom>
            <a:solidFill>
              <a:schemeClr val="accent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38" name="Google Shape;3777;p60"/>
            <p:cNvSpPr/>
            <p:nvPr/>
          </p:nvSpPr>
          <p:spPr>
            <a:xfrm>
              <a:off x="1989071" y="1913636"/>
              <a:ext cx="125153" cy="149557"/>
            </a:xfrm>
            <a:custGeom>
              <a:avLst/>
              <a:gdLst/>
              <a:ahLst/>
              <a:cxnLst/>
              <a:rect l="l" t="t" r="r" b="b"/>
              <a:pathLst>
                <a:path w="2118" h="2531" extrusionOk="0">
                  <a:moveTo>
                    <a:pt x="43" y="1"/>
                  </a:moveTo>
                  <a:lnTo>
                    <a:pt x="12" y="1472"/>
                  </a:lnTo>
                  <a:cubicBezTo>
                    <a:pt x="0" y="2045"/>
                    <a:pt x="452" y="2516"/>
                    <a:pt x="1025" y="2530"/>
                  </a:cubicBezTo>
                  <a:cubicBezTo>
                    <a:pt x="1034" y="2531"/>
                    <a:pt x="1042" y="2531"/>
                    <a:pt x="1051" y="2531"/>
                  </a:cubicBezTo>
                  <a:cubicBezTo>
                    <a:pt x="1612" y="2531"/>
                    <a:pt x="2075" y="2081"/>
                    <a:pt x="2083" y="1517"/>
                  </a:cubicBezTo>
                  <a:lnTo>
                    <a:pt x="2117" y="46"/>
                  </a:lnTo>
                  <a:lnTo>
                    <a:pt x="43" y="1"/>
                  </a:lnTo>
                  <a:close/>
                </a:path>
              </a:pathLst>
            </a:custGeom>
            <a:solidFill>
              <a:srgbClr val="EDB49A"/>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39" name="Google Shape;3778;p60"/>
            <p:cNvSpPr/>
            <p:nvPr/>
          </p:nvSpPr>
          <p:spPr>
            <a:xfrm>
              <a:off x="1989426" y="1913636"/>
              <a:ext cx="124621" cy="101162"/>
            </a:xfrm>
            <a:custGeom>
              <a:avLst/>
              <a:gdLst/>
              <a:ahLst/>
              <a:cxnLst/>
              <a:rect l="l" t="t" r="r" b="b"/>
              <a:pathLst>
                <a:path w="2109" h="1712" extrusionOk="0">
                  <a:moveTo>
                    <a:pt x="37" y="1"/>
                  </a:moveTo>
                  <a:lnTo>
                    <a:pt x="0" y="1528"/>
                  </a:lnTo>
                  <a:cubicBezTo>
                    <a:pt x="306" y="1638"/>
                    <a:pt x="660" y="1702"/>
                    <a:pt x="1036" y="1711"/>
                  </a:cubicBezTo>
                  <a:cubicBezTo>
                    <a:pt x="1056" y="1711"/>
                    <a:pt x="1076" y="1711"/>
                    <a:pt x="1095" y="1711"/>
                  </a:cubicBezTo>
                  <a:cubicBezTo>
                    <a:pt x="1450" y="1711"/>
                    <a:pt x="1785" y="1664"/>
                    <a:pt x="2077" y="1573"/>
                  </a:cubicBezTo>
                  <a:lnTo>
                    <a:pt x="2108" y="46"/>
                  </a:lnTo>
                  <a:lnTo>
                    <a:pt x="37" y="1"/>
                  </a:lnTo>
                  <a:close/>
                </a:path>
              </a:pathLst>
            </a:custGeom>
            <a:solidFill>
              <a:srgbClr val="D3886B"/>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40" name="Google Shape;3779;p60"/>
            <p:cNvSpPr/>
            <p:nvPr/>
          </p:nvSpPr>
          <p:spPr>
            <a:xfrm>
              <a:off x="1879403" y="1997955"/>
              <a:ext cx="322750" cy="122434"/>
            </a:xfrm>
            <a:custGeom>
              <a:avLst/>
              <a:gdLst/>
              <a:ahLst/>
              <a:cxnLst/>
              <a:rect l="l" t="t" r="r" b="b"/>
              <a:pathLst>
                <a:path w="5462" h="2072" extrusionOk="0">
                  <a:moveTo>
                    <a:pt x="492" y="0"/>
                  </a:moveTo>
                  <a:cubicBezTo>
                    <a:pt x="1" y="946"/>
                    <a:pt x="470" y="1960"/>
                    <a:pt x="1340" y="2066"/>
                  </a:cubicBezTo>
                  <a:cubicBezTo>
                    <a:pt x="1391" y="2070"/>
                    <a:pt x="1443" y="2071"/>
                    <a:pt x="1495" y="2071"/>
                  </a:cubicBezTo>
                  <a:cubicBezTo>
                    <a:pt x="2101" y="2071"/>
                    <a:pt x="2771" y="1833"/>
                    <a:pt x="2797" y="1014"/>
                  </a:cubicBezTo>
                  <a:cubicBezTo>
                    <a:pt x="2992" y="1727"/>
                    <a:pt x="3504" y="2026"/>
                    <a:pt x="4174" y="2026"/>
                  </a:cubicBezTo>
                  <a:cubicBezTo>
                    <a:pt x="4292" y="2026"/>
                    <a:pt x="4416" y="2017"/>
                    <a:pt x="4543" y="1999"/>
                  </a:cubicBezTo>
                  <a:cubicBezTo>
                    <a:pt x="5461" y="1870"/>
                    <a:pt x="5453" y="382"/>
                    <a:pt x="5054"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41" name="Google Shape;3780;p60"/>
            <p:cNvSpPr/>
            <p:nvPr/>
          </p:nvSpPr>
          <p:spPr>
            <a:xfrm>
              <a:off x="1554654" y="1647915"/>
              <a:ext cx="176561" cy="188083"/>
            </a:xfrm>
            <a:custGeom>
              <a:avLst/>
              <a:gdLst/>
              <a:ahLst/>
              <a:cxnLst/>
              <a:rect l="l" t="t" r="r" b="b"/>
              <a:pathLst>
                <a:path w="2988" h="3183" extrusionOk="0">
                  <a:moveTo>
                    <a:pt x="1912" y="1"/>
                  </a:moveTo>
                  <a:cubicBezTo>
                    <a:pt x="1685" y="1"/>
                    <a:pt x="1441" y="83"/>
                    <a:pt x="1202" y="312"/>
                  </a:cubicBezTo>
                  <a:cubicBezTo>
                    <a:pt x="1" y="1463"/>
                    <a:pt x="689" y="3183"/>
                    <a:pt x="2399" y="3183"/>
                  </a:cubicBezTo>
                  <a:cubicBezTo>
                    <a:pt x="2583" y="3183"/>
                    <a:pt x="2780" y="3163"/>
                    <a:pt x="2987" y="3120"/>
                  </a:cubicBezTo>
                  <a:lnTo>
                    <a:pt x="2934" y="512"/>
                  </a:lnTo>
                  <a:cubicBezTo>
                    <a:pt x="2934" y="512"/>
                    <a:pt x="2477" y="1"/>
                    <a:pt x="1912" y="1"/>
                  </a:cubicBezTo>
                  <a:close/>
                </a:path>
              </a:pathLst>
            </a:custGeom>
            <a:solidFill>
              <a:srgbClr val="EDBB7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42" name="Google Shape;3781;p60"/>
            <p:cNvSpPr/>
            <p:nvPr/>
          </p:nvSpPr>
          <p:spPr>
            <a:xfrm>
              <a:off x="2380709" y="1665583"/>
              <a:ext cx="186193" cy="187433"/>
            </a:xfrm>
            <a:custGeom>
              <a:avLst/>
              <a:gdLst/>
              <a:ahLst/>
              <a:cxnLst/>
              <a:rect l="l" t="t" r="r" b="b"/>
              <a:pathLst>
                <a:path w="3151" h="3172" extrusionOk="0">
                  <a:moveTo>
                    <a:pt x="1171" y="0"/>
                  </a:moveTo>
                  <a:cubicBezTo>
                    <a:pt x="625" y="0"/>
                    <a:pt x="166" y="471"/>
                    <a:pt x="166" y="471"/>
                  </a:cubicBezTo>
                  <a:lnTo>
                    <a:pt x="1" y="3073"/>
                  </a:lnTo>
                  <a:cubicBezTo>
                    <a:pt x="266" y="3141"/>
                    <a:pt x="518" y="3172"/>
                    <a:pt x="752" y="3172"/>
                  </a:cubicBezTo>
                  <a:cubicBezTo>
                    <a:pt x="2373" y="3172"/>
                    <a:pt x="3150" y="1677"/>
                    <a:pt x="1907" y="347"/>
                  </a:cubicBezTo>
                  <a:cubicBezTo>
                    <a:pt x="1665" y="90"/>
                    <a:pt x="1410" y="0"/>
                    <a:pt x="1171" y="0"/>
                  </a:cubicBezTo>
                  <a:close/>
                </a:path>
              </a:pathLst>
            </a:custGeom>
            <a:solidFill>
              <a:srgbClr val="EDBB7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43" name="Google Shape;3782;p60"/>
            <p:cNvSpPr/>
            <p:nvPr/>
          </p:nvSpPr>
          <p:spPr>
            <a:xfrm>
              <a:off x="1607538" y="1366064"/>
              <a:ext cx="870396" cy="690526"/>
            </a:xfrm>
            <a:custGeom>
              <a:avLst/>
              <a:gdLst/>
              <a:ahLst/>
              <a:cxnLst/>
              <a:rect l="l" t="t" r="r" b="b"/>
              <a:pathLst>
                <a:path w="14730" h="11686" extrusionOk="0">
                  <a:moveTo>
                    <a:pt x="7463" y="0"/>
                  </a:moveTo>
                  <a:cubicBezTo>
                    <a:pt x="7053" y="0"/>
                    <a:pt x="6626" y="28"/>
                    <a:pt x="6182" y="85"/>
                  </a:cubicBezTo>
                  <a:cubicBezTo>
                    <a:pt x="1" y="883"/>
                    <a:pt x="214" y="8145"/>
                    <a:pt x="2008" y="10091"/>
                  </a:cubicBezTo>
                  <a:cubicBezTo>
                    <a:pt x="2887" y="11046"/>
                    <a:pt x="5120" y="11686"/>
                    <a:pt x="7403" y="11686"/>
                  </a:cubicBezTo>
                  <a:cubicBezTo>
                    <a:pt x="10134" y="11686"/>
                    <a:pt x="12937" y="10770"/>
                    <a:pt x="13585" y="8384"/>
                  </a:cubicBezTo>
                  <a:cubicBezTo>
                    <a:pt x="13599" y="8339"/>
                    <a:pt x="13608" y="8294"/>
                    <a:pt x="13619" y="8246"/>
                  </a:cubicBezTo>
                  <a:cubicBezTo>
                    <a:pt x="14730" y="3894"/>
                    <a:pt x="12323" y="0"/>
                    <a:pt x="7463" y="0"/>
                  </a:cubicBezTo>
                  <a:close/>
                </a:path>
              </a:pathLst>
            </a:custGeom>
            <a:solidFill>
              <a:srgbClr val="EDBB7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44" name="Google Shape;3783;p60"/>
            <p:cNvSpPr/>
            <p:nvPr/>
          </p:nvSpPr>
          <p:spPr>
            <a:xfrm>
              <a:off x="1644882" y="1233529"/>
              <a:ext cx="808765" cy="596454"/>
            </a:xfrm>
            <a:custGeom>
              <a:avLst/>
              <a:gdLst/>
              <a:ahLst/>
              <a:cxnLst/>
              <a:rect l="l" t="t" r="r" b="b"/>
              <a:pathLst>
                <a:path w="13687" h="10094" extrusionOk="0">
                  <a:moveTo>
                    <a:pt x="6499" y="1"/>
                  </a:moveTo>
                  <a:cubicBezTo>
                    <a:pt x="2808" y="68"/>
                    <a:pt x="0" y="1812"/>
                    <a:pt x="65" y="5503"/>
                  </a:cubicBezTo>
                  <a:lnTo>
                    <a:pt x="301" y="10093"/>
                  </a:lnTo>
                  <a:cubicBezTo>
                    <a:pt x="814" y="10082"/>
                    <a:pt x="1224" y="9658"/>
                    <a:pt x="1213" y="9147"/>
                  </a:cubicBezTo>
                  <a:lnTo>
                    <a:pt x="1177" y="6960"/>
                  </a:lnTo>
                  <a:cubicBezTo>
                    <a:pt x="1148" y="5413"/>
                    <a:pt x="2375" y="4139"/>
                    <a:pt x="3919" y="4111"/>
                  </a:cubicBezTo>
                  <a:lnTo>
                    <a:pt x="9531" y="4010"/>
                  </a:lnTo>
                  <a:cubicBezTo>
                    <a:pt x="9552" y="4009"/>
                    <a:pt x="9572" y="4009"/>
                    <a:pt x="9593" y="4009"/>
                  </a:cubicBezTo>
                  <a:cubicBezTo>
                    <a:pt x="11162" y="4009"/>
                    <a:pt x="12443" y="5268"/>
                    <a:pt x="12470" y="6840"/>
                  </a:cubicBezTo>
                  <a:lnTo>
                    <a:pt x="12512" y="9442"/>
                  </a:lnTo>
                  <a:cubicBezTo>
                    <a:pt x="12521" y="9770"/>
                    <a:pt x="12790" y="10034"/>
                    <a:pt x="13120" y="10034"/>
                  </a:cubicBezTo>
                  <a:cubicBezTo>
                    <a:pt x="13123" y="10034"/>
                    <a:pt x="13127" y="10034"/>
                    <a:pt x="13130" y="10034"/>
                  </a:cubicBezTo>
                  <a:lnTo>
                    <a:pt x="13422" y="5849"/>
                  </a:lnTo>
                  <a:cubicBezTo>
                    <a:pt x="13687" y="2004"/>
                    <a:pt x="11689" y="66"/>
                    <a:pt x="7904" y="66"/>
                  </a:cubicBezTo>
                  <a:cubicBezTo>
                    <a:pt x="7834" y="66"/>
                    <a:pt x="7764" y="67"/>
                    <a:pt x="7692" y="68"/>
                  </a:cubicBezTo>
                  <a:lnTo>
                    <a:pt x="6499" y="1"/>
                  </a:lnTo>
                  <a:close/>
                </a:path>
              </a:pathLst>
            </a:custGeom>
            <a:solidFill>
              <a:schemeClr val="accent6"/>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45" name="Google Shape;3784;p60"/>
            <p:cNvSpPr/>
            <p:nvPr/>
          </p:nvSpPr>
          <p:spPr>
            <a:xfrm>
              <a:off x="1472521" y="1108025"/>
              <a:ext cx="1108351" cy="649458"/>
            </a:xfrm>
            <a:custGeom>
              <a:avLst/>
              <a:gdLst/>
              <a:ahLst/>
              <a:cxnLst/>
              <a:rect l="l" t="t" r="r" b="b"/>
              <a:pathLst>
                <a:path w="18757" h="10991" extrusionOk="0">
                  <a:moveTo>
                    <a:pt x="9182" y="1"/>
                  </a:moveTo>
                  <a:cubicBezTo>
                    <a:pt x="6300" y="1"/>
                    <a:pt x="3861" y="3496"/>
                    <a:pt x="2849" y="3496"/>
                  </a:cubicBezTo>
                  <a:cubicBezTo>
                    <a:pt x="2824" y="3496"/>
                    <a:pt x="2800" y="3494"/>
                    <a:pt x="2777" y="3489"/>
                  </a:cubicBezTo>
                  <a:cubicBezTo>
                    <a:pt x="1727" y="3293"/>
                    <a:pt x="1079" y="2324"/>
                    <a:pt x="1078" y="2324"/>
                  </a:cubicBezTo>
                  <a:lnTo>
                    <a:pt x="1078" y="2324"/>
                  </a:lnTo>
                  <a:cubicBezTo>
                    <a:pt x="1078" y="2324"/>
                    <a:pt x="1334" y="4113"/>
                    <a:pt x="1968" y="4654"/>
                  </a:cubicBezTo>
                  <a:cubicBezTo>
                    <a:pt x="1968" y="4654"/>
                    <a:pt x="1197" y="4098"/>
                    <a:pt x="944" y="4098"/>
                  </a:cubicBezTo>
                  <a:cubicBezTo>
                    <a:pt x="893" y="4098"/>
                    <a:pt x="863" y="4122"/>
                    <a:pt x="865" y="4177"/>
                  </a:cubicBezTo>
                  <a:cubicBezTo>
                    <a:pt x="879" y="4508"/>
                    <a:pt x="1952" y="5463"/>
                    <a:pt x="1952" y="5463"/>
                  </a:cubicBezTo>
                  <a:cubicBezTo>
                    <a:pt x="1952" y="5463"/>
                    <a:pt x="1443" y="5763"/>
                    <a:pt x="1370" y="6336"/>
                  </a:cubicBezTo>
                  <a:lnTo>
                    <a:pt x="1974" y="6078"/>
                  </a:lnTo>
                  <a:lnTo>
                    <a:pt x="1974" y="6078"/>
                  </a:lnTo>
                  <a:cubicBezTo>
                    <a:pt x="1974" y="6078"/>
                    <a:pt x="1" y="8893"/>
                    <a:pt x="3341" y="10990"/>
                  </a:cubicBezTo>
                  <a:lnTo>
                    <a:pt x="3990" y="5716"/>
                  </a:lnTo>
                  <a:lnTo>
                    <a:pt x="6918" y="5556"/>
                  </a:lnTo>
                  <a:lnTo>
                    <a:pt x="8088" y="5323"/>
                  </a:lnTo>
                  <a:lnTo>
                    <a:pt x="8088" y="5323"/>
                  </a:lnTo>
                  <a:lnTo>
                    <a:pt x="6306" y="6951"/>
                  </a:lnTo>
                  <a:cubicBezTo>
                    <a:pt x="6306" y="6951"/>
                    <a:pt x="6856" y="7311"/>
                    <a:pt x="7629" y="7311"/>
                  </a:cubicBezTo>
                  <a:cubicBezTo>
                    <a:pt x="8270" y="7311"/>
                    <a:pt x="9064" y="7063"/>
                    <a:pt x="9823" y="6153"/>
                  </a:cubicBezTo>
                  <a:lnTo>
                    <a:pt x="9823" y="6153"/>
                  </a:lnTo>
                  <a:cubicBezTo>
                    <a:pt x="9823" y="6154"/>
                    <a:pt x="9717" y="7150"/>
                    <a:pt x="9259" y="7450"/>
                  </a:cubicBezTo>
                  <a:cubicBezTo>
                    <a:pt x="9259" y="7450"/>
                    <a:pt x="10881" y="7259"/>
                    <a:pt x="11238" y="5872"/>
                  </a:cubicBezTo>
                  <a:lnTo>
                    <a:pt x="11238" y="5872"/>
                  </a:lnTo>
                  <a:cubicBezTo>
                    <a:pt x="11214" y="6094"/>
                    <a:pt x="11257" y="6509"/>
                    <a:pt x="11833" y="6785"/>
                  </a:cubicBezTo>
                  <a:cubicBezTo>
                    <a:pt x="12650" y="7178"/>
                    <a:pt x="14374" y="7633"/>
                    <a:pt x="14579" y="8051"/>
                  </a:cubicBezTo>
                  <a:cubicBezTo>
                    <a:pt x="14781" y="8470"/>
                    <a:pt x="14722" y="9323"/>
                    <a:pt x="14722" y="9323"/>
                  </a:cubicBezTo>
                  <a:lnTo>
                    <a:pt x="15660" y="7866"/>
                  </a:lnTo>
                  <a:lnTo>
                    <a:pt x="15912" y="9511"/>
                  </a:lnTo>
                  <a:cubicBezTo>
                    <a:pt x="15912" y="9511"/>
                    <a:pt x="17108" y="8663"/>
                    <a:pt x="17414" y="7989"/>
                  </a:cubicBezTo>
                  <a:cubicBezTo>
                    <a:pt x="17717" y="7316"/>
                    <a:pt x="17583" y="6185"/>
                    <a:pt x="17583" y="6184"/>
                  </a:cubicBezTo>
                  <a:lnTo>
                    <a:pt x="17583" y="6184"/>
                  </a:lnTo>
                  <a:cubicBezTo>
                    <a:pt x="17583" y="6184"/>
                    <a:pt x="17880" y="6552"/>
                    <a:pt x="17894" y="6979"/>
                  </a:cubicBezTo>
                  <a:cubicBezTo>
                    <a:pt x="17894" y="6979"/>
                    <a:pt x="18756" y="6047"/>
                    <a:pt x="18357" y="5449"/>
                  </a:cubicBezTo>
                  <a:cubicBezTo>
                    <a:pt x="17956" y="4848"/>
                    <a:pt x="16522" y="4475"/>
                    <a:pt x="16423" y="4340"/>
                  </a:cubicBezTo>
                  <a:cubicBezTo>
                    <a:pt x="16325" y="4202"/>
                    <a:pt x="16025" y="2557"/>
                    <a:pt x="15289" y="1875"/>
                  </a:cubicBezTo>
                  <a:cubicBezTo>
                    <a:pt x="15017" y="1623"/>
                    <a:pt x="14553" y="1482"/>
                    <a:pt x="14048" y="1482"/>
                  </a:cubicBezTo>
                  <a:cubicBezTo>
                    <a:pt x="13403" y="1482"/>
                    <a:pt x="12693" y="1712"/>
                    <a:pt x="12235" y="2232"/>
                  </a:cubicBezTo>
                  <a:cubicBezTo>
                    <a:pt x="12235" y="2232"/>
                    <a:pt x="11887" y="542"/>
                    <a:pt x="9978" y="92"/>
                  </a:cubicBezTo>
                  <a:cubicBezTo>
                    <a:pt x="9709" y="30"/>
                    <a:pt x="9444" y="1"/>
                    <a:pt x="9182" y="1"/>
                  </a:cubicBezTo>
                  <a:close/>
                </a:path>
              </a:pathLst>
            </a:custGeom>
            <a:solidFill>
              <a:schemeClr val="accent6"/>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46" name="Google Shape;3785;p60"/>
            <p:cNvSpPr/>
            <p:nvPr/>
          </p:nvSpPr>
          <p:spPr>
            <a:xfrm>
              <a:off x="1603756" y="1190099"/>
              <a:ext cx="539019" cy="230037"/>
            </a:xfrm>
            <a:custGeom>
              <a:avLst/>
              <a:gdLst/>
              <a:ahLst/>
              <a:cxnLst/>
              <a:rect l="l" t="t" r="r" b="b"/>
              <a:pathLst>
                <a:path w="9122" h="3893" extrusionOk="0">
                  <a:moveTo>
                    <a:pt x="6497" y="1"/>
                  </a:moveTo>
                  <a:cubicBezTo>
                    <a:pt x="6457" y="1"/>
                    <a:pt x="6418" y="2"/>
                    <a:pt x="6378" y="3"/>
                  </a:cubicBezTo>
                  <a:cubicBezTo>
                    <a:pt x="6173" y="6"/>
                    <a:pt x="5974" y="37"/>
                    <a:pt x="5775" y="82"/>
                  </a:cubicBezTo>
                  <a:lnTo>
                    <a:pt x="5626" y="121"/>
                  </a:lnTo>
                  <a:cubicBezTo>
                    <a:pt x="5578" y="132"/>
                    <a:pt x="5530" y="152"/>
                    <a:pt x="5483" y="166"/>
                  </a:cubicBezTo>
                  <a:lnTo>
                    <a:pt x="5410" y="191"/>
                  </a:lnTo>
                  <a:cubicBezTo>
                    <a:pt x="5384" y="200"/>
                    <a:pt x="5362" y="208"/>
                    <a:pt x="5340" y="219"/>
                  </a:cubicBezTo>
                  <a:lnTo>
                    <a:pt x="5199" y="278"/>
                  </a:lnTo>
                  <a:cubicBezTo>
                    <a:pt x="5151" y="301"/>
                    <a:pt x="5107" y="326"/>
                    <a:pt x="5062" y="346"/>
                  </a:cubicBezTo>
                  <a:cubicBezTo>
                    <a:pt x="5011" y="368"/>
                    <a:pt x="4966" y="388"/>
                    <a:pt x="4924" y="416"/>
                  </a:cubicBezTo>
                  <a:lnTo>
                    <a:pt x="4792" y="495"/>
                  </a:lnTo>
                  <a:cubicBezTo>
                    <a:pt x="4750" y="517"/>
                    <a:pt x="4708" y="545"/>
                    <a:pt x="4666" y="573"/>
                  </a:cubicBezTo>
                  <a:cubicBezTo>
                    <a:pt x="4329" y="789"/>
                    <a:pt x="3998" y="1014"/>
                    <a:pt x="3672" y="1241"/>
                  </a:cubicBezTo>
                  <a:cubicBezTo>
                    <a:pt x="3346" y="1474"/>
                    <a:pt x="3026" y="1707"/>
                    <a:pt x="2703" y="1940"/>
                  </a:cubicBezTo>
                  <a:cubicBezTo>
                    <a:pt x="2541" y="2055"/>
                    <a:pt x="2381" y="2171"/>
                    <a:pt x="2215" y="2280"/>
                  </a:cubicBezTo>
                  <a:cubicBezTo>
                    <a:pt x="2049" y="2389"/>
                    <a:pt x="1881" y="2493"/>
                    <a:pt x="1710" y="2580"/>
                  </a:cubicBezTo>
                  <a:cubicBezTo>
                    <a:pt x="1668" y="2603"/>
                    <a:pt x="1625" y="2622"/>
                    <a:pt x="1581" y="2645"/>
                  </a:cubicBezTo>
                  <a:cubicBezTo>
                    <a:pt x="1536" y="2665"/>
                    <a:pt x="1494" y="2684"/>
                    <a:pt x="1446" y="2701"/>
                  </a:cubicBezTo>
                  <a:cubicBezTo>
                    <a:pt x="1359" y="2735"/>
                    <a:pt x="1269" y="2768"/>
                    <a:pt x="1174" y="2783"/>
                  </a:cubicBezTo>
                  <a:cubicBezTo>
                    <a:pt x="1102" y="2795"/>
                    <a:pt x="1033" y="2801"/>
                    <a:pt x="963" y="2801"/>
                  </a:cubicBezTo>
                  <a:cubicBezTo>
                    <a:pt x="940" y="2801"/>
                    <a:pt x="917" y="2801"/>
                    <a:pt x="893" y="2799"/>
                  </a:cubicBezTo>
                  <a:cubicBezTo>
                    <a:pt x="797" y="2791"/>
                    <a:pt x="707" y="2771"/>
                    <a:pt x="618" y="2740"/>
                  </a:cubicBezTo>
                  <a:lnTo>
                    <a:pt x="542" y="2712"/>
                  </a:lnTo>
                  <a:lnTo>
                    <a:pt x="539" y="2788"/>
                  </a:lnTo>
                  <a:cubicBezTo>
                    <a:pt x="539" y="2816"/>
                    <a:pt x="539" y="2833"/>
                    <a:pt x="542" y="2855"/>
                  </a:cubicBezTo>
                  <a:cubicBezTo>
                    <a:pt x="545" y="2878"/>
                    <a:pt x="547" y="2895"/>
                    <a:pt x="553" y="2914"/>
                  </a:cubicBezTo>
                  <a:cubicBezTo>
                    <a:pt x="562" y="2954"/>
                    <a:pt x="573" y="2993"/>
                    <a:pt x="590" y="3030"/>
                  </a:cubicBezTo>
                  <a:cubicBezTo>
                    <a:pt x="626" y="3105"/>
                    <a:pt x="671" y="3170"/>
                    <a:pt x="730" y="3226"/>
                  </a:cubicBezTo>
                  <a:cubicBezTo>
                    <a:pt x="792" y="3279"/>
                    <a:pt x="856" y="3324"/>
                    <a:pt x="926" y="3358"/>
                  </a:cubicBezTo>
                  <a:cubicBezTo>
                    <a:pt x="963" y="3375"/>
                    <a:pt x="1002" y="3386"/>
                    <a:pt x="1036" y="3400"/>
                  </a:cubicBezTo>
                  <a:cubicBezTo>
                    <a:pt x="1056" y="3404"/>
                    <a:pt x="1075" y="3409"/>
                    <a:pt x="1093" y="3413"/>
                  </a:cubicBezTo>
                  <a:lnTo>
                    <a:pt x="1093" y="3413"/>
                  </a:lnTo>
                  <a:cubicBezTo>
                    <a:pt x="1044" y="3496"/>
                    <a:pt x="984" y="3576"/>
                    <a:pt x="918" y="3644"/>
                  </a:cubicBezTo>
                  <a:cubicBezTo>
                    <a:pt x="837" y="3726"/>
                    <a:pt x="741" y="3796"/>
                    <a:pt x="632" y="3830"/>
                  </a:cubicBezTo>
                  <a:cubicBezTo>
                    <a:pt x="581" y="3849"/>
                    <a:pt x="519" y="3855"/>
                    <a:pt x="463" y="3855"/>
                  </a:cubicBezTo>
                  <a:cubicBezTo>
                    <a:pt x="407" y="3852"/>
                    <a:pt x="351" y="3838"/>
                    <a:pt x="295" y="3821"/>
                  </a:cubicBezTo>
                  <a:cubicBezTo>
                    <a:pt x="188" y="3782"/>
                    <a:pt x="90" y="3712"/>
                    <a:pt x="0" y="3630"/>
                  </a:cubicBezTo>
                  <a:lnTo>
                    <a:pt x="0" y="3630"/>
                  </a:lnTo>
                  <a:cubicBezTo>
                    <a:pt x="81" y="3717"/>
                    <a:pt x="174" y="3796"/>
                    <a:pt x="286" y="3844"/>
                  </a:cubicBezTo>
                  <a:cubicBezTo>
                    <a:pt x="343" y="3869"/>
                    <a:pt x="399" y="3883"/>
                    <a:pt x="460" y="3891"/>
                  </a:cubicBezTo>
                  <a:cubicBezTo>
                    <a:pt x="473" y="3892"/>
                    <a:pt x="485" y="3892"/>
                    <a:pt x="498" y="3892"/>
                  </a:cubicBezTo>
                  <a:cubicBezTo>
                    <a:pt x="546" y="3892"/>
                    <a:pt x="596" y="3887"/>
                    <a:pt x="643" y="3872"/>
                  </a:cubicBezTo>
                  <a:cubicBezTo>
                    <a:pt x="764" y="3838"/>
                    <a:pt x="868" y="3768"/>
                    <a:pt x="960" y="3686"/>
                  </a:cubicBezTo>
                  <a:cubicBezTo>
                    <a:pt x="1050" y="3602"/>
                    <a:pt x="1123" y="3512"/>
                    <a:pt x="1190" y="3403"/>
                  </a:cubicBezTo>
                  <a:lnTo>
                    <a:pt x="1218" y="3361"/>
                  </a:lnTo>
                  <a:lnTo>
                    <a:pt x="1165" y="3344"/>
                  </a:lnTo>
                  <a:lnTo>
                    <a:pt x="1064" y="3310"/>
                  </a:lnTo>
                  <a:cubicBezTo>
                    <a:pt x="1030" y="3296"/>
                    <a:pt x="997" y="3288"/>
                    <a:pt x="966" y="3268"/>
                  </a:cubicBezTo>
                  <a:cubicBezTo>
                    <a:pt x="904" y="3237"/>
                    <a:pt x="848" y="3198"/>
                    <a:pt x="797" y="3150"/>
                  </a:cubicBezTo>
                  <a:cubicBezTo>
                    <a:pt x="752" y="3100"/>
                    <a:pt x="713" y="3044"/>
                    <a:pt x="688" y="2982"/>
                  </a:cubicBezTo>
                  <a:cubicBezTo>
                    <a:pt x="674" y="2954"/>
                    <a:pt x="668" y="2917"/>
                    <a:pt x="660" y="2886"/>
                  </a:cubicBezTo>
                  <a:cubicBezTo>
                    <a:pt x="659" y="2881"/>
                    <a:pt x="658" y="2877"/>
                    <a:pt x="657" y="2872"/>
                  </a:cubicBezTo>
                  <a:lnTo>
                    <a:pt x="657" y="2872"/>
                  </a:lnTo>
                  <a:cubicBezTo>
                    <a:pt x="729" y="2895"/>
                    <a:pt x="802" y="2911"/>
                    <a:pt x="879" y="2917"/>
                  </a:cubicBezTo>
                  <a:cubicBezTo>
                    <a:pt x="917" y="2921"/>
                    <a:pt x="956" y="2923"/>
                    <a:pt x="995" y="2923"/>
                  </a:cubicBezTo>
                  <a:cubicBezTo>
                    <a:pt x="1062" y="2923"/>
                    <a:pt x="1129" y="2918"/>
                    <a:pt x="1193" y="2909"/>
                  </a:cubicBezTo>
                  <a:cubicBezTo>
                    <a:pt x="1401" y="2875"/>
                    <a:pt x="1595" y="2802"/>
                    <a:pt x="1777" y="2712"/>
                  </a:cubicBezTo>
                  <a:cubicBezTo>
                    <a:pt x="1960" y="2622"/>
                    <a:pt x="2131" y="2519"/>
                    <a:pt x="2299" y="2409"/>
                  </a:cubicBezTo>
                  <a:cubicBezTo>
                    <a:pt x="2468" y="2300"/>
                    <a:pt x="2636" y="2187"/>
                    <a:pt x="2799" y="2072"/>
                  </a:cubicBezTo>
                  <a:cubicBezTo>
                    <a:pt x="3125" y="1845"/>
                    <a:pt x="3445" y="1609"/>
                    <a:pt x="3770" y="1382"/>
                  </a:cubicBezTo>
                  <a:cubicBezTo>
                    <a:pt x="4096" y="1149"/>
                    <a:pt x="4422" y="924"/>
                    <a:pt x="4756" y="711"/>
                  </a:cubicBezTo>
                  <a:cubicBezTo>
                    <a:pt x="4837" y="655"/>
                    <a:pt x="4921" y="607"/>
                    <a:pt x="5005" y="556"/>
                  </a:cubicBezTo>
                  <a:cubicBezTo>
                    <a:pt x="5045" y="528"/>
                    <a:pt x="5090" y="509"/>
                    <a:pt x="5132" y="486"/>
                  </a:cubicBezTo>
                  <a:cubicBezTo>
                    <a:pt x="5174" y="466"/>
                    <a:pt x="5219" y="441"/>
                    <a:pt x="5261" y="419"/>
                  </a:cubicBezTo>
                  <a:lnTo>
                    <a:pt x="5396" y="363"/>
                  </a:lnTo>
                  <a:cubicBezTo>
                    <a:pt x="5415" y="354"/>
                    <a:pt x="5438" y="343"/>
                    <a:pt x="5460" y="335"/>
                  </a:cubicBezTo>
                  <a:lnTo>
                    <a:pt x="5530" y="312"/>
                  </a:lnTo>
                  <a:cubicBezTo>
                    <a:pt x="5578" y="298"/>
                    <a:pt x="5623" y="281"/>
                    <a:pt x="5668" y="264"/>
                  </a:cubicBezTo>
                  <a:lnTo>
                    <a:pt x="5808" y="228"/>
                  </a:lnTo>
                  <a:cubicBezTo>
                    <a:pt x="5999" y="183"/>
                    <a:pt x="6190" y="146"/>
                    <a:pt x="6384" y="135"/>
                  </a:cubicBezTo>
                  <a:cubicBezTo>
                    <a:pt x="6440" y="133"/>
                    <a:pt x="6497" y="131"/>
                    <a:pt x="6554" y="131"/>
                  </a:cubicBezTo>
                  <a:cubicBezTo>
                    <a:pt x="6692" y="131"/>
                    <a:pt x="6831" y="139"/>
                    <a:pt x="6968" y="155"/>
                  </a:cubicBezTo>
                  <a:cubicBezTo>
                    <a:pt x="7355" y="200"/>
                    <a:pt x="7740" y="312"/>
                    <a:pt x="8099" y="469"/>
                  </a:cubicBezTo>
                  <a:cubicBezTo>
                    <a:pt x="8461" y="626"/>
                    <a:pt x="8809" y="829"/>
                    <a:pt x="9121" y="1073"/>
                  </a:cubicBezTo>
                  <a:cubicBezTo>
                    <a:pt x="8975" y="941"/>
                    <a:pt x="8815" y="817"/>
                    <a:pt x="8652" y="708"/>
                  </a:cubicBezTo>
                  <a:cubicBezTo>
                    <a:pt x="8487" y="596"/>
                    <a:pt x="8310" y="495"/>
                    <a:pt x="8133" y="405"/>
                  </a:cubicBezTo>
                  <a:cubicBezTo>
                    <a:pt x="7771" y="228"/>
                    <a:pt x="7383" y="102"/>
                    <a:pt x="6985" y="37"/>
                  </a:cubicBezTo>
                  <a:cubicBezTo>
                    <a:pt x="6824" y="14"/>
                    <a:pt x="6660" y="1"/>
                    <a:pt x="6497"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47" name="Google Shape;3786;p60"/>
            <p:cNvSpPr/>
            <p:nvPr/>
          </p:nvSpPr>
          <p:spPr>
            <a:xfrm>
              <a:off x="1890394" y="1374395"/>
              <a:ext cx="462675" cy="186843"/>
            </a:xfrm>
            <a:custGeom>
              <a:avLst/>
              <a:gdLst/>
              <a:ahLst/>
              <a:cxnLst/>
              <a:rect l="l" t="t" r="r" b="b"/>
              <a:pathLst>
                <a:path w="7830" h="3162" extrusionOk="0">
                  <a:moveTo>
                    <a:pt x="2948" y="0"/>
                  </a:moveTo>
                  <a:lnTo>
                    <a:pt x="2892" y="158"/>
                  </a:lnTo>
                  <a:cubicBezTo>
                    <a:pt x="2782" y="458"/>
                    <a:pt x="2653" y="753"/>
                    <a:pt x="2485" y="1025"/>
                  </a:cubicBezTo>
                  <a:cubicBezTo>
                    <a:pt x="2316" y="1297"/>
                    <a:pt x="2117" y="1547"/>
                    <a:pt x="1870" y="1749"/>
                  </a:cubicBezTo>
                  <a:cubicBezTo>
                    <a:pt x="1628" y="1954"/>
                    <a:pt x="1345" y="2109"/>
                    <a:pt x="1036" y="2190"/>
                  </a:cubicBezTo>
                  <a:cubicBezTo>
                    <a:pt x="882" y="2232"/>
                    <a:pt x="722" y="2252"/>
                    <a:pt x="564" y="2260"/>
                  </a:cubicBezTo>
                  <a:cubicBezTo>
                    <a:pt x="549" y="2261"/>
                    <a:pt x="533" y="2261"/>
                    <a:pt x="518" y="2261"/>
                  </a:cubicBezTo>
                  <a:cubicBezTo>
                    <a:pt x="398" y="2261"/>
                    <a:pt x="278" y="2252"/>
                    <a:pt x="163" y="2233"/>
                  </a:cubicBezTo>
                  <a:lnTo>
                    <a:pt x="163" y="2233"/>
                  </a:lnTo>
                  <a:cubicBezTo>
                    <a:pt x="211" y="2195"/>
                    <a:pt x="259" y="2159"/>
                    <a:pt x="306" y="2120"/>
                  </a:cubicBezTo>
                  <a:cubicBezTo>
                    <a:pt x="368" y="2064"/>
                    <a:pt x="435" y="2002"/>
                    <a:pt x="497" y="1943"/>
                  </a:cubicBezTo>
                  <a:cubicBezTo>
                    <a:pt x="629" y="1825"/>
                    <a:pt x="744" y="1693"/>
                    <a:pt x="859" y="1564"/>
                  </a:cubicBezTo>
                  <a:cubicBezTo>
                    <a:pt x="971" y="1435"/>
                    <a:pt x="1081" y="1295"/>
                    <a:pt x="1179" y="1154"/>
                  </a:cubicBezTo>
                  <a:cubicBezTo>
                    <a:pt x="1277" y="1011"/>
                    <a:pt x="1367" y="862"/>
                    <a:pt x="1446" y="708"/>
                  </a:cubicBezTo>
                  <a:lnTo>
                    <a:pt x="1446" y="708"/>
                  </a:lnTo>
                  <a:cubicBezTo>
                    <a:pt x="1362" y="859"/>
                    <a:pt x="1263" y="1003"/>
                    <a:pt x="1168" y="1137"/>
                  </a:cubicBezTo>
                  <a:cubicBezTo>
                    <a:pt x="1064" y="1272"/>
                    <a:pt x="955" y="1407"/>
                    <a:pt x="834" y="1533"/>
                  </a:cubicBezTo>
                  <a:cubicBezTo>
                    <a:pt x="719" y="1660"/>
                    <a:pt x="595" y="1783"/>
                    <a:pt x="466" y="1895"/>
                  </a:cubicBezTo>
                  <a:cubicBezTo>
                    <a:pt x="337" y="2010"/>
                    <a:pt x="199" y="2114"/>
                    <a:pt x="62" y="2218"/>
                  </a:cubicBezTo>
                  <a:lnTo>
                    <a:pt x="0" y="2263"/>
                  </a:lnTo>
                  <a:lnTo>
                    <a:pt x="73" y="2283"/>
                  </a:lnTo>
                  <a:cubicBezTo>
                    <a:pt x="239" y="2325"/>
                    <a:pt x="404" y="2339"/>
                    <a:pt x="567" y="2339"/>
                  </a:cubicBezTo>
                  <a:cubicBezTo>
                    <a:pt x="736" y="2339"/>
                    <a:pt x="901" y="2319"/>
                    <a:pt x="1064" y="2280"/>
                  </a:cubicBezTo>
                  <a:cubicBezTo>
                    <a:pt x="1390" y="2204"/>
                    <a:pt x="1690" y="2044"/>
                    <a:pt x="1951" y="1839"/>
                  </a:cubicBezTo>
                  <a:cubicBezTo>
                    <a:pt x="2209" y="1631"/>
                    <a:pt x="2426" y="1368"/>
                    <a:pt x="2600" y="1090"/>
                  </a:cubicBezTo>
                  <a:cubicBezTo>
                    <a:pt x="2746" y="860"/>
                    <a:pt x="2865" y="618"/>
                    <a:pt x="2965" y="369"/>
                  </a:cubicBezTo>
                  <a:lnTo>
                    <a:pt x="2965" y="369"/>
                  </a:lnTo>
                  <a:cubicBezTo>
                    <a:pt x="2995" y="455"/>
                    <a:pt x="3022" y="543"/>
                    <a:pt x="3046" y="632"/>
                  </a:cubicBezTo>
                  <a:cubicBezTo>
                    <a:pt x="3085" y="778"/>
                    <a:pt x="3113" y="927"/>
                    <a:pt x="3130" y="1073"/>
                  </a:cubicBezTo>
                  <a:cubicBezTo>
                    <a:pt x="3147" y="1224"/>
                    <a:pt x="3147" y="1370"/>
                    <a:pt x="3136" y="1519"/>
                  </a:cubicBezTo>
                  <a:cubicBezTo>
                    <a:pt x="3122" y="1665"/>
                    <a:pt x="3088" y="1811"/>
                    <a:pt x="3038" y="1946"/>
                  </a:cubicBezTo>
                  <a:lnTo>
                    <a:pt x="2995" y="2067"/>
                  </a:lnTo>
                  <a:lnTo>
                    <a:pt x="3116" y="2041"/>
                  </a:lnTo>
                  <a:cubicBezTo>
                    <a:pt x="3127" y="2041"/>
                    <a:pt x="3136" y="2039"/>
                    <a:pt x="3147" y="2036"/>
                  </a:cubicBezTo>
                  <a:cubicBezTo>
                    <a:pt x="3156" y="2030"/>
                    <a:pt x="3164" y="2027"/>
                    <a:pt x="3175" y="2024"/>
                  </a:cubicBezTo>
                  <a:cubicBezTo>
                    <a:pt x="3192" y="2016"/>
                    <a:pt x="3214" y="2010"/>
                    <a:pt x="3231" y="2002"/>
                  </a:cubicBezTo>
                  <a:cubicBezTo>
                    <a:pt x="3271" y="1988"/>
                    <a:pt x="3304" y="1968"/>
                    <a:pt x="3341" y="1951"/>
                  </a:cubicBezTo>
                  <a:cubicBezTo>
                    <a:pt x="3374" y="1929"/>
                    <a:pt x="3411" y="1912"/>
                    <a:pt x="3442" y="1887"/>
                  </a:cubicBezTo>
                  <a:lnTo>
                    <a:pt x="3492" y="1853"/>
                  </a:lnTo>
                  <a:cubicBezTo>
                    <a:pt x="3506" y="1839"/>
                    <a:pt x="3523" y="1828"/>
                    <a:pt x="3537" y="1814"/>
                  </a:cubicBezTo>
                  <a:cubicBezTo>
                    <a:pt x="3661" y="1707"/>
                    <a:pt x="3759" y="1581"/>
                    <a:pt x="3835" y="1441"/>
                  </a:cubicBezTo>
                  <a:lnTo>
                    <a:pt x="3888" y="1334"/>
                  </a:lnTo>
                  <a:cubicBezTo>
                    <a:pt x="3894" y="1314"/>
                    <a:pt x="3902" y="1295"/>
                    <a:pt x="3908" y="1278"/>
                  </a:cubicBezTo>
                  <a:lnTo>
                    <a:pt x="3930" y="1222"/>
                  </a:lnTo>
                  <a:cubicBezTo>
                    <a:pt x="3961" y="1146"/>
                    <a:pt x="3972" y="1070"/>
                    <a:pt x="3992" y="991"/>
                  </a:cubicBezTo>
                  <a:lnTo>
                    <a:pt x="4001" y="963"/>
                  </a:lnTo>
                  <a:lnTo>
                    <a:pt x="4003" y="935"/>
                  </a:lnTo>
                  <a:lnTo>
                    <a:pt x="4012" y="876"/>
                  </a:lnTo>
                  <a:lnTo>
                    <a:pt x="4024" y="780"/>
                  </a:lnTo>
                  <a:lnTo>
                    <a:pt x="4024" y="780"/>
                  </a:lnTo>
                  <a:cubicBezTo>
                    <a:pt x="4083" y="890"/>
                    <a:pt x="4148" y="995"/>
                    <a:pt x="4217" y="1098"/>
                  </a:cubicBezTo>
                  <a:cubicBezTo>
                    <a:pt x="4335" y="1269"/>
                    <a:pt x="4464" y="1432"/>
                    <a:pt x="4610" y="1578"/>
                  </a:cubicBezTo>
                  <a:cubicBezTo>
                    <a:pt x="4758" y="1727"/>
                    <a:pt x="4924" y="1859"/>
                    <a:pt x="5101" y="1966"/>
                  </a:cubicBezTo>
                  <a:cubicBezTo>
                    <a:pt x="5191" y="2016"/>
                    <a:pt x="5283" y="2064"/>
                    <a:pt x="5382" y="2100"/>
                  </a:cubicBezTo>
                  <a:cubicBezTo>
                    <a:pt x="5429" y="2120"/>
                    <a:pt x="5480" y="2134"/>
                    <a:pt x="5530" y="2151"/>
                  </a:cubicBezTo>
                  <a:lnTo>
                    <a:pt x="5676" y="2193"/>
                  </a:lnTo>
                  <a:cubicBezTo>
                    <a:pt x="5873" y="2249"/>
                    <a:pt x="6075" y="2297"/>
                    <a:pt x="6272" y="2350"/>
                  </a:cubicBezTo>
                  <a:cubicBezTo>
                    <a:pt x="6468" y="2403"/>
                    <a:pt x="6667" y="2457"/>
                    <a:pt x="6861" y="2516"/>
                  </a:cubicBezTo>
                  <a:cubicBezTo>
                    <a:pt x="7058" y="2578"/>
                    <a:pt x="7249" y="2642"/>
                    <a:pt x="7428" y="2738"/>
                  </a:cubicBezTo>
                  <a:cubicBezTo>
                    <a:pt x="7515" y="2782"/>
                    <a:pt x="7605" y="2839"/>
                    <a:pt x="7678" y="2906"/>
                  </a:cubicBezTo>
                  <a:cubicBezTo>
                    <a:pt x="7717" y="2940"/>
                    <a:pt x="7748" y="2979"/>
                    <a:pt x="7776" y="3021"/>
                  </a:cubicBezTo>
                  <a:cubicBezTo>
                    <a:pt x="7802" y="3063"/>
                    <a:pt x="7818" y="3111"/>
                    <a:pt x="7830" y="3161"/>
                  </a:cubicBezTo>
                  <a:cubicBezTo>
                    <a:pt x="7821" y="3111"/>
                    <a:pt x="7807" y="3063"/>
                    <a:pt x="7782" y="3018"/>
                  </a:cubicBezTo>
                  <a:cubicBezTo>
                    <a:pt x="7760" y="2971"/>
                    <a:pt x="7726" y="2934"/>
                    <a:pt x="7692" y="2895"/>
                  </a:cubicBezTo>
                  <a:cubicBezTo>
                    <a:pt x="7619" y="2822"/>
                    <a:pt x="7529" y="2760"/>
                    <a:pt x="7442" y="2712"/>
                  </a:cubicBezTo>
                  <a:cubicBezTo>
                    <a:pt x="7263" y="2611"/>
                    <a:pt x="7072" y="2535"/>
                    <a:pt x="6878" y="2471"/>
                  </a:cubicBezTo>
                  <a:cubicBezTo>
                    <a:pt x="6491" y="2336"/>
                    <a:pt x="6095" y="2232"/>
                    <a:pt x="5705" y="2111"/>
                  </a:cubicBezTo>
                  <a:lnTo>
                    <a:pt x="5559" y="2067"/>
                  </a:lnTo>
                  <a:cubicBezTo>
                    <a:pt x="5508" y="2050"/>
                    <a:pt x="5463" y="2036"/>
                    <a:pt x="5418" y="2013"/>
                  </a:cubicBezTo>
                  <a:cubicBezTo>
                    <a:pt x="5323" y="1974"/>
                    <a:pt x="5236" y="1929"/>
                    <a:pt x="5152" y="1876"/>
                  </a:cubicBezTo>
                  <a:cubicBezTo>
                    <a:pt x="4980" y="1772"/>
                    <a:pt x="4829" y="1643"/>
                    <a:pt x="4688" y="1497"/>
                  </a:cubicBezTo>
                  <a:cubicBezTo>
                    <a:pt x="4551" y="1354"/>
                    <a:pt x="4427" y="1196"/>
                    <a:pt x="4315" y="1028"/>
                  </a:cubicBezTo>
                  <a:cubicBezTo>
                    <a:pt x="4208" y="859"/>
                    <a:pt x="4104" y="680"/>
                    <a:pt x="4029" y="500"/>
                  </a:cubicBezTo>
                  <a:lnTo>
                    <a:pt x="3919" y="253"/>
                  </a:lnTo>
                  <a:lnTo>
                    <a:pt x="3905" y="525"/>
                  </a:lnTo>
                  <a:lnTo>
                    <a:pt x="3894" y="747"/>
                  </a:lnTo>
                  <a:lnTo>
                    <a:pt x="3877" y="857"/>
                  </a:lnTo>
                  <a:lnTo>
                    <a:pt x="3871" y="907"/>
                  </a:lnTo>
                  <a:lnTo>
                    <a:pt x="3866" y="935"/>
                  </a:lnTo>
                  <a:lnTo>
                    <a:pt x="3860" y="963"/>
                  </a:lnTo>
                  <a:cubicBezTo>
                    <a:pt x="3843" y="1033"/>
                    <a:pt x="3829" y="1109"/>
                    <a:pt x="3801" y="1174"/>
                  </a:cubicBezTo>
                  <a:lnTo>
                    <a:pt x="3782" y="1227"/>
                  </a:lnTo>
                  <a:cubicBezTo>
                    <a:pt x="3776" y="1244"/>
                    <a:pt x="3773" y="1264"/>
                    <a:pt x="3762" y="1278"/>
                  </a:cubicBezTo>
                  <a:lnTo>
                    <a:pt x="3711" y="1376"/>
                  </a:lnTo>
                  <a:cubicBezTo>
                    <a:pt x="3641" y="1502"/>
                    <a:pt x="3551" y="1615"/>
                    <a:pt x="3442" y="1704"/>
                  </a:cubicBezTo>
                  <a:cubicBezTo>
                    <a:pt x="3428" y="1718"/>
                    <a:pt x="3414" y="1730"/>
                    <a:pt x="3400" y="1741"/>
                  </a:cubicBezTo>
                  <a:lnTo>
                    <a:pt x="3358" y="1772"/>
                  </a:lnTo>
                  <a:cubicBezTo>
                    <a:pt x="3330" y="1791"/>
                    <a:pt x="3299" y="1811"/>
                    <a:pt x="3268" y="1828"/>
                  </a:cubicBezTo>
                  <a:cubicBezTo>
                    <a:pt x="3244" y="1840"/>
                    <a:pt x="3222" y="1851"/>
                    <a:pt x="3201" y="1861"/>
                  </a:cubicBezTo>
                  <a:lnTo>
                    <a:pt x="3201" y="1861"/>
                  </a:lnTo>
                  <a:cubicBezTo>
                    <a:pt x="3232" y="1753"/>
                    <a:pt x="3252" y="1643"/>
                    <a:pt x="3262" y="1533"/>
                  </a:cubicBezTo>
                  <a:cubicBezTo>
                    <a:pt x="3276" y="1376"/>
                    <a:pt x="3273" y="1213"/>
                    <a:pt x="3257" y="1059"/>
                  </a:cubicBezTo>
                  <a:cubicBezTo>
                    <a:pt x="3240" y="904"/>
                    <a:pt x="3212" y="750"/>
                    <a:pt x="3170" y="598"/>
                  </a:cubicBezTo>
                  <a:cubicBezTo>
                    <a:pt x="3127" y="450"/>
                    <a:pt x="3077" y="301"/>
                    <a:pt x="3015" y="155"/>
                  </a:cubicBezTo>
                  <a:lnTo>
                    <a:pt x="2948" y="0"/>
                  </a:ln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48" name="Google Shape;3787;p60"/>
            <p:cNvSpPr/>
            <p:nvPr/>
          </p:nvSpPr>
          <p:spPr>
            <a:xfrm>
              <a:off x="1899848" y="1651520"/>
              <a:ext cx="100867" cy="161493"/>
            </a:xfrm>
            <a:custGeom>
              <a:avLst/>
              <a:gdLst/>
              <a:ahLst/>
              <a:cxnLst/>
              <a:rect l="l" t="t" r="r" b="b"/>
              <a:pathLst>
                <a:path w="1707" h="2733" extrusionOk="0">
                  <a:moveTo>
                    <a:pt x="201" y="1"/>
                  </a:moveTo>
                  <a:cubicBezTo>
                    <a:pt x="161" y="1"/>
                    <a:pt x="121" y="2"/>
                    <a:pt x="82" y="4"/>
                  </a:cubicBezTo>
                  <a:cubicBezTo>
                    <a:pt x="1693" y="327"/>
                    <a:pt x="1707" y="2500"/>
                    <a:pt x="0" y="2727"/>
                  </a:cubicBezTo>
                  <a:cubicBezTo>
                    <a:pt x="40" y="2730"/>
                    <a:pt x="80" y="2732"/>
                    <a:pt x="120" y="2732"/>
                  </a:cubicBezTo>
                  <a:cubicBezTo>
                    <a:pt x="790" y="2732"/>
                    <a:pt x="1402" y="2290"/>
                    <a:pt x="1522" y="1593"/>
                  </a:cubicBezTo>
                  <a:cubicBezTo>
                    <a:pt x="1640" y="886"/>
                    <a:pt x="1131" y="100"/>
                    <a:pt x="393" y="13"/>
                  </a:cubicBezTo>
                  <a:cubicBezTo>
                    <a:pt x="329" y="4"/>
                    <a:pt x="265" y="1"/>
                    <a:pt x="201" y="1"/>
                  </a:cubicBezTo>
                  <a:close/>
                </a:path>
              </a:pathLst>
            </a:custGeom>
            <a:solidFill>
              <a:schemeClr val="lt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49" name="Google Shape;3788;p60"/>
            <p:cNvSpPr/>
            <p:nvPr/>
          </p:nvSpPr>
          <p:spPr>
            <a:xfrm>
              <a:off x="1822383" y="1651579"/>
              <a:ext cx="178334" cy="160961"/>
            </a:xfrm>
            <a:custGeom>
              <a:avLst/>
              <a:gdLst/>
              <a:ahLst/>
              <a:cxnLst/>
              <a:rect l="l" t="t" r="r" b="b"/>
              <a:pathLst>
                <a:path w="3018" h="2724" extrusionOk="0">
                  <a:moveTo>
                    <a:pt x="1393" y="0"/>
                  </a:moveTo>
                  <a:cubicBezTo>
                    <a:pt x="775" y="54"/>
                    <a:pt x="230" y="480"/>
                    <a:pt x="118" y="1135"/>
                  </a:cubicBezTo>
                  <a:cubicBezTo>
                    <a:pt x="0" y="1842"/>
                    <a:pt x="508" y="2628"/>
                    <a:pt x="1247" y="2718"/>
                  </a:cubicBezTo>
                  <a:cubicBezTo>
                    <a:pt x="1266" y="2721"/>
                    <a:pt x="1291" y="2721"/>
                    <a:pt x="1311" y="2724"/>
                  </a:cubicBezTo>
                  <a:cubicBezTo>
                    <a:pt x="3018" y="2496"/>
                    <a:pt x="3001" y="323"/>
                    <a:pt x="1393" y="0"/>
                  </a:cubicBezTo>
                  <a:close/>
                </a:path>
              </a:pathLst>
            </a:custGeom>
            <a:solidFill>
              <a:schemeClr val="dk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50" name="Google Shape;3789;p60"/>
            <p:cNvSpPr/>
            <p:nvPr/>
          </p:nvSpPr>
          <p:spPr>
            <a:xfrm>
              <a:off x="2163914" y="1651520"/>
              <a:ext cx="100748" cy="161493"/>
            </a:xfrm>
            <a:custGeom>
              <a:avLst/>
              <a:gdLst/>
              <a:ahLst/>
              <a:cxnLst/>
              <a:rect l="l" t="t" r="r" b="b"/>
              <a:pathLst>
                <a:path w="1705" h="2733" extrusionOk="0">
                  <a:moveTo>
                    <a:pt x="200" y="1"/>
                  </a:moveTo>
                  <a:cubicBezTo>
                    <a:pt x="159" y="1"/>
                    <a:pt x="119" y="2"/>
                    <a:pt x="79" y="4"/>
                  </a:cubicBezTo>
                  <a:cubicBezTo>
                    <a:pt x="1688" y="327"/>
                    <a:pt x="1704" y="2500"/>
                    <a:pt x="0" y="2727"/>
                  </a:cubicBezTo>
                  <a:cubicBezTo>
                    <a:pt x="40" y="2730"/>
                    <a:pt x="80" y="2732"/>
                    <a:pt x="120" y="2732"/>
                  </a:cubicBezTo>
                  <a:cubicBezTo>
                    <a:pt x="790" y="2732"/>
                    <a:pt x="1400" y="2290"/>
                    <a:pt x="1519" y="1593"/>
                  </a:cubicBezTo>
                  <a:cubicBezTo>
                    <a:pt x="1637" y="886"/>
                    <a:pt x="1129" y="100"/>
                    <a:pt x="393" y="13"/>
                  </a:cubicBezTo>
                  <a:cubicBezTo>
                    <a:pt x="328" y="4"/>
                    <a:pt x="264" y="1"/>
                    <a:pt x="200" y="1"/>
                  </a:cubicBezTo>
                  <a:close/>
                </a:path>
              </a:pathLst>
            </a:custGeom>
            <a:solidFill>
              <a:schemeClr val="lt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51" name="Google Shape;3790;p60"/>
            <p:cNvSpPr/>
            <p:nvPr/>
          </p:nvSpPr>
          <p:spPr>
            <a:xfrm>
              <a:off x="2086272" y="1651579"/>
              <a:ext cx="178393" cy="160961"/>
            </a:xfrm>
            <a:custGeom>
              <a:avLst/>
              <a:gdLst/>
              <a:ahLst/>
              <a:cxnLst/>
              <a:rect l="l" t="t" r="r" b="b"/>
              <a:pathLst>
                <a:path w="3019" h="2724" extrusionOk="0">
                  <a:moveTo>
                    <a:pt x="1393" y="0"/>
                  </a:moveTo>
                  <a:lnTo>
                    <a:pt x="1393" y="0"/>
                  </a:lnTo>
                  <a:cubicBezTo>
                    <a:pt x="773" y="54"/>
                    <a:pt x="228" y="480"/>
                    <a:pt x="121" y="1135"/>
                  </a:cubicBezTo>
                  <a:cubicBezTo>
                    <a:pt x="1" y="1842"/>
                    <a:pt x="509" y="2628"/>
                    <a:pt x="1247" y="2718"/>
                  </a:cubicBezTo>
                  <a:cubicBezTo>
                    <a:pt x="1267" y="2721"/>
                    <a:pt x="1292" y="2721"/>
                    <a:pt x="1314" y="2724"/>
                  </a:cubicBezTo>
                  <a:cubicBezTo>
                    <a:pt x="3018" y="2496"/>
                    <a:pt x="3002" y="323"/>
                    <a:pt x="1393" y="0"/>
                  </a:cubicBezTo>
                  <a:close/>
                </a:path>
              </a:pathLst>
            </a:custGeom>
            <a:solidFill>
              <a:schemeClr val="dk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52" name="Google Shape;3791;p60"/>
            <p:cNvSpPr/>
            <p:nvPr/>
          </p:nvSpPr>
          <p:spPr>
            <a:xfrm>
              <a:off x="1751182" y="1799831"/>
              <a:ext cx="113866" cy="105535"/>
            </a:xfrm>
            <a:custGeom>
              <a:avLst/>
              <a:gdLst/>
              <a:ahLst/>
              <a:cxnLst/>
              <a:rect l="l" t="t" r="r" b="b"/>
              <a:pathLst>
                <a:path w="1927" h="1786" extrusionOk="0">
                  <a:moveTo>
                    <a:pt x="980" y="1"/>
                  </a:moveTo>
                  <a:cubicBezTo>
                    <a:pt x="580" y="1"/>
                    <a:pt x="178" y="273"/>
                    <a:pt x="96" y="681"/>
                  </a:cubicBezTo>
                  <a:cubicBezTo>
                    <a:pt x="1" y="1155"/>
                    <a:pt x="265" y="1643"/>
                    <a:pt x="753" y="1761"/>
                  </a:cubicBezTo>
                  <a:cubicBezTo>
                    <a:pt x="818" y="1778"/>
                    <a:pt x="885" y="1785"/>
                    <a:pt x="952" y="1785"/>
                  </a:cubicBezTo>
                  <a:cubicBezTo>
                    <a:pt x="1349" y="1785"/>
                    <a:pt x="1752" y="1511"/>
                    <a:pt x="1834" y="1107"/>
                  </a:cubicBezTo>
                  <a:cubicBezTo>
                    <a:pt x="1927" y="633"/>
                    <a:pt x="1665" y="144"/>
                    <a:pt x="1177" y="24"/>
                  </a:cubicBezTo>
                  <a:cubicBezTo>
                    <a:pt x="1113" y="8"/>
                    <a:pt x="1046" y="1"/>
                    <a:pt x="980" y="1"/>
                  </a:cubicBezTo>
                  <a:close/>
                </a:path>
              </a:pathLst>
            </a:custGeom>
            <a:solidFill>
              <a:schemeClr val="accent2"/>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53" name="Google Shape;3792;p60"/>
            <p:cNvSpPr/>
            <p:nvPr/>
          </p:nvSpPr>
          <p:spPr>
            <a:xfrm>
              <a:off x="2205512" y="1799122"/>
              <a:ext cx="113866" cy="105417"/>
            </a:xfrm>
            <a:custGeom>
              <a:avLst/>
              <a:gdLst/>
              <a:ahLst/>
              <a:cxnLst/>
              <a:rect l="l" t="t" r="r" b="b"/>
              <a:pathLst>
                <a:path w="1927" h="1784" extrusionOk="0">
                  <a:moveTo>
                    <a:pt x="978" y="1"/>
                  </a:moveTo>
                  <a:cubicBezTo>
                    <a:pt x="578" y="1"/>
                    <a:pt x="176" y="275"/>
                    <a:pt x="96" y="679"/>
                  </a:cubicBezTo>
                  <a:cubicBezTo>
                    <a:pt x="1" y="1156"/>
                    <a:pt x="265" y="1641"/>
                    <a:pt x="751" y="1759"/>
                  </a:cubicBezTo>
                  <a:cubicBezTo>
                    <a:pt x="816" y="1775"/>
                    <a:pt x="883" y="1783"/>
                    <a:pt x="950" y="1783"/>
                  </a:cubicBezTo>
                  <a:cubicBezTo>
                    <a:pt x="1350" y="1783"/>
                    <a:pt x="1752" y="1509"/>
                    <a:pt x="1831" y="1105"/>
                  </a:cubicBezTo>
                  <a:cubicBezTo>
                    <a:pt x="1927" y="631"/>
                    <a:pt x="1663" y="142"/>
                    <a:pt x="1177" y="24"/>
                  </a:cubicBezTo>
                  <a:cubicBezTo>
                    <a:pt x="1112" y="8"/>
                    <a:pt x="1045" y="1"/>
                    <a:pt x="978" y="1"/>
                  </a:cubicBezTo>
                  <a:close/>
                </a:path>
              </a:pathLst>
            </a:custGeom>
            <a:solidFill>
              <a:schemeClr val="accent2"/>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54" name="Google Shape;3793;p60"/>
            <p:cNvSpPr/>
            <p:nvPr/>
          </p:nvSpPr>
          <p:spPr>
            <a:xfrm>
              <a:off x="1982217" y="1797645"/>
              <a:ext cx="114989" cy="47981"/>
            </a:xfrm>
            <a:custGeom>
              <a:avLst/>
              <a:gdLst/>
              <a:ahLst/>
              <a:cxnLst/>
              <a:rect l="l" t="t" r="r" b="b"/>
              <a:pathLst>
                <a:path w="1946" h="812" extrusionOk="0">
                  <a:moveTo>
                    <a:pt x="975" y="1"/>
                  </a:moveTo>
                  <a:cubicBezTo>
                    <a:pt x="575" y="1"/>
                    <a:pt x="256" y="285"/>
                    <a:pt x="55" y="605"/>
                  </a:cubicBezTo>
                  <a:cubicBezTo>
                    <a:pt x="0" y="692"/>
                    <a:pt x="78" y="785"/>
                    <a:pt x="154" y="785"/>
                  </a:cubicBezTo>
                  <a:cubicBezTo>
                    <a:pt x="184" y="785"/>
                    <a:pt x="213" y="771"/>
                    <a:pt x="234" y="737"/>
                  </a:cubicBezTo>
                  <a:cubicBezTo>
                    <a:pt x="395" y="484"/>
                    <a:pt x="646" y="223"/>
                    <a:pt x="963" y="223"/>
                  </a:cubicBezTo>
                  <a:cubicBezTo>
                    <a:pt x="973" y="223"/>
                    <a:pt x="982" y="223"/>
                    <a:pt x="992" y="223"/>
                  </a:cubicBezTo>
                  <a:cubicBezTo>
                    <a:pt x="1310" y="240"/>
                    <a:pt x="1548" y="490"/>
                    <a:pt x="1694" y="751"/>
                  </a:cubicBezTo>
                  <a:cubicBezTo>
                    <a:pt x="1718" y="794"/>
                    <a:pt x="1757" y="811"/>
                    <a:pt x="1795" y="811"/>
                  </a:cubicBezTo>
                  <a:cubicBezTo>
                    <a:pt x="1871" y="811"/>
                    <a:pt x="1946" y="742"/>
                    <a:pt x="1899" y="659"/>
                  </a:cubicBezTo>
                  <a:cubicBezTo>
                    <a:pt x="1717" y="330"/>
                    <a:pt x="1413" y="21"/>
                    <a:pt x="1015" y="2"/>
                  </a:cubicBezTo>
                  <a:cubicBezTo>
                    <a:pt x="1001" y="1"/>
                    <a:pt x="988" y="1"/>
                    <a:pt x="975" y="1"/>
                  </a:cubicBezTo>
                  <a:close/>
                </a:path>
              </a:pathLst>
            </a:custGeom>
            <a:solidFill>
              <a:schemeClr val="dk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55" name="Google Shape;3794;p60"/>
            <p:cNvSpPr/>
            <p:nvPr/>
          </p:nvSpPr>
          <p:spPr>
            <a:xfrm>
              <a:off x="1911075" y="1874342"/>
              <a:ext cx="259878" cy="42604"/>
            </a:xfrm>
            <a:custGeom>
              <a:avLst/>
              <a:gdLst/>
              <a:ahLst/>
              <a:cxnLst/>
              <a:rect l="l" t="t" r="r" b="b"/>
              <a:pathLst>
                <a:path w="4398" h="721" extrusionOk="0">
                  <a:moveTo>
                    <a:pt x="4238" y="0"/>
                  </a:moveTo>
                  <a:cubicBezTo>
                    <a:pt x="4220" y="0"/>
                    <a:pt x="4200" y="5"/>
                    <a:pt x="4181" y="18"/>
                  </a:cubicBezTo>
                  <a:cubicBezTo>
                    <a:pt x="3606" y="359"/>
                    <a:pt x="2968" y="500"/>
                    <a:pt x="2321" y="500"/>
                  </a:cubicBezTo>
                  <a:cubicBezTo>
                    <a:pt x="1607" y="500"/>
                    <a:pt x="883" y="328"/>
                    <a:pt x="226" y="62"/>
                  </a:cubicBezTo>
                  <a:cubicBezTo>
                    <a:pt x="210" y="56"/>
                    <a:pt x="194" y="52"/>
                    <a:pt x="179" y="52"/>
                  </a:cubicBezTo>
                  <a:cubicBezTo>
                    <a:pt x="73" y="52"/>
                    <a:pt x="0" y="209"/>
                    <a:pt x="116" y="256"/>
                  </a:cubicBezTo>
                  <a:cubicBezTo>
                    <a:pt x="814" y="537"/>
                    <a:pt x="1577" y="721"/>
                    <a:pt x="2330" y="721"/>
                  </a:cubicBezTo>
                  <a:cubicBezTo>
                    <a:pt x="3012" y="721"/>
                    <a:pt x="3686" y="570"/>
                    <a:pt x="4296" y="206"/>
                  </a:cubicBezTo>
                  <a:cubicBezTo>
                    <a:pt x="4398" y="144"/>
                    <a:pt x="4333" y="0"/>
                    <a:pt x="4238" y="0"/>
                  </a:cubicBezTo>
                  <a:close/>
                </a:path>
              </a:pathLst>
            </a:custGeom>
            <a:solidFill>
              <a:schemeClr val="dk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56" name="Google Shape;3795;p60"/>
            <p:cNvSpPr/>
            <p:nvPr/>
          </p:nvSpPr>
          <p:spPr>
            <a:xfrm>
              <a:off x="2117766" y="1600526"/>
              <a:ext cx="127103" cy="29545"/>
            </a:xfrm>
            <a:custGeom>
              <a:avLst/>
              <a:gdLst/>
              <a:ahLst/>
              <a:cxnLst/>
              <a:rect l="l" t="t" r="r" b="b"/>
              <a:pathLst>
                <a:path w="2151" h="500" extrusionOk="0">
                  <a:moveTo>
                    <a:pt x="1072" y="0"/>
                  </a:moveTo>
                  <a:cubicBezTo>
                    <a:pt x="745" y="0"/>
                    <a:pt x="414" y="82"/>
                    <a:pt x="113" y="222"/>
                  </a:cubicBezTo>
                  <a:cubicBezTo>
                    <a:pt x="1" y="278"/>
                    <a:pt x="61" y="438"/>
                    <a:pt x="163" y="438"/>
                  </a:cubicBezTo>
                  <a:cubicBezTo>
                    <a:pt x="178" y="438"/>
                    <a:pt x="195" y="435"/>
                    <a:pt x="211" y="426"/>
                  </a:cubicBezTo>
                  <a:cubicBezTo>
                    <a:pt x="484" y="298"/>
                    <a:pt x="783" y="222"/>
                    <a:pt x="1077" y="222"/>
                  </a:cubicBezTo>
                  <a:cubicBezTo>
                    <a:pt x="1375" y="222"/>
                    <a:pt x="1667" y="299"/>
                    <a:pt x="1924" y="480"/>
                  </a:cubicBezTo>
                  <a:cubicBezTo>
                    <a:pt x="1945" y="493"/>
                    <a:pt x="1965" y="499"/>
                    <a:pt x="1985" y="499"/>
                  </a:cubicBezTo>
                  <a:cubicBezTo>
                    <a:pt x="2081" y="499"/>
                    <a:pt x="2150" y="363"/>
                    <a:pt x="2050" y="297"/>
                  </a:cubicBezTo>
                  <a:cubicBezTo>
                    <a:pt x="1754" y="90"/>
                    <a:pt x="1415" y="0"/>
                    <a:pt x="1072" y="0"/>
                  </a:cubicBezTo>
                  <a:close/>
                </a:path>
              </a:pathLst>
            </a:custGeom>
            <a:solidFill>
              <a:schemeClr val="dk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57" name="Google Shape;3796;p60"/>
            <p:cNvSpPr/>
            <p:nvPr/>
          </p:nvSpPr>
          <p:spPr>
            <a:xfrm>
              <a:off x="1847614" y="1606790"/>
              <a:ext cx="130234" cy="33918"/>
            </a:xfrm>
            <a:custGeom>
              <a:avLst/>
              <a:gdLst/>
              <a:ahLst/>
              <a:cxnLst/>
              <a:rect l="l" t="t" r="r" b="b"/>
              <a:pathLst>
                <a:path w="2204" h="574" extrusionOk="0">
                  <a:moveTo>
                    <a:pt x="1161" y="1"/>
                  </a:moveTo>
                  <a:cubicBezTo>
                    <a:pt x="1130" y="1"/>
                    <a:pt x="1100" y="2"/>
                    <a:pt x="1069" y="3"/>
                  </a:cubicBezTo>
                  <a:cubicBezTo>
                    <a:pt x="716" y="26"/>
                    <a:pt x="387" y="160"/>
                    <a:pt x="98" y="363"/>
                  </a:cubicBezTo>
                  <a:cubicBezTo>
                    <a:pt x="0" y="432"/>
                    <a:pt x="63" y="573"/>
                    <a:pt x="156" y="573"/>
                  </a:cubicBezTo>
                  <a:cubicBezTo>
                    <a:pt x="175" y="573"/>
                    <a:pt x="195" y="567"/>
                    <a:pt x="216" y="553"/>
                  </a:cubicBezTo>
                  <a:cubicBezTo>
                    <a:pt x="471" y="377"/>
                    <a:pt x="763" y="245"/>
                    <a:pt x="1078" y="228"/>
                  </a:cubicBezTo>
                  <a:cubicBezTo>
                    <a:pt x="1105" y="226"/>
                    <a:pt x="1132" y="226"/>
                    <a:pt x="1159" y="226"/>
                  </a:cubicBezTo>
                  <a:cubicBezTo>
                    <a:pt x="1447" y="226"/>
                    <a:pt x="1722" y="306"/>
                    <a:pt x="1982" y="424"/>
                  </a:cubicBezTo>
                  <a:cubicBezTo>
                    <a:pt x="1999" y="432"/>
                    <a:pt x="2016" y="436"/>
                    <a:pt x="2032" y="436"/>
                  </a:cubicBezTo>
                  <a:cubicBezTo>
                    <a:pt x="2138" y="436"/>
                    <a:pt x="2203" y="284"/>
                    <a:pt x="2091" y="228"/>
                  </a:cubicBezTo>
                  <a:cubicBezTo>
                    <a:pt x="1799" y="94"/>
                    <a:pt x="1485" y="1"/>
                    <a:pt x="1161" y="1"/>
                  </a:cubicBezTo>
                  <a:close/>
                </a:path>
              </a:pathLst>
            </a:custGeom>
            <a:solidFill>
              <a:schemeClr val="dk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grpSp>
          <p:nvGrpSpPr>
            <p:cNvPr id="4058" name="Google Shape;3797;p60"/>
            <p:cNvGrpSpPr/>
            <p:nvPr/>
          </p:nvGrpSpPr>
          <p:grpSpPr>
            <a:xfrm>
              <a:off x="1711384" y="1559076"/>
              <a:ext cx="656667" cy="315068"/>
              <a:chOff x="1711534" y="1552901"/>
              <a:chExt cx="656667" cy="315068"/>
            </a:xfrm>
          </p:grpSpPr>
          <p:sp>
            <p:nvSpPr>
              <p:cNvPr id="84" name="Google Shape;3798;p60"/>
              <p:cNvSpPr/>
              <p:nvPr/>
            </p:nvSpPr>
            <p:spPr>
              <a:xfrm>
                <a:off x="1724651" y="1582918"/>
                <a:ext cx="237955" cy="226610"/>
              </a:xfrm>
              <a:custGeom>
                <a:avLst/>
                <a:gdLst/>
                <a:ahLst/>
                <a:cxnLst/>
                <a:rect l="l" t="t" r="r" b="b"/>
                <a:pathLst>
                  <a:path w="4027" h="3835" extrusionOk="0">
                    <a:moveTo>
                      <a:pt x="3041" y="0"/>
                    </a:moveTo>
                    <a:lnTo>
                      <a:pt x="1" y="2810"/>
                    </a:lnTo>
                    <a:cubicBezTo>
                      <a:pt x="85" y="3198"/>
                      <a:pt x="262" y="3546"/>
                      <a:pt x="503" y="3835"/>
                    </a:cubicBezTo>
                    <a:cubicBezTo>
                      <a:pt x="1418" y="3012"/>
                      <a:pt x="3055" y="1488"/>
                      <a:pt x="4026" y="579"/>
                    </a:cubicBezTo>
                    <a:cubicBezTo>
                      <a:pt x="3751" y="312"/>
                      <a:pt x="3414" y="112"/>
                      <a:pt x="3041"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85" name="Google Shape;3799;p60"/>
              <p:cNvSpPr/>
              <p:nvPr/>
            </p:nvSpPr>
            <p:spPr>
              <a:xfrm>
                <a:off x="2077822" y="1567141"/>
                <a:ext cx="237955" cy="226847"/>
              </a:xfrm>
              <a:custGeom>
                <a:avLst/>
                <a:gdLst/>
                <a:ahLst/>
                <a:cxnLst/>
                <a:rect l="l" t="t" r="r" b="b"/>
                <a:pathLst>
                  <a:path w="4027" h="3839" extrusionOk="0">
                    <a:moveTo>
                      <a:pt x="3038" y="0"/>
                    </a:moveTo>
                    <a:lnTo>
                      <a:pt x="0" y="2811"/>
                    </a:lnTo>
                    <a:cubicBezTo>
                      <a:pt x="85" y="3195"/>
                      <a:pt x="259" y="3546"/>
                      <a:pt x="503" y="3838"/>
                    </a:cubicBezTo>
                    <a:cubicBezTo>
                      <a:pt x="1418" y="3013"/>
                      <a:pt x="3052" y="1488"/>
                      <a:pt x="4026" y="579"/>
                    </a:cubicBezTo>
                    <a:cubicBezTo>
                      <a:pt x="3751" y="312"/>
                      <a:pt x="3414" y="113"/>
                      <a:pt x="3038"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86" name="Google Shape;3800;p60"/>
              <p:cNvSpPr/>
              <p:nvPr/>
            </p:nvSpPr>
            <p:spPr>
              <a:xfrm>
                <a:off x="1711534" y="1552901"/>
                <a:ext cx="656667" cy="315068"/>
              </a:xfrm>
              <a:custGeom>
                <a:avLst/>
                <a:gdLst/>
                <a:ahLst/>
                <a:cxnLst/>
                <a:rect l="l" t="t" r="r" b="b"/>
                <a:pathLst>
                  <a:path w="11113" h="5332" extrusionOk="0">
                    <a:moveTo>
                      <a:pt x="8549" y="272"/>
                    </a:moveTo>
                    <a:cubicBezTo>
                      <a:pt x="9122" y="272"/>
                      <a:pt x="9666" y="489"/>
                      <a:pt x="10087" y="876"/>
                    </a:cubicBezTo>
                    <a:cubicBezTo>
                      <a:pt x="10534" y="1289"/>
                      <a:pt x="10789" y="1850"/>
                      <a:pt x="10815" y="2454"/>
                    </a:cubicBezTo>
                    <a:cubicBezTo>
                      <a:pt x="10834" y="3060"/>
                      <a:pt x="10621" y="3638"/>
                      <a:pt x="10211" y="4082"/>
                    </a:cubicBezTo>
                    <a:cubicBezTo>
                      <a:pt x="9798" y="4525"/>
                      <a:pt x="9237" y="4784"/>
                      <a:pt x="8633" y="4806"/>
                    </a:cubicBezTo>
                    <a:cubicBezTo>
                      <a:pt x="8604" y="4807"/>
                      <a:pt x="8575" y="4808"/>
                      <a:pt x="8546" y="4808"/>
                    </a:cubicBezTo>
                    <a:cubicBezTo>
                      <a:pt x="7335" y="4808"/>
                      <a:pt x="6327" y="3848"/>
                      <a:pt x="6284" y="2628"/>
                    </a:cubicBezTo>
                    <a:cubicBezTo>
                      <a:pt x="6258" y="2024"/>
                      <a:pt x="6472" y="1446"/>
                      <a:pt x="6887" y="999"/>
                    </a:cubicBezTo>
                    <a:cubicBezTo>
                      <a:pt x="7297" y="553"/>
                      <a:pt x="7858" y="298"/>
                      <a:pt x="8462" y="272"/>
                    </a:cubicBezTo>
                    <a:close/>
                    <a:moveTo>
                      <a:pt x="2569" y="528"/>
                    </a:moveTo>
                    <a:cubicBezTo>
                      <a:pt x="3791" y="528"/>
                      <a:pt x="4807" y="1496"/>
                      <a:pt x="4855" y="2726"/>
                    </a:cubicBezTo>
                    <a:cubicBezTo>
                      <a:pt x="4905" y="3984"/>
                      <a:pt x="3917" y="5045"/>
                      <a:pt x="2659" y="5095"/>
                    </a:cubicBezTo>
                    <a:cubicBezTo>
                      <a:pt x="2628" y="5097"/>
                      <a:pt x="2598" y="5097"/>
                      <a:pt x="2567" y="5097"/>
                    </a:cubicBezTo>
                    <a:cubicBezTo>
                      <a:pt x="1347" y="5097"/>
                      <a:pt x="334" y="4127"/>
                      <a:pt x="287" y="2900"/>
                    </a:cubicBezTo>
                    <a:cubicBezTo>
                      <a:pt x="237" y="1640"/>
                      <a:pt x="1222" y="576"/>
                      <a:pt x="2482" y="528"/>
                    </a:cubicBezTo>
                    <a:close/>
                    <a:moveTo>
                      <a:pt x="8554" y="1"/>
                    </a:moveTo>
                    <a:cubicBezTo>
                      <a:pt x="8519" y="1"/>
                      <a:pt x="8483" y="1"/>
                      <a:pt x="8448" y="3"/>
                    </a:cubicBezTo>
                    <a:cubicBezTo>
                      <a:pt x="7771" y="28"/>
                      <a:pt x="7143" y="320"/>
                      <a:pt x="6682" y="814"/>
                    </a:cubicBezTo>
                    <a:cubicBezTo>
                      <a:pt x="6225" y="1311"/>
                      <a:pt x="5980" y="1957"/>
                      <a:pt x="6008" y="2639"/>
                    </a:cubicBezTo>
                    <a:cubicBezTo>
                      <a:pt x="6017" y="2793"/>
                      <a:pt x="6037" y="2945"/>
                      <a:pt x="6070" y="3091"/>
                    </a:cubicBezTo>
                    <a:cubicBezTo>
                      <a:pt x="5886" y="3002"/>
                      <a:pt x="5711" y="2971"/>
                      <a:pt x="5554" y="2971"/>
                    </a:cubicBezTo>
                    <a:cubicBezTo>
                      <a:pt x="5359" y="2971"/>
                      <a:pt x="5194" y="3019"/>
                      <a:pt x="5082" y="3063"/>
                    </a:cubicBezTo>
                    <a:cubicBezTo>
                      <a:pt x="5093" y="2948"/>
                      <a:pt x="5102" y="2833"/>
                      <a:pt x="5093" y="2712"/>
                    </a:cubicBezTo>
                    <a:cubicBezTo>
                      <a:pt x="5041" y="1355"/>
                      <a:pt x="3924" y="290"/>
                      <a:pt x="2578" y="290"/>
                    </a:cubicBezTo>
                    <a:cubicBezTo>
                      <a:pt x="2545" y="290"/>
                      <a:pt x="2513" y="291"/>
                      <a:pt x="2480" y="292"/>
                    </a:cubicBezTo>
                    <a:cubicBezTo>
                      <a:pt x="1090" y="343"/>
                      <a:pt x="1" y="1516"/>
                      <a:pt x="57" y="2906"/>
                    </a:cubicBezTo>
                    <a:cubicBezTo>
                      <a:pt x="110" y="4264"/>
                      <a:pt x="1230" y="5331"/>
                      <a:pt x="2578" y="5331"/>
                    </a:cubicBezTo>
                    <a:cubicBezTo>
                      <a:pt x="2609" y="5331"/>
                      <a:pt x="2640" y="5331"/>
                      <a:pt x="2676" y="5326"/>
                    </a:cubicBezTo>
                    <a:cubicBezTo>
                      <a:pt x="3847" y="5281"/>
                      <a:pt x="4807" y="4438"/>
                      <a:pt x="5046" y="3344"/>
                    </a:cubicBezTo>
                    <a:cubicBezTo>
                      <a:pt x="5048" y="3341"/>
                      <a:pt x="5051" y="3341"/>
                      <a:pt x="5054" y="3338"/>
                    </a:cubicBezTo>
                    <a:cubicBezTo>
                      <a:pt x="5068" y="3329"/>
                      <a:pt x="5273" y="3204"/>
                      <a:pt x="5556" y="3204"/>
                    </a:cubicBezTo>
                    <a:cubicBezTo>
                      <a:pt x="5725" y="3204"/>
                      <a:pt x="5920" y="3248"/>
                      <a:pt x="6121" y="3386"/>
                    </a:cubicBezTo>
                    <a:cubicBezTo>
                      <a:pt x="6135" y="3397"/>
                      <a:pt x="6149" y="3400"/>
                      <a:pt x="6168" y="3405"/>
                    </a:cubicBezTo>
                    <a:cubicBezTo>
                      <a:pt x="6525" y="4382"/>
                      <a:pt x="7465" y="5079"/>
                      <a:pt x="8555" y="5079"/>
                    </a:cubicBezTo>
                    <a:cubicBezTo>
                      <a:pt x="8586" y="5079"/>
                      <a:pt x="8619" y="5079"/>
                      <a:pt x="8653" y="5076"/>
                    </a:cubicBezTo>
                    <a:cubicBezTo>
                      <a:pt x="9330" y="5050"/>
                      <a:pt x="9958" y="4758"/>
                      <a:pt x="10416" y="4264"/>
                    </a:cubicBezTo>
                    <a:cubicBezTo>
                      <a:pt x="10874" y="3770"/>
                      <a:pt x="11112" y="3125"/>
                      <a:pt x="11084" y="2442"/>
                    </a:cubicBezTo>
                    <a:cubicBezTo>
                      <a:pt x="11059" y="1766"/>
                      <a:pt x="10767" y="1137"/>
                      <a:pt x="10273" y="677"/>
                    </a:cubicBezTo>
                    <a:cubicBezTo>
                      <a:pt x="9802" y="243"/>
                      <a:pt x="9197" y="1"/>
                      <a:pt x="8554" y="1"/>
                    </a:cubicBezTo>
                    <a:close/>
                  </a:path>
                </a:pathLst>
              </a:custGeom>
              <a:solidFill>
                <a:schemeClr val="dk1"/>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grpSp>
        <p:sp>
          <p:nvSpPr>
            <p:cNvPr id="4059" name="Google Shape;3801;p60"/>
            <p:cNvSpPr/>
            <p:nvPr/>
          </p:nvSpPr>
          <p:spPr>
            <a:xfrm>
              <a:off x="2048810" y="2417777"/>
              <a:ext cx="16604" cy="43372"/>
            </a:xfrm>
            <a:custGeom>
              <a:avLst/>
              <a:gdLst/>
              <a:ahLst/>
              <a:cxnLst/>
              <a:rect l="l" t="t" r="r" b="b"/>
              <a:pathLst>
                <a:path w="281" h="734" extrusionOk="0">
                  <a:moveTo>
                    <a:pt x="90" y="0"/>
                  </a:moveTo>
                  <a:cubicBezTo>
                    <a:pt x="62" y="73"/>
                    <a:pt x="34" y="130"/>
                    <a:pt x="20" y="194"/>
                  </a:cubicBezTo>
                  <a:cubicBezTo>
                    <a:pt x="6" y="253"/>
                    <a:pt x="0" y="312"/>
                    <a:pt x="3" y="371"/>
                  </a:cubicBezTo>
                  <a:cubicBezTo>
                    <a:pt x="6" y="433"/>
                    <a:pt x="17" y="492"/>
                    <a:pt x="39" y="551"/>
                  </a:cubicBezTo>
                  <a:cubicBezTo>
                    <a:pt x="59" y="610"/>
                    <a:pt x="90" y="671"/>
                    <a:pt x="146" y="733"/>
                  </a:cubicBezTo>
                  <a:cubicBezTo>
                    <a:pt x="202" y="671"/>
                    <a:pt x="230" y="610"/>
                    <a:pt x="253" y="548"/>
                  </a:cubicBezTo>
                  <a:cubicBezTo>
                    <a:pt x="272" y="483"/>
                    <a:pt x="281" y="422"/>
                    <a:pt x="278" y="357"/>
                  </a:cubicBezTo>
                  <a:cubicBezTo>
                    <a:pt x="272" y="295"/>
                    <a:pt x="261" y="231"/>
                    <a:pt x="236" y="169"/>
                  </a:cubicBezTo>
                  <a:cubicBezTo>
                    <a:pt x="208" y="110"/>
                    <a:pt x="169" y="40"/>
                    <a:pt x="90"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grpSp>
          <p:nvGrpSpPr>
            <p:cNvPr id="4060" name="Google Shape;3802;p60"/>
            <p:cNvGrpSpPr/>
            <p:nvPr/>
          </p:nvGrpSpPr>
          <p:grpSpPr>
            <a:xfrm>
              <a:off x="1706216" y="2077251"/>
              <a:ext cx="670239" cy="527010"/>
              <a:chOff x="1706216" y="2077251"/>
              <a:chExt cx="670239" cy="527010"/>
            </a:xfrm>
          </p:grpSpPr>
          <p:sp>
            <p:nvSpPr>
              <p:cNvPr id="4061" name="Google Shape;3803;p60"/>
              <p:cNvSpPr/>
              <p:nvPr/>
            </p:nvSpPr>
            <p:spPr>
              <a:xfrm>
                <a:off x="1947769" y="2277620"/>
                <a:ext cx="16663" cy="51290"/>
              </a:xfrm>
              <a:custGeom>
                <a:avLst/>
                <a:gdLst/>
                <a:ahLst/>
                <a:cxnLst/>
                <a:rect l="l" t="t" r="r" b="b"/>
                <a:pathLst>
                  <a:path w="282" h="868" extrusionOk="0">
                    <a:moveTo>
                      <a:pt x="93" y="0"/>
                    </a:moveTo>
                    <a:cubicBezTo>
                      <a:pt x="54" y="84"/>
                      <a:pt x="31" y="155"/>
                      <a:pt x="17" y="222"/>
                    </a:cubicBezTo>
                    <a:cubicBezTo>
                      <a:pt x="3" y="295"/>
                      <a:pt x="0" y="365"/>
                      <a:pt x="3" y="435"/>
                    </a:cubicBezTo>
                    <a:cubicBezTo>
                      <a:pt x="6" y="506"/>
                      <a:pt x="17" y="579"/>
                      <a:pt x="40" y="649"/>
                    </a:cubicBezTo>
                    <a:cubicBezTo>
                      <a:pt x="59" y="722"/>
                      <a:pt x="93" y="792"/>
                      <a:pt x="146" y="868"/>
                    </a:cubicBezTo>
                    <a:cubicBezTo>
                      <a:pt x="203" y="792"/>
                      <a:pt x="233" y="719"/>
                      <a:pt x="253" y="646"/>
                    </a:cubicBezTo>
                    <a:cubicBezTo>
                      <a:pt x="276" y="573"/>
                      <a:pt x="281" y="497"/>
                      <a:pt x="278" y="424"/>
                    </a:cubicBezTo>
                    <a:cubicBezTo>
                      <a:pt x="276" y="351"/>
                      <a:pt x="261" y="278"/>
                      <a:pt x="233" y="202"/>
                    </a:cubicBezTo>
                    <a:cubicBezTo>
                      <a:pt x="205" y="132"/>
                      <a:pt x="166" y="56"/>
                      <a:pt x="93"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62" name="Google Shape;3804;p60"/>
              <p:cNvSpPr/>
              <p:nvPr/>
            </p:nvSpPr>
            <p:spPr>
              <a:xfrm>
                <a:off x="1998525" y="2193360"/>
                <a:ext cx="16663" cy="49281"/>
              </a:xfrm>
              <a:custGeom>
                <a:avLst/>
                <a:gdLst/>
                <a:ahLst/>
                <a:cxnLst/>
                <a:rect l="l" t="t" r="r" b="b"/>
                <a:pathLst>
                  <a:path w="282" h="834" extrusionOk="0">
                    <a:moveTo>
                      <a:pt x="93" y="0"/>
                    </a:moveTo>
                    <a:cubicBezTo>
                      <a:pt x="54" y="82"/>
                      <a:pt x="37" y="149"/>
                      <a:pt x="20" y="219"/>
                    </a:cubicBezTo>
                    <a:cubicBezTo>
                      <a:pt x="9" y="289"/>
                      <a:pt x="0" y="354"/>
                      <a:pt x="6" y="421"/>
                    </a:cubicBezTo>
                    <a:cubicBezTo>
                      <a:pt x="9" y="489"/>
                      <a:pt x="20" y="556"/>
                      <a:pt x="40" y="626"/>
                    </a:cubicBezTo>
                    <a:cubicBezTo>
                      <a:pt x="59" y="694"/>
                      <a:pt x="93" y="764"/>
                      <a:pt x="149" y="834"/>
                    </a:cubicBezTo>
                    <a:cubicBezTo>
                      <a:pt x="205" y="764"/>
                      <a:pt x="233" y="694"/>
                      <a:pt x="253" y="623"/>
                    </a:cubicBezTo>
                    <a:cubicBezTo>
                      <a:pt x="276" y="553"/>
                      <a:pt x="281" y="477"/>
                      <a:pt x="278" y="407"/>
                    </a:cubicBezTo>
                    <a:cubicBezTo>
                      <a:pt x="276" y="337"/>
                      <a:pt x="262" y="264"/>
                      <a:pt x="233" y="194"/>
                    </a:cubicBezTo>
                    <a:cubicBezTo>
                      <a:pt x="205" y="124"/>
                      <a:pt x="163" y="56"/>
                      <a:pt x="93"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63" name="Google Shape;3805;p60"/>
              <p:cNvSpPr/>
              <p:nvPr/>
            </p:nvSpPr>
            <p:spPr>
              <a:xfrm>
                <a:off x="1791185" y="2110400"/>
                <a:ext cx="16663" cy="49340"/>
              </a:xfrm>
              <a:custGeom>
                <a:avLst/>
                <a:gdLst/>
                <a:ahLst/>
                <a:cxnLst/>
                <a:rect l="l" t="t" r="r" b="b"/>
                <a:pathLst>
                  <a:path w="282" h="835" extrusionOk="0">
                    <a:moveTo>
                      <a:pt x="93" y="0"/>
                    </a:moveTo>
                    <a:cubicBezTo>
                      <a:pt x="54" y="82"/>
                      <a:pt x="37" y="149"/>
                      <a:pt x="20" y="219"/>
                    </a:cubicBezTo>
                    <a:cubicBezTo>
                      <a:pt x="9" y="290"/>
                      <a:pt x="0" y="354"/>
                      <a:pt x="6" y="422"/>
                    </a:cubicBezTo>
                    <a:cubicBezTo>
                      <a:pt x="9" y="489"/>
                      <a:pt x="20" y="556"/>
                      <a:pt x="40" y="627"/>
                    </a:cubicBezTo>
                    <a:cubicBezTo>
                      <a:pt x="59" y="694"/>
                      <a:pt x="93" y="764"/>
                      <a:pt x="149" y="834"/>
                    </a:cubicBezTo>
                    <a:cubicBezTo>
                      <a:pt x="205" y="764"/>
                      <a:pt x="233" y="694"/>
                      <a:pt x="253" y="624"/>
                    </a:cubicBezTo>
                    <a:cubicBezTo>
                      <a:pt x="275" y="554"/>
                      <a:pt x="281" y="478"/>
                      <a:pt x="278" y="408"/>
                    </a:cubicBezTo>
                    <a:cubicBezTo>
                      <a:pt x="275" y="337"/>
                      <a:pt x="261" y="264"/>
                      <a:pt x="233" y="194"/>
                    </a:cubicBezTo>
                    <a:cubicBezTo>
                      <a:pt x="205" y="124"/>
                      <a:pt x="163" y="57"/>
                      <a:pt x="93"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32" name="Google Shape;3806;p60"/>
              <p:cNvSpPr/>
              <p:nvPr/>
            </p:nvSpPr>
            <p:spPr>
              <a:xfrm>
                <a:off x="1706216" y="2122867"/>
                <a:ext cx="16663" cy="49281"/>
              </a:xfrm>
              <a:custGeom>
                <a:avLst/>
                <a:gdLst/>
                <a:ahLst/>
                <a:cxnLst/>
                <a:rect l="l" t="t" r="r" b="b"/>
                <a:pathLst>
                  <a:path w="282" h="834" extrusionOk="0">
                    <a:moveTo>
                      <a:pt x="91" y="0"/>
                    </a:moveTo>
                    <a:cubicBezTo>
                      <a:pt x="54" y="81"/>
                      <a:pt x="35" y="149"/>
                      <a:pt x="18" y="219"/>
                    </a:cubicBezTo>
                    <a:cubicBezTo>
                      <a:pt x="7" y="289"/>
                      <a:pt x="1" y="354"/>
                      <a:pt x="4" y="421"/>
                    </a:cubicBezTo>
                    <a:cubicBezTo>
                      <a:pt x="7" y="489"/>
                      <a:pt x="18" y="556"/>
                      <a:pt x="40" y="626"/>
                    </a:cubicBezTo>
                    <a:cubicBezTo>
                      <a:pt x="60" y="693"/>
                      <a:pt x="91" y="764"/>
                      <a:pt x="147" y="834"/>
                    </a:cubicBezTo>
                    <a:cubicBezTo>
                      <a:pt x="203" y="764"/>
                      <a:pt x="231" y="693"/>
                      <a:pt x="254" y="623"/>
                    </a:cubicBezTo>
                    <a:cubicBezTo>
                      <a:pt x="273" y="553"/>
                      <a:pt x="282" y="477"/>
                      <a:pt x="279" y="407"/>
                    </a:cubicBezTo>
                    <a:cubicBezTo>
                      <a:pt x="273" y="337"/>
                      <a:pt x="259" y="264"/>
                      <a:pt x="231" y="194"/>
                    </a:cubicBezTo>
                    <a:cubicBezTo>
                      <a:pt x="203" y="124"/>
                      <a:pt x="161" y="56"/>
                      <a:pt x="91"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33" name="Google Shape;3807;p60"/>
              <p:cNvSpPr/>
              <p:nvPr/>
            </p:nvSpPr>
            <p:spPr>
              <a:xfrm>
                <a:off x="1782853" y="2199623"/>
                <a:ext cx="16663" cy="49163"/>
              </a:xfrm>
              <a:custGeom>
                <a:avLst/>
                <a:gdLst/>
                <a:ahLst/>
                <a:cxnLst/>
                <a:rect l="l" t="t" r="r" b="b"/>
                <a:pathLst>
                  <a:path w="282" h="832" extrusionOk="0">
                    <a:moveTo>
                      <a:pt x="94" y="1"/>
                    </a:moveTo>
                    <a:cubicBezTo>
                      <a:pt x="54" y="82"/>
                      <a:pt x="37" y="147"/>
                      <a:pt x="21" y="217"/>
                    </a:cubicBezTo>
                    <a:cubicBezTo>
                      <a:pt x="9" y="287"/>
                      <a:pt x="1" y="355"/>
                      <a:pt x="7" y="422"/>
                    </a:cubicBezTo>
                    <a:cubicBezTo>
                      <a:pt x="9" y="486"/>
                      <a:pt x="21" y="554"/>
                      <a:pt x="40" y="624"/>
                    </a:cubicBezTo>
                    <a:cubicBezTo>
                      <a:pt x="60" y="691"/>
                      <a:pt x="94" y="762"/>
                      <a:pt x="150" y="832"/>
                    </a:cubicBezTo>
                    <a:cubicBezTo>
                      <a:pt x="206" y="762"/>
                      <a:pt x="234" y="691"/>
                      <a:pt x="254" y="621"/>
                    </a:cubicBezTo>
                    <a:cubicBezTo>
                      <a:pt x="276" y="551"/>
                      <a:pt x="282" y="478"/>
                      <a:pt x="279" y="408"/>
                    </a:cubicBezTo>
                    <a:cubicBezTo>
                      <a:pt x="276" y="338"/>
                      <a:pt x="262" y="265"/>
                      <a:pt x="234" y="195"/>
                    </a:cubicBezTo>
                    <a:cubicBezTo>
                      <a:pt x="206" y="124"/>
                      <a:pt x="164" y="57"/>
                      <a:pt x="94" y="1"/>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34" name="Google Shape;3808;p60"/>
              <p:cNvSpPr/>
              <p:nvPr/>
            </p:nvSpPr>
            <p:spPr>
              <a:xfrm>
                <a:off x="2071204" y="2118672"/>
                <a:ext cx="16604" cy="49340"/>
              </a:xfrm>
              <a:custGeom>
                <a:avLst/>
                <a:gdLst/>
                <a:ahLst/>
                <a:cxnLst/>
                <a:rect l="l" t="t" r="r" b="b"/>
                <a:pathLst>
                  <a:path w="281" h="835" extrusionOk="0">
                    <a:moveTo>
                      <a:pt x="90" y="1"/>
                    </a:moveTo>
                    <a:cubicBezTo>
                      <a:pt x="53" y="82"/>
                      <a:pt x="34" y="150"/>
                      <a:pt x="17" y="220"/>
                    </a:cubicBezTo>
                    <a:cubicBezTo>
                      <a:pt x="6" y="290"/>
                      <a:pt x="0" y="355"/>
                      <a:pt x="3" y="422"/>
                    </a:cubicBezTo>
                    <a:cubicBezTo>
                      <a:pt x="6" y="489"/>
                      <a:pt x="17" y="557"/>
                      <a:pt x="39" y="627"/>
                    </a:cubicBezTo>
                    <a:cubicBezTo>
                      <a:pt x="59" y="694"/>
                      <a:pt x="90" y="764"/>
                      <a:pt x="146" y="835"/>
                    </a:cubicBezTo>
                    <a:cubicBezTo>
                      <a:pt x="202" y="764"/>
                      <a:pt x="230" y="694"/>
                      <a:pt x="253" y="624"/>
                    </a:cubicBezTo>
                    <a:cubicBezTo>
                      <a:pt x="272" y="554"/>
                      <a:pt x="281" y="478"/>
                      <a:pt x="278" y="408"/>
                    </a:cubicBezTo>
                    <a:cubicBezTo>
                      <a:pt x="272" y="338"/>
                      <a:pt x="258" y="265"/>
                      <a:pt x="230" y="195"/>
                    </a:cubicBezTo>
                    <a:cubicBezTo>
                      <a:pt x="202" y="124"/>
                      <a:pt x="160" y="57"/>
                      <a:pt x="90" y="1"/>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35" name="Google Shape;3809;p60"/>
              <p:cNvSpPr/>
              <p:nvPr/>
            </p:nvSpPr>
            <p:spPr>
              <a:xfrm>
                <a:off x="1822383" y="2282583"/>
                <a:ext cx="16604" cy="49163"/>
              </a:xfrm>
              <a:custGeom>
                <a:avLst/>
                <a:gdLst/>
                <a:ahLst/>
                <a:cxnLst/>
                <a:rect l="l" t="t" r="r" b="b"/>
                <a:pathLst>
                  <a:path w="281" h="832" extrusionOk="0">
                    <a:moveTo>
                      <a:pt x="90" y="0"/>
                    </a:moveTo>
                    <a:cubicBezTo>
                      <a:pt x="53" y="82"/>
                      <a:pt x="34" y="146"/>
                      <a:pt x="17" y="217"/>
                    </a:cubicBezTo>
                    <a:cubicBezTo>
                      <a:pt x="6" y="287"/>
                      <a:pt x="0" y="354"/>
                      <a:pt x="3" y="422"/>
                    </a:cubicBezTo>
                    <a:cubicBezTo>
                      <a:pt x="6" y="486"/>
                      <a:pt x="17" y="554"/>
                      <a:pt x="39" y="624"/>
                    </a:cubicBezTo>
                    <a:cubicBezTo>
                      <a:pt x="59" y="691"/>
                      <a:pt x="90" y="761"/>
                      <a:pt x="146" y="831"/>
                    </a:cubicBezTo>
                    <a:cubicBezTo>
                      <a:pt x="202" y="761"/>
                      <a:pt x="230" y="691"/>
                      <a:pt x="253" y="621"/>
                    </a:cubicBezTo>
                    <a:cubicBezTo>
                      <a:pt x="272" y="551"/>
                      <a:pt x="281" y="478"/>
                      <a:pt x="278" y="408"/>
                    </a:cubicBezTo>
                    <a:cubicBezTo>
                      <a:pt x="272" y="337"/>
                      <a:pt x="258" y="264"/>
                      <a:pt x="230" y="194"/>
                    </a:cubicBezTo>
                    <a:cubicBezTo>
                      <a:pt x="202" y="124"/>
                      <a:pt x="160" y="57"/>
                      <a:pt x="90"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36" name="Google Shape;3810;p60"/>
              <p:cNvSpPr/>
              <p:nvPr/>
            </p:nvSpPr>
            <p:spPr>
              <a:xfrm>
                <a:off x="1880408" y="2218236"/>
                <a:ext cx="16663" cy="49340"/>
              </a:xfrm>
              <a:custGeom>
                <a:avLst/>
                <a:gdLst/>
                <a:ahLst/>
                <a:cxnLst/>
                <a:rect l="l" t="t" r="r" b="b"/>
                <a:pathLst>
                  <a:path w="282" h="835" extrusionOk="0">
                    <a:moveTo>
                      <a:pt x="90" y="0"/>
                    </a:moveTo>
                    <a:cubicBezTo>
                      <a:pt x="54" y="82"/>
                      <a:pt x="34" y="149"/>
                      <a:pt x="17" y="219"/>
                    </a:cubicBezTo>
                    <a:cubicBezTo>
                      <a:pt x="6" y="289"/>
                      <a:pt x="1" y="354"/>
                      <a:pt x="3" y="421"/>
                    </a:cubicBezTo>
                    <a:cubicBezTo>
                      <a:pt x="6" y="489"/>
                      <a:pt x="17" y="556"/>
                      <a:pt x="40" y="626"/>
                    </a:cubicBezTo>
                    <a:cubicBezTo>
                      <a:pt x="60" y="694"/>
                      <a:pt x="90" y="764"/>
                      <a:pt x="147" y="834"/>
                    </a:cubicBezTo>
                    <a:cubicBezTo>
                      <a:pt x="203" y="764"/>
                      <a:pt x="231" y="694"/>
                      <a:pt x="253" y="623"/>
                    </a:cubicBezTo>
                    <a:cubicBezTo>
                      <a:pt x="273" y="553"/>
                      <a:pt x="281" y="477"/>
                      <a:pt x="279" y="407"/>
                    </a:cubicBezTo>
                    <a:cubicBezTo>
                      <a:pt x="273" y="337"/>
                      <a:pt x="259" y="264"/>
                      <a:pt x="231" y="194"/>
                    </a:cubicBezTo>
                    <a:cubicBezTo>
                      <a:pt x="203" y="124"/>
                      <a:pt x="161" y="56"/>
                      <a:pt x="90"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37" name="Google Shape;3811;p60"/>
              <p:cNvSpPr/>
              <p:nvPr/>
            </p:nvSpPr>
            <p:spPr>
              <a:xfrm>
                <a:off x="1863804" y="2077251"/>
                <a:ext cx="16663" cy="49281"/>
              </a:xfrm>
              <a:custGeom>
                <a:avLst/>
                <a:gdLst/>
                <a:ahLst/>
                <a:cxnLst/>
                <a:rect l="l" t="t" r="r" b="b"/>
                <a:pathLst>
                  <a:path w="282" h="834" extrusionOk="0">
                    <a:moveTo>
                      <a:pt x="91" y="0"/>
                    </a:moveTo>
                    <a:cubicBezTo>
                      <a:pt x="54" y="81"/>
                      <a:pt x="35" y="149"/>
                      <a:pt x="18" y="219"/>
                    </a:cubicBezTo>
                    <a:cubicBezTo>
                      <a:pt x="7" y="289"/>
                      <a:pt x="1" y="354"/>
                      <a:pt x="4" y="421"/>
                    </a:cubicBezTo>
                    <a:cubicBezTo>
                      <a:pt x="7" y="488"/>
                      <a:pt x="18" y="556"/>
                      <a:pt x="40" y="626"/>
                    </a:cubicBezTo>
                    <a:cubicBezTo>
                      <a:pt x="60" y="693"/>
                      <a:pt x="91" y="764"/>
                      <a:pt x="147" y="834"/>
                    </a:cubicBezTo>
                    <a:cubicBezTo>
                      <a:pt x="203" y="764"/>
                      <a:pt x="231" y="693"/>
                      <a:pt x="254" y="623"/>
                    </a:cubicBezTo>
                    <a:cubicBezTo>
                      <a:pt x="273" y="553"/>
                      <a:pt x="282" y="477"/>
                      <a:pt x="279" y="407"/>
                    </a:cubicBezTo>
                    <a:cubicBezTo>
                      <a:pt x="273" y="337"/>
                      <a:pt x="259" y="264"/>
                      <a:pt x="231" y="194"/>
                    </a:cubicBezTo>
                    <a:cubicBezTo>
                      <a:pt x="203" y="124"/>
                      <a:pt x="161" y="56"/>
                      <a:pt x="91"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38" name="Google Shape;3812;p60"/>
              <p:cNvSpPr/>
              <p:nvPr/>
            </p:nvSpPr>
            <p:spPr>
              <a:xfrm>
                <a:off x="1938787" y="2401174"/>
                <a:ext cx="16309" cy="48158"/>
              </a:xfrm>
              <a:custGeom>
                <a:avLst/>
                <a:gdLst/>
                <a:ahLst/>
                <a:cxnLst/>
                <a:rect l="l" t="t" r="r" b="b"/>
                <a:pathLst>
                  <a:path w="276" h="815" extrusionOk="0">
                    <a:moveTo>
                      <a:pt x="138" y="1"/>
                    </a:moveTo>
                    <a:cubicBezTo>
                      <a:pt x="82" y="68"/>
                      <a:pt x="54" y="133"/>
                      <a:pt x="29" y="203"/>
                    </a:cubicBezTo>
                    <a:cubicBezTo>
                      <a:pt x="12" y="270"/>
                      <a:pt x="1" y="340"/>
                      <a:pt x="1" y="408"/>
                    </a:cubicBezTo>
                    <a:cubicBezTo>
                      <a:pt x="1" y="475"/>
                      <a:pt x="9" y="545"/>
                      <a:pt x="29" y="610"/>
                    </a:cubicBezTo>
                    <a:cubicBezTo>
                      <a:pt x="51" y="677"/>
                      <a:pt x="82" y="747"/>
                      <a:pt x="138" y="815"/>
                    </a:cubicBezTo>
                    <a:cubicBezTo>
                      <a:pt x="197" y="747"/>
                      <a:pt x="225" y="677"/>
                      <a:pt x="248" y="610"/>
                    </a:cubicBezTo>
                    <a:cubicBezTo>
                      <a:pt x="265" y="545"/>
                      <a:pt x="276" y="475"/>
                      <a:pt x="276" y="408"/>
                    </a:cubicBezTo>
                    <a:cubicBezTo>
                      <a:pt x="276" y="340"/>
                      <a:pt x="268" y="270"/>
                      <a:pt x="248" y="203"/>
                    </a:cubicBezTo>
                    <a:cubicBezTo>
                      <a:pt x="225" y="138"/>
                      <a:pt x="195" y="68"/>
                      <a:pt x="138" y="1"/>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39" name="Google Shape;3813;p60"/>
              <p:cNvSpPr/>
              <p:nvPr/>
            </p:nvSpPr>
            <p:spPr>
              <a:xfrm>
                <a:off x="1863804" y="2334167"/>
                <a:ext cx="16486" cy="47981"/>
              </a:xfrm>
              <a:custGeom>
                <a:avLst/>
                <a:gdLst/>
                <a:ahLst/>
                <a:cxnLst/>
                <a:rect l="l" t="t" r="r" b="b"/>
                <a:pathLst>
                  <a:path w="279" h="812" extrusionOk="0">
                    <a:moveTo>
                      <a:pt x="88" y="1"/>
                    </a:moveTo>
                    <a:cubicBezTo>
                      <a:pt x="49" y="79"/>
                      <a:pt x="29" y="144"/>
                      <a:pt x="18" y="211"/>
                    </a:cubicBezTo>
                    <a:cubicBezTo>
                      <a:pt x="4" y="278"/>
                      <a:pt x="1" y="346"/>
                      <a:pt x="4" y="410"/>
                    </a:cubicBezTo>
                    <a:cubicBezTo>
                      <a:pt x="7" y="478"/>
                      <a:pt x="18" y="545"/>
                      <a:pt x="40" y="613"/>
                    </a:cubicBezTo>
                    <a:cubicBezTo>
                      <a:pt x="60" y="674"/>
                      <a:pt x="91" y="745"/>
                      <a:pt x="147" y="812"/>
                    </a:cubicBezTo>
                    <a:cubicBezTo>
                      <a:pt x="203" y="742"/>
                      <a:pt x="231" y="674"/>
                      <a:pt x="254" y="604"/>
                    </a:cubicBezTo>
                    <a:cubicBezTo>
                      <a:pt x="270" y="537"/>
                      <a:pt x="279" y="467"/>
                      <a:pt x="273" y="396"/>
                    </a:cubicBezTo>
                    <a:cubicBezTo>
                      <a:pt x="270" y="326"/>
                      <a:pt x="256" y="256"/>
                      <a:pt x="228" y="191"/>
                    </a:cubicBezTo>
                    <a:cubicBezTo>
                      <a:pt x="200" y="124"/>
                      <a:pt x="158" y="54"/>
                      <a:pt x="88" y="1"/>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0" name="Google Shape;3814;p60"/>
              <p:cNvSpPr/>
              <p:nvPr/>
            </p:nvSpPr>
            <p:spPr>
              <a:xfrm>
                <a:off x="1875799" y="2442476"/>
                <a:ext cx="16309" cy="47213"/>
              </a:xfrm>
              <a:custGeom>
                <a:avLst/>
                <a:gdLst/>
                <a:ahLst/>
                <a:cxnLst/>
                <a:rect l="l" t="t" r="r" b="b"/>
                <a:pathLst>
                  <a:path w="276" h="799" extrusionOk="0">
                    <a:moveTo>
                      <a:pt x="138" y="1"/>
                    </a:moveTo>
                    <a:cubicBezTo>
                      <a:pt x="81" y="65"/>
                      <a:pt x="51" y="130"/>
                      <a:pt x="28" y="200"/>
                    </a:cubicBezTo>
                    <a:cubicBezTo>
                      <a:pt x="11" y="265"/>
                      <a:pt x="0" y="332"/>
                      <a:pt x="0" y="399"/>
                    </a:cubicBezTo>
                    <a:cubicBezTo>
                      <a:pt x="0" y="467"/>
                      <a:pt x="8" y="531"/>
                      <a:pt x="28" y="599"/>
                    </a:cubicBezTo>
                    <a:cubicBezTo>
                      <a:pt x="51" y="666"/>
                      <a:pt x="81" y="733"/>
                      <a:pt x="138" y="798"/>
                    </a:cubicBezTo>
                    <a:cubicBezTo>
                      <a:pt x="197" y="733"/>
                      <a:pt x="225" y="666"/>
                      <a:pt x="247" y="599"/>
                    </a:cubicBezTo>
                    <a:cubicBezTo>
                      <a:pt x="264" y="534"/>
                      <a:pt x="275" y="467"/>
                      <a:pt x="275" y="399"/>
                    </a:cubicBezTo>
                    <a:cubicBezTo>
                      <a:pt x="275" y="332"/>
                      <a:pt x="267" y="267"/>
                      <a:pt x="247" y="200"/>
                    </a:cubicBezTo>
                    <a:cubicBezTo>
                      <a:pt x="225" y="133"/>
                      <a:pt x="194" y="65"/>
                      <a:pt x="138" y="1"/>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1" name="Google Shape;3815;p60"/>
              <p:cNvSpPr/>
              <p:nvPr/>
            </p:nvSpPr>
            <p:spPr>
              <a:xfrm>
                <a:off x="1805602" y="2474148"/>
                <a:ext cx="16663" cy="52531"/>
              </a:xfrm>
              <a:custGeom>
                <a:avLst/>
                <a:gdLst/>
                <a:ahLst/>
                <a:cxnLst/>
                <a:rect l="l" t="t" r="r" b="b"/>
                <a:pathLst>
                  <a:path w="282" h="889" extrusionOk="0">
                    <a:moveTo>
                      <a:pt x="132" y="1"/>
                    </a:moveTo>
                    <a:cubicBezTo>
                      <a:pt x="74" y="74"/>
                      <a:pt x="45" y="147"/>
                      <a:pt x="29" y="220"/>
                    </a:cubicBezTo>
                    <a:cubicBezTo>
                      <a:pt x="6" y="296"/>
                      <a:pt x="1" y="372"/>
                      <a:pt x="3" y="450"/>
                    </a:cubicBezTo>
                    <a:cubicBezTo>
                      <a:pt x="6" y="526"/>
                      <a:pt x="20" y="605"/>
                      <a:pt x="48" y="678"/>
                    </a:cubicBezTo>
                    <a:cubicBezTo>
                      <a:pt x="76" y="751"/>
                      <a:pt x="118" y="823"/>
                      <a:pt x="189" y="888"/>
                    </a:cubicBezTo>
                    <a:cubicBezTo>
                      <a:pt x="231" y="804"/>
                      <a:pt x="248" y="731"/>
                      <a:pt x="262" y="655"/>
                    </a:cubicBezTo>
                    <a:cubicBezTo>
                      <a:pt x="276" y="582"/>
                      <a:pt x="281" y="512"/>
                      <a:pt x="276" y="439"/>
                    </a:cubicBezTo>
                    <a:cubicBezTo>
                      <a:pt x="273" y="369"/>
                      <a:pt x="262" y="296"/>
                      <a:pt x="242" y="223"/>
                    </a:cubicBezTo>
                    <a:cubicBezTo>
                      <a:pt x="220" y="147"/>
                      <a:pt x="189" y="74"/>
                      <a:pt x="132" y="1"/>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2" name="Google Shape;3816;p60"/>
              <p:cNvSpPr/>
              <p:nvPr/>
            </p:nvSpPr>
            <p:spPr>
              <a:xfrm>
                <a:off x="1947946" y="2502392"/>
                <a:ext cx="16486" cy="42486"/>
              </a:xfrm>
              <a:custGeom>
                <a:avLst/>
                <a:gdLst/>
                <a:ahLst/>
                <a:cxnLst/>
                <a:rect l="l" t="t" r="r" b="b"/>
                <a:pathLst>
                  <a:path w="279" h="719" extrusionOk="0">
                    <a:moveTo>
                      <a:pt x="90" y="0"/>
                    </a:moveTo>
                    <a:cubicBezTo>
                      <a:pt x="48" y="73"/>
                      <a:pt x="25" y="132"/>
                      <a:pt x="20" y="188"/>
                    </a:cubicBezTo>
                    <a:cubicBezTo>
                      <a:pt x="6" y="250"/>
                      <a:pt x="0" y="306"/>
                      <a:pt x="6" y="365"/>
                    </a:cubicBezTo>
                    <a:cubicBezTo>
                      <a:pt x="9" y="424"/>
                      <a:pt x="20" y="480"/>
                      <a:pt x="40" y="539"/>
                    </a:cubicBezTo>
                    <a:cubicBezTo>
                      <a:pt x="62" y="601"/>
                      <a:pt x="93" y="660"/>
                      <a:pt x="149" y="719"/>
                    </a:cubicBezTo>
                    <a:cubicBezTo>
                      <a:pt x="205" y="660"/>
                      <a:pt x="233" y="601"/>
                      <a:pt x="253" y="536"/>
                    </a:cubicBezTo>
                    <a:cubicBezTo>
                      <a:pt x="273" y="477"/>
                      <a:pt x="278" y="413"/>
                      <a:pt x="275" y="351"/>
                    </a:cubicBezTo>
                    <a:cubicBezTo>
                      <a:pt x="273" y="287"/>
                      <a:pt x="258" y="225"/>
                      <a:pt x="230" y="166"/>
                    </a:cubicBezTo>
                    <a:cubicBezTo>
                      <a:pt x="197" y="104"/>
                      <a:pt x="160" y="45"/>
                      <a:pt x="90"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3" name="Google Shape;3817;p60"/>
              <p:cNvSpPr/>
              <p:nvPr/>
            </p:nvSpPr>
            <p:spPr>
              <a:xfrm>
                <a:off x="2150146" y="2458253"/>
                <a:ext cx="16309" cy="39886"/>
              </a:xfrm>
              <a:custGeom>
                <a:avLst/>
                <a:gdLst/>
                <a:ahLst/>
                <a:cxnLst/>
                <a:rect l="l" t="t" r="r" b="b"/>
                <a:pathLst>
                  <a:path w="276" h="675" extrusionOk="0">
                    <a:moveTo>
                      <a:pt x="138" y="0"/>
                    </a:moveTo>
                    <a:cubicBezTo>
                      <a:pt x="82" y="57"/>
                      <a:pt x="51" y="110"/>
                      <a:pt x="28" y="169"/>
                    </a:cubicBezTo>
                    <a:cubicBezTo>
                      <a:pt x="12" y="225"/>
                      <a:pt x="0" y="281"/>
                      <a:pt x="0" y="337"/>
                    </a:cubicBezTo>
                    <a:cubicBezTo>
                      <a:pt x="0" y="393"/>
                      <a:pt x="9" y="450"/>
                      <a:pt x="28" y="506"/>
                    </a:cubicBezTo>
                    <a:cubicBezTo>
                      <a:pt x="51" y="562"/>
                      <a:pt x="82" y="618"/>
                      <a:pt x="138" y="674"/>
                    </a:cubicBezTo>
                    <a:cubicBezTo>
                      <a:pt x="197" y="618"/>
                      <a:pt x="225" y="562"/>
                      <a:pt x="247" y="506"/>
                    </a:cubicBezTo>
                    <a:cubicBezTo>
                      <a:pt x="264" y="450"/>
                      <a:pt x="275" y="393"/>
                      <a:pt x="275" y="337"/>
                    </a:cubicBezTo>
                    <a:cubicBezTo>
                      <a:pt x="275" y="281"/>
                      <a:pt x="267" y="225"/>
                      <a:pt x="247" y="169"/>
                    </a:cubicBezTo>
                    <a:cubicBezTo>
                      <a:pt x="225" y="110"/>
                      <a:pt x="194" y="57"/>
                      <a:pt x="138"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4" name="Google Shape;3818;p60"/>
              <p:cNvSpPr/>
              <p:nvPr/>
            </p:nvSpPr>
            <p:spPr>
              <a:xfrm>
                <a:off x="2229442" y="2100118"/>
                <a:ext cx="16604" cy="40713"/>
              </a:xfrm>
              <a:custGeom>
                <a:avLst/>
                <a:gdLst/>
                <a:ahLst/>
                <a:cxnLst/>
                <a:rect l="l" t="t" r="r" b="b"/>
                <a:pathLst>
                  <a:path w="281" h="689" extrusionOk="0">
                    <a:moveTo>
                      <a:pt x="146" y="0"/>
                    </a:moveTo>
                    <a:cubicBezTo>
                      <a:pt x="90" y="59"/>
                      <a:pt x="62" y="116"/>
                      <a:pt x="37" y="172"/>
                    </a:cubicBezTo>
                    <a:cubicBezTo>
                      <a:pt x="17" y="228"/>
                      <a:pt x="6" y="281"/>
                      <a:pt x="3" y="337"/>
                    </a:cubicBezTo>
                    <a:cubicBezTo>
                      <a:pt x="0" y="393"/>
                      <a:pt x="3" y="447"/>
                      <a:pt x="17" y="503"/>
                    </a:cubicBezTo>
                    <a:cubicBezTo>
                      <a:pt x="31" y="562"/>
                      <a:pt x="48" y="618"/>
                      <a:pt x="90" y="688"/>
                    </a:cubicBezTo>
                    <a:cubicBezTo>
                      <a:pt x="160" y="646"/>
                      <a:pt x="202" y="590"/>
                      <a:pt x="230" y="534"/>
                    </a:cubicBezTo>
                    <a:cubicBezTo>
                      <a:pt x="259" y="475"/>
                      <a:pt x="273" y="413"/>
                      <a:pt x="275" y="354"/>
                    </a:cubicBezTo>
                    <a:cubicBezTo>
                      <a:pt x="281" y="295"/>
                      <a:pt x="270" y="236"/>
                      <a:pt x="253" y="174"/>
                    </a:cubicBezTo>
                    <a:cubicBezTo>
                      <a:pt x="233" y="116"/>
                      <a:pt x="202" y="57"/>
                      <a:pt x="146"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5" name="Google Shape;3819;p60"/>
              <p:cNvSpPr/>
              <p:nvPr/>
            </p:nvSpPr>
            <p:spPr>
              <a:xfrm>
                <a:off x="2134074" y="2166475"/>
                <a:ext cx="16604" cy="40713"/>
              </a:xfrm>
              <a:custGeom>
                <a:avLst/>
                <a:gdLst/>
                <a:ahLst/>
                <a:cxnLst/>
                <a:rect l="l" t="t" r="r" b="b"/>
                <a:pathLst>
                  <a:path w="281" h="689" extrusionOk="0">
                    <a:moveTo>
                      <a:pt x="146" y="0"/>
                    </a:moveTo>
                    <a:cubicBezTo>
                      <a:pt x="90" y="59"/>
                      <a:pt x="62" y="115"/>
                      <a:pt x="37" y="172"/>
                    </a:cubicBezTo>
                    <a:cubicBezTo>
                      <a:pt x="17" y="228"/>
                      <a:pt x="6" y="281"/>
                      <a:pt x="3" y="337"/>
                    </a:cubicBezTo>
                    <a:cubicBezTo>
                      <a:pt x="0" y="393"/>
                      <a:pt x="3" y="447"/>
                      <a:pt x="17" y="503"/>
                    </a:cubicBezTo>
                    <a:cubicBezTo>
                      <a:pt x="31" y="562"/>
                      <a:pt x="48" y="618"/>
                      <a:pt x="90" y="688"/>
                    </a:cubicBezTo>
                    <a:cubicBezTo>
                      <a:pt x="160" y="646"/>
                      <a:pt x="202" y="590"/>
                      <a:pt x="230" y="534"/>
                    </a:cubicBezTo>
                    <a:cubicBezTo>
                      <a:pt x="258" y="475"/>
                      <a:pt x="272" y="413"/>
                      <a:pt x="275" y="354"/>
                    </a:cubicBezTo>
                    <a:cubicBezTo>
                      <a:pt x="281" y="295"/>
                      <a:pt x="270" y="236"/>
                      <a:pt x="253" y="174"/>
                    </a:cubicBezTo>
                    <a:cubicBezTo>
                      <a:pt x="233" y="115"/>
                      <a:pt x="202" y="57"/>
                      <a:pt x="146"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6" name="Google Shape;3820;p60"/>
              <p:cNvSpPr/>
              <p:nvPr/>
            </p:nvSpPr>
            <p:spPr>
              <a:xfrm>
                <a:off x="2359791" y="2195842"/>
                <a:ext cx="16663" cy="43490"/>
              </a:xfrm>
              <a:custGeom>
                <a:avLst/>
                <a:gdLst/>
                <a:ahLst/>
                <a:cxnLst/>
                <a:rect l="l" t="t" r="r" b="b"/>
                <a:pathLst>
                  <a:path w="282" h="736" extrusionOk="0">
                    <a:moveTo>
                      <a:pt x="91" y="0"/>
                    </a:moveTo>
                    <a:cubicBezTo>
                      <a:pt x="63" y="76"/>
                      <a:pt x="34" y="129"/>
                      <a:pt x="20" y="194"/>
                    </a:cubicBezTo>
                    <a:cubicBezTo>
                      <a:pt x="6" y="253"/>
                      <a:pt x="1" y="315"/>
                      <a:pt x="4" y="374"/>
                    </a:cubicBezTo>
                    <a:cubicBezTo>
                      <a:pt x="6" y="433"/>
                      <a:pt x="18" y="492"/>
                      <a:pt x="40" y="553"/>
                    </a:cubicBezTo>
                    <a:cubicBezTo>
                      <a:pt x="60" y="612"/>
                      <a:pt x="91" y="671"/>
                      <a:pt x="147" y="736"/>
                    </a:cubicBezTo>
                    <a:cubicBezTo>
                      <a:pt x="203" y="671"/>
                      <a:pt x="231" y="612"/>
                      <a:pt x="253" y="548"/>
                    </a:cubicBezTo>
                    <a:cubicBezTo>
                      <a:pt x="273" y="486"/>
                      <a:pt x="282" y="421"/>
                      <a:pt x="279" y="360"/>
                    </a:cubicBezTo>
                    <a:cubicBezTo>
                      <a:pt x="273" y="295"/>
                      <a:pt x="262" y="233"/>
                      <a:pt x="237" y="169"/>
                    </a:cubicBezTo>
                    <a:cubicBezTo>
                      <a:pt x="209" y="110"/>
                      <a:pt x="169" y="40"/>
                      <a:pt x="91"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7" name="Google Shape;3821;p60"/>
              <p:cNvSpPr/>
              <p:nvPr/>
            </p:nvSpPr>
            <p:spPr>
              <a:xfrm>
                <a:off x="2065354" y="2264325"/>
                <a:ext cx="16663" cy="43372"/>
              </a:xfrm>
              <a:custGeom>
                <a:avLst/>
                <a:gdLst/>
                <a:ahLst/>
                <a:cxnLst/>
                <a:rect l="l" t="t" r="r" b="b"/>
                <a:pathLst>
                  <a:path w="282" h="734" extrusionOk="0">
                    <a:moveTo>
                      <a:pt x="91" y="1"/>
                    </a:moveTo>
                    <a:cubicBezTo>
                      <a:pt x="63" y="74"/>
                      <a:pt x="34" y="130"/>
                      <a:pt x="20" y="194"/>
                    </a:cubicBezTo>
                    <a:cubicBezTo>
                      <a:pt x="6" y="253"/>
                      <a:pt x="1" y="312"/>
                      <a:pt x="4" y="371"/>
                    </a:cubicBezTo>
                    <a:cubicBezTo>
                      <a:pt x="6" y="433"/>
                      <a:pt x="18" y="492"/>
                      <a:pt x="40" y="551"/>
                    </a:cubicBezTo>
                    <a:cubicBezTo>
                      <a:pt x="60" y="610"/>
                      <a:pt x="91" y="672"/>
                      <a:pt x="147" y="733"/>
                    </a:cubicBezTo>
                    <a:cubicBezTo>
                      <a:pt x="203" y="672"/>
                      <a:pt x="231" y="610"/>
                      <a:pt x="253" y="548"/>
                    </a:cubicBezTo>
                    <a:cubicBezTo>
                      <a:pt x="273" y="484"/>
                      <a:pt x="282" y="422"/>
                      <a:pt x="279" y="357"/>
                    </a:cubicBezTo>
                    <a:cubicBezTo>
                      <a:pt x="273" y="295"/>
                      <a:pt x="262" y="231"/>
                      <a:pt x="237" y="169"/>
                    </a:cubicBezTo>
                    <a:cubicBezTo>
                      <a:pt x="209" y="110"/>
                      <a:pt x="169" y="40"/>
                      <a:pt x="91" y="1"/>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48" name="Google Shape;3822;p60"/>
              <p:cNvSpPr/>
              <p:nvPr/>
            </p:nvSpPr>
            <p:spPr>
              <a:xfrm>
                <a:off x="1723174" y="2212386"/>
                <a:ext cx="16663" cy="43549"/>
              </a:xfrm>
              <a:custGeom>
                <a:avLst/>
                <a:gdLst/>
                <a:ahLst/>
                <a:cxnLst/>
                <a:rect l="l" t="t" r="r" b="b"/>
                <a:pathLst>
                  <a:path w="282" h="737" extrusionOk="0">
                    <a:moveTo>
                      <a:pt x="93" y="1"/>
                    </a:moveTo>
                    <a:cubicBezTo>
                      <a:pt x="65" y="77"/>
                      <a:pt x="37" y="130"/>
                      <a:pt x="23" y="195"/>
                    </a:cubicBezTo>
                    <a:cubicBezTo>
                      <a:pt x="9" y="254"/>
                      <a:pt x="0" y="315"/>
                      <a:pt x="6" y="374"/>
                    </a:cubicBezTo>
                    <a:cubicBezTo>
                      <a:pt x="9" y="433"/>
                      <a:pt x="20" y="492"/>
                      <a:pt x="40" y="554"/>
                    </a:cubicBezTo>
                    <a:cubicBezTo>
                      <a:pt x="62" y="613"/>
                      <a:pt x="93" y="672"/>
                      <a:pt x="149" y="737"/>
                    </a:cubicBezTo>
                    <a:cubicBezTo>
                      <a:pt x="205" y="672"/>
                      <a:pt x="233" y="613"/>
                      <a:pt x="253" y="548"/>
                    </a:cubicBezTo>
                    <a:cubicBezTo>
                      <a:pt x="275" y="487"/>
                      <a:pt x="281" y="422"/>
                      <a:pt x="278" y="360"/>
                    </a:cubicBezTo>
                    <a:cubicBezTo>
                      <a:pt x="275" y="296"/>
                      <a:pt x="264" y="234"/>
                      <a:pt x="236" y="169"/>
                    </a:cubicBezTo>
                    <a:cubicBezTo>
                      <a:pt x="208" y="110"/>
                      <a:pt x="169" y="40"/>
                      <a:pt x="93" y="1"/>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60" name="Google Shape;3823;p60"/>
              <p:cNvSpPr/>
              <p:nvPr/>
            </p:nvSpPr>
            <p:spPr>
              <a:xfrm>
                <a:off x="2303716" y="2144080"/>
                <a:ext cx="16663" cy="43372"/>
              </a:xfrm>
              <a:custGeom>
                <a:avLst/>
                <a:gdLst/>
                <a:ahLst/>
                <a:cxnLst/>
                <a:rect l="l" t="t" r="r" b="b"/>
                <a:pathLst>
                  <a:path w="282" h="734" extrusionOk="0">
                    <a:moveTo>
                      <a:pt x="94" y="0"/>
                    </a:moveTo>
                    <a:cubicBezTo>
                      <a:pt x="65" y="73"/>
                      <a:pt x="37" y="130"/>
                      <a:pt x="23" y="194"/>
                    </a:cubicBezTo>
                    <a:cubicBezTo>
                      <a:pt x="9" y="253"/>
                      <a:pt x="1" y="312"/>
                      <a:pt x="7" y="371"/>
                    </a:cubicBezTo>
                    <a:cubicBezTo>
                      <a:pt x="9" y="433"/>
                      <a:pt x="21" y="492"/>
                      <a:pt x="40" y="551"/>
                    </a:cubicBezTo>
                    <a:cubicBezTo>
                      <a:pt x="63" y="610"/>
                      <a:pt x="94" y="671"/>
                      <a:pt x="150" y="733"/>
                    </a:cubicBezTo>
                    <a:cubicBezTo>
                      <a:pt x="206" y="671"/>
                      <a:pt x="234" y="610"/>
                      <a:pt x="254" y="548"/>
                    </a:cubicBezTo>
                    <a:cubicBezTo>
                      <a:pt x="276" y="483"/>
                      <a:pt x="282" y="421"/>
                      <a:pt x="279" y="357"/>
                    </a:cubicBezTo>
                    <a:cubicBezTo>
                      <a:pt x="276" y="295"/>
                      <a:pt x="265" y="231"/>
                      <a:pt x="237" y="169"/>
                    </a:cubicBezTo>
                    <a:cubicBezTo>
                      <a:pt x="209" y="110"/>
                      <a:pt x="169" y="40"/>
                      <a:pt x="94"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61" name="Google Shape;3824;p60"/>
              <p:cNvSpPr/>
              <p:nvPr/>
            </p:nvSpPr>
            <p:spPr>
              <a:xfrm>
                <a:off x="2141992" y="2276793"/>
                <a:ext cx="16663" cy="43313"/>
              </a:xfrm>
              <a:custGeom>
                <a:avLst/>
                <a:gdLst/>
                <a:ahLst/>
                <a:cxnLst/>
                <a:rect l="l" t="t" r="r" b="b"/>
                <a:pathLst>
                  <a:path w="282" h="733" extrusionOk="0">
                    <a:moveTo>
                      <a:pt x="93" y="0"/>
                    </a:moveTo>
                    <a:cubicBezTo>
                      <a:pt x="65" y="73"/>
                      <a:pt x="37" y="129"/>
                      <a:pt x="23" y="194"/>
                    </a:cubicBezTo>
                    <a:cubicBezTo>
                      <a:pt x="9" y="253"/>
                      <a:pt x="1" y="312"/>
                      <a:pt x="6" y="371"/>
                    </a:cubicBezTo>
                    <a:cubicBezTo>
                      <a:pt x="9" y="433"/>
                      <a:pt x="20" y="492"/>
                      <a:pt x="40" y="550"/>
                    </a:cubicBezTo>
                    <a:cubicBezTo>
                      <a:pt x="63" y="609"/>
                      <a:pt x="93" y="671"/>
                      <a:pt x="150" y="733"/>
                    </a:cubicBezTo>
                    <a:cubicBezTo>
                      <a:pt x="206" y="671"/>
                      <a:pt x="234" y="609"/>
                      <a:pt x="253" y="548"/>
                    </a:cubicBezTo>
                    <a:cubicBezTo>
                      <a:pt x="276" y="483"/>
                      <a:pt x="282" y="421"/>
                      <a:pt x="279" y="357"/>
                    </a:cubicBezTo>
                    <a:cubicBezTo>
                      <a:pt x="276" y="295"/>
                      <a:pt x="265" y="230"/>
                      <a:pt x="237" y="169"/>
                    </a:cubicBezTo>
                    <a:cubicBezTo>
                      <a:pt x="209" y="110"/>
                      <a:pt x="169" y="40"/>
                      <a:pt x="93"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62" name="Google Shape;3825;p60"/>
              <p:cNvSpPr/>
              <p:nvPr/>
            </p:nvSpPr>
            <p:spPr>
              <a:xfrm>
                <a:off x="1930515" y="2121154"/>
                <a:ext cx="16663" cy="43549"/>
              </a:xfrm>
              <a:custGeom>
                <a:avLst/>
                <a:gdLst/>
                <a:ahLst/>
                <a:cxnLst/>
                <a:rect l="l" t="t" r="r" b="b"/>
                <a:pathLst>
                  <a:path w="282" h="737" extrusionOk="0">
                    <a:moveTo>
                      <a:pt x="93" y="1"/>
                    </a:moveTo>
                    <a:cubicBezTo>
                      <a:pt x="65" y="77"/>
                      <a:pt x="37" y="130"/>
                      <a:pt x="23" y="195"/>
                    </a:cubicBezTo>
                    <a:cubicBezTo>
                      <a:pt x="9" y="254"/>
                      <a:pt x="0" y="315"/>
                      <a:pt x="6" y="374"/>
                    </a:cubicBezTo>
                    <a:cubicBezTo>
                      <a:pt x="9" y="433"/>
                      <a:pt x="20" y="492"/>
                      <a:pt x="40" y="554"/>
                    </a:cubicBezTo>
                    <a:cubicBezTo>
                      <a:pt x="62" y="613"/>
                      <a:pt x="93" y="672"/>
                      <a:pt x="149" y="736"/>
                    </a:cubicBezTo>
                    <a:cubicBezTo>
                      <a:pt x="205" y="672"/>
                      <a:pt x="233" y="613"/>
                      <a:pt x="253" y="548"/>
                    </a:cubicBezTo>
                    <a:cubicBezTo>
                      <a:pt x="276" y="487"/>
                      <a:pt x="281" y="422"/>
                      <a:pt x="278" y="360"/>
                    </a:cubicBezTo>
                    <a:cubicBezTo>
                      <a:pt x="276" y="296"/>
                      <a:pt x="264" y="234"/>
                      <a:pt x="236" y="169"/>
                    </a:cubicBezTo>
                    <a:cubicBezTo>
                      <a:pt x="208" y="110"/>
                      <a:pt x="169" y="40"/>
                      <a:pt x="93" y="1"/>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69" name="Google Shape;3826;p60"/>
              <p:cNvSpPr/>
              <p:nvPr/>
            </p:nvSpPr>
            <p:spPr>
              <a:xfrm>
                <a:off x="2256150" y="2260189"/>
                <a:ext cx="16604" cy="43372"/>
              </a:xfrm>
              <a:custGeom>
                <a:avLst/>
                <a:gdLst/>
                <a:ahLst/>
                <a:cxnLst/>
                <a:rect l="l" t="t" r="r" b="b"/>
                <a:pathLst>
                  <a:path w="281" h="734" extrusionOk="0">
                    <a:moveTo>
                      <a:pt x="90" y="1"/>
                    </a:moveTo>
                    <a:cubicBezTo>
                      <a:pt x="62" y="73"/>
                      <a:pt x="34" y="130"/>
                      <a:pt x="20" y="194"/>
                    </a:cubicBezTo>
                    <a:cubicBezTo>
                      <a:pt x="6" y="253"/>
                      <a:pt x="0" y="312"/>
                      <a:pt x="3" y="371"/>
                    </a:cubicBezTo>
                    <a:cubicBezTo>
                      <a:pt x="6" y="433"/>
                      <a:pt x="17" y="492"/>
                      <a:pt x="40" y="551"/>
                    </a:cubicBezTo>
                    <a:cubicBezTo>
                      <a:pt x="59" y="610"/>
                      <a:pt x="90" y="671"/>
                      <a:pt x="146" y="733"/>
                    </a:cubicBezTo>
                    <a:cubicBezTo>
                      <a:pt x="202" y="671"/>
                      <a:pt x="230" y="610"/>
                      <a:pt x="253" y="548"/>
                    </a:cubicBezTo>
                    <a:cubicBezTo>
                      <a:pt x="273" y="483"/>
                      <a:pt x="281" y="422"/>
                      <a:pt x="278" y="357"/>
                    </a:cubicBezTo>
                    <a:cubicBezTo>
                      <a:pt x="273" y="295"/>
                      <a:pt x="261" y="231"/>
                      <a:pt x="236" y="169"/>
                    </a:cubicBezTo>
                    <a:cubicBezTo>
                      <a:pt x="208" y="110"/>
                      <a:pt x="169" y="40"/>
                      <a:pt x="90" y="1"/>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70" name="Google Shape;3827;p60"/>
              <p:cNvSpPr/>
              <p:nvPr/>
            </p:nvSpPr>
            <p:spPr>
              <a:xfrm>
                <a:off x="2312048" y="2239449"/>
                <a:ext cx="16663" cy="43372"/>
              </a:xfrm>
              <a:custGeom>
                <a:avLst/>
                <a:gdLst/>
                <a:ahLst/>
                <a:cxnLst/>
                <a:rect l="l" t="t" r="r" b="b"/>
                <a:pathLst>
                  <a:path w="282" h="734" extrusionOk="0">
                    <a:moveTo>
                      <a:pt x="93" y="1"/>
                    </a:moveTo>
                    <a:cubicBezTo>
                      <a:pt x="65" y="74"/>
                      <a:pt x="37" y="130"/>
                      <a:pt x="23" y="194"/>
                    </a:cubicBezTo>
                    <a:cubicBezTo>
                      <a:pt x="9" y="253"/>
                      <a:pt x="0" y="312"/>
                      <a:pt x="6" y="371"/>
                    </a:cubicBezTo>
                    <a:cubicBezTo>
                      <a:pt x="9" y="433"/>
                      <a:pt x="20" y="492"/>
                      <a:pt x="40" y="551"/>
                    </a:cubicBezTo>
                    <a:cubicBezTo>
                      <a:pt x="62" y="610"/>
                      <a:pt x="93" y="672"/>
                      <a:pt x="149" y="733"/>
                    </a:cubicBezTo>
                    <a:cubicBezTo>
                      <a:pt x="205" y="672"/>
                      <a:pt x="233" y="610"/>
                      <a:pt x="253" y="548"/>
                    </a:cubicBezTo>
                    <a:cubicBezTo>
                      <a:pt x="275" y="483"/>
                      <a:pt x="281" y="422"/>
                      <a:pt x="278" y="357"/>
                    </a:cubicBezTo>
                    <a:cubicBezTo>
                      <a:pt x="275" y="295"/>
                      <a:pt x="264" y="231"/>
                      <a:pt x="236" y="169"/>
                    </a:cubicBezTo>
                    <a:cubicBezTo>
                      <a:pt x="208" y="110"/>
                      <a:pt x="169" y="40"/>
                      <a:pt x="93" y="1"/>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71" name="Google Shape;3828;p60"/>
              <p:cNvSpPr/>
              <p:nvPr/>
            </p:nvSpPr>
            <p:spPr>
              <a:xfrm>
                <a:off x="2193930" y="2558762"/>
                <a:ext cx="16663" cy="43372"/>
              </a:xfrm>
              <a:custGeom>
                <a:avLst/>
                <a:gdLst/>
                <a:ahLst/>
                <a:cxnLst/>
                <a:rect l="l" t="t" r="r" b="b"/>
                <a:pathLst>
                  <a:path w="282" h="734" extrusionOk="0">
                    <a:moveTo>
                      <a:pt x="90" y="1"/>
                    </a:moveTo>
                    <a:cubicBezTo>
                      <a:pt x="62" y="74"/>
                      <a:pt x="34" y="130"/>
                      <a:pt x="20" y="194"/>
                    </a:cubicBezTo>
                    <a:cubicBezTo>
                      <a:pt x="6" y="253"/>
                      <a:pt x="0" y="312"/>
                      <a:pt x="3" y="371"/>
                    </a:cubicBezTo>
                    <a:cubicBezTo>
                      <a:pt x="6" y="433"/>
                      <a:pt x="17" y="492"/>
                      <a:pt x="40" y="551"/>
                    </a:cubicBezTo>
                    <a:cubicBezTo>
                      <a:pt x="59" y="610"/>
                      <a:pt x="90" y="672"/>
                      <a:pt x="146" y="733"/>
                    </a:cubicBezTo>
                    <a:cubicBezTo>
                      <a:pt x="203" y="672"/>
                      <a:pt x="231" y="610"/>
                      <a:pt x="253" y="548"/>
                    </a:cubicBezTo>
                    <a:cubicBezTo>
                      <a:pt x="273" y="484"/>
                      <a:pt x="281" y="422"/>
                      <a:pt x="278" y="357"/>
                    </a:cubicBezTo>
                    <a:cubicBezTo>
                      <a:pt x="273" y="295"/>
                      <a:pt x="262" y="231"/>
                      <a:pt x="236" y="169"/>
                    </a:cubicBezTo>
                    <a:cubicBezTo>
                      <a:pt x="208" y="110"/>
                      <a:pt x="169" y="40"/>
                      <a:pt x="90" y="1"/>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72" name="Google Shape;3829;p60"/>
              <p:cNvSpPr/>
              <p:nvPr/>
            </p:nvSpPr>
            <p:spPr>
              <a:xfrm>
                <a:off x="2272695" y="2417777"/>
                <a:ext cx="16663" cy="43372"/>
              </a:xfrm>
              <a:custGeom>
                <a:avLst/>
                <a:gdLst/>
                <a:ahLst/>
                <a:cxnLst/>
                <a:rect l="l" t="t" r="r" b="b"/>
                <a:pathLst>
                  <a:path w="282" h="734" extrusionOk="0">
                    <a:moveTo>
                      <a:pt x="91" y="0"/>
                    </a:moveTo>
                    <a:cubicBezTo>
                      <a:pt x="63" y="73"/>
                      <a:pt x="35" y="130"/>
                      <a:pt x="21" y="194"/>
                    </a:cubicBezTo>
                    <a:cubicBezTo>
                      <a:pt x="7" y="253"/>
                      <a:pt x="1" y="312"/>
                      <a:pt x="4" y="371"/>
                    </a:cubicBezTo>
                    <a:cubicBezTo>
                      <a:pt x="7" y="433"/>
                      <a:pt x="18" y="492"/>
                      <a:pt x="40" y="551"/>
                    </a:cubicBezTo>
                    <a:cubicBezTo>
                      <a:pt x="60" y="610"/>
                      <a:pt x="91" y="671"/>
                      <a:pt x="147" y="733"/>
                    </a:cubicBezTo>
                    <a:cubicBezTo>
                      <a:pt x="203" y="671"/>
                      <a:pt x="231" y="610"/>
                      <a:pt x="254" y="548"/>
                    </a:cubicBezTo>
                    <a:cubicBezTo>
                      <a:pt x="273" y="483"/>
                      <a:pt x="282" y="422"/>
                      <a:pt x="279" y="357"/>
                    </a:cubicBezTo>
                    <a:cubicBezTo>
                      <a:pt x="273" y="295"/>
                      <a:pt x="262" y="231"/>
                      <a:pt x="237" y="169"/>
                    </a:cubicBezTo>
                    <a:cubicBezTo>
                      <a:pt x="209" y="110"/>
                      <a:pt x="169" y="40"/>
                      <a:pt x="91"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73" name="Google Shape;3830;p60"/>
              <p:cNvSpPr/>
              <p:nvPr/>
            </p:nvSpPr>
            <p:spPr>
              <a:xfrm>
                <a:off x="2195939" y="2181424"/>
                <a:ext cx="16604" cy="43313"/>
              </a:xfrm>
              <a:custGeom>
                <a:avLst/>
                <a:gdLst/>
                <a:ahLst/>
                <a:cxnLst/>
                <a:rect l="l" t="t" r="r" b="b"/>
                <a:pathLst>
                  <a:path w="281" h="733" extrusionOk="0">
                    <a:moveTo>
                      <a:pt x="93" y="0"/>
                    </a:moveTo>
                    <a:cubicBezTo>
                      <a:pt x="65" y="73"/>
                      <a:pt x="37" y="129"/>
                      <a:pt x="23" y="194"/>
                    </a:cubicBezTo>
                    <a:cubicBezTo>
                      <a:pt x="9" y="253"/>
                      <a:pt x="0" y="312"/>
                      <a:pt x="6" y="371"/>
                    </a:cubicBezTo>
                    <a:cubicBezTo>
                      <a:pt x="9" y="432"/>
                      <a:pt x="20" y="491"/>
                      <a:pt x="39" y="550"/>
                    </a:cubicBezTo>
                    <a:cubicBezTo>
                      <a:pt x="62" y="609"/>
                      <a:pt x="93" y="671"/>
                      <a:pt x="149" y="733"/>
                    </a:cubicBezTo>
                    <a:cubicBezTo>
                      <a:pt x="205" y="671"/>
                      <a:pt x="233" y="609"/>
                      <a:pt x="253" y="547"/>
                    </a:cubicBezTo>
                    <a:cubicBezTo>
                      <a:pt x="275" y="483"/>
                      <a:pt x="281" y="421"/>
                      <a:pt x="278" y="357"/>
                    </a:cubicBezTo>
                    <a:cubicBezTo>
                      <a:pt x="275" y="295"/>
                      <a:pt x="264" y="230"/>
                      <a:pt x="236" y="168"/>
                    </a:cubicBezTo>
                    <a:cubicBezTo>
                      <a:pt x="208" y="110"/>
                      <a:pt x="169" y="39"/>
                      <a:pt x="93"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74" name="Google Shape;3831;p60"/>
              <p:cNvSpPr/>
              <p:nvPr/>
            </p:nvSpPr>
            <p:spPr>
              <a:xfrm>
                <a:off x="2117116" y="2361703"/>
                <a:ext cx="16663" cy="43549"/>
              </a:xfrm>
              <a:custGeom>
                <a:avLst/>
                <a:gdLst/>
                <a:ahLst/>
                <a:cxnLst/>
                <a:rect l="l" t="t" r="r" b="b"/>
                <a:pathLst>
                  <a:path w="282" h="737" extrusionOk="0">
                    <a:moveTo>
                      <a:pt x="93" y="1"/>
                    </a:moveTo>
                    <a:cubicBezTo>
                      <a:pt x="65" y="76"/>
                      <a:pt x="37" y="130"/>
                      <a:pt x="23" y="194"/>
                    </a:cubicBezTo>
                    <a:cubicBezTo>
                      <a:pt x="9" y="253"/>
                      <a:pt x="1" y="315"/>
                      <a:pt x="6" y="374"/>
                    </a:cubicBezTo>
                    <a:cubicBezTo>
                      <a:pt x="9" y="433"/>
                      <a:pt x="20" y="492"/>
                      <a:pt x="40" y="554"/>
                    </a:cubicBezTo>
                    <a:cubicBezTo>
                      <a:pt x="62" y="613"/>
                      <a:pt x="93" y="672"/>
                      <a:pt x="149" y="736"/>
                    </a:cubicBezTo>
                    <a:cubicBezTo>
                      <a:pt x="206" y="672"/>
                      <a:pt x="234" y="613"/>
                      <a:pt x="253" y="548"/>
                    </a:cubicBezTo>
                    <a:cubicBezTo>
                      <a:pt x="276" y="486"/>
                      <a:pt x="281" y="422"/>
                      <a:pt x="279" y="360"/>
                    </a:cubicBezTo>
                    <a:cubicBezTo>
                      <a:pt x="276" y="295"/>
                      <a:pt x="265" y="234"/>
                      <a:pt x="236" y="169"/>
                    </a:cubicBezTo>
                    <a:cubicBezTo>
                      <a:pt x="208" y="110"/>
                      <a:pt x="169" y="40"/>
                      <a:pt x="93" y="1"/>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75" name="Google Shape;3832;p60"/>
              <p:cNvSpPr/>
              <p:nvPr/>
            </p:nvSpPr>
            <p:spPr>
              <a:xfrm>
                <a:off x="2015602" y="2334817"/>
                <a:ext cx="16663" cy="43372"/>
              </a:xfrm>
              <a:custGeom>
                <a:avLst/>
                <a:gdLst/>
                <a:ahLst/>
                <a:cxnLst/>
                <a:rect l="l" t="t" r="r" b="b"/>
                <a:pathLst>
                  <a:path w="282" h="734" extrusionOk="0">
                    <a:moveTo>
                      <a:pt x="90" y="1"/>
                    </a:moveTo>
                    <a:cubicBezTo>
                      <a:pt x="62" y="74"/>
                      <a:pt x="34" y="130"/>
                      <a:pt x="20" y="195"/>
                    </a:cubicBezTo>
                    <a:cubicBezTo>
                      <a:pt x="6" y="253"/>
                      <a:pt x="1" y="312"/>
                      <a:pt x="3" y="371"/>
                    </a:cubicBezTo>
                    <a:cubicBezTo>
                      <a:pt x="6" y="433"/>
                      <a:pt x="17" y="492"/>
                      <a:pt x="40" y="551"/>
                    </a:cubicBezTo>
                    <a:cubicBezTo>
                      <a:pt x="60" y="610"/>
                      <a:pt x="90" y="672"/>
                      <a:pt x="147" y="734"/>
                    </a:cubicBezTo>
                    <a:cubicBezTo>
                      <a:pt x="203" y="672"/>
                      <a:pt x="231" y="610"/>
                      <a:pt x="253" y="548"/>
                    </a:cubicBezTo>
                    <a:cubicBezTo>
                      <a:pt x="273" y="484"/>
                      <a:pt x="281" y="422"/>
                      <a:pt x="279" y="357"/>
                    </a:cubicBezTo>
                    <a:cubicBezTo>
                      <a:pt x="273" y="296"/>
                      <a:pt x="262" y="231"/>
                      <a:pt x="236" y="169"/>
                    </a:cubicBezTo>
                    <a:cubicBezTo>
                      <a:pt x="208" y="110"/>
                      <a:pt x="169" y="40"/>
                      <a:pt x="90" y="1"/>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76" name="Google Shape;3833;p60"/>
              <p:cNvSpPr/>
              <p:nvPr/>
            </p:nvSpPr>
            <p:spPr>
              <a:xfrm>
                <a:off x="2281027" y="2552499"/>
                <a:ext cx="16663" cy="43490"/>
              </a:xfrm>
              <a:custGeom>
                <a:avLst/>
                <a:gdLst/>
                <a:ahLst/>
                <a:cxnLst/>
                <a:rect l="l" t="t" r="r" b="b"/>
                <a:pathLst>
                  <a:path w="282" h="736" extrusionOk="0">
                    <a:moveTo>
                      <a:pt x="90" y="0"/>
                    </a:moveTo>
                    <a:cubicBezTo>
                      <a:pt x="62" y="76"/>
                      <a:pt x="34" y="129"/>
                      <a:pt x="20" y="194"/>
                    </a:cubicBezTo>
                    <a:cubicBezTo>
                      <a:pt x="6" y="253"/>
                      <a:pt x="0" y="314"/>
                      <a:pt x="3" y="373"/>
                    </a:cubicBezTo>
                    <a:cubicBezTo>
                      <a:pt x="6" y="432"/>
                      <a:pt x="17" y="491"/>
                      <a:pt x="40" y="553"/>
                    </a:cubicBezTo>
                    <a:cubicBezTo>
                      <a:pt x="59" y="612"/>
                      <a:pt x="90" y="671"/>
                      <a:pt x="146" y="736"/>
                    </a:cubicBezTo>
                    <a:cubicBezTo>
                      <a:pt x="202" y="671"/>
                      <a:pt x="231" y="612"/>
                      <a:pt x="253" y="547"/>
                    </a:cubicBezTo>
                    <a:cubicBezTo>
                      <a:pt x="273" y="486"/>
                      <a:pt x="281" y="421"/>
                      <a:pt x="278" y="359"/>
                    </a:cubicBezTo>
                    <a:cubicBezTo>
                      <a:pt x="273" y="295"/>
                      <a:pt x="261" y="233"/>
                      <a:pt x="236" y="168"/>
                    </a:cubicBezTo>
                    <a:cubicBezTo>
                      <a:pt x="208" y="109"/>
                      <a:pt x="169" y="39"/>
                      <a:pt x="90"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77" name="Google Shape;3834;p60"/>
              <p:cNvSpPr/>
              <p:nvPr/>
            </p:nvSpPr>
            <p:spPr>
              <a:xfrm>
                <a:off x="2034215" y="2560771"/>
                <a:ext cx="16604" cy="43490"/>
              </a:xfrm>
              <a:custGeom>
                <a:avLst/>
                <a:gdLst/>
                <a:ahLst/>
                <a:cxnLst/>
                <a:rect l="l" t="t" r="r" b="b"/>
                <a:pathLst>
                  <a:path w="281" h="736" extrusionOk="0">
                    <a:moveTo>
                      <a:pt x="93" y="0"/>
                    </a:moveTo>
                    <a:cubicBezTo>
                      <a:pt x="65" y="76"/>
                      <a:pt x="37" y="130"/>
                      <a:pt x="22" y="194"/>
                    </a:cubicBezTo>
                    <a:cubicBezTo>
                      <a:pt x="8" y="253"/>
                      <a:pt x="0" y="315"/>
                      <a:pt x="6" y="374"/>
                    </a:cubicBezTo>
                    <a:cubicBezTo>
                      <a:pt x="8" y="433"/>
                      <a:pt x="20" y="492"/>
                      <a:pt x="39" y="553"/>
                    </a:cubicBezTo>
                    <a:cubicBezTo>
                      <a:pt x="62" y="612"/>
                      <a:pt x="93" y="671"/>
                      <a:pt x="149" y="736"/>
                    </a:cubicBezTo>
                    <a:cubicBezTo>
                      <a:pt x="205" y="671"/>
                      <a:pt x="233" y="612"/>
                      <a:pt x="253" y="548"/>
                    </a:cubicBezTo>
                    <a:cubicBezTo>
                      <a:pt x="275" y="486"/>
                      <a:pt x="281" y="421"/>
                      <a:pt x="278" y="360"/>
                    </a:cubicBezTo>
                    <a:cubicBezTo>
                      <a:pt x="275" y="295"/>
                      <a:pt x="264" y="233"/>
                      <a:pt x="236" y="169"/>
                    </a:cubicBezTo>
                    <a:cubicBezTo>
                      <a:pt x="208" y="110"/>
                      <a:pt x="168" y="40"/>
                      <a:pt x="93"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78" name="Google Shape;3835;p60"/>
              <p:cNvSpPr/>
              <p:nvPr/>
            </p:nvSpPr>
            <p:spPr>
              <a:xfrm>
                <a:off x="2079831" y="2479997"/>
                <a:ext cx="16604" cy="43313"/>
              </a:xfrm>
              <a:custGeom>
                <a:avLst/>
                <a:gdLst/>
                <a:ahLst/>
                <a:cxnLst/>
                <a:rect l="l" t="t" r="r" b="b"/>
                <a:pathLst>
                  <a:path w="281" h="733" extrusionOk="0">
                    <a:moveTo>
                      <a:pt x="93" y="0"/>
                    </a:moveTo>
                    <a:cubicBezTo>
                      <a:pt x="65" y="73"/>
                      <a:pt x="37" y="129"/>
                      <a:pt x="22" y="194"/>
                    </a:cubicBezTo>
                    <a:cubicBezTo>
                      <a:pt x="8" y="253"/>
                      <a:pt x="0" y="312"/>
                      <a:pt x="6" y="371"/>
                    </a:cubicBezTo>
                    <a:cubicBezTo>
                      <a:pt x="8" y="433"/>
                      <a:pt x="20" y="491"/>
                      <a:pt x="39" y="550"/>
                    </a:cubicBezTo>
                    <a:cubicBezTo>
                      <a:pt x="62" y="609"/>
                      <a:pt x="93" y="671"/>
                      <a:pt x="149" y="733"/>
                    </a:cubicBezTo>
                    <a:cubicBezTo>
                      <a:pt x="205" y="671"/>
                      <a:pt x="233" y="609"/>
                      <a:pt x="253" y="548"/>
                    </a:cubicBezTo>
                    <a:cubicBezTo>
                      <a:pt x="275" y="483"/>
                      <a:pt x="281" y="421"/>
                      <a:pt x="278" y="357"/>
                    </a:cubicBezTo>
                    <a:cubicBezTo>
                      <a:pt x="275" y="295"/>
                      <a:pt x="264" y="230"/>
                      <a:pt x="236" y="169"/>
                    </a:cubicBezTo>
                    <a:cubicBezTo>
                      <a:pt x="208" y="110"/>
                      <a:pt x="168" y="40"/>
                      <a:pt x="93"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79" name="Google Shape;3836;p60"/>
              <p:cNvSpPr/>
              <p:nvPr/>
            </p:nvSpPr>
            <p:spPr>
              <a:xfrm>
                <a:off x="2117116" y="2552499"/>
                <a:ext cx="16663" cy="43490"/>
              </a:xfrm>
              <a:custGeom>
                <a:avLst/>
                <a:gdLst/>
                <a:ahLst/>
                <a:cxnLst/>
                <a:rect l="l" t="t" r="r" b="b"/>
                <a:pathLst>
                  <a:path w="282" h="736" extrusionOk="0">
                    <a:moveTo>
                      <a:pt x="93" y="0"/>
                    </a:moveTo>
                    <a:cubicBezTo>
                      <a:pt x="65" y="76"/>
                      <a:pt x="37" y="129"/>
                      <a:pt x="23" y="194"/>
                    </a:cubicBezTo>
                    <a:cubicBezTo>
                      <a:pt x="9" y="253"/>
                      <a:pt x="1" y="314"/>
                      <a:pt x="6" y="373"/>
                    </a:cubicBezTo>
                    <a:cubicBezTo>
                      <a:pt x="9" y="432"/>
                      <a:pt x="20" y="491"/>
                      <a:pt x="40" y="553"/>
                    </a:cubicBezTo>
                    <a:cubicBezTo>
                      <a:pt x="62" y="612"/>
                      <a:pt x="93" y="671"/>
                      <a:pt x="149" y="736"/>
                    </a:cubicBezTo>
                    <a:cubicBezTo>
                      <a:pt x="206" y="671"/>
                      <a:pt x="234" y="612"/>
                      <a:pt x="253" y="547"/>
                    </a:cubicBezTo>
                    <a:cubicBezTo>
                      <a:pt x="276" y="486"/>
                      <a:pt x="281" y="421"/>
                      <a:pt x="279" y="359"/>
                    </a:cubicBezTo>
                    <a:cubicBezTo>
                      <a:pt x="276" y="295"/>
                      <a:pt x="265" y="233"/>
                      <a:pt x="236" y="168"/>
                    </a:cubicBezTo>
                    <a:cubicBezTo>
                      <a:pt x="208" y="109"/>
                      <a:pt x="169" y="39"/>
                      <a:pt x="93"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80" name="Google Shape;3837;p60"/>
              <p:cNvSpPr/>
              <p:nvPr/>
            </p:nvSpPr>
            <p:spPr>
              <a:xfrm>
                <a:off x="2007330" y="2479997"/>
                <a:ext cx="16604" cy="43313"/>
              </a:xfrm>
              <a:custGeom>
                <a:avLst/>
                <a:gdLst/>
                <a:ahLst/>
                <a:cxnLst/>
                <a:rect l="l" t="t" r="r" b="b"/>
                <a:pathLst>
                  <a:path w="281" h="733" extrusionOk="0">
                    <a:moveTo>
                      <a:pt x="90" y="0"/>
                    </a:moveTo>
                    <a:cubicBezTo>
                      <a:pt x="62" y="73"/>
                      <a:pt x="34" y="129"/>
                      <a:pt x="20" y="194"/>
                    </a:cubicBezTo>
                    <a:cubicBezTo>
                      <a:pt x="6" y="253"/>
                      <a:pt x="0" y="312"/>
                      <a:pt x="3" y="371"/>
                    </a:cubicBezTo>
                    <a:cubicBezTo>
                      <a:pt x="6" y="433"/>
                      <a:pt x="17" y="491"/>
                      <a:pt x="40" y="550"/>
                    </a:cubicBezTo>
                    <a:cubicBezTo>
                      <a:pt x="59" y="609"/>
                      <a:pt x="90" y="671"/>
                      <a:pt x="146" y="733"/>
                    </a:cubicBezTo>
                    <a:cubicBezTo>
                      <a:pt x="202" y="671"/>
                      <a:pt x="230" y="609"/>
                      <a:pt x="253" y="548"/>
                    </a:cubicBezTo>
                    <a:cubicBezTo>
                      <a:pt x="273" y="483"/>
                      <a:pt x="281" y="421"/>
                      <a:pt x="278" y="357"/>
                    </a:cubicBezTo>
                    <a:cubicBezTo>
                      <a:pt x="273" y="295"/>
                      <a:pt x="261" y="230"/>
                      <a:pt x="236" y="169"/>
                    </a:cubicBezTo>
                    <a:cubicBezTo>
                      <a:pt x="208" y="110"/>
                      <a:pt x="169" y="40"/>
                      <a:pt x="90" y="0"/>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81" name="Google Shape;3838;p60"/>
              <p:cNvSpPr/>
              <p:nvPr/>
            </p:nvSpPr>
            <p:spPr>
              <a:xfrm>
                <a:off x="2221466" y="2383093"/>
                <a:ext cx="16309" cy="37227"/>
              </a:xfrm>
              <a:custGeom>
                <a:avLst/>
                <a:gdLst/>
                <a:ahLst/>
                <a:cxnLst/>
                <a:rect l="l" t="t" r="r" b="b"/>
                <a:pathLst>
                  <a:path w="276" h="630" extrusionOk="0">
                    <a:moveTo>
                      <a:pt x="71" y="1"/>
                    </a:moveTo>
                    <a:cubicBezTo>
                      <a:pt x="45" y="74"/>
                      <a:pt x="31" y="127"/>
                      <a:pt x="17" y="178"/>
                    </a:cubicBezTo>
                    <a:cubicBezTo>
                      <a:pt x="9" y="223"/>
                      <a:pt x="0" y="265"/>
                      <a:pt x="0" y="310"/>
                    </a:cubicBezTo>
                    <a:cubicBezTo>
                      <a:pt x="0" y="352"/>
                      <a:pt x="0" y="397"/>
                      <a:pt x="12" y="450"/>
                    </a:cubicBezTo>
                    <a:cubicBezTo>
                      <a:pt x="17" y="503"/>
                      <a:pt x="31" y="559"/>
                      <a:pt x="71" y="630"/>
                    </a:cubicBezTo>
                    <a:cubicBezTo>
                      <a:pt x="144" y="593"/>
                      <a:pt x="191" y="548"/>
                      <a:pt x="222" y="495"/>
                    </a:cubicBezTo>
                    <a:cubicBezTo>
                      <a:pt x="253" y="444"/>
                      <a:pt x="270" y="380"/>
                      <a:pt x="276" y="318"/>
                    </a:cubicBezTo>
                    <a:cubicBezTo>
                      <a:pt x="276" y="253"/>
                      <a:pt x="262" y="186"/>
                      <a:pt x="228" y="130"/>
                    </a:cubicBezTo>
                    <a:cubicBezTo>
                      <a:pt x="194" y="74"/>
                      <a:pt x="144" y="26"/>
                      <a:pt x="71" y="1"/>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82" name="Google Shape;3839;p60"/>
              <p:cNvSpPr/>
              <p:nvPr/>
            </p:nvSpPr>
            <p:spPr>
              <a:xfrm>
                <a:off x="2248528" y="2484784"/>
                <a:ext cx="16132" cy="37049"/>
              </a:xfrm>
              <a:custGeom>
                <a:avLst/>
                <a:gdLst/>
                <a:ahLst/>
                <a:cxnLst/>
                <a:rect l="l" t="t" r="r" b="b"/>
                <a:pathLst>
                  <a:path w="273" h="627" extrusionOk="0">
                    <a:moveTo>
                      <a:pt x="70" y="1"/>
                    </a:moveTo>
                    <a:cubicBezTo>
                      <a:pt x="45" y="74"/>
                      <a:pt x="31" y="127"/>
                      <a:pt x="17" y="175"/>
                    </a:cubicBezTo>
                    <a:cubicBezTo>
                      <a:pt x="6" y="220"/>
                      <a:pt x="0" y="262"/>
                      <a:pt x="0" y="309"/>
                    </a:cubicBezTo>
                    <a:cubicBezTo>
                      <a:pt x="0" y="352"/>
                      <a:pt x="0" y="396"/>
                      <a:pt x="8" y="450"/>
                    </a:cubicBezTo>
                    <a:cubicBezTo>
                      <a:pt x="17" y="500"/>
                      <a:pt x="31" y="556"/>
                      <a:pt x="70" y="627"/>
                    </a:cubicBezTo>
                    <a:cubicBezTo>
                      <a:pt x="143" y="593"/>
                      <a:pt x="188" y="548"/>
                      <a:pt x="219" y="495"/>
                    </a:cubicBezTo>
                    <a:cubicBezTo>
                      <a:pt x="253" y="441"/>
                      <a:pt x="270" y="380"/>
                      <a:pt x="272" y="315"/>
                    </a:cubicBezTo>
                    <a:cubicBezTo>
                      <a:pt x="272" y="253"/>
                      <a:pt x="258" y="186"/>
                      <a:pt x="227" y="130"/>
                    </a:cubicBezTo>
                    <a:cubicBezTo>
                      <a:pt x="191" y="74"/>
                      <a:pt x="143" y="23"/>
                      <a:pt x="70" y="1"/>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83" name="Google Shape;3840;p60"/>
              <p:cNvSpPr/>
              <p:nvPr/>
            </p:nvSpPr>
            <p:spPr>
              <a:xfrm>
                <a:off x="1896184" y="2557108"/>
                <a:ext cx="16132" cy="45677"/>
              </a:xfrm>
              <a:custGeom>
                <a:avLst/>
                <a:gdLst/>
                <a:ahLst/>
                <a:cxnLst/>
                <a:rect l="l" t="t" r="r" b="b"/>
                <a:pathLst>
                  <a:path w="273" h="773" extrusionOk="0">
                    <a:moveTo>
                      <a:pt x="138" y="1"/>
                    </a:moveTo>
                    <a:cubicBezTo>
                      <a:pt x="76" y="62"/>
                      <a:pt x="48" y="130"/>
                      <a:pt x="28" y="192"/>
                    </a:cubicBezTo>
                    <a:cubicBezTo>
                      <a:pt x="12" y="256"/>
                      <a:pt x="0" y="323"/>
                      <a:pt x="0" y="385"/>
                    </a:cubicBezTo>
                    <a:cubicBezTo>
                      <a:pt x="0" y="450"/>
                      <a:pt x="6" y="514"/>
                      <a:pt x="28" y="579"/>
                    </a:cubicBezTo>
                    <a:cubicBezTo>
                      <a:pt x="48" y="643"/>
                      <a:pt x="82" y="708"/>
                      <a:pt x="138" y="773"/>
                    </a:cubicBezTo>
                    <a:cubicBezTo>
                      <a:pt x="197" y="708"/>
                      <a:pt x="225" y="643"/>
                      <a:pt x="245" y="579"/>
                    </a:cubicBezTo>
                    <a:cubicBezTo>
                      <a:pt x="264" y="514"/>
                      <a:pt x="273" y="450"/>
                      <a:pt x="273" y="385"/>
                    </a:cubicBezTo>
                    <a:cubicBezTo>
                      <a:pt x="273" y="323"/>
                      <a:pt x="267" y="256"/>
                      <a:pt x="245" y="192"/>
                    </a:cubicBezTo>
                    <a:cubicBezTo>
                      <a:pt x="225" y="130"/>
                      <a:pt x="194" y="62"/>
                      <a:pt x="138" y="1"/>
                    </a:cubicBezTo>
                    <a:close/>
                  </a:path>
                </a:pathLst>
              </a:custGeom>
              <a:solidFill>
                <a:schemeClr val="accent4"/>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grpSp>
      </p:grpSp>
      <p:sp>
        <p:nvSpPr>
          <p:cNvPr id="87" name="TextBox 86"/>
          <p:cNvSpPr txBox="1"/>
          <p:nvPr/>
        </p:nvSpPr>
        <p:spPr>
          <a:xfrm>
            <a:off x="3163815" y="1472903"/>
            <a:ext cx="7308654" cy="1077218"/>
          </a:xfrm>
          <a:custGeom>
            <a:avLst/>
            <a:gdLst>
              <a:gd name="connsiteX0" fmla="*/ 0 w 7308654"/>
              <a:gd name="connsiteY0" fmla="*/ 0 h 1077218"/>
              <a:gd name="connsiteX1" fmla="*/ 342945 w 7308654"/>
              <a:gd name="connsiteY1" fmla="*/ 0 h 1077218"/>
              <a:gd name="connsiteX2" fmla="*/ 978235 w 7308654"/>
              <a:gd name="connsiteY2" fmla="*/ 0 h 1077218"/>
              <a:gd name="connsiteX3" fmla="*/ 1321180 w 7308654"/>
              <a:gd name="connsiteY3" fmla="*/ 0 h 1077218"/>
              <a:gd name="connsiteX4" fmla="*/ 1810297 w 7308654"/>
              <a:gd name="connsiteY4" fmla="*/ 0 h 1077218"/>
              <a:gd name="connsiteX5" fmla="*/ 2518675 w 7308654"/>
              <a:gd name="connsiteY5" fmla="*/ 0 h 1077218"/>
              <a:gd name="connsiteX6" fmla="*/ 3080879 w 7308654"/>
              <a:gd name="connsiteY6" fmla="*/ 0 h 1077218"/>
              <a:gd name="connsiteX7" fmla="*/ 3789256 w 7308654"/>
              <a:gd name="connsiteY7" fmla="*/ 0 h 1077218"/>
              <a:gd name="connsiteX8" fmla="*/ 4497633 w 7308654"/>
              <a:gd name="connsiteY8" fmla="*/ 0 h 1077218"/>
              <a:gd name="connsiteX9" fmla="*/ 4913664 w 7308654"/>
              <a:gd name="connsiteY9" fmla="*/ 0 h 1077218"/>
              <a:gd name="connsiteX10" fmla="*/ 5256609 w 7308654"/>
              <a:gd name="connsiteY10" fmla="*/ 0 h 1077218"/>
              <a:gd name="connsiteX11" fmla="*/ 5964986 w 7308654"/>
              <a:gd name="connsiteY11" fmla="*/ 0 h 1077218"/>
              <a:gd name="connsiteX12" fmla="*/ 6454104 w 7308654"/>
              <a:gd name="connsiteY12" fmla="*/ 0 h 1077218"/>
              <a:gd name="connsiteX13" fmla="*/ 6797048 w 7308654"/>
              <a:gd name="connsiteY13" fmla="*/ 0 h 1077218"/>
              <a:gd name="connsiteX14" fmla="*/ 7308654 w 7308654"/>
              <a:gd name="connsiteY14" fmla="*/ 0 h 1077218"/>
              <a:gd name="connsiteX15" fmla="*/ 7308654 w 7308654"/>
              <a:gd name="connsiteY15" fmla="*/ 527837 h 1077218"/>
              <a:gd name="connsiteX16" fmla="*/ 7308654 w 7308654"/>
              <a:gd name="connsiteY16" fmla="*/ 1077218 h 1077218"/>
              <a:gd name="connsiteX17" fmla="*/ 6892623 w 7308654"/>
              <a:gd name="connsiteY17" fmla="*/ 1077218 h 1077218"/>
              <a:gd name="connsiteX18" fmla="*/ 6476592 w 7308654"/>
              <a:gd name="connsiteY18" fmla="*/ 1077218 h 1077218"/>
              <a:gd name="connsiteX19" fmla="*/ 5841301 w 7308654"/>
              <a:gd name="connsiteY19" fmla="*/ 1077218 h 1077218"/>
              <a:gd name="connsiteX20" fmla="*/ 5498357 w 7308654"/>
              <a:gd name="connsiteY20" fmla="*/ 1077218 h 1077218"/>
              <a:gd name="connsiteX21" fmla="*/ 4936152 w 7308654"/>
              <a:gd name="connsiteY21" fmla="*/ 1077218 h 1077218"/>
              <a:gd name="connsiteX22" fmla="*/ 4300862 w 7308654"/>
              <a:gd name="connsiteY22" fmla="*/ 1077218 h 1077218"/>
              <a:gd name="connsiteX23" fmla="*/ 3665571 w 7308654"/>
              <a:gd name="connsiteY23" fmla="*/ 1077218 h 1077218"/>
              <a:gd name="connsiteX24" fmla="*/ 3030280 w 7308654"/>
              <a:gd name="connsiteY24" fmla="*/ 1077218 h 1077218"/>
              <a:gd name="connsiteX25" fmla="*/ 2614249 w 7308654"/>
              <a:gd name="connsiteY25" fmla="*/ 1077218 h 1077218"/>
              <a:gd name="connsiteX26" fmla="*/ 2125132 w 7308654"/>
              <a:gd name="connsiteY26" fmla="*/ 1077218 h 1077218"/>
              <a:gd name="connsiteX27" fmla="*/ 1709101 w 7308654"/>
              <a:gd name="connsiteY27" fmla="*/ 1077218 h 1077218"/>
              <a:gd name="connsiteX28" fmla="*/ 1146896 w 7308654"/>
              <a:gd name="connsiteY28" fmla="*/ 1077218 h 1077218"/>
              <a:gd name="connsiteX29" fmla="*/ 730865 w 7308654"/>
              <a:gd name="connsiteY29" fmla="*/ 1077218 h 1077218"/>
              <a:gd name="connsiteX30" fmla="*/ 0 w 7308654"/>
              <a:gd name="connsiteY30" fmla="*/ 1077218 h 1077218"/>
              <a:gd name="connsiteX31" fmla="*/ 0 w 7308654"/>
              <a:gd name="connsiteY31" fmla="*/ 560153 h 1077218"/>
              <a:gd name="connsiteX32" fmla="*/ 0 w 7308654"/>
              <a:gd name="connsiteY32" fmla="*/ 0 h 10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308654" h="1077218" fill="none" extrusionOk="0">
                <a:moveTo>
                  <a:pt x="0" y="0"/>
                </a:moveTo>
                <a:cubicBezTo>
                  <a:pt x="130203" y="-26411"/>
                  <a:pt x="175653" y="26945"/>
                  <a:pt x="342945" y="0"/>
                </a:cubicBezTo>
                <a:cubicBezTo>
                  <a:pt x="510237" y="-26945"/>
                  <a:pt x="740958" y="17162"/>
                  <a:pt x="978235" y="0"/>
                </a:cubicBezTo>
                <a:cubicBezTo>
                  <a:pt x="1215512" y="-17162"/>
                  <a:pt x="1225538" y="32748"/>
                  <a:pt x="1321180" y="0"/>
                </a:cubicBezTo>
                <a:cubicBezTo>
                  <a:pt x="1416822" y="-32748"/>
                  <a:pt x="1675522" y="19191"/>
                  <a:pt x="1810297" y="0"/>
                </a:cubicBezTo>
                <a:cubicBezTo>
                  <a:pt x="1945072" y="-19191"/>
                  <a:pt x="2253127" y="25503"/>
                  <a:pt x="2518675" y="0"/>
                </a:cubicBezTo>
                <a:cubicBezTo>
                  <a:pt x="2784223" y="-25503"/>
                  <a:pt x="2903347" y="31754"/>
                  <a:pt x="3080879" y="0"/>
                </a:cubicBezTo>
                <a:cubicBezTo>
                  <a:pt x="3258411" y="-31754"/>
                  <a:pt x="3459065" y="58495"/>
                  <a:pt x="3789256" y="0"/>
                </a:cubicBezTo>
                <a:cubicBezTo>
                  <a:pt x="4119447" y="-58495"/>
                  <a:pt x="4229955" y="82713"/>
                  <a:pt x="4497633" y="0"/>
                </a:cubicBezTo>
                <a:cubicBezTo>
                  <a:pt x="4765311" y="-82713"/>
                  <a:pt x="4776944" y="10782"/>
                  <a:pt x="4913664" y="0"/>
                </a:cubicBezTo>
                <a:cubicBezTo>
                  <a:pt x="5050384" y="-10782"/>
                  <a:pt x="5143072" y="22075"/>
                  <a:pt x="5256609" y="0"/>
                </a:cubicBezTo>
                <a:cubicBezTo>
                  <a:pt x="5370147" y="-22075"/>
                  <a:pt x="5821063" y="60660"/>
                  <a:pt x="5964986" y="0"/>
                </a:cubicBezTo>
                <a:cubicBezTo>
                  <a:pt x="6108909" y="-60660"/>
                  <a:pt x="6267730" y="36005"/>
                  <a:pt x="6454104" y="0"/>
                </a:cubicBezTo>
                <a:cubicBezTo>
                  <a:pt x="6640478" y="-36005"/>
                  <a:pt x="6673191" y="34908"/>
                  <a:pt x="6797048" y="0"/>
                </a:cubicBezTo>
                <a:cubicBezTo>
                  <a:pt x="6920905" y="-34908"/>
                  <a:pt x="7089241" y="6173"/>
                  <a:pt x="7308654" y="0"/>
                </a:cubicBezTo>
                <a:cubicBezTo>
                  <a:pt x="7361933" y="106553"/>
                  <a:pt x="7287379" y="335947"/>
                  <a:pt x="7308654" y="527837"/>
                </a:cubicBezTo>
                <a:cubicBezTo>
                  <a:pt x="7329929" y="719727"/>
                  <a:pt x="7258950" y="955126"/>
                  <a:pt x="7308654" y="1077218"/>
                </a:cubicBezTo>
                <a:cubicBezTo>
                  <a:pt x="7212104" y="1126733"/>
                  <a:pt x="7055358" y="1050509"/>
                  <a:pt x="6892623" y="1077218"/>
                </a:cubicBezTo>
                <a:cubicBezTo>
                  <a:pt x="6729888" y="1103927"/>
                  <a:pt x="6680710" y="1053310"/>
                  <a:pt x="6476592" y="1077218"/>
                </a:cubicBezTo>
                <a:cubicBezTo>
                  <a:pt x="6272474" y="1101126"/>
                  <a:pt x="5993101" y="1029363"/>
                  <a:pt x="5841301" y="1077218"/>
                </a:cubicBezTo>
                <a:cubicBezTo>
                  <a:pt x="5689501" y="1125073"/>
                  <a:pt x="5638121" y="1037657"/>
                  <a:pt x="5498357" y="1077218"/>
                </a:cubicBezTo>
                <a:cubicBezTo>
                  <a:pt x="5358593" y="1116779"/>
                  <a:pt x="5102236" y="1071119"/>
                  <a:pt x="4936152" y="1077218"/>
                </a:cubicBezTo>
                <a:cubicBezTo>
                  <a:pt x="4770069" y="1083317"/>
                  <a:pt x="4555176" y="1060759"/>
                  <a:pt x="4300862" y="1077218"/>
                </a:cubicBezTo>
                <a:cubicBezTo>
                  <a:pt x="4046548" y="1093677"/>
                  <a:pt x="3870234" y="1041860"/>
                  <a:pt x="3665571" y="1077218"/>
                </a:cubicBezTo>
                <a:cubicBezTo>
                  <a:pt x="3460908" y="1112576"/>
                  <a:pt x="3171079" y="1046192"/>
                  <a:pt x="3030280" y="1077218"/>
                </a:cubicBezTo>
                <a:cubicBezTo>
                  <a:pt x="2889481" y="1108244"/>
                  <a:pt x="2781899" y="1072350"/>
                  <a:pt x="2614249" y="1077218"/>
                </a:cubicBezTo>
                <a:cubicBezTo>
                  <a:pt x="2446599" y="1082086"/>
                  <a:pt x="2306449" y="1066629"/>
                  <a:pt x="2125132" y="1077218"/>
                </a:cubicBezTo>
                <a:cubicBezTo>
                  <a:pt x="1943815" y="1087807"/>
                  <a:pt x="1795547" y="1061938"/>
                  <a:pt x="1709101" y="1077218"/>
                </a:cubicBezTo>
                <a:cubicBezTo>
                  <a:pt x="1622655" y="1092498"/>
                  <a:pt x="1369847" y="1034031"/>
                  <a:pt x="1146896" y="1077218"/>
                </a:cubicBezTo>
                <a:cubicBezTo>
                  <a:pt x="923945" y="1120405"/>
                  <a:pt x="933311" y="1051805"/>
                  <a:pt x="730865" y="1077218"/>
                </a:cubicBezTo>
                <a:cubicBezTo>
                  <a:pt x="528419" y="1102631"/>
                  <a:pt x="257788" y="1022466"/>
                  <a:pt x="0" y="1077218"/>
                </a:cubicBezTo>
                <a:cubicBezTo>
                  <a:pt x="-12267" y="946977"/>
                  <a:pt x="9325" y="768726"/>
                  <a:pt x="0" y="560153"/>
                </a:cubicBezTo>
                <a:cubicBezTo>
                  <a:pt x="-9325" y="351580"/>
                  <a:pt x="1935" y="117908"/>
                  <a:pt x="0" y="0"/>
                </a:cubicBezTo>
                <a:close/>
              </a:path>
              <a:path w="7308654" h="1077218" stroke="0" extrusionOk="0">
                <a:moveTo>
                  <a:pt x="0" y="0"/>
                </a:moveTo>
                <a:cubicBezTo>
                  <a:pt x="168480" y="-45397"/>
                  <a:pt x="286614" y="31757"/>
                  <a:pt x="416031" y="0"/>
                </a:cubicBezTo>
                <a:cubicBezTo>
                  <a:pt x="545448" y="-31757"/>
                  <a:pt x="821031" y="8111"/>
                  <a:pt x="978235" y="0"/>
                </a:cubicBezTo>
                <a:cubicBezTo>
                  <a:pt x="1135439" y="-8111"/>
                  <a:pt x="1269915" y="12077"/>
                  <a:pt x="1394266" y="0"/>
                </a:cubicBezTo>
                <a:cubicBezTo>
                  <a:pt x="1518617" y="-12077"/>
                  <a:pt x="1888943" y="61473"/>
                  <a:pt x="2102644" y="0"/>
                </a:cubicBezTo>
                <a:cubicBezTo>
                  <a:pt x="2316345" y="-61473"/>
                  <a:pt x="2586955" y="4738"/>
                  <a:pt x="2737934" y="0"/>
                </a:cubicBezTo>
                <a:cubicBezTo>
                  <a:pt x="2888913" y="-4738"/>
                  <a:pt x="2967110" y="36635"/>
                  <a:pt x="3080879" y="0"/>
                </a:cubicBezTo>
                <a:cubicBezTo>
                  <a:pt x="3194649" y="-36635"/>
                  <a:pt x="3536480" y="78950"/>
                  <a:pt x="3789256" y="0"/>
                </a:cubicBezTo>
                <a:cubicBezTo>
                  <a:pt x="4042032" y="-78950"/>
                  <a:pt x="3966374" y="26333"/>
                  <a:pt x="4132201" y="0"/>
                </a:cubicBezTo>
                <a:cubicBezTo>
                  <a:pt x="4298028" y="-26333"/>
                  <a:pt x="4500001" y="8317"/>
                  <a:pt x="4840578" y="0"/>
                </a:cubicBezTo>
                <a:cubicBezTo>
                  <a:pt x="5181155" y="-8317"/>
                  <a:pt x="5083714" y="9624"/>
                  <a:pt x="5183522" y="0"/>
                </a:cubicBezTo>
                <a:cubicBezTo>
                  <a:pt x="5283330" y="-9624"/>
                  <a:pt x="5606149" y="21354"/>
                  <a:pt x="5891900" y="0"/>
                </a:cubicBezTo>
                <a:cubicBezTo>
                  <a:pt x="6177651" y="-21354"/>
                  <a:pt x="6160743" y="37794"/>
                  <a:pt x="6234844" y="0"/>
                </a:cubicBezTo>
                <a:cubicBezTo>
                  <a:pt x="6308945" y="-37794"/>
                  <a:pt x="6672328" y="65723"/>
                  <a:pt x="6797048" y="0"/>
                </a:cubicBezTo>
                <a:cubicBezTo>
                  <a:pt x="6921768" y="-65723"/>
                  <a:pt x="7161168" y="35788"/>
                  <a:pt x="7308654" y="0"/>
                </a:cubicBezTo>
                <a:cubicBezTo>
                  <a:pt x="7352065" y="208287"/>
                  <a:pt x="7300664" y="335812"/>
                  <a:pt x="7308654" y="560153"/>
                </a:cubicBezTo>
                <a:cubicBezTo>
                  <a:pt x="7316644" y="784494"/>
                  <a:pt x="7258277" y="966399"/>
                  <a:pt x="7308654" y="1077218"/>
                </a:cubicBezTo>
                <a:cubicBezTo>
                  <a:pt x="7059082" y="1090815"/>
                  <a:pt x="6952178" y="1053930"/>
                  <a:pt x="6600277" y="1077218"/>
                </a:cubicBezTo>
                <a:cubicBezTo>
                  <a:pt x="6248376" y="1100506"/>
                  <a:pt x="6265278" y="1075504"/>
                  <a:pt x="6038073" y="1077218"/>
                </a:cubicBezTo>
                <a:cubicBezTo>
                  <a:pt x="5810868" y="1078932"/>
                  <a:pt x="5713990" y="1038993"/>
                  <a:pt x="5622042" y="1077218"/>
                </a:cubicBezTo>
                <a:cubicBezTo>
                  <a:pt x="5530094" y="1115443"/>
                  <a:pt x="5432868" y="1052581"/>
                  <a:pt x="5279097" y="1077218"/>
                </a:cubicBezTo>
                <a:cubicBezTo>
                  <a:pt x="5125326" y="1101855"/>
                  <a:pt x="5039810" y="1060064"/>
                  <a:pt x="4863066" y="1077218"/>
                </a:cubicBezTo>
                <a:cubicBezTo>
                  <a:pt x="4686322" y="1094372"/>
                  <a:pt x="4531596" y="1029633"/>
                  <a:pt x="4300862" y="1077218"/>
                </a:cubicBezTo>
                <a:cubicBezTo>
                  <a:pt x="4070128" y="1124803"/>
                  <a:pt x="4028843" y="1048182"/>
                  <a:pt x="3957917" y="1077218"/>
                </a:cubicBezTo>
                <a:cubicBezTo>
                  <a:pt x="3886991" y="1106254"/>
                  <a:pt x="3526403" y="1049814"/>
                  <a:pt x="3395713" y="1077218"/>
                </a:cubicBezTo>
                <a:cubicBezTo>
                  <a:pt x="3265023" y="1104622"/>
                  <a:pt x="3165402" y="1069495"/>
                  <a:pt x="3052769" y="1077218"/>
                </a:cubicBezTo>
                <a:cubicBezTo>
                  <a:pt x="2940136" y="1084941"/>
                  <a:pt x="2833815" y="1073554"/>
                  <a:pt x="2709824" y="1077218"/>
                </a:cubicBezTo>
                <a:cubicBezTo>
                  <a:pt x="2585834" y="1080882"/>
                  <a:pt x="2527811" y="1054250"/>
                  <a:pt x="2366879" y="1077218"/>
                </a:cubicBezTo>
                <a:cubicBezTo>
                  <a:pt x="2205948" y="1100186"/>
                  <a:pt x="2111410" y="1048074"/>
                  <a:pt x="2023935" y="1077218"/>
                </a:cubicBezTo>
                <a:cubicBezTo>
                  <a:pt x="1936460" y="1106362"/>
                  <a:pt x="1613187" y="1071726"/>
                  <a:pt x="1388644" y="1077218"/>
                </a:cubicBezTo>
                <a:cubicBezTo>
                  <a:pt x="1164101" y="1082710"/>
                  <a:pt x="850999" y="1053427"/>
                  <a:pt x="680267" y="1077218"/>
                </a:cubicBezTo>
                <a:cubicBezTo>
                  <a:pt x="509535" y="1101009"/>
                  <a:pt x="214495" y="1003112"/>
                  <a:pt x="0" y="1077218"/>
                </a:cubicBezTo>
                <a:cubicBezTo>
                  <a:pt x="-7697" y="842207"/>
                  <a:pt x="24057" y="648982"/>
                  <a:pt x="0" y="527837"/>
                </a:cubicBezTo>
                <a:cubicBezTo>
                  <a:pt x="-24057" y="406692"/>
                  <a:pt x="57256" y="183969"/>
                  <a:pt x="0" y="0"/>
                </a:cubicBezTo>
                <a:close/>
              </a:path>
            </a:pathLst>
          </a:custGeom>
          <a:solidFill>
            <a:srgbClr val="FFFF00"/>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en-US" sz="32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Hãy</a:t>
            </a:r>
            <a:r>
              <a:rPr 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dùng</a:t>
            </a:r>
            <a:r>
              <a:rPr 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các</a:t>
            </a:r>
            <a:r>
              <a:rPr 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giác</a:t>
            </a:r>
            <a:r>
              <a:rPr 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quan</a:t>
            </a:r>
            <a:r>
              <a:rPr 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và</a:t>
            </a:r>
            <a:r>
              <a:rPr 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cho</a:t>
            </a:r>
            <a:r>
              <a:rPr 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biết</a:t>
            </a:r>
            <a:r>
              <a:rPr 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màu</a:t>
            </a:r>
            <a:r>
              <a:rPr 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mùi</a:t>
            </a:r>
            <a:r>
              <a:rPr 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vị</a:t>
            </a:r>
            <a:r>
              <a:rPr 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của</a:t>
            </a:r>
            <a:r>
              <a:rPr 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không</a:t>
            </a:r>
            <a:r>
              <a:rPr 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khí</a:t>
            </a:r>
            <a:r>
              <a:rPr 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a:t>
            </a:r>
            <a:endParaRPr 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88" name="TextBox 87"/>
          <p:cNvSpPr txBox="1"/>
          <p:nvPr/>
        </p:nvSpPr>
        <p:spPr>
          <a:xfrm>
            <a:off x="2473699" y="2870383"/>
            <a:ext cx="8697507" cy="1384995"/>
          </a:xfrm>
          <a:custGeom>
            <a:avLst/>
            <a:gdLst>
              <a:gd name="connsiteX0" fmla="*/ 0 w 8697507"/>
              <a:gd name="connsiteY0" fmla="*/ 0 h 1384995"/>
              <a:gd name="connsiteX1" fmla="*/ 405884 w 8697507"/>
              <a:gd name="connsiteY1" fmla="*/ 0 h 1384995"/>
              <a:gd name="connsiteX2" fmla="*/ 1159668 w 8697507"/>
              <a:gd name="connsiteY2" fmla="*/ 0 h 1384995"/>
              <a:gd name="connsiteX3" fmla="*/ 1565551 w 8697507"/>
              <a:gd name="connsiteY3" fmla="*/ 0 h 1384995"/>
              <a:gd name="connsiteX4" fmla="*/ 1884460 w 8697507"/>
              <a:gd name="connsiteY4" fmla="*/ 0 h 1384995"/>
              <a:gd name="connsiteX5" fmla="*/ 2638244 w 8697507"/>
              <a:gd name="connsiteY5" fmla="*/ 0 h 1384995"/>
              <a:gd name="connsiteX6" fmla="*/ 3131103 w 8697507"/>
              <a:gd name="connsiteY6" fmla="*/ 0 h 1384995"/>
              <a:gd name="connsiteX7" fmla="*/ 3450011 w 8697507"/>
              <a:gd name="connsiteY7" fmla="*/ 0 h 1384995"/>
              <a:gd name="connsiteX8" fmla="*/ 3942870 w 8697507"/>
              <a:gd name="connsiteY8" fmla="*/ 0 h 1384995"/>
              <a:gd name="connsiteX9" fmla="*/ 4435729 w 8697507"/>
              <a:gd name="connsiteY9" fmla="*/ 0 h 1384995"/>
              <a:gd name="connsiteX10" fmla="*/ 4754637 w 8697507"/>
              <a:gd name="connsiteY10" fmla="*/ 0 h 1384995"/>
              <a:gd name="connsiteX11" fmla="*/ 5421446 w 8697507"/>
              <a:gd name="connsiteY11" fmla="*/ 0 h 1384995"/>
              <a:gd name="connsiteX12" fmla="*/ 5827330 w 8697507"/>
              <a:gd name="connsiteY12" fmla="*/ 0 h 1384995"/>
              <a:gd name="connsiteX13" fmla="*/ 6320188 w 8697507"/>
              <a:gd name="connsiteY13" fmla="*/ 0 h 1384995"/>
              <a:gd name="connsiteX14" fmla="*/ 6986997 w 8697507"/>
              <a:gd name="connsiteY14" fmla="*/ 0 h 1384995"/>
              <a:gd name="connsiteX15" fmla="*/ 7392881 w 8697507"/>
              <a:gd name="connsiteY15" fmla="*/ 0 h 1384995"/>
              <a:gd name="connsiteX16" fmla="*/ 7798765 w 8697507"/>
              <a:gd name="connsiteY16" fmla="*/ 0 h 1384995"/>
              <a:gd name="connsiteX17" fmla="*/ 8204648 w 8697507"/>
              <a:gd name="connsiteY17" fmla="*/ 0 h 1384995"/>
              <a:gd name="connsiteX18" fmla="*/ 8697507 w 8697507"/>
              <a:gd name="connsiteY18" fmla="*/ 0 h 1384995"/>
              <a:gd name="connsiteX19" fmla="*/ 8697507 w 8697507"/>
              <a:gd name="connsiteY19" fmla="*/ 447815 h 1384995"/>
              <a:gd name="connsiteX20" fmla="*/ 8697507 w 8697507"/>
              <a:gd name="connsiteY20" fmla="*/ 909480 h 1384995"/>
              <a:gd name="connsiteX21" fmla="*/ 8697507 w 8697507"/>
              <a:gd name="connsiteY21" fmla="*/ 1384995 h 1384995"/>
              <a:gd name="connsiteX22" fmla="*/ 8291623 w 8697507"/>
              <a:gd name="connsiteY22" fmla="*/ 1384995 h 1384995"/>
              <a:gd name="connsiteX23" fmla="*/ 7885740 w 8697507"/>
              <a:gd name="connsiteY23" fmla="*/ 1384995 h 1384995"/>
              <a:gd name="connsiteX24" fmla="*/ 7218931 w 8697507"/>
              <a:gd name="connsiteY24" fmla="*/ 1384995 h 1384995"/>
              <a:gd name="connsiteX25" fmla="*/ 6813047 w 8697507"/>
              <a:gd name="connsiteY25" fmla="*/ 1384995 h 1384995"/>
              <a:gd name="connsiteX26" fmla="*/ 6407163 w 8697507"/>
              <a:gd name="connsiteY26" fmla="*/ 1384995 h 1384995"/>
              <a:gd name="connsiteX27" fmla="*/ 6001280 w 8697507"/>
              <a:gd name="connsiteY27" fmla="*/ 1384995 h 1384995"/>
              <a:gd name="connsiteX28" fmla="*/ 5682371 w 8697507"/>
              <a:gd name="connsiteY28" fmla="*/ 1384995 h 1384995"/>
              <a:gd name="connsiteX29" fmla="*/ 5276488 w 8697507"/>
              <a:gd name="connsiteY29" fmla="*/ 1384995 h 1384995"/>
              <a:gd name="connsiteX30" fmla="*/ 4696654 w 8697507"/>
              <a:gd name="connsiteY30" fmla="*/ 1384995 h 1384995"/>
              <a:gd name="connsiteX31" fmla="*/ 4377745 w 8697507"/>
              <a:gd name="connsiteY31" fmla="*/ 1384995 h 1384995"/>
              <a:gd name="connsiteX32" fmla="*/ 3797911 w 8697507"/>
              <a:gd name="connsiteY32" fmla="*/ 1384995 h 1384995"/>
              <a:gd name="connsiteX33" fmla="*/ 3479003 w 8697507"/>
              <a:gd name="connsiteY33" fmla="*/ 1384995 h 1384995"/>
              <a:gd name="connsiteX34" fmla="*/ 2812194 w 8697507"/>
              <a:gd name="connsiteY34" fmla="*/ 1384995 h 1384995"/>
              <a:gd name="connsiteX35" fmla="*/ 2319335 w 8697507"/>
              <a:gd name="connsiteY35" fmla="*/ 1384995 h 1384995"/>
              <a:gd name="connsiteX36" fmla="*/ 1652526 w 8697507"/>
              <a:gd name="connsiteY36" fmla="*/ 1384995 h 1384995"/>
              <a:gd name="connsiteX37" fmla="*/ 898742 w 8697507"/>
              <a:gd name="connsiteY37" fmla="*/ 1384995 h 1384995"/>
              <a:gd name="connsiteX38" fmla="*/ 0 w 8697507"/>
              <a:gd name="connsiteY38" fmla="*/ 1384995 h 1384995"/>
              <a:gd name="connsiteX39" fmla="*/ 0 w 8697507"/>
              <a:gd name="connsiteY39" fmla="*/ 951030 h 1384995"/>
              <a:gd name="connsiteX40" fmla="*/ 0 w 8697507"/>
              <a:gd name="connsiteY40" fmla="*/ 461665 h 1384995"/>
              <a:gd name="connsiteX41" fmla="*/ 0 w 8697507"/>
              <a:gd name="connsiteY41" fmla="*/ 0 h 138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697507" h="1384995" fill="none" extrusionOk="0">
                <a:moveTo>
                  <a:pt x="0" y="0"/>
                </a:moveTo>
                <a:cubicBezTo>
                  <a:pt x="112606" y="-26335"/>
                  <a:pt x="298594" y="46664"/>
                  <a:pt x="405884" y="0"/>
                </a:cubicBezTo>
                <a:cubicBezTo>
                  <a:pt x="513174" y="-46664"/>
                  <a:pt x="963685" y="62408"/>
                  <a:pt x="1159668" y="0"/>
                </a:cubicBezTo>
                <a:cubicBezTo>
                  <a:pt x="1355651" y="-62408"/>
                  <a:pt x="1413988" y="42978"/>
                  <a:pt x="1565551" y="0"/>
                </a:cubicBezTo>
                <a:cubicBezTo>
                  <a:pt x="1717114" y="-42978"/>
                  <a:pt x="1762157" y="10647"/>
                  <a:pt x="1884460" y="0"/>
                </a:cubicBezTo>
                <a:cubicBezTo>
                  <a:pt x="2006763" y="-10647"/>
                  <a:pt x="2437115" y="79788"/>
                  <a:pt x="2638244" y="0"/>
                </a:cubicBezTo>
                <a:cubicBezTo>
                  <a:pt x="2839373" y="-79788"/>
                  <a:pt x="2901280" y="4974"/>
                  <a:pt x="3131103" y="0"/>
                </a:cubicBezTo>
                <a:cubicBezTo>
                  <a:pt x="3360926" y="-4974"/>
                  <a:pt x="3321044" y="35061"/>
                  <a:pt x="3450011" y="0"/>
                </a:cubicBezTo>
                <a:cubicBezTo>
                  <a:pt x="3578978" y="-35061"/>
                  <a:pt x="3795284" y="51326"/>
                  <a:pt x="3942870" y="0"/>
                </a:cubicBezTo>
                <a:cubicBezTo>
                  <a:pt x="4090456" y="-51326"/>
                  <a:pt x="4280285" y="28375"/>
                  <a:pt x="4435729" y="0"/>
                </a:cubicBezTo>
                <a:cubicBezTo>
                  <a:pt x="4591173" y="-28375"/>
                  <a:pt x="4595393" y="11347"/>
                  <a:pt x="4754637" y="0"/>
                </a:cubicBezTo>
                <a:cubicBezTo>
                  <a:pt x="4913881" y="-11347"/>
                  <a:pt x="5122193" y="20474"/>
                  <a:pt x="5421446" y="0"/>
                </a:cubicBezTo>
                <a:cubicBezTo>
                  <a:pt x="5720699" y="-20474"/>
                  <a:pt x="5671671" y="30578"/>
                  <a:pt x="5827330" y="0"/>
                </a:cubicBezTo>
                <a:cubicBezTo>
                  <a:pt x="5982989" y="-30578"/>
                  <a:pt x="6157367" y="3401"/>
                  <a:pt x="6320188" y="0"/>
                </a:cubicBezTo>
                <a:cubicBezTo>
                  <a:pt x="6483009" y="-3401"/>
                  <a:pt x="6827659" y="76172"/>
                  <a:pt x="6986997" y="0"/>
                </a:cubicBezTo>
                <a:cubicBezTo>
                  <a:pt x="7146335" y="-76172"/>
                  <a:pt x="7256770" y="36368"/>
                  <a:pt x="7392881" y="0"/>
                </a:cubicBezTo>
                <a:cubicBezTo>
                  <a:pt x="7528992" y="-36368"/>
                  <a:pt x="7671760" y="45886"/>
                  <a:pt x="7798765" y="0"/>
                </a:cubicBezTo>
                <a:cubicBezTo>
                  <a:pt x="7925770" y="-45886"/>
                  <a:pt x="8117815" y="4982"/>
                  <a:pt x="8204648" y="0"/>
                </a:cubicBezTo>
                <a:cubicBezTo>
                  <a:pt x="8291481" y="-4982"/>
                  <a:pt x="8522587" y="31371"/>
                  <a:pt x="8697507" y="0"/>
                </a:cubicBezTo>
                <a:cubicBezTo>
                  <a:pt x="8721009" y="179807"/>
                  <a:pt x="8652313" y="315740"/>
                  <a:pt x="8697507" y="447815"/>
                </a:cubicBezTo>
                <a:cubicBezTo>
                  <a:pt x="8742701" y="579890"/>
                  <a:pt x="8645467" y="708982"/>
                  <a:pt x="8697507" y="909480"/>
                </a:cubicBezTo>
                <a:cubicBezTo>
                  <a:pt x="8749547" y="1109979"/>
                  <a:pt x="8691855" y="1165632"/>
                  <a:pt x="8697507" y="1384995"/>
                </a:cubicBezTo>
                <a:cubicBezTo>
                  <a:pt x="8596644" y="1404359"/>
                  <a:pt x="8460472" y="1378230"/>
                  <a:pt x="8291623" y="1384995"/>
                </a:cubicBezTo>
                <a:cubicBezTo>
                  <a:pt x="8122774" y="1391760"/>
                  <a:pt x="7987235" y="1351967"/>
                  <a:pt x="7885740" y="1384995"/>
                </a:cubicBezTo>
                <a:cubicBezTo>
                  <a:pt x="7784245" y="1418023"/>
                  <a:pt x="7433327" y="1365048"/>
                  <a:pt x="7218931" y="1384995"/>
                </a:cubicBezTo>
                <a:cubicBezTo>
                  <a:pt x="7004535" y="1404942"/>
                  <a:pt x="6998383" y="1346168"/>
                  <a:pt x="6813047" y="1384995"/>
                </a:cubicBezTo>
                <a:cubicBezTo>
                  <a:pt x="6627711" y="1423822"/>
                  <a:pt x="6530180" y="1357016"/>
                  <a:pt x="6407163" y="1384995"/>
                </a:cubicBezTo>
                <a:cubicBezTo>
                  <a:pt x="6284146" y="1412974"/>
                  <a:pt x="6097385" y="1370663"/>
                  <a:pt x="6001280" y="1384995"/>
                </a:cubicBezTo>
                <a:cubicBezTo>
                  <a:pt x="5905175" y="1399327"/>
                  <a:pt x="5750022" y="1383587"/>
                  <a:pt x="5682371" y="1384995"/>
                </a:cubicBezTo>
                <a:cubicBezTo>
                  <a:pt x="5614720" y="1386403"/>
                  <a:pt x="5432340" y="1365533"/>
                  <a:pt x="5276488" y="1384995"/>
                </a:cubicBezTo>
                <a:cubicBezTo>
                  <a:pt x="5120636" y="1404457"/>
                  <a:pt x="4966343" y="1347251"/>
                  <a:pt x="4696654" y="1384995"/>
                </a:cubicBezTo>
                <a:cubicBezTo>
                  <a:pt x="4426965" y="1422739"/>
                  <a:pt x="4457396" y="1373316"/>
                  <a:pt x="4377745" y="1384995"/>
                </a:cubicBezTo>
                <a:cubicBezTo>
                  <a:pt x="4298094" y="1396674"/>
                  <a:pt x="3965634" y="1368202"/>
                  <a:pt x="3797911" y="1384995"/>
                </a:cubicBezTo>
                <a:cubicBezTo>
                  <a:pt x="3630188" y="1401788"/>
                  <a:pt x="3611009" y="1376715"/>
                  <a:pt x="3479003" y="1384995"/>
                </a:cubicBezTo>
                <a:cubicBezTo>
                  <a:pt x="3346997" y="1393275"/>
                  <a:pt x="3060136" y="1331992"/>
                  <a:pt x="2812194" y="1384995"/>
                </a:cubicBezTo>
                <a:cubicBezTo>
                  <a:pt x="2564252" y="1437998"/>
                  <a:pt x="2433979" y="1376353"/>
                  <a:pt x="2319335" y="1384995"/>
                </a:cubicBezTo>
                <a:cubicBezTo>
                  <a:pt x="2204691" y="1393637"/>
                  <a:pt x="1977770" y="1305670"/>
                  <a:pt x="1652526" y="1384995"/>
                </a:cubicBezTo>
                <a:cubicBezTo>
                  <a:pt x="1327282" y="1464320"/>
                  <a:pt x="1117768" y="1347706"/>
                  <a:pt x="898742" y="1384995"/>
                </a:cubicBezTo>
                <a:cubicBezTo>
                  <a:pt x="679716" y="1422284"/>
                  <a:pt x="439918" y="1341208"/>
                  <a:pt x="0" y="1384995"/>
                </a:cubicBezTo>
                <a:cubicBezTo>
                  <a:pt x="-20033" y="1214490"/>
                  <a:pt x="48762" y="1055199"/>
                  <a:pt x="0" y="951030"/>
                </a:cubicBezTo>
                <a:cubicBezTo>
                  <a:pt x="-48762" y="846862"/>
                  <a:pt x="33059" y="666847"/>
                  <a:pt x="0" y="461665"/>
                </a:cubicBezTo>
                <a:cubicBezTo>
                  <a:pt x="-33059" y="256483"/>
                  <a:pt x="2590" y="153700"/>
                  <a:pt x="0" y="0"/>
                </a:cubicBezTo>
                <a:close/>
              </a:path>
              <a:path w="8697507" h="1384995" stroke="0" extrusionOk="0">
                <a:moveTo>
                  <a:pt x="0" y="0"/>
                </a:moveTo>
                <a:cubicBezTo>
                  <a:pt x="83523" y="-33230"/>
                  <a:pt x="222059" y="26416"/>
                  <a:pt x="405884" y="0"/>
                </a:cubicBezTo>
                <a:cubicBezTo>
                  <a:pt x="589709" y="-26416"/>
                  <a:pt x="729051" y="24470"/>
                  <a:pt x="985717" y="0"/>
                </a:cubicBezTo>
                <a:cubicBezTo>
                  <a:pt x="1242383" y="-24470"/>
                  <a:pt x="1203521" y="47192"/>
                  <a:pt x="1391601" y="0"/>
                </a:cubicBezTo>
                <a:cubicBezTo>
                  <a:pt x="1579681" y="-47192"/>
                  <a:pt x="1937417" y="51647"/>
                  <a:pt x="2145385" y="0"/>
                </a:cubicBezTo>
                <a:cubicBezTo>
                  <a:pt x="2353353" y="-51647"/>
                  <a:pt x="2623472" y="25020"/>
                  <a:pt x="2812194" y="0"/>
                </a:cubicBezTo>
                <a:cubicBezTo>
                  <a:pt x="3000916" y="-25020"/>
                  <a:pt x="3026724" y="31621"/>
                  <a:pt x="3131103" y="0"/>
                </a:cubicBezTo>
                <a:cubicBezTo>
                  <a:pt x="3235482" y="-31621"/>
                  <a:pt x="3509126" y="44494"/>
                  <a:pt x="3884886" y="0"/>
                </a:cubicBezTo>
                <a:cubicBezTo>
                  <a:pt x="4260646" y="-44494"/>
                  <a:pt x="4125736" y="14305"/>
                  <a:pt x="4203795" y="0"/>
                </a:cubicBezTo>
                <a:cubicBezTo>
                  <a:pt x="4281854" y="-14305"/>
                  <a:pt x="4769496" y="82004"/>
                  <a:pt x="4957579" y="0"/>
                </a:cubicBezTo>
                <a:cubicBezTo>
                  <a:pt x="5145662" y="-82004"/>
                  <a:pt x="5212267" y="31284"/>
                  <a:pt x="5276488" y="0"/>
                </a:cubicBezTo>
                <a:cubicBezTo>
                  <a:pt x="5340709" y="-31284"/>
                  <a:pt x="5724006" y="18219"/>
                  <a:pt x="6030272" y="0"/>
                </a:cubicBezTo>
                <a:cubicBezTo>
                  <a:pt x="6336538" y="-18219"/>
                  <a:pt x="6274741" y="5557"/>
                  <a:pt x="6349180" y="0"/>
                </a:cubicBezTo>
                <a:cubicBezTo>
                  <a:pt x="6423619" y="-5557"/>
                  <a:pt x="6803781" y="24417"/>
                  <a:pt x="6929014" y="0"/>
                </a:cubicBezTo>
                <a:cubicBezTo>
                  <a:pt x="7054247" y="-24417"/>
                  <a:pt x="7188172" y="6656"/>
                  <a:pt x="7421873" y="0"/>
                </a:cubicBezTo>
                <a:cubicBezTo>
                  <a:pt x="7655574" y="-6656"/>
                  <a:pt x="7969547" y="34316"/>
                  <a:pt x="8175657" y="0"/>
                </a:cubicBezTo>
                <a:cubicBezTo>
                  <a:pt x="8381767" y="-34316"/>
                  <a:pt x="8550161" y="49184"/>
                  <a:pt x="8697507" y="0"/>
                </a:cubicBezTo>
                <a:cubicBezTo>
                  <a:pt x="8752376" y="243396"/>
                  <a:pt x="8658462" y="251087"/>
                  <a:pt x="8697507" y="489365"/>
                </a:cubicBezTo>
                <a:cubicBezTo>
                  <a:pt x="8736552" y="727644"/>
                  <a:pt x="8658236" y="750035"/>
                  <a:pt x="8697507" y="964880"/>
                </a:cubicBezTo>
                <a:cubicBezTo>
                  <a:pt x="8736778" y="1179725"/>
                  <a:pt x="8653256" y="1239858"/>
                  <a:pt x="8697507" y="1384995"/>
                </a:cubicBezTo>
                <a:cubicBezTo>
                  <a:pt x="8591380" y="1392926"/>
                  <a:pt x="8414072" y="1344974"/>
                  <a:pt x="8291623" y="1384995"/>
                </a:cubicBezTo>
                <a:cubicBezTo>
                  <a:pt x="8169174" y="1425016"/>
                  <a:pt x="8044737" y="1379406"/>
                  <a:pt x="7885740" y="1384995"/>
                </a:cubicBezTo>
                <a:cubicBezTo>
                  <a:pt x="7726743" y="1390584"/>
                  <a:pt x="7570577" y="1355419"/>
                  <a:pt x="7305906" y="1384995"/>
                </a:cubicBezTo>
                <a:cubicBezTo>
                  <a:pt x="7041235" y="1414571"/>
                  <a:pt x="7130192" y="1374198"/>
                  <a:pt x="6986997" y="1384995"/>
                </a:cubicBezTo>
                <a:cubicBezTo>
                  <a:pt x="6843802" y="1395792"/>
                  <a:pt x="6548874" y="1351733"/>
                  <a:pt x="6407163" y="1384995"/>
                </a:cubicBezTo>
                <a:cubicBezTo>
                  <a:pt x="6265452" y="1418257"/>
                  <a:pt x="6189719" y="1381922"/>
                  <a:pt x="6088255" y="1384995"/>
                </a:cubicBezTo>
                <a:cubicBezTo>
                  <a:pt x="5986791" y="1388068"/>
                  <a:pt x="5850738" y="1357194"/>
                  <a:pt x="5769346" y="1384995"/>
                </a:cubicBezTo>
                <a:cubicBezTo>
                  <a:pt x="5687954" y="1412796"/>
                  <a:pt x="5581514" y="1378698"/>
                  <a:pt x="5450438" y="1384995"/>
                </a:cubicBezTo>
                <a:cubicBezTo>
                  <a:pt x="5319362" y="1391292"/>
                  <a:pt x="5275865" y="1369920"/>
                  <a:pt x="5131529" y="1384995"/>
                </a:cubicBezTo>
                <a:cubicBezTo>
                  <a:pt x="4987193" y="1400070"/>
                  <a:pt x="4755738" y="1368065"/>
                  <a:pt x="4464720" y="1384995"/>
                </a:cubicBezTo>
                <a:cubicBezTo>
                  <a:pt x="4173702" y="1401925"/>
                  <a:pt x="3933061" y="1378048"/>
                  <a:pt x="3710936" y="1384995"/>
                </a:cubicBezTo>
                <a:cubicBezTo>
                  <a:pt x="3488811" y="1391942"/>
                  <a:pt x="3328173" y="1342236"/>
                  <a:pt x="3131103" y="1384995"/>
                </a:cubicBezTo>
                <a:cubicBezTo>
                  <a:pt x="2934033" y="1427754"/>
                  <a:pt x="2645182" y="1311095"/>
                  <a:pt x="2464294" y="1384995"/>
                </a:cubicBezTo>
                <a:cubicBezTo>
                  <a:pt x="2283406" y="1458895"/>
                  <a:pt x="1964404" y="1343396"/>
                  <a:pt x="1710510" y="1384995"/>
                </a:cubicBezTo>
                <a:cubicBezTo>
                  <a:pt x="1456616" y="1426594"/>
                  <a:pt x="1456271" y="1380372"/>
                  <a:pt x="1304626" y="1384995"/>
                </a:cubicBezTo>
                <a:cubicBezTo>
                  <a:pt x="1152981" y="1389618"/>
                  <a:pt x="1052348" y="1359716"/>
                  <a:pt x="898742" y="1384995"/>
                </a:cubicBezTo>
                <a:cubicBezTo>
                  <a:pt x="745136" y="1410274"/>
                  <a:pt x="275555" y="1317747"/>
                  <a:pt x="0" y="1384995"/>
                </a:cubicBezTo>
                <a:cubicBezTo>
                  <a:pt x="-2629" y="1194874"/>
                  <a:pt x="51987" y="1077234"/>
                  <a:pt x="0" y="923330"/>
                </a:cubicBezTo>
                <a:cubicBezTo>
                  <a:pt x="-51987" y="769427"/>
                  <a:pt x="31036" y="613403"/>
                  <a:pt x="0" y="503215"/>
                </a:cubicBezTo>
                <a:cubicBezTo>
                  <a:pt x="-31036" y="393027"/>
                  <a:pt x="54541" y="185269"/>
                  <a:pt x="0" y="0"/>
                </a:cubicBezTo>
                <a:close/>
              </a:path>
            </a:pathLst>
          </a:custGeom>
          <a:solidFill>
            <a:srgbClr val="FFFF00"/>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vi-VN"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Nêu ví dụ mùi thơm hay mùi khó chịu mà em đã ngửi thấy trong không khí. Mùi đó có phải là mùi của không khí không? Vì sao?</a:t>
            </a:r>
            <a:endParaRPr lang="vi-VN"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89" name="TextBox 88"/>
          <p:cNvSpPr txBox="1"/>
          <p:nvPr/>
        </p:nvSpPr>
        <p:spPr>
          <a:xfrm>
            <a:off x="3215573" y="4673303"/>
            <a:ext cx="7308654" cy="1384995"/>
          </a:xfrm>
          <a:custGeom>
            <a:avLst/>
            <a:gdLst>
              <a:gd name="connsiteX0" fmla="*/ 0 w 7308654"/>
              <a:gd name="connsiteY0" fmla="*/ 0 h 1384995"/>
              <a:gd name="connsiteX1" fmla="*/ 635291 w 7308654"/>
              <a:gd name="connsiteY1" fmla="*/ 0 h 1384995"/>
              <a:gd name="connsiteX2" fmla="*/ 1124408 w 7308654"/>
              <a:gd name="connsiteY2" fmla="*/ 0 h 1384995"/>
              <a:gd name="connsiteX3" fmla="*/ 1832786 w 7308654"/>
              <a:gd name="connsiteY3" fmla="*/ 0 h 1384995"/>
              <a:gd name="connsiteX4" fmla="*/ 2394990 w 7308654"/>
              <a:gd name="connsiteY4" fmla="*/ 0 h 1384995"/>
              <a:gd name="connsiteX5" fmla="*/ 3103367 w 7308654"/>
              <a:gd name="connsiteY5" fmla="*/ 0 h 1384995"/>
              <a:gd name="connsiteX6" fmla="*/ 3811744 w 7308654"/>
              <a:gd name="connsiteY6" fmla="*/ 0 h 1384995"/>
              <a:gd name="connsiteX7" fmla="*/ 4227775 w 7308654"/>
              <a:gd name="connsiteY7" fmla="*/ 0 h 1384995"/>
              <a:gd name="connsiteX8" fmla="*/ 4570720 w 7308654"/>
              <a:gd name="connsiteY8" fmla="*/ 0 h 1384995"/>
              <a:gd name="connsiteX9" fmla="*/ 5279097 w 7308654"/>
              <a:gd name="connsiteY9" fmla="*/ 0 h 1384995"/>
              <a:gd name="connsiteX10" fmla="*/ 5768215 w 7308654"/>
              <a:gd name="connsiteY10" fmla="*/ 0 h 1384995"/>
              <a:gd name="connsiteX11" fmla="*/ 6111159 w 7308654"/>
              <a:gd name="connsiteY11" fmla="*/ 0 h 1384995"/>
              <a:gd name="connsiteX12" fmla="*/ 6600277 w 7308654"/>
              <a:gd name="connsiteY12" fmla="*/ 0 h 1384995"/>
              <a:gd name="connsiteX13" fmla="*/ 7308654 w 7308654"/>
              <a:gd name="connsiteY13" fmla="*/ 0 h 1384995"/>
              <a:gd name="connsiteX14" fmla="*/ 7308654 w 7308654"/>
              <a:gd name="connsiteY14" fmla="*/ 420115 h 1384995"/>
              <a:gd name="connsiteX15" fmla="*/ 7308654 w 7308654"/>
              <a:gd name="connsiteY15" fmla="*/ 854080 h 1384995"/>
              <a:gd name="connsiteX16" fmla="*/ 7308654 w 7308654"/>
              <a:gd name="connsiteY16" fmla="*/ 1384995 h 1384995"/>
              <a:gd name="connsiteX17" fmla="*/ 6600277 w 7308654"/>
              <a:gd name="connsiteY17" fmla="*/ 1384995 h 1384995"/>
              <a:gd name="connsiteX18" fmla="*/ 6257332 w 7308654"/>
              <a:gd name="connsiteY18" fmla="*/ 1384995 h 1384995"/>
              <a:gd name="connsiteX19" fmla="*/ 5695128 w 7308654"/>
              <a:gd name="connsiteY19" fmla="*/ 1384995 h 1384995"/>
              <a:gd name="connsiteX20" fmla="*/ 5059837 w 7308654"/>
              <a:gd name="connsiteY20" fmla="*/ 1384995 h 1384995"/>
              <a:gd name="connsiteX21" fmla="*/ 4424547 w 7308654"/>
              <a:gd name="connsiteY21" fmla="*/ 1384995 h 1384995"/>
              <a:gd name="connsiteX22" fmla="*/ 3789256 w 7308654"/>
              <a:gd name="connsiteY22" fmla="*/ 1384995 h 1384995"/>
              <a:gd name="connsiteX23" fmla="*/ 3373225 w 7308654"/>
              <a:gd name="connsiteY23" fmla="*/ 1384995 h 1384995"/>
              <a:gd name="connsiteX24" fmla="*/ 2884107 w 7308654"/>
              <a:gd name="connsiteY24" fmla="*/ 1384995 h 1384995"/>
              <a:gd name="connsiteX25" fmla="*/ 2468076 w 7308654"/>
              <a:gd name="connsiteY25" fmla="*/ 1384995 h 1384995"/>
              <a:gd name="connsiteX26" fmla="*/ 1905872 w 7308654"/>
              <a:gd name="connsiteY26" fmla="*/ 1384995 h 1384995"/>
              <a:gd name="connsiteX27" fmla="*/ 1489841 w 7308654"/>
              <a:gd name="connsiteY27" fmla="*/ 1384995 h 1384995"/>
              <a:gd name="connsiteX28" fmla="*/ 854550 w 7308654"/>
              <a:gd name="connsiteY28" fmla="*/ 1384995 h 1384995"/>
              <a:gd name="connsiteX29" fmla="*/ 0 w 7308654"/>
              <a:gd name="connsiteY29" fmla="*/ 1384995 h 1384995"/>
              <a:gd name="connsiteX30" fmla="*/ 0 w 7308654"/>
              <a:gd name="connsiteY30" fmla="*/ 951030 h 1384995"/>
              <a:gd name="connsiteX31" fmla="*/ 0 w 7308654"/>
              <a:gd name="connsiteY31" fmla="*/ 475515 h 1384995"/>
              <a:gd name="connsiteX32" fmla="*/ 0 w 7308654"/>
              <a:gd name="connsiteY32" fmla="*/ 0 h 138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308654" h="1384995" fill="none" extrusionOk="0">
                <a:moveTo>
                  <a:pt x="0" y="0"/>
                </a:moveTo>
                <a:cubicBezTo>
                  <a:pt x="233523" y="-53775"/>
                  <a:pt x="405271" y="30462"/>
                  <a:pt x="635291" y="0"/>
                </a:cubicBezTo>
                <a:cubicBezTo>
                  <a:pt x="865311" y="-30462"/>
                  <a:pt x="989633" y="19191"/>
                  <a:pt x="1124408" y="0"/>
                </a:cubicBezTo>
                <a:cubicBezTo>
                  <a:pt x="1259183" y="-19191"/>
                  <a:pt x="1567238" y="25503"/>
                  <a:pt x="1832786" y="0"/>
                </a:cubicBezTo>
                <a:cubicBezTo>
                  <a:pt x="2098334" y="-25503"/>
                  <a:pt x="2217458" y="31754"/>
                  <a:pt x="2394990" y="0"/>
                </a:cubicBezTo>
                <a:cubicBezTo>
                  <a:pt x="2572522" y="-31754"/>
                  <a:pt x="2773176" y="58495"/>
                  <a:pt x="3103367" y="0"/>
                </a:cubicBezTo>
                <a:cubicBezTo>
                  <a:pt x="3433558" y="-58495"/>
                  <a:pt x="3544066" y="82713"/>
                  <a:pt x="3811744" y="0"/>
                </a:cubicBezTo>
                <a:cubicBezTo>
                  <a:pt x="4079422" y="-82713"/>
                  <a:pt x="4091055" y="10782"/>
                  <a:pt x="4227775" y="0"/>
                </a:cubicBezTo>
                <a:cubicBezTo>
                  <a:pt x="4364495" y="-10782"/>
                  <a:pt x="4457183" y="22075"/>
                  <a:pt x="4570720" y="0"/>
                </a:cubicBezTo>
                <a:cubicBezTo>
                  <a:pt x="4684258" y="-22075"/>
                  <a:pt x="5135174" y="60660"/>
                  <a:pt x="5279097" y="0"/>
                </a:cubicBezTo>
                <a:cubicBezTo>
                  <a:pt x="5423020" y="-60660"/>
                  <a:pt x="5581841" y="36005"/>
                  <a:pt x="5768215" y="0"/>
                </a:cubicBezTo>
                <a:cubicBezTo>
                  <a:pt x="5954589" y="-36005"/>
                  <a:pt x="5987302" y="34908"/>
                  <a:pt x="6111159" y="0"/>
                </a:cubicBezTo>
                <a:cubicBezTo>
                  <a:pt x="6235016" y="-34908"/>
                  <a:pt x="6423614" y="31550"/>
                  <a:pt x="6600277" y="0"/>
                </a:cubicBezTo>
                <a:cubicBezTo>
                  <a:pt x="6776940" y="-31550"/>
                  <a:pt x="7043268" y="78840"/>
                  <a:pt x="7308654" y="0"/>
                </a:cubicBezTo>
                <a:cubicBezTo>
                  <a:pt x="7309608" y="95574"/>
                  <a:pt x="7270869" y="293404"/>
                  <a:pt x="7308654" y="420115"/>
                </a:cubicBezTo>
                <a:cubicBezTo>
                  <a:pt x="7346439" y="546827"/>
                  <a:pt x="7278084" y="668642"/>
                  <a:pt x="7308654" y="854080"/>
                </a:cubicBezTo>
                <a:cubicBezTo>
                  <a:pt x="7339224" y="1039519"/>
                  <a:pt x="7271226" y="1150172"/>
                  <a:pt x="7308654" y="1384995"/>
                </a:cubicBezTo>
                <a:cubicBezTo>
                  <a:pt x="7153588" y="1410158"/>
                  <a:pt x="6932172" y="1380837"/>
                  <a:pt x="6600277" y="1384995"/>
                </a:cubicBezTo>
                <a:cubicBezTo>
                  <a:pt x="6268382" y="1389153"/>
                  <a:pt x="6408814" y="1349718"/>
                  <a:pt x="6257332" y="1384995"/>
                </a:cubicBezTo>
                <a:cubicBezTo>
                  <a:pt x="6105851" y="1420272"/>
                  <a:pt x="5859390" y="1374070"/>
                  <a:pt x="5695128" y="1384995"/>
                </a:cubicBezTo>
                <a:cubicBezTo>
                  <a:pt x="5530866" y="1395920"/>
                  <a:pt x="5320696" y="1371754"/>
                  <a:pt x="5059837" y="1384995"/>
                </a:cubicBezTo>
                <a:cubicBezTo>
                  <a:pt x="4798978" y="1398236"/>
                  <a:pt x="4628895" y="1348803"/>
                  <a:pt x="4424547" y="1384995"/>
                </a:cubicBezTo>
                <a:cubicBezTo>
                  <a:pt x="4220199" y="1421187"/>
                  <a:pt x="3930055" y="1353969"/>
                  <a:pt x="3789256" y="1384995"/>
                </a:cubicBezTo>
                <a:cubicBezTo>
                  <a:pt x="3648457" y="1416021"/>
                  <a:pt x="3540875" y="1380127"/>
                  <a:pt x="3373225" y="1384995"/>
                </a:cubicBezTo>
                <a:cubicBezTo>
                  <a:pt x="3205575" y="1389863"/>
                  <a:pt x="3074119" y="1377788"/>
                  <a:pt x="2884107" y="1384995"/>
                </a:cubicBezTo>
                <a:cubicBezTo>
                  <a:pt x="2694095" y="1392202"/>
                  <a:pt x="2554522" y="1369715"/>
                  <a:pt x="2468076" y="1384995"/>
                </a:cubicBezTo>
                <a:cubicBezTo>
                  <a:pt x="2381630" y="1400275"/>
                  <a:pt x="2128403" y="1340052"/>
                  <a:pt x="1905872" y="1384995"/>
                </a:cubicBezTo>
                <a:cubicBezTo>
                  <a:pt x="1683341" y="1429938"/>
                  <a:pt x="1692287" y="1359582"/>
                  <a:pt x="1489841" y="1384995"/>
                </a:cubicBezTo>
                <a:cubicBezTo>
                  <a:pt x="1287395" y="1410408"/>
                  <a:pt x="1073690" y="1309814"/>
                  <a:pt x="854550" y="1384995"/>
                </a:cubicBezTo>
                <a:cubicBezTo>
                  <a:pt x="635410" y="1460176"/>
                  <a:pt x="260801" y="1372984"/>
                  <a:pt x="0" y="1384995"/>
                </a:cubicBezTo>
                <a:cubicBezTo>
                  <a:pt x="-25312" y="1292773"/>
                  <a:pt x="42210" y="1059602"/>
                  <a:pt x="0" y="951030"/>
                </a:cubicBezTo>
                <a:cubicBezTo>
                  <a:pt x="-42210" y="842458"/>
                  <a:pt x="15025" y="675253"/>
                  <a:pt x="0" y="475515"/>
                </a:cubicBezTo>
                <a:cubicBezTo>
                  <a:pt x="-15025" y="275777"/>
                  <a:pt x="49790" y="106579"/>
                  <a:pt x="0" y="0"/>
                </a:cubicBezTo>
                <a:close/>
              </a:path>
              <a:path w="7308654" h="1384995" stroke="0" extrusionOk="0">
                <a:moveTo>
                  <a:pt x="0" y="0"/>
                </a:moveTo>
                <a:cubicBezTo>
                  <a:pt x="168480" y="-45397"/>
                  <a:pt x="286614" y="31757"/>
                  <a:pt x="416031" y="0"/>
                </a:cubicBezTo>
                <a:cubicBezTo>
                  <a:pt x="545448" y="-31757"/>
                  <a:pt x="821031" y="8111"/>
                  <a:pt x="978235" y="0"/>
                </a:cubicBezTo>
                <a:cubicBezTo>
                  <a:pt x="1135439" y="-8111"/>
                  <a:pt x="1269915" y="12077"/>
                  <a:pt x="1394266" y="0"/>
                </a:cubicBezTo>
                <a:cubicBezTo>
                  <a:pt x="1518617" y="-12077"/>
                  <a:pt x="1888943" y="61473"/>
                  <a:pt x="2102644" y="0"/>
                </a:cubicBezTo>
                <a:cubicBezTo>
                  <a:pt x="2316345" y="-61473"/>
                  <a:pt x="2586955" y="4738"/>
                  <a:pt x="2737934" y="0"/>
                </a:cubicBezTo>
                <a:cubicBezTo>
                  <a:pt x="2888913" y="-4738"/>
                  <a:pt x="2967110" y="36635"/>
                  <a:pt x="3080879" y="0"/>
                </a:cubicBezTo>
                <a:cubicBezTo>
                  <a:pt x="3194649" y="-36635"/>
                  <a:pt x="3536480" y="78950"/>
                  <a:pt x="3789256" y="0"/>
                </a:cubicBezTo>
                <a:cubicBezTo>
                  <a:pt x="4042032" y="-78950"/>
                  <a:pt x="3966374" y="26333"/>
                  <a:pt x="4132201" y="0"/>
                </a:cubicBezTo>
                <a:cubicBezTo>
                  <a:pt x="4298028" y="-26333"/>
                  <a:pt x="4500001" y="8317"/>
                  <a:pt x="4840578" y="0"/>
                </a:cubicBezTo>
                <a:cubicBezTo>
                  <a:pt x="5181155" y="-8317"/>
                  <a:pt x="5083714" y="9624"/>
                  <a:pt x="5183522" y="0"/>
                </a:cubicBezTo>
                <a:cubicBezTo>
                  <a:pt x="5283330" y="-9624"/>
                  <a:pt x="5606149" y="21354"/>
                  <a:pt x="5891900" y="0"/>
                </a:cubicBezTo>
                <a:cubicBezTo>
                  <a:pt x="6177651" y="-21354"/>
                  <a:pt x="6160743" y="37794"/>
                  <a:pt x="6234844" y="0"/>
                </a:cubicBezTo>
                <a:cubicBezTo>
                  <a:pt x="6308945" y="-37794"/>
                  <a:pt x="6672328" y="65723"/>
                  <a:pt x="6797048" y="0"/>
                </a:cubicBezTo>
                <a:cubicBezTo>
                  <a:pt x="6921768" y="-65723"/>
                  <a:pt x="7161168" y="35788"/>
                  <a:pt x="7308654" y="0"/>
                </a:cubicBezTo>
                <a:cubicBezTo>
                  <a:pt x="7348351" y="201518"/>
                  <a:pt x="7258886" y="280867"/>
                  <a:pt x="7308654" y="489365"/>
                </a:cubicBezTo>
                <a:cubicBezTo>
                  <a:pt x="7358422" y="697864"/>
                  <a:pt x="7270838" y="816319"/>
                  <a:pt x="7308654" y="937180"/>
                </a:cubicBezTo>
                <a:cubicBezTo>
                  <a:pt x="7346470" y="1058041"/>
                  <a:pt x="7266111" y="1276529"/>
                  <a:pt x="7308654" y="1384995"/>
                </a:cubicBezTo>
                <a:cubicBezTo>
                  <a:pt x="7093667" y="1453466"/>
                  <a:pt x="6954054" y="1361125"/>
                  <a:pt x="6673363" y="1384995"/>
                </a:cubicBezTo>
                <a:cubicBezTo>
                  <a:pt x="6392672" y="1408865"/>
                  <a:pt x="6349280" y="1346770"/>
                  <a:pt x="6257332" y="1384995"/>
                </a:cubicBezTo>
                <a:cubicBezTo>
                  <a:pt x="6165384" y="1423220"/>
                  <a:pt x="6061168" y="1354845"/>
                  <a:pt x="5914388" y="1384995"/>
                </a:cubicBezTo>
                <a:cubicBezTo>
                  <a:pt x="5767608" y="1415145"/>
                  <a:pt x="5675101" y="1367841"/>
                  <a:pt x="5498357" y="1384995"/>
                </a:cubicBezTo>
                <a:cubicBezTo>
                  <a:pt x="5321613" y="1402149"/>
                  <a:pt x="5167667" y="1343797"/>
                  <a:pt x="4936152" y="1384995"/>
                </a:cubicBezTo>
                <a:cubicBezTo>
                  <a:pt x="4704637" y="1426193"/>
                  <a:pt x="4760716" y="1349796"/>
                  <a:pt x="4593208" y="1384995"/>
                </a:cubicBezTo>
                <a:cubicBezTo>
                  <a:pt x="4425700" y="1420194"/>
                  <a:pt x="4161694" y="1357591"/>
                  <a:pt x="4031004" y="1384995"/>
                </a:cubicBezTo>
                <a:cubicBezTo>
                  <a:pt x="3900314" y="1412399"/>
                  <a:pt x="3811237" y="1345029"/>
                  <a:pt x="3688059" y="1384995"/>
                </a:cubicBezTo>
                <a:cubicBezTo>
                  <a:pt x="3564881" y="1424961"/>
                  <a:pt x="3460586" y="1377066"/>
                  <a:pt x="3345115" y="1384995"/>
                </a:cubicBezTo>
                <a:cubicBezTo>
                  <a:pt x="3229644" y="1392924"/>
                  <a:pt x="3163102" y="1362027"/>
                  <a:pt x="3002170" y="1384995"/>
                </a:cubicBezTo>
                <a:cubicBezTo>
                  <a:pt x="2841239" y="1407963"/>
                  <a:pt x="2746701" y="1355851"/>
                  <a:pt x="2659226" y="1384995"/>
                </a:cubicBezTo>
                <a:cubicBezTo>
                  <a:pt x="2571751" y="1414139"/>
                  <a:pt x="2248478" y="1379503"/>
                  <a:pt x="2023935" y="1384995"/>
                </a:cubicBezTo>
                <a:cubicBezTo>
                  <a:pt x="1799392" y="1390487"/>
                  <a:pt x="1486290" y="1361204"/>
                  <a:pt x="1315558" y="1384995"/>
                </a:cubicBezTo>
                <a:cubicBezTo>
                  <a:pt x="1144826" y="1408786"/>
                  <a:pt x="966818" y="1335803"/>
                  <a:pt x="753354" y="1384995"/>
                </a:cubicBezTo>
                <a:cubicBezTo>
                  <a:pt x="539890" y="1434187"/>
                  <a:pt x="202508" y="1384711"/>
                  <a:pt x="0" y="1384995"/>
                </a:cubicBezTo>
                <a:cubicBezTo>
                  <a:pt x="-15018" y="1277778"/>
                  <a:pt x="32261" y="1043306"/>
                  <a:pt x="0" y="895630"/>
                </a:cubicBezTo>
                <a:cubicBezTo>
                  <a:pt x="-32261" y="747954"/>
                  <a:pt x="8567" y="640621"/>
                  <a:pt x="0" y="475515"/>
                </a:cubicBezTo>
                <a:cubicBezTo>
                  <a:pt x="-8567" y="310410"/>
                  <a:pt x="49770" y="188966"/>
                  <a:pt x="0" y="0"/>
                </a:cubicBezTo>
                <a:close/>
              </a:path>
            </a:pathLst>
          </a:custGeom>
          <a:solidFill>
            <a:srgbClr val="FFFF00"/>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Chúng</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ta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nhìn</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thấy</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nhau</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và</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nhìn</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thấy</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đồ</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vật</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quanh</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ta,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từ</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đó</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nhận</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xét</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về</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tính</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trong</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suốt</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của</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không</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28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khí</a:t>
            </a:r>
            <a:r>
              <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a:t>
            </a:r>
            <a:endParaRPr lang="en-US" sz="2800" b="1"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barn(inVertical)">
                                      <p:cBhvr>
                                        <p:cTn id="12" dur="500"/>
                                        <p:tgtEl>
                                          <p:spTgt spid="8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8"/>
                                        </p:tgtEl>
                                        <p:attrNameLst>
                                          <p:attrName>style.visibility</p:attrName>
                                        </p:attrNameLst>
                                      </p:cBhvr>
                                      <p:to>
                                        <p:strVal val="visible"/>
                                      </p:to>
                                    </p:set>
                                    <p:animEffect transition="in" filter="barn(inVertical)">
                                      <p:cBhvr>
                                        <p:cTn id="17" dur="500"/>
                                        <p:tgtEl>
                                          <p:spTgt spid="8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9"/>
                                        </p:tgtEl>
                                        <p:attrNameLst>
                                          <p:attrName>style.visibility</p:attrName>
                                        </p:attrNameLst>
                                      </p:cBhvr>
                                      <p:to>
                                        <p:strVal val="visible"/>
                                      </p:to>
                                    </p:set>
                                    <p:animEffect transition="in" filter="barn(inVertical)">
                                      <p:cBhvr>
                                        <p:cTn id="22"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7" grpId="0" animBg="1"/>
      <p:bldP spid="88" grpId="0" animBg="1"/>
      <p:bldP spid="8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grpSp>
        <p:nvGrpSpPr>
          <p:cNvPr id="23" name="Group 22"/>
          <p:cNvGrpSpPr/>
          <p:nvPr/>
        </p:nvGrpSpPr>
        <p:grpSpPr>
          <a:xfrm>
            <a:off x="5031564" y="-227744"/>
            <a:ext cx="2867377" cy="812800"/>
            <a:chOff x="5007836" y="507047"/>
            <a:chExt cx="1501614" cy="308638"/>
          </a:xfrm>
        </p:grpSpPr>
        <p:cxnSp>
          <p:nvCxnSpPr>
            <p:cNvPr id="24" name="Straight Connector 23"/>
            <p:cNvCxnSpPr/>
            <p:nvPr/>
          </p:nvCxnSpPr>
          <p:spPr>
            <a:xfrm flipV="1">
              <a:off x="5187297" y="507047"/>
              <a:ext cx="0" cy="249256"/>
            </a:xfrm>
            <a:prstGeom prst="line">
              <a:avLst/>
            </a:prstGeom>
            <a:ln w="28575">
              <a:solidFill>
                <a:srgbClr val="816F6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6352374" y="509182"/>
              <a:ext cx="0" cy="249256"/>
            </a:xfrm>
            <a:prstGeom prst="line">
              <a:avLst/>
            </a:prstGeom>
            <a:ln w="28575">
              <a:solidFill>
                <a:srgbClr val="816F6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007836" y="756303"/>
              <a:ext cx="1491241" cy="0"/>
            </a:xfrm>
            <a:prstGeom prst="line">
              <a:avLst/>
            </a:prstGeom>
            <a:ln w="57150">
              <a:solidFill>
                <a:srgbClr val="816F61"/>
              </a:solidFill>
            </a:ln>
          </p:spPr>
          <p:style>
            <a:lnRef idx="1">
              <a:schemeClr val="accent1"/>
            </a:lnRef>
            <a:fillRef idx="0">
              <a:schemeClr val="accent1"/>
            </a:fillRef>
            <a:effectRef idx="0">
              <a:schemeClr val="accent1"/>
            </a:effectRef>
            <a:fontRef idx="minor">
              <a:schemeClr val="tx1"/>
            </a:fontRef>
          </p:style>
        </p:cxnSp>
        <p:sp>
          <p:nvSpPr>
            <p:cNvPr id="27" name="Rectangle: Rounded Corners 26"/>
            <p:cNvSpPr/>
            <p:nvPr/>
          </p:nvSpPr>
          <p:spPr>
            <a:xfrm>
              <a:off x="5008420" y="766192"/>
              <a:ext cx="1501030" cy="4949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47" name="Group 4046"/>
          <p:cNvGrpSpPr/>
          <p:nvPr/>
        </p:nvGrpSpPr>
        <p:grpSpPr>
          <a:xfrm>
            <a:off x="3341802" y="669046"/>
            <a:ext cx="5614100" cy="1015663"/>
            <a:chOff x="7026460" y="2579491"/>
            <a:chExt cx="4129874" cy="3979589"/>
          </a:xfrm>
        </p:grpSpPr>
        <p:sp>
          <p:nvSpPr>
            <p:cNvPr id="4048" name="TextBox 4047"/>
            <p:cNvSpPr txBox="1"/>
            <p:nvPr/>
          </p:nvSpPr>
          <p:spPr>
            <a:xfrm>
              <a:off x="7026460" y="2579491"/>
              <a:ext cx="4129874" cy="3979589"/>
            </a:xfrm>
            <a:prstGeom prst="rect">
              <a:avLst/>
            </a:prstGeom>
            <a:noFill/>
          </p:spPr>
          <p:txBody>
            <a:bodyPr wrap="square" rtlCol="0">
              <a:spAutoFit/>
            </a:bodyPr>
            <a:lstStyle/>
            <a:p>
              <a:pPr algn="ctr"/>
              <a:r>
                <a:rPr lang="en-US" sz="6000">
                  <a:ln w="127000">
                    <a:solidFill>
                      <a:schemeClr val="bg1"/>
                    </a:solidFill>
                  </a:ln>
                  <a:solidFill>
                    <a:srgbClr val="CB1D8D"/>
                  </a:solidFill>
                  <a:effectLst>
                    <a:outerShdw blurRad="50800" dist="38100" dir="2700000" algn="tl" rotWithShape="0">
                      <a:prstClr val="black">
                        <a:alpha val="40000"/>
                      </a:prstClr>
                    </a:outerShdw>
                  </a:effectLst>
                  <a:latin typeface="#9Slide05 SVNClementine" panose="020F0502020204030203" pitchFamily="34" charset="0"/>
                </a:rPr>
                <a:t>Trình bày trước lớp</a:t>
              </a:r>
              <a:endParaRPr lang="en-US" sz="6000">
                <a:ln w="127000">
                  <a:solidFill>
                    <a:schemeClr val="bg1"/>
                  </a:solidFill>
                </a:ln>
                <a:solidFill>
                  <a:srgbClr val="CB1D8D"/>
                </a:solidFill>
                <a:effectLst>
                  <a:outerShdw blurRad="50800" dist="38100" dir="2700000" algn="tl" rotWithShape="0">
                    <a:prstClr val="black">
                      <a:alpha val="40000"/>
                    </a:prstClr>
                  </a:outerShdw>
                </a:effectLst>
                <a:latin typeface="#9Slide05 SVNClementine" panose="020F0502020204030203" pitchFamily="34" charset="0"/>
              </a:endParaRPr>
            </a:p>
          </p:txBody>
        </p:sp>
        <p:sp>
          <p:nvSpPr>
            <p:cNvPr id="4049" name="TextBox 4048"/>
            <p:cNvSpPr txBox="1"/>
            <p:nvPr/>
          </p:nvSpPr>
          <p:spPr>
            <a:xfrm>
              <a:off x="7026460" y="2579491"/>
              <a:ext cx="4129874" cy="3979589"/>
            </a:xfrm>
            <a:prstGeom prst="rect">
              <a:avLst/>
            </a:prstGeom>
            <a:noFill/>
          </p:spPr>
          <p:txBody>
            <a:bodyPr wrap="square" rtlCol="0">
              <a:spAutoFit/>
            </a:bodyPr>
            <a:lstStyle/>
            <a:p>
              <a:pPr algn="ctr"/>
              <a:r>
                <a:rPr lang="en-US" sz="6000" dirty="0" err="1">
                  <a:ln>
                    <a:solidFill>
                      <a:sysClr val="windowText" lastClr="000000"/>
                    </a:solidFill>
                  </a:ln>
                  <a:solidFill>
                    <a:srgbClr val="CB1D8D"/>
                  </a:solidFill>
                  <a:latin typeface="#9Slide05 SVNClementine" panose="020F0502020204030203" pitchFamily="34" charset="0"/>
                </a:rPr>
                <a:t>Trình</a:t>
              </a:r>
              <a:r>
                <a:rPr lang="en-US" sz="6000" dirty="0">
                  <a:ln>
                    <a:solidFill>
                      <a:sysClr val="windowText" lastClr="000000"/>
                    </a:solidFill>
                  </a:ln>
                  <a:solidFill>
                    <a:srgbClr val="CB1D8D"/>
                  </a:solidFill>
                  <a:latin typeface="#9Slide05 SVNClementine" panose="020F0502020204030203" pitchFamily="34" charset="0"/>
                </a:rPr>
                <a:t> </a:t>
              </a:r>
              <a:r>
                <a:rPr lang="en-US" sz="6000" dirty="0" err="1">
                  <a:ln>
                    <a:solidFill>
                      <a:sysClr val="windowText" lastClr="000000"/>
                    </a:solidFill>
                  </a:ln>
                  <a:solidFill>
                    <a:srgbClr val="CB1D8D"/>
                  </a:solidFill>
                  <a:latin typeface="#9Slide05 SVNClementine" panose="020F0502020204030203" pitchFamily="34" charset="0"/>
                </a:rPr>
                <a:t>bày</a:t>
              </a:r>
              <a:r>
                <a:rPr lang="en-US" sz="6000" dirty="0">
                  <a:ln>
                    <a:solidFill>
                      <a:sysClr val="windowText" lastClr="000000"/>
                    </a:solidFill>
                  </a:ln>
                  <a:solidFill>
                    <a:srgbClr val="CB1D8D"/>
                  </a:solidFill>
                  <a:latin typeface="#9Slide05 SVNClementine" panose="020F0502020204030203" pitchFamily="34" charset="0"/>
                </a:rPr>
                <a:t> </a:t>
              </a:r>
              <a:r>
                <a:rPr lang="en-US" sz="6000" dirty="0" err="1">
                  <a:ln>
                    <a:solidFill>
                      <a:sysClr val="windowText" lastClr="000000"/>
                    </a:solidFill>
                  </a:ln>
                  <a:solidFill>
                    <a:srgbClr val="CB1D8D"/>
                  </a:solidFill>
                  <a:latin typeface="#9Slide05 SVNClementine" panose="020F0502020204030203" pitchFamily="34" charset="0"/>
                </a:rPr>
                <a:t>trước</a:t>
              </a:r>
              <a:r>
                <a:rPr lang="en-US" sz="6000" dirty="0">
                  <a:ln>
                    <a:solidFill>
                      <a:sysClr val="windowText" lastClr="000000"/>
                    </a:solidFill>
                  </a:ln>
                  <a:solidFill>
                    <a:srgbClr val="CB1D8D"/>
                  </a:solidFill>
                  <a:latin typeface="#9Slide05 SVNClementine" panose="020F0502020204030203" pitchFamily="34" charset="0"/>
                </a:rPr>
                <a:t> </a:t>
              </a:r>
              <a:r>
                <a:rPr lang="en-US" sz="6000" dirty="0" err="1">
                  <a:ln>
                    <a:solidFill>
                      <a:sysClr val="windowText" lastClr="000000"/>
                    </a:solidFill>
                  </a:ln>
                  <a:solidFill>
                    <a:srgbClr val="CB1D8D"/>
                  </a:solidFill>
                  <a:latin typeface="#9Slide05 SVNClementine" panose="020F0502020204030203" pitchFamily="34" charset="0"/>
                </a:rPr>
                <a:t>lớp</a:t>
              </a:r>
              <a:endParaRPr lang="en-US" sz="6000" dirty="0">
                <a:ln>
                  <a:solidFill>
                    <a:sysClr val="windowText" lastClr="000000"/>
                  </a:solidFill>
                </a:ln>
                <a:solidFill>
                  <a:srgbClr val="CB1D8D"/>
                </a:solidFill>
                <a:latin typeface="#9Slide05 SVNClementine" panose="020F0502020204030203" pitchFamily="34" charset="0"/>
              </a:endParaRPr>
            </a:p>
          </p:txBody>
        </p:sp>
      </p:grpSp>
      <p:pic>
        <p:nvPicPr>
          <p:cNvPr id="4050" name="Picture 4049"/>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59434" y1="60332" x2="59151" y2="73063"/>
                      </a14:backgroundRemoval>
                    </a14:imgEffect>
                  </a14:imgLayer>
                </a14:imgProps>
              </a:ext>
            </a:extLst>
          </a:blip>
          <a:srcRect l="49432" t="22608" r="30285" b="18685"/>
          <a:stretch>
            <a:fillRect/>
          </a:stretch>
        </p:blipFill>
        <p:spPr>
          <a:xfrm>
            <a:off x="5826063" y="3699403"/>
            <a:ext cx="2047844" cy="3030835"/>
          </a:xfrm>
          <a:prstGeom prst="rect">
            <a:avLst/>
          </a:prstGeom>
        </p:spPr>
      </p:pic>
      <p:pic>
        <p:nvPicPr>
          <p:cNvPr id="4051" name="Picture 4050"/>
          <p:cNvPicPr>
            <a:picLocks noChangeAspect="1"/>
          </p:cNvPicPr>
          <p:nvPr/>
        </p:nvPicPr>
        <p:blipFill rotWithShape="1">
          <a:blip r:embed="rId4">
            <a:extLst>
              <a:ext uri="{BEBA8EAE-BF5A-486C-A8C5-ECC9F3942E4B}">
                <a14:imgProps xmlns:a14="http://schemas.microsoft.com/office/drawing/2010/main">
                  <a14:imgLayer r:embed="rId3">
                    <a14:imgEffect>
                      <a14:backgroundRemoval t="9963" b="89852" l="7075" r="90000">
                        <a14:foregroundMark x1="15094" y1="30443" x2="16981" y2="56273"/>
                        <a14:foregroundMark x1="15472" y1="62362" x2="15472" y2="71771"/>
                        <a14:foregroundMark x1="18396" y1="60701" x2="19906" y2="64391"/>
                        <a14:foregroundMark x1="7075" y1="46863" x2="7075" y2="46863"/>
                      </a14:backgroundRemoval>
                    </a14:imgEffect>
                  </a14:imgLayer>
                </a14:imgProps>
              </a:ext>
            </a:extLst>
          </a:blip>
          <a:srcRect l="4601" t="19836" r="73687" b="24227"/>
          <a:stretch>
            <a:fillRect/>
          </a:stretch>
        </p:blipFill>
        <p:spPr>
          <a:xfrm>
            <a:off x="3893178" y="3555105"/>
            <a:ext cx="2192215" cy="2887830"/>
          </a:xfrm>
          <a:prstGeom prst="rect">
            <a:avLst/>
          </a:prstGeom>
        </p:spPr>
      </p:pic>
      <p:grpSp>
        <p:nvGrpSpPr>
          <p:cNvPr id="4052" name="Group 4051"/>
          <p:cNvGrpSpPr/>
          <p:nvPr/>
        </p:nvGrpSpPr>
        <p:grpSpPr>
          <a:xfrm>
            <a:off x="2541663" y="1681361"/>
            <a:ext cx="2398363" cy="2451087"/>
            <a:chOff x="5224478" y="1897021"/>
            <a:chExt cx="2398363" cy="2451087"/>
          </a:xfrm>
        </p:grpSpPr>
        <p:pic>
          <p:nvPicPr>
            <p:cNvPr id="4053" name="Picture 4052"/>
            <p:cNvPicPr>
              <a:picLocks noChangeAspect="1"/>
            </p:cNvPicPr>
            <p:nvPr/>
          </p:nvPicPr>
          <p:blipFill rotWithShape="1">
            <a:blip r:embed="rId5">
              <a:extLst>
                <a:ext uri="{28A0092B-C50C-407E-A947-70E740481C1C}">
                  <a14:useLocalDpi xmlns:a14="http://schemas.microsoft.com/office/drawing/2010/main" val="0"/>
                </a:ext>
              </a:extLst>
            </a:blip>
            <a:srcRect l="36770" b="47251"/>
            <a:stretch>
              <a:fillRect/>
            </a:stretch>
          </p:blipFill>
          <p:spPr>
            <a:xfrm flipH="1">
              <a:off x="5224478" y="1897021"/>
              <a:ext cx="2398363" cy="2451087"/>
            </a:xfrm>
            <a:prstGeom prst="rect">
              <a:avLst/>
            </a:prstGeom>
          </p:spPr>
        </p:pic>
        <p:sp>
          <p:nvSpPr>
            <p:cNvPr id="4054" name="TextBox 4053"/>
            <p:cNvSpPr txBox="1"/>
            <p:nvPr/>
          </p:nvSpPr>
          <p:spPr>
            <a:xfrm>
              <a:off x="5473078" y="2207383"/>
              <a:ext cx="1901162" cy="1446550"/>
            </a:xfrm>
            <a:prstGeom prst="rect">
              <a:avLst/>
            </a:prstGeom>
            <a:noFill/>
          </p:spPr>
          <p:txBody>
            <a:bodyPr wrap="square" rtlCol="0">
              <a:spAutoFit/>
            </a:bodyPr>
            <a:lstStyle/>
            <a:p>
              <a:pPr algn="ctr"/>
              <a:r>
                <a:rPr lang="en-US" sz="4400" b="1" dirty="0" err="1">
                  <a:solidFill>
                    <a:schemeClr val="bg1"/>
                  </a:solidFill>
                  <a:effectLst>
                    <a:outerShdw blurRad="50800" dist="38100" dir="2700000" algn="tl" rotWithShape="0">
                      <a:prstClr val="black">
                        <a:alpha val="40000"/>
                      </a:prstClr>
                    </a:outerShdw>
                  </a:effectLst>
                </a:rPr>
                <a:t>Trình</a:t>
              </a:r>
              <a:r>
                <a:rPr lang="en-US" sz="4400" b="1" dirty="0">
                  <a:solidFill>
                    <a:schemeClr val="bg1"/>
                  </a:solidFill>
                  <a:effectLst>
                    <a:outerShdw blurRad="50800" dist="38100" dir="2700000" algn="tl" rotWithShape="0">
                      <a:prstClr val="black">
                        <a:alpha val="40000"/>
                      </a:prstClr>
                    </a:outerShdw>
                  </a:effectLst>
                </a:rPr>
                <a:t> </a:t>
              </a:r>
              <a:r>
                <a:rPr lang="en-US" sz="4400" b="1" dirty="0" err="1">
                  <a:solidFill>
                    <a:schemeClr val="bg1"/>
                  </a:solidFill>
                  <a:effectLst>
                    <a:outerShdw blurRad="50800" dist="38100" dir="2700000" algn="tl" rotWithShape="0">
                      <a:prstClr val="black">
                        <a:alpha val="40000"/>
                      </a:prstClr>
                    </a:outerShdw>
                  </a:effectLst>
                </a:rPr>
                <a:t>bày</a:t>
              </a:r>
              <a:endParaRPr lang="en-US" sz="4400" b="1" dirty="0">
                <a:solidFill>
                  <a:schemeClr val="bg1"/>
                </a:solidFill>
                <a:effectLst>
                  <a:outerShdw blurRad="50800" dist="38100" dir="2700000" algn="tl" rotWithShape="0">
                    <a:prstClr val="black">
                      <a:alpha val="40000"/>
                    </a:prstClr>
                  </a:outerShdw>
                </a:effectLst>
              </a:endParaRPr>
            </a:p>
          </p:txBody>
        </p:sp>
      </p:grpSp>
      <p:grpSp>
        <p:nvGrpSpPr>
          <p:cNvPr id="4055" name="Group 4054"/>
          <p:cNvGrpSpPr/>
          <p:nvPr/>
        </p:nvGrpSpPr>
        <p:grpSpPr>
          <a:xfrm>
            <a:off x="7071669" y="1805850"/>
            <a:ext cx="2477404" cy="2521061"/>
            <a:chOff x="9754484" y="2021510"/>
            <a:chExt cx="2477404" cy="2521061"/>
          </a:xfrm>
        </p:grpSpPr>
        <p:pic>
          <p:nvPicPr>
            <p:cNvPr id="4056" name="Picture 4055"/>
            <p:cNvPicPr>
              <a:picLocks noChangeAspect="1"/>
            </p:cNvPicPr>
            <p:nvPr/>
          </p:nvPicPr>
          <p:blipFill rotWithShape="1">
            <a:blip r:embed="rId5">
              <a:extLst>
                <a:ext uri="{28A0092B-C50C-407E-A947-70E740481C1C}">
                  <a14:useLocalDpi xmlns:a14="http://schemas.microsoft.com/office/drawing/2010/main" val="0"/>
                </a:ext>
              </a:extLst>
            </a:blip>
            <a:srcRect l="-5298" t="48731" r="39333" b="-1644"/>
            <a:stretch>
              <a:fillRect/>
            </a:stretch>
          </p:blipFill>
          <p:spPr>
            <a:xfrm rot="15741976">
              <a:off x="9732655" y="2043339"/>
              <a:ext cx="2521061" cy="2477404"/>
            </a:xfrm>
            <a:prstGeom prst="rect">
              <a:avLst/>
            </a:prstGeom>
          </p:spPr>
        </p:pic>
        <p:sp>
          <p:nvSpPr>
            <p:cNvPr id="4057" name="TextBox 4056"/>
            <p:cNvSpPr txBox="1"/>
            <p:nvPr/>
          </p:nvSpPr>
          <p:spPr>
            <a:xfrm>
              <a:off x="10136912" y="2535565"/>
              <a:ext cx="1901162" cy="1446550"/>
            </a:xfrm>
            <a:prstGeom prst="rect">
              <a:avLst/>
            </a:prstGeom>
            <a:noFill/>
          </p:spPr>
          <p:txBody>
            <a:bodyPr wrap="square" rtlCol="0">
              <a:spAutoFit/>
            </a:bodyPr>
            <a:lstStyle/>
            <a:p>
              <a:pPr algn="ctr"/>
              <a:r>
                <a:rPr lang="en-US" sz="4400" b="1">
                  <a:solidFill>
                    <a:schemeClr val="bg1"/>
                  </a:solidFill>
                  <a:effectLst>
                    <a:outerShdw blurRad="50800" dist="38100" dir="2700000" algn="tl" rotWithShape="0">
                      <a:prstClr val="black">
                        <a:alpha val="40000"/>
                      </a:prstClr>
                    </a:outerShdw>
                  </a:effectLst>
                </a:rPr>
                <a:t>Nhận xét</a:t>
              </a:r>
              <a:endParaRPr lang="en-US" sz="4400" b="1">
                <a:solidFill>
                  <a:schemeClr val="bg1"/>
                </a:solidFill>
                <a:effectLst>
                  <a:outerShdw blurRad="50800" dist="38100" dir="2700000" algn="tl" rotWithShape="0">
                    <a:prstClr val="black">
                      <a:alpha val="40000"/>
                    </a:prstClr>
                  </a:outerShdw>
                </a:effectLst>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51"/>
                                        </p:tgtEl>
                                        <p:attrNameLst>
                                          <p:attrName>style.visibility</p:attrName>
                                        </p:attrNameLst>
                                      </p:cBhvr>
                                      <p:to>
                                        <p:strVal val="visible"/>
                                      </p:to>
                                    </p:set>
                                    <p:anim calcmode="lin" valueType="num">
                                      <p:cBhvr additive="base">
                                        <p:cTn id="7" dur="500" fill="hold"/>
                                        <p:tgtEl>
                                          <p:spTgt spid="4051"/>
                                        </p:tgtEl>
                                        <p:attrNameLst>
                                          <p:attrName>ppt_x</p:attrName>
                                        </p:attrNameLst>
                                      </p:cBhvr>
                                      <p:tavLst>
                                        <p:tav tm="0">
                                          <p:val>
                                            <p:strVal val="#ppt_x"/>
                                          </p:val>
                                        </p:tav>
                                        <p:tav tm="100000">
                                          <p:val>
                                            <p:strVal val="#ppt_x"/>
                                          </p:val>
                                        </p:tav>
                                      </p:tavLst>
                                    </p:anim>
                                    <p:anim calcmode="lin" valueType="num">
                                      <p:cBhvr additive="base">
                                        <p:cTn id="8" dur="500" fill="hold"/>
                                        <p:tgtEl>
                                          <p:spTgt spid="405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050"/>
                                        </p:tgtEl>
                                        <p:attrNameLst>
                                          <p:attrName>style.visibility</p:attrName>
                                        </p:attrNameLst>
                                      </p:cBhvr>
                                      <p:to>
                                        <p:strVal val="visible"/>
                                      </p:to>
                                    </p:set>
                                    <p:anim calcmode="lin" valueType="num">
                                      <p:cBhvr additive="base">
                                        <p:cTn id="11" dur="500" fill="hold"/>
                                        <p:tgtEl>
                                          <p:spTgt spid="4050"/>
                                        </p:tgtEl>
                                        <p:attrNameLst>
                                          <p:attrName>ppt_x</p:attrName>
                                        </p:attrNameLst>
                                      </p:cBhvr>
                                      <p:tavLst>
                                        <p:tav tm="0">
                                          <p:val>
                                            <p:strVal val="#ppt_x"/>
                                          </p:val>
                                        </p:tav>
                                        <p:tav tm="100000">
                                          <p:val>
                                            <p:strVal val="#ppt_x"/>
                                          </p:val>
                                        </p:tav>
                                      </p:tavLst>
                                    </p:anim>
                                    <p:anim calcmode="lin" valueType="num">
                                      <p:cBhvr additive="base">
                                        <p:cTn id="12" dur="500" fill="hold"/>
                                        <p:tgtEl>
                                          <p:spTgt spid="405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52"/>
                                        </p:tgtEl>
                                        <p:attrNameLst>
                                          <p:attrName>style.visibility</p:attrName>
                                        </p:attrNameLst>
                                      </p:cBhvr>
                                      <p:to>
                                        <p:strVal val="visible"/>
                                      </p:to>
                                    </p:set>
                                    <p:animEffect transition="in" filter="fade">
                                      <p:cBhvr>
                                        <p:cTn id="17" dur="500"/>
                                        <p:tgtEl>
                                          <p:spTgt spid="4052"/>
                                        </p:tgtEl>
                                      </p:cBhvr>
                                    </p:animEffect>
                                  </p:childTnLst>
                                </p:cTn>
                              </p:par>
                              <p:par>
                                <p:cTn id="18" presetID="10" presetClass="entr" presetSubtype="0" fill="hold" nodeType="withEffect">
                                  <p:stCondLst>
                                    <p:cond delay="0"/>
                                  </p:stCondLst>
                                  <p:childTnLst>
                                    <p:set>
                                      <p:cBhvr>
                                        <p:cTn id="19" dur="1" fill="hold">
                                          <p:stCondLst>
                                            <p:cond delay="0"/>
                                          </p:stCondLst>
                                        </p:cTn>
                                        <p:tgtEl>
                                          <p:spTgt spid="4055"/>
                                        </p:tgtEl>
                                        <p:attrNameLst>
                                          <p:attrName>style.visibility</p:attrName>
                                        </p:attrNameLst>
                                      </p:cBhvr>
                                      <p:to>
                                        <p:strVal val="visible"/>
                                      </p:to>
                                    </p:set>
                                    <p:animEffect transition="in" filter="fade">
                                      <p:cBhvr>
                                        <p:cTn id="20" dur="500"/>
                                        <p:tgtEl>
                                          <p:spTgt spid="4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grpSp>
        <p:nvGrpSpPr>
          <p:cNvPr id="6" name="Group 5"/>
          <p:cNvGrpSpPr/>
          <p:nvPr/>
        </p:nvGrpSpPr>
        <p:grpSpPr>
          <a:xfrm>
            <a:off x="577878" y="825495"/>
            <a:ext cx="5188792" cy="4054151"/>
            <a:chOff x="6719886" y="2568031"/>
            <a:chExt cx="5188792" cy="4054151"/>
          </a:xfrm>
        </p:grpSpPr>
        <p:grpSp>
          <p:nvGrpSpPr>
            <p:cNvPr id="8" name="Group 7"/>
            <p:cNvGrpSpPr/>
            <p:nvPr/>
          </p:nvGrpSpPr>
          <p:grpSpPr>
            <a:xfrm>
              <a:off x="6719886" y="2568031"/>
              <a:ext cx="5188792" cy="4054151"/>
              <a:chOff x="6719886" y="2568031"/>
              <a:chExt cx="5188792" cy="4054151"/>
            </a:xfrm>
          </p:grpSpPr>
          <p:pic>
            <p:nvPicPr>
              <p:cNvPr id="11" name="Picture 10"/>
              <p:cNvPicPr>
                <a:picLocks noChangeAspect="1"/>
              </p:cNvPicPr>
              <p:nvPr/>
            </p:nvPicPr>
            <p:blipFill rotWithShape="1">
              <a:blip r:embed="rId2">
                <a:extLst>
                  <a:ext uri="{28A0092B-C50C-407E-A947-70E740481C1C}">
                    <a14:useLocalDpi xmlns:a14="http://schemas.microsoft.com/office/drawing/2010/main" val="0"/>
                  </a:ext>
                </a:extLst>
              </a:blip>
              <a:srcRect l="23023" t="77118" r="54747" b="-300"/>
              <a:stretch>
                <a:fillRect/>
              </a:stretch>
            </p:blipFill>
            <p:spPr>
              <a:xfrm>
                <a:off x="6719886" y="2568031"/>
                <a:ext cx="5188792" cy="4054151"/>
              </a:xfrm>
              <a:prstGeom prst="rect">
                <a:avLst/>
              </a:prstGeom>
            </p:spPr>
          </p:pic>
          <p:sp>
            <p:nvSpPr>
              <p:cNvPr id="12" name="TextBox 11"/>
              <p:cNvSpPr txBox="1"/>
              <p:nvPr/>
            </p:nvSpPr>
            <p:spPr>
              <a:xfrm>
                <a:off x="7280416" y="3315164"/>
                <a:ext cx="4433689" cy="2677656"/>
              </a:xfrm>
              <a:prstGeom prst="rect">
                <a:avLst/>
              </a:prstGeom>
              <a:noFill/>
            </p:spPr>
            <p:txBody>
              <a:bodyPr wrap="square">
                <a:spAutoFit/>
              </a:bodyPr>
              <a:lstStyle/>
              <a:p>
                <a:pPr algn="ctr"/>
                <a:r>
                  <a:rPr lang="vi-VN" sz="2800" b="1" dirty="0">
                    <a:latin typeface="Calibri" panose="020F0502020204030204" pitchFamily="34" charset="0"/>
                    <a:ea typeface="Calibri" panose="020F0502020204030204" pitchFamily="34" charset="0"/>
                    <a:cs typeface="Calibri" panose="020F0502020204030204" pitchFamily="34" charset="0"/>
                  </a:rPr>
                  <a:t>Quan sát không khí có trong túi ni-lông thu được ở thí nghiệm 1a, chai rỗng ở hình 2a và không khí có trong các quả bóng,... hãy nhận xét về hình dạng của không khí.</a:t>
                </a:r>
                <a:endParaRPr lang="vi-VN" sz="2800" b="1" dirty="0">
                  <a:latin typeface="Calibri" panose="020F0502020204030204" pitchFamily="34" charset="0"/>
                  <a:ea typeface="Calibri" panose="020F0502020204030204" pitchFamily="34" charset="0"/>
                  <a:cs typeface="Calibri" panose="020F0502020204030204" pitchFamily="34" charset="0"/>
                </a:endParaRPr>
              </a:p>
            </p:txBody>
          </p:sp>
        </p:grpSp>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l="46049" t="47192" r="47169" b="46241"/>
            <a:stretch>
              <a:fillRect/>
            </a:stretch>
          </p:blipFill>
          <p:spPr>
            <a:xfrm>
              <a:off x="7338972" y="2811573"/>
              <a:ext cx="463498" cy="450325"/>
            </a:xfrm>
            <a:prstGeom prst="rect">
              <a:avLst/>
            </a:prstGeom>
          </p:spPr>
        </p:pic>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46049" t="47192" r="47169" b="46241"/>
            <a:stretch>
              <a:fillRect/>
            </a:stretch>
          </p:blipFill>
          <p:spPr>
            <a:xfrm flipH="1">
              <a:off x="10888714" y="2838727"/>
              <a:ext cx="463498" cy="450325"/>
            </a:xfrm>
            <a:prstGeom prst="rect">
              <a:avLst/>
            </a:prstGeom>
          </p:spPr>
        </p:pic>
      </p:grpSp>
      <p:pic>
        <p:nvPicPr>
          <p:cNvPr id="14" name="Picture 13"/>
          <p:cNvPicPr>
            <a:picLocks noChangeAspect="1"/>
          </p:cNvPicPr>
          <p:nvPr/>
        </p:nvPicPr>
        <p:blipFill>
          <a:blip r:embed="rId3"/>
          <a:stretch>
            <a:fillRect/>
          </a:stretch>
        </p:blipFill>
        <p:spPr>
          <a:xfrm>
            <a:off x="5840082" y="962508"/>
            <a:ext cx="2923187" cy="2698326"/>
          </a:xfrm>
          <a:prstGeom prst="rect">
            <a:avLst/>
          </a:prstGeom>
        </p:spPr>
      </p:pic>
      <p:pic>
        <p:nvPicPr>
          <p:cNvPr id="19" name="Picture 18"/>
          <p:cNvPicPr>
            <a:picLocks noChangeAspect="1"/>
          </p:cNvPicPr>
          <p:nvPr/>
        </p:nvPicPr>
        <p:blipFill>
          <a:blip r:embed="rId4"/>
          <a:stretch>
            <a:fillRect/>
          </a:stretch>
        </p:blipFill>
        <p:spPr>
          <a:xfrm>
            <a:off x="8919713" y="981607"/>
            <a:ext cx="2694227" cy="2712744"/>
          </a:xfrm>
          <a:prstGeom prst="rect">
            <a:avLst/>
          </a:prstGeom>
        </p:spPr>
      </p:pic>
      <p:pic>
        <p:nvPicPr>
          <p:cNvPr id="1026" name="Picture 2" descr="414.309 hình ảnh về bong bóng bay nhiều màu sắc, tuyệt đẹp và dễ thương,  down ngay giá rẻ nhất - Mua bán hình ảnh shutterstock giá rẻ chỉ từ 3.000 đ  trong 2 phú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6572" y="3742425"/>
            <a:ext cx="2518915" cy="25189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543" y="763286"/>
            <a:ext cx="3286663" cy="6258616"/>
          </a:xfrm>
          <a:prstGeom prst="rect">
            <a:avLst/>
          </a:prstGeom>
        </p:spPr>
      </p:pic>
      <p:grpSp>
        <p:nvGrpSpPr>
          <p:cNvPr id="18" name="Group 17"/>
          <p:cNvGrpSpPr/>
          <p:nvPr/>
        </p:nvGrpSpPr>
        <p:grpSpPr>
          <a:xfrm>
            <a:off x="2909536" y="681486"/>
            <a:ext cx="5201891" cy="1112808"/>
            <a:chOff x="2099412" y="3429000"/>
            <a:chExt cx="3533874" cy="1533104"/>
          </a:xfrm>
        </p:grpSpPr>
        <p:sp>
          <p:nvSpPr>
            <p:cNvPr id="19" name="Speech Bubble: Rectangle with Corners Rounded 18"/>
            <p:cNvSpPr/>
            <p:nvPr/>
          </p:nvSpPr>
          <p:spPr>
            <a:xfrm>
              <a:off x="2099412" y="3429000"/>
              <a:ext cx="3533874" cy="1533104"/>
            </a:xfrm>
            <a:prstGeom prst="wedgeRoundRectCallout">
              <a:avLst>
                <a:gd name="adj1" fmla="val -47632"/>
                <a:gd name="adj2" fmla="val 88300"/>
                <a:gd name="adj3" fmla="val 16667"/>
              </a:avLst>
            </a:prstGeom>
            <a:solidFill>
              <a:schemeClr val="bg1"/>
            </a:solidFill>
            <a:ln w="28575">
              <a:solidFill>
                <a:srgbClr val="CB1D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800" b="1">
                <a:solidFill>
                  <a:srgbClr val="002060"/>
                </a:solidFill>
                <a:latin typeface="Cambria" panose="02040503050406030204" pitchFamily="18" charset="0"/>
                <a:ea typeface="Cambria" panose="02040503050406030204" pitchFamily="18" charset="0"/>
              </a:endParaRPr>
            </a:p>
          </p:txBody>
        </p:sp>
        <p:sp>
          <p:nvSpPr>
            <p:cNvPr id="20" name="TextBox 19"/>
            <p:cNvSpPr txBox="1"/>
            <p:nvPr/>
          </p:nvSpPr>
          <p:spPr>
            <a:xfrm>
              <a:off x="2168081" y="3558541"/>
              <a:ext cx="3357956" cy="1314463"/>
            </a:xfrm>
            <a:prstGeom prst="rect">
              <a:avLst/>
            </a:prstGeom>
            <a:noFill/>
          </p:spPr>
          <p:txBody>
            <a:bodyPr wrap="square" rtlCol="0">
              <a:spAutoFit/>
            </a:bodyPr>
            <a:lstStyle/>
            <a:p>
              <a:pPr algn="just"/>
              <a:r>
                <a:rPr lang="en-US" sz="2800" b="1" dirty="0" err="1">
                  <a:solidFill>
                    <a:srgbClr val="002060"/>
                  </a:solidFill>
                  <a:latin typeface="Cambria" panose="02040503050406030204" pitchFamily="18" charset="0"/>
                  <a:ea typeface="Cambria" panose="02040503050406030204" pitchFamily="18" charset="0"/>
                </a:rPr>
                <a:t>Không</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khí</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không</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màu</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không</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mùi</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không</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vị</a:t>
              </a:r>
              <a:endParaRPr lang="en-US" sz="2800" b="1" dirty="0">
                <a:solidFill>
                  <a:srgbClr val="002060"/>
                </a:solidFill>
                <a:latin typeface="Cambria" panose="02040503050406030204" pitchFamily="18" charset="0"/>
                <a:ea typeface="Cambria" panose="02040503050406030204" pitchFamily="18" charset="0"/>
              </a:endParaRPr>
            </a:p>
          </p:txBody>
        </p:sp>
      </p:grpSp>
      <p:grpSp>
        <p:nvGrpSpPr>
          <p:cNvPr id="21" name="Group 20"/>
          <p:cNvGrpSpPr/>
          <p:nvPr/>
        </p:nvGrpSpPr>
        <p:grpSpPr>
          <a:xfrm>
            <a:off x="4189893" y="2078966"/>
            <a:ext cx="5444111" cy="1414732"/>
            <a:chOff x="2099412" y="3429000"/>
            <a:chExt cx="3533874" cy="1533104"/>
          </a:xfrm>
        </p:grpSpPr>
        <p:sp>
          <p:nvSpPr>
            <p:cNvPr id="23" name="Speech Bubble: Rectangle with Corners Rounded 22"/>
            <p:cNvSpPr/>
            <p:nvPr/>
          </p:nvSpPr>
          <p:spPr>
            <a:xfrm>
              <a:off x="2099412" y="3429000"/>
              <a:ext cx="3533874" cy="1533104"/>
            </a:xfrm>
            <a:prstGeom prst="wedgeRoundRectCallout">
              <a:avLst>
                <a:gd name="adj1" fmla="val -61576"/>
                <a:gd name="adj2" fmla="val 23888"/>
                <a:gd name="adj3" fmla="val 16667"/>
              </a:avLst>
            </a:prstGeom>
            <a:solidFill>
              <a:schemeClr val="bg1"/>
            </a:solidFill>
            <a:ln w="28575">
              <a:solidFill>
                <a:srgbClr val="CB1D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800" b="1">
                <a:solidFill>
                  <a:srgbClr val="002060"/>
                </a:solidFill>
                <a:latin typeface="Cambria" panose="02040503050406030204" pitchFamily="18" charset="0"/>
                <a:ea typeface="Cambria" panose="02040503050406030204" pitchFamily="18" charset="0"/>
              </a:endParaRPr>
            </a:p>
          </p:txBody>
        </p:sp>
        <p:sp>
          <p:nvSpPr>
            <p:cNvPr id="24" name="TextBox 23"/>
            <p:cNvSpPr txBox="1"/>
            <p:nvPr/>
          </p:nvSpPr>
          <p:spPr>
            <a:xfrm>
              <a:off x="2196256" y="3440765"/>
              <a:ext cx="3342942" cy="1454563"/>
            </a:xfrm>
            <a:prstGeom prst="rect">
              <a:avLst/>
            </a:prstGeom>
            <a:noFill/>
          </p:spPr>
          <p:txBody>
            <a:bodyPr wrap="square" rtlCol="0">
              <a:spAutoFit/>
            </a:bodyPr>
            <a:lstStyle/>
            <a:p>
              <a:pPr algn="just" rtl="0">
                <a:spcBef>
                  <a:spcPts val="0"/>
                </a:spcBef>
                <a:spcAft>
                  <a:spcPts val="500"/>
                </a:spcAft>
              </a:pPr>
              <a:r>
                <a:rPr lang="vi-VN" sz="2800" b="1" i="0" u="none" strike="noStrike" dirty="0">
                  <a:solidFill>
                    <a:srgbClr val="002060"/>
                  </a:solidFill>
                  <a:effectLst/>
                  <a:latin typeface="Cambria" panose="02040503050406030204" pitchFamily="18" charset="0"/>
                  <a:ea typeface="Cambria" panose="02040503050406030204" pitchFamily="18" charset="0"/>
                </a:rPr>
                <a:t>Nếu có mùi thơm hay mùi khó chịu nào đó thì đó không phải là mùi của không khí.</a:t>
              </a:r>
              <a:endParaRPr lang="vi-VN" sz="2800" b="1" dirty="0">
                <a:solidFill>
                  <a:srgbClr val="002060"/>
                </a:solidFill>
                <a:effectLst/>
                <a:latin typeface="Cambria" panose="02040503050406030204" pitchFamily="18" charset="0"/>
                <a:ea typeface="Cambria" panose="02040503050406030204" pitchFamily="18" charset="0"/>
              </a:endParaRPr>
            </a:p>
          </p:txBody>
        </p:sp>
      </p:grpSp>
      <p:grpSp>
        <p:nvGrpSpPr>
          <p:cNvPr id="27" name="Group 26"/>
          <p:cNvGrpSpPr/>
          <p:nvPr/>
        </p:nvGrpSpPr>
        <p:grpSpPr>
          <a:xfrm>
            <a:off x="4358070" y="3605052"/>
            <a:ext cx="6219893" cy="1384995"/>
            <a:chOff x="2051790" y="3408011"/>
            <a:chExt cx="3581496" cy="1611212"/>
          </a:xfrm>
        </p:grpSpPr>
        <p:sp>
          <p:nvSpPr>
            <p:cNvPr id="28" name="Speech Bubble: Rectangle with Corners Rounded 27"/>
            <p:cNvSpPr/>
            <p:nvPr/>
          </p:nvSpPr>
          <p:spPr>
            <a:xfrm>
              <a:off x="2099412" y="3429000"/>
              <a:ext cx="3533874" cy="1533104"/>
            </a:xfrm>
            <a:prstGeom prst="wedgeRoundRectCallout">
              <a:avLst>
                <a:gd name="adj1" fmla="val -60467"/>
                <a:gd name="adj2" fmla="val -16296"/>
                <a:gd name="adj3" fmla="val 16667"/>
              </a:avLst>
            </a:prstGeom>
            <a:solidFill>
              <a:schemeClr val="bg1"/>
            </a:solidFill>
            <a:ln w="28575">
              <a:solidFill>
                <a:srgbClr val="CB1D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800" b="1" dirty="0">
                <a:solidFill>
                  <a:srgbClr val="002060"/>
                </a:solidFill>
                <a:latin typeface="Cambria" panose="02040503050406030204" pitchFamily="18" charset="0"/>
                <a:ea typeface="Cambria" panose="02040503050406030204" pitchFamily="18" charset="0"/>
              </a:endParaRPr>
            </a:p>
          </p:txBody>
        </p:sp>
        <p:sp>
          <p:nvSpPr>
            <p:cNvPr id="29" name="TextBox 28"/>
            <p:cNvSpPr txBox="1"/>
            <p:nvPr/>
          </p:nvSpPr>
          <p:spPr>
            <a:xfrm>
              <a:off x="2051790" y="3408011"/>
              <a:ext cx="3534617" cy="1611212"/>
            </a:xfrm>
            <a:prstGeom prst="rect">
              <a:avLst/>
            </a:prstGeom>
            <a:noFill/>
          </p:spPr>
          <p:txBody>
            <a:bodyPr wrap="square" rtlCol="0">
              <a:spAutoFit/>
            </a:bodyPr>
            <a:lstStyle/>
            <a:p>
              <a:pPr algn="just" rtl="0">
                <a:spcBef>
                  <a:spcPts val="0"/>
                </a:spcBef>
                <a:spcAft>
                  <a:spcPts val="500"/>
                </a:spcAft>
              </a:pPr>
              <a:r>
                <a:rPr lang="vi-VN" sz="2800" b="1" i="0" u="none" strike="noStrike" dirty="0">
                  <a:solidFill>
                    <a:srgbClr val="002060"/>
                  </a:solidFill>
                  <a:effectLst/>
                  <a:latin typeface="Cambria" panose="02040503050406030204" pitchFamily="18" charset="0"/>
                  <a:ea typeface="Cambria" panose="02040503050406030204" pitchFamily="18" charset="0"/>
                </a:rPr>
                <a:t>Chúng ta nhìn thấy nhau và nhìn thấy đồ vật quanh ta cho thấy không khí có tính trong suốt.</a:t>
              </a:r>
              <a:endParaRPr lang="vi-VN" sz="2800" b="1" i="0" u="none" strike="noStrike" dirty="0">
                <a:solidFill>
                  <a:srgbClr val="002060"/>
                </a:solidFill>
                <a:effectLst/>
                <a:latin typeface="Cambria" panose="02040503050406030204" pitchFamily="18" charset="0"/>
                <a:ea typeface="Cambria" panose="02040503050406030204" pitchFamily="18" charset="0"/>
              </a:endParaRPr>
            </a:p>
          </p:txBody>
        </p:sp>
      </p:grpSp>
      <p:grpSp>
        <p:nvGrpSpPr>
          <p:cNvPr id="30" name="Group 29"/>
          <p:cNvGrpSpPr/>
          <p:nvPr/>
        </p:nvGrpSpPr>
        <p:grpSpPr>
          <a:xfrm>
            <a:off x="4358774" y="5193102"/>
            <a:ext cx="6829686" cy="1479023"/>
            <a:chOff x="2099412" y="3429000"/>
            <a:chExt cx="4340832" cy="2037634"/>
          </a:xfrm>
        </p:grpSpPr>
        <p:sp>
          <p:nvSpPr>
            <p:cNvPr id="31" name="Speech Bubble: Rectangle with Corners Rounded 30"/>
            <p:cNvSpPr/>
            <p:nvPr/>
          </p:nvSpPr>
          <p:spPr>
            <a:xfrm>
              <a:off x="2099412" y="3429000"/>
              <a:ext cx="4340832" cy="1533104"/>
            </a:xfrm>
            <a:prstGeom prst="wedgeRoundRectCallout">
              <a:avLst>
                <a:gd name="adj1" fmla="val -63718"/>
                <a:gd name="adj2" fmla="val -63638"/>
                <a:gd name="adj3" fmla="val 16667"/>
              </a:avLst>
            </a:prstGeom>
            <a:solidFill>
              <a:schemeClr val="bg1"/>
            </a:solidFill>
            <a:ln w="28575">
              <a:solidFill>
                <a:srgbClr val="CB1D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800" b="1">
                <a:solidFill>
                  <a:srgbClr val="002060"/>
                </a:solidFill>
                <a:latin typeface="Cambria" panose="02040503050406030204" pitchFamily="18" charset="0"/>
                <a:ea typeface="Cambria" panose="02040503050406030204" pitchFamily="18" charset="0"/>
              </a:endParaRPr>
            </a:p>
          </p:txBody>
        </p:sp>
        <p:sp>
          <p:nvSpPr>
            <p:cNvPr id="4036" name="TextBox 4035"/>
            <p:cNvSpPr txBox="1"/>
            <p:nvPr/>
          </p:nvSpPr>
          <p:spPr>
            <a:xfrm>
              <a:off x="2168081" y="3558541"/>
              <a:ext cx="4084633" cy="1908093"/>
            </a:xfrm>
            <a:prstGeom prst="rect">
              <a:avLst/>
            </a:prstGeom>
            <a:noFill/>
          </p:spPr>
          <p:txBody>
            <a:bodyPr wrap="square" rtlCol="0">
              <a:spAutoFit/>
            </a:bodyPr>
            <a:lstStyle/>
            <a:p>
              <a:pPr algn="just"/>
              <a:r>
                <a:rPr lang="en-US" sz="2800" b="1" i="0" u="none" strike="noStrike" dirty="0" err="1">
                  <a:solidFill>
                    <a:srgbClr val="002060"/>
                  </a:solidFill>
                  <a:effectLst/>
                  <a:latin typeface="Cambria" panose="02040503050406030204" pitchFamily="18" charset="0"/>
                  <a:ea typeface="Cambria" panose="02040503050406030204" pitchFamily="18" charset="0"/>
                </a:rPr>
                <a:t>Không</a:t>
              </a:r>
              <a:r>
                <a:rPr lang="en-US" sz="2800" b="1" i="0" u="none" strike="noStrike" dirty="0">
                  <a:solidFill>
                    <a:srgbClr val="002060"/>
                  </a:solidFill>
                  <a:effectLst/>
                  <a:latin typeface="Cambria" panose="02040503050406030204" pitchFamily="18" charset="0"/>
                  <a:ea typeface="Cambria" panose="02040503050406030204" pitchFamily="18" charset="0"/>
                </a:rPr>
                <a:t> </a:t>
              </a:r>
              <a:r>
                <a:rPr lang="en-US" sz="2800" b="1" i="0" u="none" strike="noStrike" dirty="0" err="1">
                  <a:solidFill>
                    <a:srgbClr val="002060"/>
                  </a:solidFill>
                  <a:effectLst/>
                  <a:latin typeface="Cambria" panose="02040503050406030204" pitchFamily="18" charset="0"/>
                  <a:ea typeface="Cambria" panose="02040503050406030204" pitchFamily="18" charset="0"/>
                </a:rPr>
                <a:t>khí</a:t>
              </a:r>
              <a:r>
                <a:rPr lang="en-US" sz="2800" b="1" i="0" u="none" strike="noStrike" dirty="0">
                  <a:solidFill>
                    <a:srgbClr val="002060"/>
                  </a:solidFill>
                  <a:effectLst/>
                  <a:latin typeface="Cambria" panose="02040503050406030204" pitchFamily="18" charset="0"/>
                  <a:ea typeface="Cambria" panose="02040503050406030204" pitchFamily="18" charset="0"/>
                </a:rPr>
                <a:t> </a:t>
              </a:r>
              <a:r>
                <a:rPr lang="en-US" sz="2800" b="1" i="0" u="none" strike="noStrike" dirty="0" err="1">
                  <a:solidFill>
                    <a:srgbClr val="002060"/>
                  </a:solidFill>
                  <a:effectLst/>
                  <a:latin typeface="Cambria" panose="02040503050406030204" pitchFamily="18" charset="0"/>
                  <a:ea typeface="Cambria" panose="02040503050406030204" pitchFamily="18" charset="0"/>
                </a:rPr>
                <a:t>không</a:t>
              </a:r>
              <a:r>
                <a:rPr lang="en-US" sz="2800" b="1" i="0" u="none" strike="noStrike" dirty="0">
                  <a:solidFill>
                    <a:srgbClr val="002060"/>
                  </a:solidFill>
                  <a:effectLst/>
                  <a:latin typeface="Cambria" panose="02040503050406030204" pitchFamily="18" charset="0"/>
                  <a:ea typeface="Cambria" panose="02040503050406030204" pitchFamily="18" charset="0"/>
                </a:rPr>
                <a:t> </a:t>
              </a:r>
              <a:r>
                <a:rPr lang="en-US" sz="2800" b="1" i="0" u="none" strike="noStrike" dirty="0" err="1">
                  <a:solidFill>
                    <a:srgbClr val="002060"/>
                  </a:solidFill>
                  <a:effectLst/>
                  <a:latin typeface="Cambria" panose="02040503050406030204" pitchFamily="18" charset="0"/>
                  <a:ea typeface="Cambria" panose="02040503050406030204" pitchFamily="18" charset="0"/>
                </a:rPr>
                <a:t>có</a:t>
              </a:r>
              <a:r>
                <a:rPr lang="en-US" sz="2800" b="1" i="0" u="none" strike="noStrike" dirty="0">
                  <a:solidFill>
                    <a:srgbClr val="002060"/>
                  </a:solidFill>
                  <a:effectLst/>
                  <a:latin typeface="Cambria" panose="02040503050406030204" pitchFamily="18" charset="0"/>
                  <a:ea typeface="Cambria" panose="02040503050406030204" pitchFamily="18" charset="0"/>
                </a:rPr>
                <a:t> </a:t>
              </a:r>
              <a:r>
                <a:rPr lang="en-US" sz="2800" b="1" i="0" u="none" strike="noStrike" dirty="0" err="1">
                  <a:solidFill>
                    <a:srgbClr val="002060"/>
                  </a:solidFill>
                  <a:effectLst/>
                  <a:latin typeface="Cambria" panose="02040503050406030204" pitchFamily="18" charset="0"/>
                  <a:ea typeface="Cambria" panose="02040503050406030204" pitchFamily="18" charset="0"/>
                </a:rPr>
                <a:t>hình</a:t>
              </a:r>
              <a:r>
                <a:rPr lang="en-US" sz="2800" b="1" i="0" u="none" strike="noStrike" dirty="0">
                  <a:solidFill>
                    <a:srgbClr val="002060"/>
                  </a:solidFill>
                  <a:effectLst/>
                  <a:latin typeface="Cambria" panose="02040503050406030204" pitchFamily="18" charset="0"/>
                  <a:ea typeface="Cambria" panose="02040503050406030204" pitchFamily="18" charset="0"/>
                </a:rPr>
                <a:t> </a:t>
              </a:r>
              <a:r>
                <a:rPr lang="en-US" sz="2800" b="1" i="0" u="none" strike="noStrike" dirty="0" err="1">
                  <a:solidFill>
                    <a:srgbClr val="002060"/>
                  </a:solidFill>
                  <a:effectLst/>
                  <a:latin typeface="Cambria" panose="02040503050406030204" pitchFamily="18" charset="0"/>
                  <a:ea typeface="Cambria" panose="02040503050406030204" pitchFamily="18" charset="0"/>
                </a:rPr>
                <a:t>dạng</a:t>
              </a:r>
              <a:r>
                <a:rPr lang="en-US" sz="2800" b="1" i="0" u="none" strike="noStrike" dirty="0">
                  <a:solidFill>
                    <a:srgbClr val="002060"/>
                  </a:solidFill>
                  <a:effectLst/>
                  <a:latin typeface="Cambria" panose="02040503050406030204" pitchFamily="18" charset="0"/>
                  <a:ea typeface="Cambria" panose="02040503050406030204" pitchFamily="18" charset="0"/>
                </a:rPr>
                <a:t> </a:t>
              </a:r>
              <a:r>
                <a:rPr lang="en-US" sz="2800" b="1" i="0" u="none" strike="noStrike" dirty="0" err="1">
                  <a:solidFill>
                    <a:srgbClr val="002060"/>
                  </a:solidFill>
                  <a:effectLst/>
                  <a:latin typeface="Cambria" panose="02040503050406030204" pitchFamily="18" charset="0"/>
                  <a:ea typeface="Cambria" panose="02040503050406030204" pitchFamily="18" charset="0"/>
                </a:rPr>
                <a:t>nhất</a:t>
              </a:r>
              <a:r>
                <a:rPr lang="en-US" sz="2800" b="1" i="0" u="none" strike="noStrike" dirty="0">
                  <a:solidFill>
                    <a:srgbClr val="002060"/>
                  </a:solidFill>
                  <a:effectLst/>
                  <a:latin typeface="Cambria" panose="02040503050406030204" pitchFamily="18" charset="0"/>
                  <a:ea typeface="Cambria" panose="02040503050406030204" pitchFamily="18" charset="0"/>
                </a:rPr>
                <a:t> </a:t>
              </a:r>
              <a:r>
                <a:rPr lang="en-US" sz="2800" b="1" i="0" u="none" strike="noStrike" dirty="0" err="1">
                  <a:solidFill>
                    <a:srgbClr val="002060"/>
                  </a:solidFill>
                  <a:effectLst/>
                  <a:latin typeface="Cambria" panose="02040503050406030204" pitchFamily="18" charset="0"/>
                  <a:ea typeface="Cambria" panose="02040503050406030204" pitchFamily="18" charset="0"/>
                </a:rPr>
                <a:t>định</a:t>
              </a:r>
              <a:r>
                <a:rPr lang="en-US" sz="2800" b="1" i="0" u="none" strike="noStrike" dirty="0">
                  <a:solidFill>
                    <a:srgbClr val="002060"/>
                  </a:solidFill>
                  <a:effectLst/>
                  <a:latin typeface="Cambria" panose="02040503050406030204" pitchFamily="18" charset="0"/>
                  <a:ea typeface="Cambria" panose="02040503050406030204" pitchFamily="18" charset="0"/>
                </a:rPr>
                <a:t>, </a:t>
              </a:r>
              <a:r>
                <a:rPr lang="en-US" sz="2800" b="1" i="0" u="none" strike="noStrike" dirty="0" err="1">
                  <a:solidFill>
                    <a:srgbClr val="002060"/>
                  </a:solidFill>
                  <a:effectLst/>
                  <a:latin typeface="Cambria" panose="02040503050406030204" pitchFamily="18" charset="0"/>
                  <a:ea typeface="Cambria" panose="02040503050406030204" pitchFamily="18" charset="0"/>
                </a:rPr>
                <a:t>nó</a:t>
              </a:r>
              <a:r>
                <a:rPr lang="en-US" sz="2800" b="1" i="0" u="none" strike="noStrike" dirty="0">
                  <a:solidFill>
                    <a:srgbClr val="002060"/>
                  </a:solidFill>
                  <a:effectLst/>
                  <a:latin typeface="Cambria" panose="02040503050406030204" pitchFamily="18" charset="0"/>
                  <a:ea typeface="Cambria" panose="02040503050406030204" pitchFamily="18" charset="0"/>
                </a:rPr>
                <a:t> </a:t>
              </a:r>
              <a:r>
                <a:rPr lang="en-US" sz="2800" b="1" i="0" u="none" strike="noStrike" dirty="0" err="1">
                  <a:solidFill>
                    <a:srgbClr val="002060"/>
                  </a:solidFill>
                  <a:effectLst/>
                  <a:latin typeface="Cambria" panose="02040503050406030204" pitchFamily="18" charset="0"/>
                  <a:ea typeface="Cambria" panose="02040503050406030204" pitchFamily="18" charset="0"/>
                </a:rPr>
                <a:t>có</a:t>
              </a:r>
              <a:r>
                <a:rPr lang="en-US" sz="2800" b="1" i="0" u="none" strike="noStrike" dirty="0">
                  <a:solidFill>
                    <a:srgbClr val="002060"/>
                  </a:solidFill>
                  <a:effectLst/>
                  <a:latin typeface="Cambria" panose="02040503050406030204" pitchFamily="18" charset="0"/>
                  <a:ea typeface="Cambria" panose="02040503050406030204" pitchFamily="18" charset="0"/>
                </a:rPr>
                <a:t> </a:t>
              </a:r>
              <a:r>
                <a:rPr lang="en-US" sz="2800" b="1" i="0" u="none" strike="noStrike" dirty="0" err="1">
                  <a:solidFill>
                    <a:srgbClr val="002060"/>
                  </a:solidFill>
                  <a:effectLst/>
                  <a:latin typeface="Cambria" panose="02040503050406030204" pitchFamily="18" charset="0"/>
                  <a:ea typeface="Cambria" panose="02040503050406030204" pitchFamily="18" charset="0"/>
                </a:rPr>
                <a:t>hình</a:t>
              </a:r>
              <a:r>
                <a:rPr lang="en-US" sz="2800" b="1" i="0" u="none" strike="noStrike" dirty="0">
                  <a:solidFill>
                    <a:srgbClr val="002060"/>
                  </a:solidFill>
                  <a:effectLst/>
                  <a:latin typeface="Cambria" panose="02040503050406030204" pitchFamily="18" charset="0"/>
                  <a:ea typeface="Cambria" panose="02040503050406030204" pitchFamily="18" charset="0"/>
                </a:rPr>
                <a:t> </a:t>
              </a:r>
              <a:r>
                <a:rPr lang="en-US" sz="2800" b="1" i="0" u="none" strike="noStrike" dirty="0" err="1">
                  <a:solidFill>
                    <a:srgbClr val="002060"/>
                  </a:solidFill>
                  <a:effectLst/>
                  <a:latin typeface="Cambria" panose="02040503050406030204" pitchFamily="18" charset="0"/>
                  <a:ea typeface="Cambria" panose="02040503050406030204" pitchFamily="18" charset="0"/>
                </a:rPr>
                <a:t>dạng</a:t>
              </a:r>
              <a:r>
                <a:rPr lang="en-US" sz="2800" b="1" i="0" u="none" strike="noStrike" dirty="0">
                  <a:solidFill>
                    <a:srgbClr val="002060"/>
                  </a:solidFill>
                  <a:effectLst/>
                  <a:latin typeface="Cambria" panose="02040503050406030204" pitchFamily="18" charset="0"/>
                  <a:ea typeface="Cambria" panose="02040503050406030204" pitchFamily="18" charset="0"/>
                </a:rPr>
                <a:t> </a:t>
              </a:r>
              <a:r>
                <a:rPr lang="en-US" sz="2800" b="1" i="0" u="none" strike="noStrike" dirty="0" err="1">
                  <a:solidFill>
                    <a:srgbClr val="002060"/>
                  </a:solidFill>
                  <a:effectLst/>
                  <a:latin typeface="Cambria" panose="02040503050406030204" pitchFamily="18" charset="0"/>
                  <a:ea typeface="Cambria" panose="02040503050406030204" pitchFamily="18" charset="0"/>
                </a:rPr>
                <a:t>của</a:t>
              </a:r>
              <a:r>
                <a:rPr lang="en-US" sz="2800" b="1" i="0" u="none" strike="noStrike" dirty="0">
                  <a:solidFill>
                    <a:srgbClr val="002060"/>
                  </a:solidFill>
                  <a:effectLst/>
                  <a:latin typeface="Cambria" panose="02040503050406030204" pitchFamily="18" charset="0"/>
                  <a:ea typeface="Cambria" panose="02040503050406030204" pitchFamily="18" charset="0"/>
                </a:rPr>
                <a:t> </a:t>
              </a:r>
              <a:r>
                <a:rPr lang="en-US" sz="2800" b="1" i="0" u="none" strike="noStrike" dirty="0" err="1">
                  <a:solidFill>
                    <a:srgbClr val="002060"/>
                  </a:solidFill>
                  <a:effectLst/>
                  <a:latin typeface="Cambria" panose="02040503050406030204" pitchFamily="18" charset="0"/>
                  <a:ea typeface="Cambria" panose="02040503050406030204" pitchFamily="18" charset="0"/>
                </a:rPr>
                <a:t>vật</a:t>
              </a:r>
              <a:r>
                <a:rPr lang="en-US" sz="2800" b="1" i="0" u="none" strike="noStrike" dirty="0">
                  <a:solidFill>
                    <a:srgbClr val="002060"/>
                  </a:solidFill>
                  <a:effectLst/>
                  <a:latin typeface="Cambria" panose="02040503050406030204" pitchFamily="18" charset="0"/>
                  <a:ea typeface="Cambria" panose="02040503050406030204" pitchFamily="18" charset="0"/>
                </a:rPr>
                <a:t> </a:t>
              </a:r>
              <a:r>
                <a:rPr lang="en-US" sz="2800" b="1" i="0" u="none" strike="noStrike" dirty="0" err="1">
                  <a:solidFill>
                    <a:srgbClr val="002060"/>
                  </a:solidFill>
                  <a:effectLst/>
                  <a:latin typeface="Cambria" panose="02040503050406030204" pitchFamily="18" charset="0"/>
                  <a:ea typeface="Cambria" panose="02040503050406030204" pitchFamily="18" charset="0"/>
                </a:rPr>
                <a:t>chứa</a:t>
              </a:r>
              <a:r>
                <a:rPr lang="en-US" sz="2800" b="1" i="0" u="none" strike="noStrike" dirty="0">
                  <a:solidFill>
                    <a:srgbClr val="002060"/>
                  </a:solidFill>
                  <a:effectLst/>
                  <a:latin typeface="Cambria" panose="02040503050406030204" pitchFamily="18" charset="0"/>
                  <a:ea typeface="Cambria" panose="02040503050406030204" pitchFamily="18" charset="0"/>
                </a:rPr>
                <a:t> </a:t>
              </a:r>
              <a:r>
                <a:rPr lang="en-US" sz="2800" b="1" i="0" u="none" strike="noStrike" dirty="0" err="1">
                  <a:solidFill>
                    <a:srgbClr val="002060"/>
                  </a:solidFill>
                  <a:effectLst/>
                  <a:latin typeface="Cambria" panose="02040503050406030204" pitchFamily="18" charset="0"/>
                  <a:ea typeface="Cambria" panose="02040503050406030204" pitchFamily="18" charset="0"/>
                </a:rPr>
                <a:t>nó</a:t>
              </a:r>
              <a:r>
                <a:rPr lang="en-US" sz="2800" b="1" i="0" u="none" strike="noStrike" dirty="0">
                  <a:solidFill>
                    <a:srgbClr val="002060"/>
                  </a:solidFill>
                  <a:effectLst/>
                  <a:latin typeface="Cambria" panose="02040503050406030204" pitchFamily="18" charset="0"/>
                  <a:ea typeface="Cambria" panose="02040503050406030204" pitchFamily="18" charset="0"/>
                </a:rPr>
                <a:t>.</a:t>
              </a:r>
              <a:endParaRPr lang="en-US" sz="4000" b="1" dirty="0">
                <a:solidFill>
                  <a:srgbClr val="002060"/>
                </a:solidFill>
                <a:latin typeface="Cambria" panose="02040503050406030204" pitchFamily="18" charset="0"/>
                <a:ea typeface="Cambria" panose="02040503050406030204" pitchFamily="18" charset="0"/>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arn(inVertical)">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barn(inVertical)">
                                      <p:cBhvr>
                                        <p:cTn id="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4"/>
          <p:cNvPicPr>
            <a:picLocks noChangeAspect="1"/>
          </p:cNvPicPr>
          <p:nvPr/>
        </p:nvPicPr>
        <p:blipFill rotWithShape="1">
          <a:blip r:embed="rId1">
            <a:duotone>
              <a:schemeClr val="bg2">
                <a:shade val="45000"/>
                <a:satMod val="135000"/>
              </a:schemeClr>
              <a:prstClr val="white"/>
            </a:duotone>
            <a:extLst>
              <a:ext uri="{28A0092B-C50C-407E-A947-70E740481C1C}">
                <a14:useLocalDpi xmlns:a14="http://schemas.microsoft.com/office/drawing/2010/main" val="0"/>
              </a:ext>
            </a:extLst>
          </a:blip>
          <a:srcRect b="20623"/>
          <a:stretch>
            <a:fillRect/>
          </a:stretch>
        </p:blipFill>
        <p:spPr>
          <a:xfrm>
            <a:off x="-64040" y="4237409"/>
            <a:ext cx="12408439" cy="2903564"/>
          </a:xfrm>
          <a:prstGeom prst="rect">
            <a:avLst/>
          </a:prstGeom>
        </p:spPr>
      </p:pic>
      <p:sp>
        <p:nvSpPr>
          <p:cNvPr id="3" name="Content Placeholder 2"/>
          <p:cNvSpPr>
            <a:spLocks noGrp="1"/>
          </p:cNvSpPr>
          <p:nvPr>
            <p:ph sz="quarter" idx="4294967295"/>
          </p:nvPr>
        </p:nvSpPr>
        <p:spPr>
          <a:xfrm>
            <a:off x="3236591" y="1382668"/>
            <a:ext cx="3888109" cy="3055982"/>
          </a:xfrm>
          <a:prstGeom prst="rect">
            <a:avLst/>
          </a:prstGeom>
        </p:spPr>
        <p:txBody>
          <a:bodyPr>
            <a:noAutofit/>
          </a:bodyPr>
          <a:lstStyle/>
          <a:p>
            <a:pPr algn="just">
              <a:lnSpc>
                <a:spcPct val="120000"/>
              </a:lnSpc>
            </a:pPr>
            <a:r>
              <a:rPr lang="vi-VN" sz="3200" b="1" u="sng" dirty="0">
                <a:cs typeface="Arial" panose="020B0604020202020204" pitchFamily="34" charset="0"/>
              </a:rPr>
              <a:t>Tiến hành</a:t>
            </a:r>
            <a:r>
              <a:rPr lang="vi-VN" sz="3200" b="1" dirty="0">
                <a:cs typeface="Arial" panose="020B0604020202020204" pitchFamily="34" charset="0"/>
              </a:rPr>
              <a:t>: Bịt kín đầu bơm tiêm rồi dùng ngón tay ấn ruột bơm tiêm vào sâu</a:t>
            </a:r>
            <a:r>
              <a:rPr lang="en-US" sz="3200" b="1" dirty="0">
                <a:cs typeface="Arial" panose="020B0604020202020204" pitchFamily="34" charset="0"/>
              </a:rPr>
              <a:t> </a:t>
            </a:r>
            <a:r>
              <a:rPr lang="vi-VN" sz="3200" b="1" dirty="0">
                <a:cs typeface="Arial" panose="020B0604020202020204" pitchFamily="34" charset="0"/>
              </a:rPr>
              <a:t>trong vỏ bơm tiêm (Hình 4b), sau đó thả tay ra (Hình 4c).</a:t>
            </a:r>
            <a:endParaRPr lang="vi-VN" sz="3200" b="1" dirty="0">
              <a:cs typeface="Arial" panose="020B0604020202020204" pitchFamily="34" charset="0"/>
            </a:endParaRPr>
          </a:p>
        </p:txBody>
      </p:sp>
      <p:sp>
        <p:nvSpPr>
          <p:cNvPr id="11" name="矩形: 圆角 16"/>
          <p:cNvSpPr/>
          <p:nvPr/>
        </p:nvSpPr>
        <p:spPr>
          <a:xfrm>
            <a:off x="2424806" y="140287"/>
            <a:ext cx="6995420" cy="897949"/>
          </a:xfrm>
          <a:prstGeom prst="roundRect">
            <a:avLst>
              <a:gd name="adj" fmla="val 50000"/>
            </a:avLst>
          </a:prstGeom>
          <a:solidFill>
            <a:schemeClr val="bg1"/>
          </a:solidFill>
          <a:ln>
            <a:noFill/>
          </a:ln>
          <a:effectLst>
            <a:outerShdw blurRad="50800" dist="38100" dir="2700000" algn="tl" rotWithShape="0">
              <a:srgbClr val="DB4D5B">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2" name="Title 1"/>
          <p:cNvSpPr txBox="1"/>
          <p:nvPr/>
        </p:nvSpPr>
        <p:spPr>
          <a:xfrm>
            <a:off x="3032696" y="174955"/>
            <a:ext cx="6387529" cy="7050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vi-VN" sz="4000" b="1" i="0" u="none" strike="noStrike" kern="1200" cap="none" spc="0" normalizeH="0" baseline="0" noProof="0" dirty="0">
                <a:ln>
                  <a:noFill/>
                </a:ln>
                <a:solidFill>
                  <a:srgbClr val="FF2A2C"/>
                </a:solidFill>
                <a:effectLst/>
                <a:uLnTx/>
                <a:uFillTx/>
                <a:latin typeface="Cambria" panose="02040503050406030204" pitchFamily="18" charset="0"/>
                <a:ea typeface="Cambria" panose="02040503050406030204" pitchFamily="18" charset="0"/>
                <a:cs typeface="Times New Roman" panose="02020603050405020304" pitchFamily="18" charset="0"/>
              </a:rPr>
              <a:t>3. Chuẩn bị: 1 bơm tiêm.</a:t>
            </a:r>
            <a:endParaRPr kumimoji="0" lang="vi-VN" sz="4000" b="1" i="0" u="none" strike="noStrike" kern="1200" cap="none" spc="0" normalizeH="0" baseline="0" noProof="0" dirty="0">
              <a:ln>
                <a:noFill/>
              </a:ln>
              <a:solidFill>
                <a:srgbClr val="FF2A2C"/>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pic>
        <p:nvPicPr>
          <p:cNvPr id="14"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3321" y="1"/>
            <a:ext cx="2898679" cy="2125980"/>
          </a:xfrm>
          <a:prstGeom prst="rect">
            <a:avLst/>
          </a:prstGeom>
        </p:spPr>
      </p:pic>
      <p:pic>
        <p:nvPicPr>
          <p:cNvPr id="4" name="Picture 3"/>
          <p:cNvPicPr>
            <a:picLocks noChangeAspect="1"/>
          </p:cNvPicPr>
          <p:nvPr/>
        </p:nvPicPr>
        <p:blipFill>
          <a:blip r:embed="rId3"/>
          <a:stretch>
            <a:fillRect/>
          </a:stretch>
        </p:blipFill>
        <p:spPr>
          <a:xfrm>
            <a:off x="100012" y="1747837"/>
            <a:ext cx="2905125" cy="3914775"/>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pic>
        <p:nvPicPr>
          <p:cNvPr id="8" name="Picture 7"/>
          <p:cNvPicPr>
            <a:picLocks noChangeAspect="1"/>
          </p:cNvPicPr>
          <p:nvPr/>
        </p:nvPicPr>
        <p:blipFill>
          <a:blip r:embed="rId4"/>
          <a:stretch>
            <a:fillRect/>
          </a:stretch>
        </p:blipFill>
        <p:spPr>
          <a:xfrm>
            <a:off x="7400924" y="1609726"/>
            <a:ext cx="4701271" cy="382905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par>
                                <p:cTn id="11" presetID="2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22" presetClass="entr" presetSubtype="4"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down)">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wipe(down)">
                                      <p:cBhvr>
                                        <p:cTn id="28" dur="500"/>
                                        <p:tgtEl>
                                          <p:spTgt spid="3">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animBg="1"/>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93839" y="1178620"/>
            <a:ext cx="6387935" cy="5445224"/>
          </a:xfrm>
          <a:custGeom>
            <a:avLst/>
            <a:gdLst>
              <a:gd name="connsiteX0" fmla="*/ 0 w 6387935"/>
              <a:gd name="connsiteY0" fmla="*/ 907555 h 5445224"/>
              <a:gd name="connsiteX1" fmla="*/ 907555 w 6387935"/>
              <a:gd name="connsiteY1" fmla="*/ 0 h 5445224"/>
              <a:gd name="connsiteX2" fmla="*/ 1433430 w 6387935"/>
              <a:gd name="connsiteY2" fmla="*/ 0 h 5445224"/>
              <a:gd name="connsiteX3" fmla="*/ 1959305 w 6387935"/>
              <a:gd name="connsiteY3" fmla="*/ 0 h 5445224"/>
              <a:gd name="connsiteX4" fmla="*/ 2439451 w 6387935"/>
              <a:gd name="connsiteY4" fmla="*/ 0 h 5445224"/>
              <a:gd name="connsiteX5" fmla="*/ 3011055 w 6387935"/>
              <a:gd name="connsiteY5" fmla="*/ 0 h 5445224"/>
              <a:gd name="connsiteX6" fmla="*/ 3582658 w 6387935"/>
              <a:gd name="connsiteY6" fmla="*/ 0 h 5445224"/>
              <a:gd name="connsiteX7" fmla="*/ 4062804 w 6387935"/>
              <a:gd name="connsiteY7" fmla="*/ 0 h 5445224"/>
              <a:gd name="connsiteX8" fmla="*/ 4634407 w 6387935"/>
              <a:gd name="connsiteY8" fmla="*/ 0 h 5445224"/>
              <a:gd name="connsiteX9" fmla="*/ 5480380 w 6387935"/>
              <a:gd name="connsiteY9" fmla="*/ 0 h 5445224"/>
              <a:gd name="connsiteX10" fmla="*/ 6387935 w 6387935"/>
              <a:gd name="connsiteY10" fmla="*/ 907555 h 5445224"/>
              <a:gd name="connsiteX11" fmla="*/ 6387935 w 6387935"/>
              <a:gd name="connsiteY11" fmla="*/ 1389842 h 5445224"/>
              <a:gd name="connsiteX12" fmla="*/ 6387935 w 6387935"/>
              <a:gd name="connsiteY12" fmla="*/ 1799526 h 5445224"/>
              <a:gd name="connsiteX13" fmla="*/ 6387935 w 6387935"/>
              <a:gd name="connsiteY13" fmla="*/ 2318114 h 5445224"/>
              <a:gd name="connsiteX14" fmla="*/ 6387935 w 6387935"/>
              <a:gd name="connsiteY14" fmla="*/ 2727798 h 5445224"/>
              <a:gd name="connsiteX15" fmla="*/ 6387935 w 6387935"/>
              <a:gd name="connsiteY15" fmla="*/ 3210084 h 5445224"/>
              <a:gd name="connsiteX16" fmla="*/ 6387935 w 6387935"/>
              <a:gd name="connsiteY16" fmla="*/ 3692371 h 5445224"/>
              <a:gd name="connsiteX17" fmla="*/ 6387935 w 6387935"/>
              <a:gd name="connsiteY17" fmla="*/ 4537669 h 5445224"/>
              <a:gd name="connsiteX18" fmla="*/ 5480380 w 6387935"/>
              <a:gd name="connsiteY18" fmla="*/ 5445224 h 5445224"/>
              <a:gd name="connsiteX19" fmla="*/ 5045962 w 6387935"/>
              <a:gd name="connsiteY19" fmla="*/ 5445224 h 5445224"/>
              <a:gd name="connsiteX20" fmla="*/ 4520087 w 6387935"/>
              <a:gd name="connsiteY20" fmla="*/ 5445224 h 5445224"/>
              <a:gd name="connsiteX21" fmla="*/ 4039940 w 6387935"/>
              <a:gd name="connsiteY21" fmla="*/ 5445224 h 5445224"/>
              <a:gd name="connsiteX22" fmla="*/ 3514065 w 6387935"/>
              <a:gd name="connsiteY22" fmla="*/ 5445224 h 5445224"/>
              <a:gd name="connsiteX23" fmla="*/ 2942462 w 6387935"/>
              <a:gd name="connsiteY23" fmla="*/ 5445224 h 5445224"/>
              <a:gd name="connsiteX24" fmla="*/ 2279403 w 6387935"/>
              <a:gd name="connsiteY24" fmla="*/ 5445224 h 5445224"/>
              <a:gd name="connsiteX25" fmla="*/ 1662071 w 6387935"/>
              <a:gd name="connsiteY25" fmla="*/ 5445224 h 5445224"/>
              <a:gd name="connsiteX26" fmla="*/ 907555 w 6387935"/>
              <a:gd name="connsiteY26" fmla="*/ 5445224 h 5445224"/>
              <a:gd name="connsiteX27" fmla="*/ 0 w 6387935"/>
              <a:gd name="connsiteY27" fmla="*/ 4537669 h 5445224"/>
              <a:gd name="connsiteX28" fmla="*/ 0 w 6387935"/>
              <a:gd name="connsiteY28" fmla="*/ 4055382 h 5445224"/>
              <a:gd name="connsiteX29" fmla="*/ 0 w 6387935"/>
              <a:gd name="connsiteY29" fmla="*/ 3500494 h 5445224"/>
              <a:gd name="connsiteX30" fmla="*/ 0 w 6387935"/>
              <a:gd name="connsiteY30" fmla="*/ 3090809 h 5445224"/>
              <a:gd name="connsiteX31" fmla="*/ 0 w 6387935"/>
              <a:gd name="connsiteY31" fmla="*/ 2535920 h 5445224"/>
              <a:gd name="connsiteX32" fmla="*/ 0 w 6387935"/>
              <a:gd name="connsiteY32" fmla="*/ 2126236 h 5445224"/>
              <a:gd name="connsiteX33" fmla="*/ 0 w 6387935"/>
              <a:gd name="connsiteY33" fmla="*/ 1535046 h 5445224"/>
              <a:gd name="connsiteX34" fmla="*/ 0 w 6387935"/>
              <a:gd name="connsiteY34" fmla="*/ 907555 h 5445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387935" h="5445224" fill="none" extrusionOk="0">
                <a:moveTo>
                  <a:pt x="0" y="907555"/>
                </a:moveTo>
                <a:cubicBezTo>
                  <a:pt x="-36141" y="337871"/>
                  <a:pt x="372135" y="-12693"/>
                  <a:pt x="907555" y="0"/>
                </a:cubicBezTo>
                <a:cubicBezTo>
                  <a:pt x="1031639" y="-61535"/>
                  <a:pt x="1320840" y="12703"/>
                  <a:pt x="1433430" y="0"/>
                </a:cubicBezTo>
                <a:cubicBezTo>
                  <a:pt x="1546021" y="-12703"/>
                  <a:pt x="1834065" y="31863"/>
                  <a:pt x="1959305" y="0"/>
                </a:cubicBezTo>
                <a:cubicBezTo>
                  <a:pt x="2084546" y="-31863"/>
                  <a:pt x="2294275" y="20829"/>
                  <a:pt x="2439451" y="0"/>
                </a:cubicBezTo>
                <a:cubicBezTo>
                  <a:pt x="2584627" y="-20829"/>
                  <a:pt x="2769429" y="4179"/>
                  <a:pt x="3011055" y="0"/>
                </a:cubicBezTo>
                <a:cubicBezTo>
                  <a:pt x="3252681" y="-4179"/>
                  <a:pt x="3332678" y="22439"/>
                  <a:pt x="3582658" y="0"/>
                </a:cubicBezTo>
                <a:cubicBezTo>
                  <a:pt x="3832638" y="-22439"/>
                  <a:pt x="3823163" y="40076"/>
                  <a:pt x="4062804" y="0"/>
                </a:cubicBezTo>
                <a:cubicBezTo>
                  <a:pt x="4302445" y="-40076"/>
                  <a:pt x="4463083" y="845"/>
                  <a:pt x="4634407" y="0"/>
                </a:cubicBezTo>
                <a:cubicBezTo>
                  <a:pt x="4805731" y="-845"/>
                  <a:pt x="5060911" y="6860"/>
                  <a:pt x="5480380" y="0"/>
                </a:cubicBezTo>
                <a:cubicBezTo>
                  <a:pt x="5935654" y="16843"/>
                  <a:pt x="6261058" y="351105"/>
                  <a:pt x="6387935" y="907555"/>
                </a:cubicBezTo>
                <a:cubicBezTo>
                  <a:pt x="6432566" y="1027569"/>
                  <a:pt x="6377246" y="1184778"/>
                  <a:pt x="6387935" y="1389842"/>
                </a:cubicBezTo>
                <a:cubicBezTo>
                  <a:pt x="6398624" y="1594906"/>
                  <a:pt x="6345222" y="1668028"/>
                  <a:pt x="6387935" y="1799526"/>
                </a:cubicBezTo>
                <a:cubicBezTo>
                  <a:pt x="6430648" y="1931024"/>
                  <a:pt x="6358192" y="2114632"/>
                  <a:pt x="6387935" y="2318114"/>
                </a:cubicBezTo>
                <a:cubicBezTo>
                  <a:pt x="6417678" y="2521596"/>
                  <a:pt x="6365565" y="2626197"/>
                  <a:pt x="6387935" y="2727798"/>
                </a:cubicBezTo>
                <a:cubicBezTo>
                  <a:pt x="6410305" y="2829399"/>
                  <a:pt x="6331991" y="3035429"/>
                  <a:pt x="6387935" y="3210084"/>
                </a:cubicBezTo>
                <a:cubicBezTo>
                  <a:pt x="6443879" y="3384739"/>
                  <a:pt x="6361576" y="3543676"/>
                  <a:pt x="6387935" y="3692371"/>
                </a:cubicBezTo>
                <a:cubicBezTo>
                  <a:pt x="6414294" y="3841066"/>
                  <a:pt x="6334795" y="4206239"/>
                  <a:pt x="6387935" y="4537669"/>
                </a:cubicBezTo>
                <a:cubicBezTo>
                  <a:pt x="6443126" y="4982744"/>
                  <a:pt x="5936060" y="5455930"/>
                  <a:pt x="5480380" y="5445224"/>
                </a:cubicBezTo>
                <a:cubicBezTo>
                  <a:pt x="5371257" y="5496546"/>
                  <a:pt x="5241558" y="5429731"/>
                  <a:pt x="5045962" y="5445224"/>
                </a:cubicBezTo>
                <a:cubicBezTo>
                  <a:pt x="4850366" y="5460717"/>
                  <a:pt x="4632929" y="5399036"/>
                  <a:pt x="4520087" y="5445224"/>
                </a:cubicBezTo>
                <a:cubicBezTo>
                  <a:pt x="4407245" y="5491412"/>
                  <a:pt x="4241130" y="5423279"/>
                  <a:pt x="4039940" y="5445224"/>
                </a:cubicBezTo>
                <a:cubicBezTo>
                  <a:pt x="3838750" y="5467169"/>
                  <a:pt x="3746948" y="5386718"/>
                  <a:pt x="3514065" y="5445224"/>
                </a:cubicBezTo>
                <a:cubicBezTo>
                  <a:pt x="3281183" y="5503730"/>
                  <a:pt x="3108789" y="5406508"/>
                  <a:pt x="2942462" y="5445224"/>
                </a:cubicBezTo>
                <a:cubicBezTo>
                  <a:pt x="2776135" y="5483940"/>
                  <a:pt x="2525297" y="5420012"/>
                  <a:pt x="2279403" y="5445224"/>
                </a:cubicBezTo>
                <a:cubicBezTo>
                  <a:pt x="2033509" y="5470436"/>
                  <a:pt x="1840874" y="5403169"/>
                  <a:pt x="1662071" y="5445224"/>
                </a:cubicBezTo>
                <a:cubicBezTo>
                  <a:pt x="1483268" y="5487279"/>
                  <a:pt x="1108811" y="5443368"/>
                  <a:pt x="907555" y="5445224"/>
                </a:cubicBezTo>
                <a:cubicBezTo>
                  <a:pt x="403186" y="5498322"/>
                  <a:pt x="43445" y="5014336"/>
                  <a:pt x="0" y="4537669"/>
                </a:cubicBezTo>
                <a:cubicBezTo>
                  <a:pt x="-57321" y="4370212"/>
                  <a:pt x="51061" y="4281543"/>
                  <a:pt x="0" y="4055382"/>
                </a:cubicBezTo>
                <a:cubicBezTo>
                  <a:pt x="-51061" y="3829221"/>
                  <a:pt x="5072" y="3663059"/>
                  <a:pt x="0" y="3500494"/>
                </a:cubicBezTo>
                <a:cubicBezTo>
                  <a:pt x="-5072" y="3337929"/>
                  <a:pt x="3675" y="3292579"/>
                  <a:pt x="0" y="3090809"/>
                </a:cubicBezTo>
                <a:cubicBezTo>
                  <a:pt x="-3675" y="2889040"/>
                  <a:pt x="49241" y="2714849"/>
                  <a:pt x="0" y="2535920"/>
                </a:cubicBezTo>
                <a:cubicBezTo>
                  <a:pt x="-49241" y="2356991"/>
                  <a:pt x="25385" y="2325364"/>
                  <a:pt x="0" y="2126236"/>
                </a:cubicBezTo>
                <a:cubicBezTo>
                  <a:pt x="-25385" y="1927108"/>
                  <a:pt x="67938" y="1802619"/>
                  <a:pt x="0" y="1535046"/>
                </a:cubicBezTo>
                <a:cubicBezTo>
                  <a:pt x="-67938" y="1267473"/>
                  <a:pt x="27280" y="1064194"/>
                  <a:pt x="0" y="907555"/>
                </a:cubicBezTo>
                <a:close/>
              </a:path>
              <a:path w="6387935" h="5445224" stroke="0" extrusionOk="0">
                <a:moveTo>
                  <a:pt x="0" y="907555"/>
                </a:moveTo>
                <a:cubicBezTo>
                  <a:pt x="-11685" y="490720"/>
                  <a:pt x="419250" y="-126085"/>
                  <a:pt x="907555" y="0"/>
                </a:cubicBezTo>
                <a:cubicBezTo>
                  <a:pt x="1161741" y="-59709"/>
                  <a:pt x="1293091" y="2304"/>
                  <a:pt x="1524886" y="0"/>
                </a:cubicBezTo>
                <a:cubicBezTo>
                  <a:pt x="1756681" y="-2304"/>
                  <a:pt x="1906138" y="36185"/>
                  <a:pt x="2005033" y="0"/>
                </a:cubicBezTo>
                <a:cubicBezTo>
                  <a:pt x="2103928" y="-36185"/>
                  <a:pt x="2255597" y="47276"/>
                  <a:pt x="2485180" y="0"/>
                </a:cubicBezTo>
                <a:cubicBezTo>
                  <a:pt x="2714763" y="-47276"/>
                  <a:pt x="2727125" y="5398"/>
                  <a:pt x="2919598" y="0"/>
                </a:cubicBezTo>
                <a:cubicBezTo>
                  <a:pt x="3112071" y="-5398"/>
                  <a:pt x="3287423" y="14333"/>
                  <a:pt x="3445473" y="0"/>
                </a:cubicBezTo>
                <a:cubicBezTo>
                  <a:pt x="3603523" y="-14333"/>
                  <a:pt x="3758263" y="5069"/>
                  <a:pt x="4062804" y="0"/>
                </a:cubicBezTo>
                <a:cubicBezTo>
                  <a:pt x="4367345" y="-5069"/>
                  <a:pt x="4387595" y="45228"/>
                  <a:pt x="4588679" y="0"/>
                </a:cubicBezTo>
                <a:cubicBezTo>
                  <a:pt x="4789764" y="-45228"/>
                  <a:pt x="5068999" y="53385"/>
                  <a:pt x="5480380" y="0"/>
                </a:cubicBezTo>
                <a:cubicBezTo>
                  <a:pt x="6107489" y="-33137"/>
                  <a:pt x="6354429" y="373891"/>
                  <a:pt x="6387935" y="907555"/>
                </a:cubicBezTo>
                <a:cubicBezTo>
                  <a:pt x="6435509" y="1110721"/>
                  <a:pt x="6341120" y="1231590"/>
                  <a:pt x="6387935" y="1389842"/>
                </a:cubicBezTo>
                <a:cubicBezTo>
                  <a:pt x="6434750" y="1548094"/>
                  <a:pt x="6361590" y="1694459"/>
                  <a:pt x="6387935" y="1944730"/>
                </a:cubicBezTo>
                <a:cubicBezTo>
                  <a:pt x="6414280" y="2195001"/>
                  <a:pt x="6351792" y="2295958"/>
                  <a:pt x="6387935" y="2427017"/>
                </a:cubicBezTo>
                <a:cubicBezTo>
                  <a:pt x="6424078" y="2558076"/>
                  <a:pt x="6381271" y="2846969"/>
                  <a:pt x="6387935" y="2981906"/>
                </a:cubicBezTo>
                <a:cubicBezTo>
                  <a:pt x="6394599" y="3116843"/>
                  <a:pt x="6340985" y="3318452"/>
                  <a:pt x="6387935" y="3500494"/>
                </a:cubicBezTo>
                <a:cubicBezTo>
                  <a:pt x="6434885" y="3682536"/>
                  <a:pt x="6348896" y="3803763"/>
                  <a:pt x="6387935" y="4019081"/>
                </a:cubicBezTo>
                <a:cubicBezTo>
                  <a:pt x="6426974" y="4234399"/>
                  <a:pt x="6380890" y="4314354"/>
                  <a:pt x="6387935" y="4537669"/>
                </a:cubicBezTo>
                <a:cubicBezTo>
                  <a:pt x="6400397" y="5007327"/>
                  <a:pt x="6033226" y="5465795"/>
                  <a:pt x="5480380" y="5445224"/>
                </a:cubicBezTo>
                <a:cubicBezTo>
                  <a:pt x="5362660" y="5497992"/>
                  <a:pt x="5144702" y="5418929"/>
                  <a:pt x="4954505" y="5445224"/>
                </a:cubicBezTo>
                <a:cubicBezTo>
                  <a:pt x="4764309" y="5471519"/>
                  <a:pt x="4634182" y="5426506"/>
                  <a:pt x="4520087" y="5445224"/>
                </a:cubicBezTo>
                <a:cubicBezTo>
                  <a:pt x="4405992" y="5463942"/>
                  <a:pt x="4201851" y="5414371"/>
                  <a:pt x="4039940" y="5445224"/>
                </a:cubicBezTo>
                <a:cubicBezTo>
                  <a:pt x="3878029" y="5476077"/>
                  <a:pt x="3726328" y="5437554"/>
                  <a:pt x="3514065" y="5445224"/>
                </a:cubicBezTo>
                <a:cubicBezTo>
                  <a:pt x="3301803" y="5452894"/>
                  <a:pt x="3201368" y="5427330"/>
                  <a:pt x="3079647" y="5445224"/>
                </a:cubicBezTo>
                <a:cubicBezTo>
                  <a:pt x="2957926" y="5463118"/>
                  <a:pt x="2746259" y="5421259"/>
                  <a:pt x="2599500" y="5445224"/>
                </a:cubicBezTo>
                <a:cubicBezTo>
                  <a:pt x="2452741" y="5469189"/>
                  <a:pt x="2272144" y="5435216"/>
                  <a:pt x="2027897" y="5445224"/>
                </a:cubicBezTo>
                <a:cubicBezTo>
                  <a:pt x="1783650" y="5455232"/>
                  <a:pt x="1770832" y="5413872"/>
                  <a:pt x="1547751" y="5445224"/>
                </a:cubicBezTo>
                <a:cubicBezTo>
                  <a:pt x="1324670" y="5476576"/>
                  <a:pt x="1130316" y="5422537"/>
                  <a:pt x="907555" y="5445224"/>
                </a:cubicBezTo>
                <a:cubicBezTo>
                  <a:pt x="295667" y="5401283"/>
                  <a:pt x="-92131" y="5119924"/>
                  <a:pt x="0" y="4537669"/>
                </a:cubicBezTo>
                <a:cubicBezTo>
                  <a:pt x="-35338" y="4393986"/>
                  <a:pt x="5806" y="4203951"/>
                  <a:pt x="0" y="3982780"/>
                </a:cubicBezTo>
                <a:cubicBezTo>
                  <a:pt x="-5806" y="3761609"/>
                  <a:pt x="38633" y="3590469"/>
                  <a:pt x="0" y="3427891"/>
                </a:cubicBezTo>
                <a:cubicBezTo>
                  <a:pt x="-38633" y="3265313"/>
                  <a:pt x="44393" y="3115700"/>
                  <a:pt x="0" y="2945605"/>
                </a:cubicBezTo>
                <a:cubicBezTo>
                  <a:pt x="-44393" y="2775510"/>
                  <a:pt x="36023" y="2680958"/>
                  <a:pt x="0" y="2463318"/>
                </a:cubicBezTo>
                <a:cubicBezTo>
                  <a:pt x="-36023" y="2245678"/>
                  <a:pt x="6618" y="2135397"/>
                  <a:pt x="0" y="1981032"/>
                </a:cubicBezTo>
                <a:cubicBezTo>
                  <a:pt x="-6618" y="1826667"/>
                  <a:pt x="40433" y="1715723"/>
                  <a:pt x="0" y="1571347"/>
                </a:cubicBezTo>
                <a:cubicBezTo>
                  <a:pt x="-40433" y="1426972"/>
                  <a:pt x="57136" y="1059181"/>
                  <a:pt x="0" y="907555"/>
                </a:cubicBezTo>
                <a:close/>
              </a:path>
            </a:pathLst>
          </a:custGeom>
          <a:solidFill>
            <a:srgbClr val="CFFFDC"/>
          </a:solidFill>
          <a:ln w="28575">
            <a:solidFill>
              <a:srgbClr val="93FFD8"/>
            </a:solidFill>
          </a:ln>
        </p:spPr>
        <p:style>
          <a:lnRef idx="1">
            <a:schemeClr val="accent5"/>
          </a:lnRef>
          <a:fillRef idx="2">
            <a:schemeClr val="accent5"/>
          </a:fillRef>
          <a:effectRef idx="1">
            <a:schemeClr val="accent5"/>
          </a:effectRef>
          <a:fontRef idx="minor">
            <a:schemeClr val="dk1"/>
          </a:fontRef>
        </p:style>
        <p:txBody>
          <a:bodyPr rtlCol="0" anchor="ct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vi-VN"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Quan sát hình 4a và cho biết bên trong vỏ bơm tiêm chứa gì.</a:t>
            </a:r>
            <a:endParaRPr kumimoji="0" lang="vi-VN"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vi-VN"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Mô tả các hiện tượng đã xảy ra ở hình 4b và 4c có sử dụng các từ gợi ý: không khí, nén lại, dãn ra.</a:t>
            </a:r>
            <a:endParaRPr kumimoji="0" lang="vi-VN"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vi-VN"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Qua thí nghiệm trên, em có nhận xét gì về tính chất của không khí?</a:t>
            </a:r>
            <a:endParaRPr kumimoji="0" lang="vi-VN"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pic>
        <p:nvPicPr>
          <p:cNvPr id="12" name="Picture 11"/>
          <p:cNvPicPr>
            <a:picLocks noChangeAspect="1"/>
          </p:cNvPicPr>
          <p:nvPr/>
        </p:nvPicPr>
        <p:blipFill>
          <a:blip r:embed="rId1"/>
          <a:stretch>
            <a:fillRect/>
          </a:stretch>
        </p:blipFill>
        <p:spPr>
          <a:xfrm>
            <a:off x="6867525" y="714375"/>
            <a:ext cx="5133975" cy="2734922"/>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grpSp>
        <p:nvGrpSpPr>
          <p:cNvPr id="15" name="Group 14"/>
          <p:cNvGrpSpPr/>
          <p:nvPr/>
        </p:nvGrpSpPr>
        <p:grpSpPr>
          <a:xfrm>
            <a:off x="6752546" y="3762375"/>
            <a:ext cx="5439454" cy="2733675"/>
            <a:chOff x="6752546" y="3762375"/>
            <a:chExt cx="5439454" cy="2733675"/>
          </a:xfrm>
        </p:grpSpPr>
        <p:pic>
          <p:nvPicPr>
            <p:cNvPr id="13" name="Picture 318"/>
            <p:cNvPicPr>
              <a:picLocks noChangeAspect="1"/>
            </p:cNvPicPr>
            <p:nvPr/>
          </p:nvPicPr>
          <p:blipFill>
            <a:blip r:embed="rId2"/>
            <a:stretch>
              <a:fillRect/>
            </a:stretch>
          </p:blipFill>
          <p:spPr>
            <a:xfrm>
              <a:off x="6752546" y="3762375"/>
              <a:ext cx="5439454" cy="2733675"/>
            </a:xfrm>
            <a:prstGeom prst="rect">
              <a:avLst/>
            </a:prstGeom>
          </p:spPr>
        </p:pic>
        <p:sp>
          <p:nvSpPr>
            <p:cNvPr id="14" name="TextBox 13"/>
            <p:cNvSpPr txBox="1"/>
            <p:nvPr/>
          </p:nvSpPr>
          <p:spPr>
            <a:xfrm>
              <a:off x="8239124" y="5924550"/>
              <a:ext cx="260032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2400" b="1" i="1" u="none" strike="noStrike" kern="1200" cap="none" spc="0" normalizeH="0" baseline="0" noProof="0" dirty="0" err="1">
                  <a:ln>
                    <a:noFill/>
                  </a:ln>
                  <a:solidFill>
                    <a:srgbClr val="FF0000"/>
                  </a:solidFill>
                  <a:effectLst/>
                  <a:uLnTx/>
                  <a:uFillTx/>
                  <a:latin typeface="Calibri" panose="020F0502020204030204"/>
                  <a:ea typeface="+mn-ea"/>
                  <a:cs typeface="+mn-cs"/>
                </a:rPr>
                <a:t>Thảo</a:t>
              </a:r>
              <a:r>
                <a:rPr kumimoji="0" lang="en-US" sz="2400" b="1" i="1"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400" b="1" i="1" u="none" strike="noStrike" kern="1200" cap="none" spc="0" normalizeH="0" baseline="0" noProof="0" dirty="0" err="1">
                  <a:ln>
                    <a:noFill/>
                  </a:ln>
                  <a:solidFill>
                    <a:srgbClr val="FF0000"/>
                  </a:solidFill>
                  <a:effectLst/>
                  <a:uLnTx/>
                  <a:uFillTx/>
                  <a:latin typeface="Calibri" panose="020F0502020204030204"/>
                  <a:ea typeface="+mn-ea"/>
                  <a:cs typeface="+mn-cs"/>
                </a:rPr>
                <a:t>luận</a:t>
              </a:r>
              <a:r>
                <a:rPr kumimoji="0" lang="en-US" sz="2400" b="1" i="1"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400" b="1" i="1" u="none" strike="noStrike" kern="1200" cap="none" spc="0" normalizeH="0" baseline="0" noProof="0" dirty="0" err="1">
                  <a:ln>
                    <a:noFill/>
                  </a:ln>
                  <a:solidFill>
                    <a:srgbClr val="FF0000"/>
                  </a:solidFill>
                  <a:effectLst/>
                  <a:uLnTx/>
                  <a:uFillTx/>
                  <a:latin typeface="Calibri" panose="020F0502020204030204"/>
                  <a:ea typeface="+mn-ea"/>
                  <a:cs typeface="+mn-cs"/>
                </a:rPr>
                <a:t>nhóm</a:t>
              </a:r>
              <a:endParaRPr kumimoji="0" lang="en-US" sz="2400" b="1" i="1"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par>
                                <p:cTn id="13" presetID="6" presetClass="entr" presetSubtype="16"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circle(in)">
                                      <p:cBhvr>
                                        <p:cTn id="15"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102" y="58192"/>
            <a:ext cx="10733558" cy="6469414"/>
          </a:xfrm>
          <a:prstGeom prst="rect">
            <a:avLst/>
          </a:prstGeom>
        </p:spPr>
      </p:pic>
      <p:pic>
        <p:nvPicPr>
          <p:cNvPr id="25" name="图片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3321" y="1"/>
            <a:ext cx="2898679" cy="2125980"/>
          </a:xfrm>
          <a:prstGeom prst="rect">
            <a:avLst/>
          </a:prstGeom>
        </p:spPr>
      </p:pic>
      <p:sp>
        <p:nvSpPr>
          <p:cNvPr id="27" name="矩形: 圆角 26"/>
          <p:cNvSpPr/>
          <p:nvPr/>
        </p:nvSpPr>
        <p:spPr>
          <a:xfrm>
            <a:off x="1066799" y="843571"/>
            <a:ext cx="10239375" cy="5650030"/>
          </a:xfrm>
          <a:prstGeom prst="roundRect">
            <a:avLst>
              <a:gd name="adj" fmla="val 3209"/>
            </a:avLst>
          </a:prstGeom>
          <a:solidFill>
            <a:schemeClr val="bg1"/>
          </a:solidFill>
          <a:ln>
            <a:noFill/>
          </a:ln>
          <a:effectLst>
            <a:outerShdw blurRad="114300" dist="38100" dir="2700000" algn="tl" rotWithShape="0">
              <a:srgbClr val="DB4D5B">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pic>
        <p:nvPicPr>
          <p:cNvPr id="2" name="Picture 1"/>
          <p:cNvPicPr>
            <a:picLocks noChangeAspect="1"/>
          </p:cNvPicPr>
          <p:nvPr/>
        </p:nvPicPr>
        <p:blipFill>
          <a:blip r:embed="rId3"/>
          <a:stretch>
            <a:fillRect/>
          </a:stretch>
        </p:blipFill>
        <p:spPr>
          <a:xfrm>
            <a:off x="1562100" y="1901129"/>
            <a:ext cx="8976804" cy="1208255"/>
          </a:xfrm>
          <a:prstGeom prst="rect">
            <a:avLst/>
          </a:prstGeom>
        </p:spPr>
      </p:pic>
      <p:pic>
        <p:nvPicPr>
          <p:cNvPr id="3" name="Picture 2" descr="Picture1hh"/>
          <p:cNvPicPr>
            <a:picLocks noChangeAspect="1"/>
          </p:cNvPicPr>
          <p:nvPr/>
        </p:nvPicPr>
        <p:blipFill>
          <a:blip r:embed="rId4"/>
          <a:stretch>
            <a:fillRect/>
          </a:stretch>
        </p:blipFill>
        <p:spPr>
          <a:xfrm>
            <a:off x="4117339" y="2914649"/>
            <a:ext cx="4159885" cy="352526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par>
                                <p:cTn id="8" presetID="22" presetClass="entr" presetSubtype="4"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500"/>
                                        <p:tgtEl>
                                          <p:spTgt spid="27"/>
                                        </p:tgtEl>
                                      </p:cBhvr>
                                    </p:animEffect>
                                  </p:childTnLst>
                                </p:cTn>
                              </p:par>
                              <p:par>
                                <p:cTn id="14" presetID="47" presetClass="entr" presetSubtype="0" fill="hold" nodeType="withEffect">
                                  <p:stCondLst>
                                    <p:cond delay="0"/>
                                  </p:stCondLst>
                                  <p:childTnLst>
                                    <p:set>
                                      <p:cBhvr>
                                        <p:cTn id="15" dur="500"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anim calcmode="lin" valueType="num">
                                      <p:cBhvr>
                                        <p:cTn id="17" dur="500" fill="hold"/>
                                        <p:tgtEl>
                                          <p:spTgt spid="2"/>
                                        </p:tgtEl>
                                        <p:attrNameLst>
                                          <p:attrName>ppt_x</p:attrName>
                                        </p:attrNameLst>
                                      </p:cBhvr>
                                      <p:tavLst>
                                        <p:tav tm="0">
                                          <p:val>
                                            <p:strVal val="#ppt_x"/>
                                          </p:val>
                                        </p:tav>
                                        <p:tav tm="100000">
                                          <p:val>
                                            <p:strVal val="#ppt_x"/>
                                          </p:val>
                                        </p:tav>
                                      </p:tavLst>
                                    </p:anim>
                                    <p:anim calcmode="lin" valueType="num">
                                      <p:cBhvr>
                                        <p:cTn id="18" dur="500" fill="hold"/>
                                        <p:tgtEl>
                                          <p:spTgt spid="2"/>
                                        </p:tgtEl>
                                        <p:attrNameLst>
                                          <p:attrName>ppt_y</p:attrName>
                                        </p:attrNameLst>
                                      </p:cBhvr>
                                      <p:tavLst>
                                        <p:tav tm="0">
                                          <p:val>
                                            <p:strVal val="#ppt_y-.1"/>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4"/>
          <p:cNvPicPr>
            <a:picLocks noChangeAspect="1"/>
          </p:cNvPicPr>
          <p:nvPr/>
        </p:nvPicPr>
        <p:blipFill rotWithShape="1">
          <a:blip r:embed="rId1">
            <a:duotone>
              <a:schemeClr val="bg2">
                <a:shade val="45000"/>
                <a:satMod val="135000"/>
              </a:schemeClr>
              <a:prstClr val="white"/>
            </a:duotone>
            <a:extLst>
              <a:ext uri="{28A0092B-C50C-407E-A947-70E740481C1C}">
                <a14:useLocalDpi xmlns:a14="http://schemas.microsoft.com/office/drawing/2010/main" val="0"/>
              </a:ext>
            </a:extLst>
          </a:blip>
          <a:srcRect b="20623"/>
          <a:stretch>
            <a:fillRect/>
          </a:stretch>
        </p:blipFill>
        <p:spPr>
          <a:xfrm>
            <a:off x="-216439" y="4128272"/>
            <a:ext cx="12408439" cy="2903564"/>
          </a:xfrm>
          <a:prstGeom prst="rect">
            <a:avLst/>
          </a:prstGeom>
        </p:spPr>
      </p:pic>
      <p:pic>
        <p:nvPicPr>
          <p:cNvPr id="3" name="Picture 2"/>
          <p:cNvPicPr>
            <a:picLocks noChangeAspect="1"/>
          </p:cNvPicPr>
          <p:nvPr/>
        </p:nvPicPr>
        <p:blipFill>
          <a:blip r:embed="rId2"/>
          <a:stretch>
            <a:fillRect/>
          </a:stretch>
        </p:blipFill>
        <p:spPr>
          <a:xfrm>
            <a:off x="990601" y="728662"/>
            <a:ext cx="3319462" cy="4473111"/>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6" name="Rectangle: Rounded Corners 5"/>
          <p:cNvSpPr/>
          <p:nvPr/>
        </p:nvSpPr>
        <p:spPr>
          <a:xfrm>
            <a:off x="4876800" y="1802616"/>
            <a:ext cx="6305550" cy="214073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vi-VN" sz="4400" b="1" i="0" u="none" strike="noStrike" kern="1200" cap="none" spc="0" normalizeH="0" baseline="0" noProof="0" dirty="0">
                <a:ln>
                  <a:noFill/>
                </a:ln>
                <a:solidFill>
                  <a:srgbClr val="212529"/>
                </a:solidFill>
                <a:effectLst/>
                <a:uLnTx/>
                <a:uFillTx/>
                <a:latin typeface="Cambria" panose="02040503050406030204" pitchFamily="18" charset="0"/>
                <a:ea typeface="Cambria" panose="02040503050406030204" pitchFamily="18" charset="0"/>
                <a:cs typeface="Arial" panose="020B0604020202020204" pitchFamily="34" charset="0"/>
              </a:rPr>
              <a:t>Bên trong vỏ bơm tiêm chứa không khí.</a:t>
            </a:r>
            <a:endParaRPr kumimoji="0" lang="vi-VN" sz="4400" b="1" i="0" u="none" strike="noStrike" kern="1200" cap="none" spc="0" normalizeH="0" baseline="0" noProof="0" dirty="0">
              <a:ln>
                <a:noFill/>
              </a:ln>
              <a:solidFill>
                <a:srgbClr val="212529"/>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4"/>
          <p:cNvPicPr>
            <a:picLocks noChangeAspect="1"/>
          </p:cNvPicPr>
          <p:nvPr/>
        </p:nvPicPr>
        <p:blipFill rotWithShape="1">
          <a:blip r:embed="rId1">
            <a:duotone>
              <a:schemeClr val="bg2">
                <a:shade val="45000"/>
                <a:satMod val="135000"/>
              </a:schemeClr>
              <a:prstClr val="white"/>
            </a:duotone>
            <a:extLst>
              <a:ext uri="{28A0092B-C50C-407E-A947-70E740481C1C}">
                <a14:useLocalDpi xmlns:a14="http://schemas.microsoft.com/office/drawing/2010/main" val="0"/>
              </a:ext>
            </a:extLst>
          </a:blip>
          <a:srcRect b="20623"/>
          <a:stretch>
            <a:fillRect/>
          </a:stretch>
        </p:blipFill>
        <p:spPr>
          <a:xfrm>
            <a:off x="-216439" y="4128272"/>
            <a:ext cx="12408439" cy="2903564"/>
          </a:xfrm>
          <a:prstGeom prst="rect">
            <a:avLst/>
          </a:prstGeom>
        </p:spPr>
      </p:pic>
      <p:sp>
        <p:nvSpPr>
          <p:cNvPr id="6" name="Rectangle: Rounded Corners 5"/>
          <p:cNvSpPr/>
          <p:nvPr/>
        </p:nvSpPr>
        <p:spPr>
          <a:xfrm>
            <a:off x="5257800" y="1726415"/>
            <a:ext cx="6867525" cy="378855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vi-VN" sz="3600" b="1" i="0" u="none" strike="noStrike" kern="1200" cap="none" spc="0" normalizeH="0" baseline="0" noProof="0" dirty="0">
                <a:ln>
                  <a:noFill/>
                </a:ln>
                <a:solidFill>
                  <a:srgbClr val="212529"/>
                </a:solidFill>
                <a:effectLst/>
                <a:uLnTx/>
                <a:uFillTx/>
                <a:latin typeface="Cambria" panose="02040503050406030204" pitchFamily="18" charset="0"/>
                <a:ea typeface="Cambria" panose="02040503050406030204" pitchFamily="18" charset="0"/>
                <a:cs typeface="Arial" panose="020B0604020202020204" pitchFamily="34" charset="0"/>
              </a:rPr>
              <a:t>Khi ấn ruột bơm tiêm vào sâu trong vỏ bơm tiêm (hình 4b) không khí bị nén lại, sau đó thả tay ra (hình 4c) không khí lại dãn ra đẩy ruột bơm tiêm lên trên.</a:t>
            </a:r>
            <a:endParaRPr kumimoji="0" lang="vi-VN" sz="3600" b="1" i="0" u="none" strike="noStrike" kern="1200" cap="none" spc="0" normalizeH="0" baseline="0" noProof="0" dirty="0">
              <a:ln>
                <a:noFill/>
              </a:ln>
              <a:solidFill>
                <a:srgbClr val="212529"/>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2" name="Picture 1"/>
          <p:cNvPicPr>
            <a:picLocks noChangeAspect="1"/>
          </p:cNvPicPr>
          <p:nvPr/>
        </p:nvPicPr>
        <p:blipFill>
          <a:blip r:embed="rId2"/>
          <a:stretch>
            <a:fillRect/>
          </a:stretch>
        </p:blipFill>
        <p:spPr>
          <a:xfrm>
            <a:off x="333374" y="1609726"/>
            <a:ext cx="4701271" cy="382905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1"/>
          <p:cNvPicPr>
            <a:picLocks noChangeAspect="1"/>
          </p:cNvPicPr>
          <p:nvPr/>
        </p:nvPicPr>
        <p:blipFill rotWithShape="1">
          <a:blip r:embed="rId1">
            <a:duotone>
              <a:schemeClr val="bg2">
                <a:shade val="45000"/>
                <a:satMod val="135000"/>
              </a:schemeClr>
              <a:prstClr val="white"/>
            </a:duotone>
            <a:extLst>
              <a:ext uri="{28A0092B-C50C-407E-A947-70E740481C1C}">
                <a14:useLocalDpi xmlns:a14="http://schemas.microsoft.com/office/drawing/2010/main" val="0"/>
              </a:ext>
            </a:extLst>
          </a:blip>
          <a:srcRect b="31579"/>
          <a:stretch>
            <a:fillRect/>
          </a:stretch>
        </p:blipFill>
        <p:spPr>
          <a:xfrm flipV="1">
            <a:off x="0" y="0"/>
            <a:ext cx="12192000" cy="2502812"/>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0"/>
            <a:ext cx="1405288" cy="1030681"/>
          </a:xfrm>
          <a:prstGeom prst="rect">
            <a:avLst/>
          </a:prstGeom>
        </p:spPr>
      </p:pic>
      <p:pic>
        <p:nvPicPr>
          <p:cNvPr id="9" name="Picture 3"/>
          <p:cNvPicPr>
            <a:picLocks noChangeAspect="1"/>
          </p:cNvPicPr>
          <p:nvPr/>
        </p:nvPicPr>
        <p:blipFill>
          <a:blip r:embed="rId3"/>
          <a:srcRect/>
          <a:stretch>
            <a:fillRect/>
          </a:stretch>
        </p:blipFill>
        <p:spPr>
          <a:xfrm rot="386493">
            <a:off x="2585902" y="409557"/>
            <a:ext cx="7497481" cy="3488445"/>
          </a:xfrm>
          <a:prstGeom prst="rect">
            <a:avLst/>
          </a:prstGeom>
        </p:spPr>
      </p:pic>
      <p:sp>
        <p:nvSpPr>
          <p:cNvPr id="10" name="Title 1"/>
          <p:cNvSpPr>
            <a:spLocks noGrp="1"/>
          </p:cNvSpPr>
          <p:nvPr>
            <p:ph type="title"/>
          </p:nvPr>
        </p:nvSpPr>
        <p:spPr>
          <a:xfrm rot="399240">
            <a:off x="3554230" y="1647549"/>
            <a:ext cx="6322828" cy="1417639"/>
          </a:xfrm>
        </p:spPr>
        <p:txBody>
          <a:bodyPr>
            <a:noAutofit/>
          </a:bodyPr>
          <a:lstStyle/>
          <a:p>
            <a:pPr algn="ctr"/>
            <a:r>
              <a:rPr lang="en-US" sz="4000" b="1">
                <a:latin typeface="Arial" panose="020B0604020202020204" pitchFamily="34" charset="0"/>
                <a:cs typeface="Arial" panose="020B0604020202020204" pitchFamily="34" charset="0"/>
              </a:rPr>
              <a:t>Không khí có thể bị nén lại hoặc dãn ra.</a:t>
            </a:r>
            <a:endParaRPr lang="en-US" sz="4000" b="1" dirty="0" err="1">
              <a:latin typeface="Arial" panose="020B0604020202020204" pitchFamily="34" charset="0"/>
              <a:cs typeface="Arial" panose="020B0604020202020204" pitchFamily="34" charset="0"/>
            </a:endParaRPr>
          </a:p>
        </p:txBody>
      </p:sp>
      <p:pic>
        <p:nvPicPr>
          <p:cNvPr id="5" name="图片 2"/>
          <p:cNvPicPr>
            <a:picLocks noChangeAspect="1"/>
          </p:cNvPicPr>
          <p:nvPr/>
        </p:nvPicPr>
        <p:blipFill rotWithShape="1">
          <a:blip r:embed="rId1">
            <a:duotone>
              <a:schemeClr val="bg2">
                <a:shade val="45000"/>
                <a:satMod val="135000"/>
              </a:schemeClr>
              <a:prstClr val="white"/>
            </a:duotone>
            <a:extLst>
              <a:ext uri="{28A0092B-C50C-407E-A947-70E740481C1C}">
                <a14:useLocalDpi xmlns:a14="http://schemas.microsoft.com/office/drawing/2010/main" val="0"/>
              </a:ext>
            </a:extLst>
          </a:blip>
          <a:srcRect b="31579"/>
          <a:stretch>
            <a:fillRect/>
          </a:stretch>
        </p:blipFill>
        <p:spPr>
          <a:xfrm>
            <a:off x="-340242" y="4328914"/>
            <a:ext cx="12532242" cy="2529085"/>
          </a:xfrm>
          <a:prstGeom prst="rect">
            <a:avLst/>
          </a:prstGeom>
        </p:spPr>
      </p:pic>
      <p:pic>
        <p:nvPicPr>
          <p:cNvPr id="2" name="Picture 1" descr="Shape&#10;&#10;Description automatically generat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327" y="1995676"/>
            <a:ext cx="2833954" cy="454304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2589087" y="513986"/>
            <a:ext cx="6575459" cy="646331"/>
          </a:xfrm>
          <a:prstGeom prst="rect">
            <a:avLst/>
          </a:prstGeom>
          <a:solidFill>
            <a:schemeClr val="accent6">
              <a:lumMod val="40000"/>
              <a:lumOff val="60000"/>
            </a:schemeClr>
          </a:solidFill>
          <a:scene3d>
            <a:camera prst="orthographicFront"/>
            <a:lightRig rig="threePt" dir="t"/>
          </a:scene3d>
          <a:sp3d>
            <a:bevelT/>
          </a:sp3d>
        </p:spPr>
        <p:txBody>
          <a:bodyPr wrap="square" rtlCol="0">
            <a:spAutoFit/>
          </a:bodyPr>
          <a:lstStyle/>
          <a:p>
            <a:pPr lvl="0" algn="ctr"/>
            <a:r>
              <a:rPr lang="en-US" sz="3600" b="1">
                <a:solidFill>
                  <a:srgbClr val="C00000"/>
                </a:solidFill>
                <a:latin typeface="Cambria" panose="02040503050406030204" pitchFamily="18" charset="0"/>
                <a:ea typeface="Cambria" panose="02040503050406030204" pitchFamily="18" charset="0"/>
              </a:rPr>
              <a:t>Quan sát hình 5 và cho biết:</a:t>
            </a:r>
            <a:endParaRPr kumimoji="0" lang="en-US" sz="36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grpSp>
        <p:nvGrpSpPr>
          <p:cNvPr id="6" name="Google Shape;3752;p60"/>
          <p:cNvGrpSpPr/>
          <p:nvPr/>
        </p:nvGrpSpPr>
        <p:grpSpPr>
          <a:xfrm>
            <a:off x="-174390" y="3073820"/>
            <a:ext cx="2147705" cy="3784180"/>
            <a:chOff x="1441500" y="1108025"/>
            <a:chExt cx="1139372" cy="2072584"/>
          </a:xfrm>
        </p:grpSpPr>
        <p:sp>
          <p:nvSpPr>
            <p:cNvPr id="7" name="Google Shape;3753;p60"/>
            <p:cNvSpPr/>
            <p:nvPr/>
          </p:nvSpPr>
          <p:spPr>
            <a:xfrm>
              <a:off x="1750059" y="2516337"/>
              <a:ext cx="291964" cy="631081"/>
            </a:xfrm>
            <a:custGeom>
              <a:avLst/>
              <a:gdLst/>
              <a:ahLst/>
              <a:cxnLst/>
              <a:rect l="l" t="t" r="r" b="b"/>
              <a:pathLst>
                <a:path w="4941" h="10680" extrusionOk="0">
                  <a:moveTo>
                    <a:pt x="2586" y="0"/>
                  </a:moveTo>
                  <a:cubicBezTo>
                    <a:pt x="2586" y="0"/>
                    <a:pt x="1412" y="6634"/>
                    <a:pt x="1637" y="9635"/>
                  </a:cubicBezTo>
                  <a:cubicBezTo>
                    <a:pt x="1637" y="9635"/>
                    <a:pt x="0" y="10435"/>
                    <a:pt x="497" y="10600"/>
                  </a:cubicBezTo>
                  <a:cubicBezTo>
                    <a:pt x="659" y="10654"/>
                    <a:pt x="990" y="10679"/>
                    <a:pt x="1366" y="10679"/>
                  </a:cubicBezTo>
                  <a:cubicBezTo>
                    <a:pt x="2149" y="10679"/>
                    <a:pt x="3123" y="10569"/>
                    <a:pt x="3130" y="10373"/>
                  </a:cubicBezTo>
                  <a:cubicBezTo>
                    <a:pt x="3139" y="10084"/>
                    <a:pt x="4941" y="677"/>
                    <a:pt x="4941" y="677"/>
                  </a:cubicBezTo>
                  <a:lnTo>
                    <a:pt x="2586" y="0"/>
                  </a:lnTo>
                  <a:close/>
                </a:path>
              </a:pathLst>
            </a:custGeom>
            <a:solidFill>
              <a:srgbClr val="EDBB7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 name="Google Shape;3754;p60"/>
            <p:cNvSpPr/>
            <p:nvPr/>
          </p:nvSpPr>
          <p:spPr>
            <a:xfrm>
              <a:off x="1791657" y="2998498"/>
              <a:ext cx="164270" cy="151034"/>
            </a:xfrm>
            <a:custGeom>
              <a:avLst/>
              <a:gdLst/>
              <a:ahLst/>
              <a:cxnLst/>
              <a:rect l="l" t="t" r="r" b="b"/>
              <a:pathLst>
                <a:path w="2780" h="2556" extrusionOk="0">
                  <a:moveTo>
                    <a:pt x="874" y="1"/>
                  </a:moveTo>
                  <a:cubicBezTo>
                    <a:pt x="882" y="546"/>
                    <a:pt x="902" y="1042"/>
                    <a:pt x="933" y="1472"/>
                  </a:cubicBezTo>
                  <a:cubicBezTo>
                    <a:pt x="933" y="1472"/>
                    <a:pt x="503" y="1632"/>
                    <a:pt x="54" y="1826"/>
                  </a:cubicBezTo>
                  <a:lnTo>
                    <a:pt x="1" y="2556"/>
                  </a:lnTo>
                  <a:cubicBezTo>
                    <a:pt x="992" y="2556"/>
                    <a:pt x="2564" y="2426"/>
                    <a:pt x="2572" y="2219"/>
                  </a:cubicBezTo>
                  <a:cubicBezTo>
                    <a:pt x="2575" y="2137"/>
                    <a:pt x="2659" y="1351"/>
                    <a:pt x="2780" y="268"/>
                  </a:cubicBezTo>
                  <a:cubicBezTo>
                    <a:pt x="2202" y="200"/>
                    <a:pt x="1461" y="110"/>
                    <a:pt x="874"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0" name="Google Shape;3755;p60"/>
            <p:cNvSpPr/>
            <p:nvPr/>
          </p:nvSpPr>
          <p:spPr>
            <a:xfrm>
              <a:off x="2088930" y="2465225"/>
              <a:ext cx="332499" cy="713216"/>
            </a:xfrm>
            <a:custGeom>
              <a:avLst/>
              <a:gdLst/>
              <a:ahLst/>
              <a:cxnLst/>
              <a:rect l="l" t="t" r="r" b="b"/>
              <a:pathLst>
                <a:path w="5627" h="12070" extrusionOk="0">
                  <a:moveTo>
                    <a:pt x="2443" y="0"/>
                  </a:moveTo>
                  <a:lnTo>
                    <a:pt x="0" y="180"/>
                  </a:lnTo>
                  <a:cubicBezTo>
                    <a:pt x="0" y="180"/>
                    <a:pt x="1331" y="10873"/>
                    <a:pt x="1286" y="11157"/>
                  </a:cubicBezTo>
                  <a:cubicBezTo>
                    <a:pt x="1243" y="11431"/>
                    <a:pt x="4316" y="12070"/>
                    <a:pt x="5029" y="12070"/>
                  </a:cubicBezTo>
                  <a:cubicBezTo>
                    <a:pt x="5059" y="12070"/>
                    <a:pt x="5086" y="12069"/>
                    <a:pt x="5107" y="12066"/>
                  </a:cubicBezTo>
                  <a:cubicBezTo>
                    <a:pt x="5626" y="12004"/>
                    <a:pt x="3153" y="10651"/>
                    <a:pt x="3153" y="10651"/>
                  </a:cubicBezTo>
                  <a:cubicBezTo>
                    <a:pt x="3212" y="8978"/>
                    <a:pt x="2443" y="0"/>
                    <a:pt x="2443" y="0"/>
                  </a:cubicBezTo>
                  <a:close/>
                </a:path>
              </a:pathLst>
            </a:custGeom>
            <a:solidFill>
              <a:srgbClr val="EDBB7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1" name="Google Shape;3756;p60"/>
            <p:cNvSpPr/>
            <p:nvPr/>
          </p:nvSpPr>
          <p:spPr>
            <a:xfrm>
              <a:off x="2154105" y="3015929"/>
              <a:ext cx="165275" cy="153989"/>
            </a:xfrm>
            <a:custGeom>
              <a:avLst/>
              <a:gdLst/>
              <a:ahLst/>
              <a:cxnLst/>
              <a:rect l="l" t="t" r="r" b="b"/>
              <a:pathLst>
                <a:path w="2797" h="2606" extrusionOk="0">
                  <a:moveTo>
                    <a:pt x="2022" y="1"/>
                  </a:moveTo>
                  <a:cubicBezTo>
                    <a:pt x="1785" y="9"/>
                    <a:pt x="1450" y="16"/>
                    <a:pt x="1044" y="16"/>
                  </a:cubicBezTo>
                  <a:cubicBezTo>
                    <a:pt x="735" y="16"/>
                    <a:pt x="383" y="12"/>
                    <a:pt x="1" y="1"/>
                  </a:cubicBezTo>
                  <a:lnTo>
                    <a:pt x="1" y="1"/>
                  </a:lnTo>
                  <a:cubicBezTo>
                    <a:pt x="119" y="1042"/>
                    <a:pt x="194" y="1769"/>
                    <a:pt x="183" y="1839"/>
                  </a:cubicBezTo>
                  <a:cubicBezTo>
                    <a:pt x="152" y="2030"/>
                    <a:pt x="1649" y="2401"/>
                    <a:pt x="2797" y="2606"/>
                  </a:cubicBezTo>
                  <a:lnTo>
                    <a:pt x="2668" y="1682"/>
                  </a:lnTo>
                  <a:cubicBezTo>
                    <a:pt x="2322" y="1480"/>
                    <a:pt x="2053" y="1334"/>
                    <a:pt x="2053" y="1334"/>
                  </a:cubicBezTo>
                  <a:cubicBezTo>
                    <a:pt x="2058" y="1059"/>
                    <a:pt x="2050" y="590"/>
                    <a:pt x="2022"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2" name="Google Shape;3757;p60"/>
            <p:cNvSpPr/>
            <p:nvPr/>
          </p:nvSpPr>
          <p:spPr>
            <a:xfrm>
              <a:off x="1841410" y="2577375"/>
              <a:ext cx="471361" cy="216328"/>
            </a:xfrm>
            <a:custGeom>
              <a:avLst/>
              <a:gdLst/>
              <a:ahLst/>
              <a:cxnLst/>
              <a:rect l="l" t="t" r="r" b="b"/>
              <a:pathLst>
                <a:path w="7977" h="3661" extrusionOk="0">
                  <a:moveTo>
                    <a:pt x="63" y="0"/>
                  </a:moveTo>
                  <a:lnTo>
                    <a:pt x="1" y="3546"/>
                  </a:lnTo>
                  <a:lnTo>
                    <a:pt x="3412" y="3661"/>
                  </a:lnTo>
                  <a:lnTo>
                    <a:pt x="3872" y="1637"/>
                  </a:lnTo>
                  <a:lnTo>
                    <a:pt x="4383" y="3571"/>
                  </a:lnTo>
                  <a:lnTo>
                    <a:pt x="7977" y="3532"/>
                  </a:lnTo>
                  <a:lnTo>
                    <a:pt x="7642" y="323"/>
                  </a:lnTo>
                  <a:lnTo>
                    <a:pt x="63" y="0"/>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3" name="Google Shape;3758;p60"/>
            <p:cNvSpPr/>
            <p:nvPr/>
          </p:nvSpPr>
          <p:spPr>
            <a:xfrm>
              <a:off x="2146778" y="3031705"/>
              <a:ext cx="275123" cy="146425"/>
            </a:xfrm>
            <a:custGeom>
              <a:avLst/>
              <a:gdLst/>
              <a:ahLst/>
              <a:cxnLst/>
              <a:rect l="l" t="t" r="r" b="b"/>
              <a:pathLst>
                <a:path w="4656" h="2478" extrusionOk="0">
                  <a:moveTo>
                    <a:pt x="2064" y="0"/>
                  </a:moveTo>
                  <a:cubicBezTo>
                    <a:pt x="1739" y="0"/>
                    <a:pt x="1463" y="259"/>
                    <a:pt x="1458" y="593"/>
                  </a:cubicBezTo>
                  <a:lnTo>
                    <a:pt x="434" y="424"/>
                  </a:lnTo>
                  <a:cubicBezTo>
                    <a:pt x="415" y="421"/>
                    <a:pt x="396" y="420"/>
                    <a:pt x="378" y="420"/>
                  </a:cubicBezTo>
                  <a:cubicBezTo>
                    <a:pt x="183" y="420"/>
                    <a:pt x="19" y="580"/>
                    <a:pt x="32" y="781"/>
                  </a:cubicBezTo>
                  <a:cubicBezTo>
                    <a:pt x="46" y="1202"/>
                    <a:pt x="55" y="1469"/>
                    <a:pt x="46" y="1511"/>
                  </a:cubicBezTo>
                  <a:cubicBezTo>
                    <a:pt x="0" y="1783"/>
                    <a:pt x="3328" y="2477"/>
                    <a:pt x="4054" y="2477"/>
                  </a:cubicBezTo>
                  <a:cubicBezTo>
                    <a:pt x="4084" y="2477"/>
                    <a:pt x="4110" y="2476"/>
                    <a:pt x="4131" y="2474"/>
                  </a:cubicBezTo>
                  <a:cubicBezTo>
                    <a:pt x="4656" y="2415"/>
                    <a:pt x="2693" y="994"/>
                    <a:pt x="2693" y="994"/>
                  </a:cubicBezTo>
                  <a:cubicBezTo>
                    <a:pt x="2699" y="887"/>
                    <a:pt x="2699" y="756"/>
                    <a:pt x="2696" y="598"/>
                  </a:cubicBezTo>
                  <a:cubicBezTo>
                    <a:pt x="2691" y="295"/>
                    <a:pt x="2458" y="40"/>
                    <a:pt x="2157" y="9"/>
                  </a:cubicBezTo>
                  <a:lnTo>
                    <a:pt x="2124" y="3"/>
                  </a:lnTo>
                  <a:cubicBezTo>
                    <a:pt x="2104" y="1"/>
                    <a:pt x="2084" y="0"/>
                    <a:pt x="2064"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 name="Google Shape;3759;p60"/>
            <p:cNvSpPr/>
            <p:nvPr/>
          </p:nvSpPr>
          <p:spPr>
            <a:xfrm>
              <a:off x="2286640" y="3090439"/>
              <a:ext cx="32736" cy="13473"/>
            </a:xfrm>
            <a:custGeom>
              <a:avLst/>
              <a:gdLst/>
              <a:ahLst/>
              <a:cxnLst/>
              <a:rect l="l" t="t" r="r" b="b"/>
              <a:pathLst>
                <a:path w="554" h="228" fill="none" extrusionOk="0">
                  <a:moveTo>
                    <a:pt x="554" y="6"/>
                  </a:moveTo>
                  <a:cubicBezTo>
                    <a:pt x="554" y="6"/>
                    <a:pt x="161" y="0"/>
                    <a:pt x="1" y="228"/>
                  </a:cubicBezTo>
                </a:path>
              </a:pathLst>
            </a:custGeom>
            <a:solidFill>
              <a:schemeClr val="lt1"/>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6" name="Google Shape;3760;p60"/>
            <p:cNvSpPr/>
            <p:nvPr/>
          </p:nvSpPr>
          <p:spPr>
            <a:xfrm>
              <a:off x="2302771" y="3106157"/>
              <a:ext cx="32854" cy="13532"/>
            </a:xfrm>
            <a:custGeom>
              <a:avLst/>
              <a:gdLst/>
              <a:ahLst/>
              <a:cxnLst/>
              <a:rect l="l" t="t" r="r" b="b"/>
              <a:pathLst>
                <a:path w="556" h="229" fill="none" extrusionOk="0">
                  <a:moveTo>
                    <a:pt x="556" y="6"/>
                  </a:moveTo>
                  <a:cubicBezTo>
                    <a:pt x="556" y="6"/>
                    <a:pt x="163" y="1"/>
                    <a:pt x="0" y="228"/>
                  </a:cubicBezTo>
                </a:path>
              </a:pathLst>
            </a:custGeom>
            <a:solidFill>
              <a:schemeClr val="lt1"/>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7" name="Google Shape;3761;p60"/>
            <p:cNvSpPr/>
            <p:nvPr/>
          </p:nvSpPr>
          <p:spPr>
            <a:xfrm>
              <a:off x="2319848" y="3121461"/>
              <a:ext cx="32736" cy="13650"/>
            </a:xfrm>
            <a:custGeom>
              <a:avLst/>
              <a:gdLst/>
              <a:ahLst/>
              <a:cxnLst/>
              <a:rect l="l" t="t" r="r" b="b"/>
              <a:pathLst>
                <a:path w="554" h="231" fill="none" extrusionOk="0">
                  <a:moveTo>
                    <a:pt x="553" y="9"/>
                  </a:moveTo>
                  <a:cubicBezTo>
                    <a:pt x="553" y="9"/>
                    <a:pt x="160" y="0"/>
                    <a:pt x="0" y="230"/>
                  </a:cubicBezTo>
                </a:path>
              </a:pathLst>
            </a:custGeom>
            <a:solidFill>
              <a:schemeClr val="lt1"/>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 name="Google Shape;3762;p60"/>
            <p:cNvSpPr/>
            <p:nvPr/>
          </p:nvSpPr>
          <p:spPr>
            <a:xfrm>
              <a:off x="2146601" y="3113661"/>
              <a:ext cx="251428" cy="64763"/>
            </a:xfrm>
            <a:custGeom>
              <a:avLst/>
              <a:gdLst/>
              <a:ahLst/>
              <a:cxnLst/>
              <a:rect l="l" t="t" r="r" b="b"/>
              <a:pathLst>
                <a:path w="4255" h="1096" extrusionOk="0">
                  <a:moveTo>
                    <a:pt x="49" y="0"/>
                  </a:moveTo>
                  <a:cubicBezTo>
                    <a:pt x="49" y="68"/>
                    <a:pt x="46" y="112"/>
                    <a:pt x="43" y="127"/>
                  </a:cubicBezTo>
                  <a:cubicBezTo>
                    <a:pt x="0" y="399"/>
                    <a:pt x="3337" y="1096"/>
                    <a:pt x="4056" y="1096"/>
                  </a:cubicBezTo>
                  <a:cubicBezTo>
                    <a:pt x="4084" y="1096"/>
                    <a:pt x="4108" y="1094"/>
                    <a:pt x="4128" y="1092"/>
                  </a:cubicBezTo>
                  <a:cubicBezTo>
                    <a:pt x="4254" y="1078"/>
                    <a:pt x="4240" y="988"/>
                    <a:pt x="4145" y="859"/>
                  </a:cubicBezTo>
                  <a:cubicBezTo>
                    <a:pt x="3174" y="778"/>
                    <a:pt x="1450" y="365"/>
                    <a:pt x="49"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9" name="Google Shape;3763;p60"/>
            <p:cNvSpPr/>
            <p:nvPr/>
          </p:nvSpPr>
          <p:spPr>
            <a:xfrm>
              <a:off x="1704738" y="3046300"/>
              <a:ext cx="249714" cy="128048"/>
            </a:xfrm>
            <a:custGeom>
              <a:avLst/>
              <a:gdLst/>
              <a:ahLst/>
              <a:cxnLst/>
              <a:rect l="l" t="t" r="r" b="b"/>
              <a:pathLst>
                <a:path w="4226" h="2167" extrusionOk="0">
                  <a:moveTo>
                    <a:pt x="1884" y="0"/>
                  </a:moveTo>
                  <a:cubicBezTo>
                    <a:pt x="1686" y="0"/>
                    <a:pt x="1540" y="180"/>
                    <a:pt x="1576" y="374"/>
                  </a:cubicBezTo>
                  <a:cubicBezTo>
                    <a:pt x="1615" y="570"/>
                    <a:pt x="1654" y="767"/>
                    <a:pt x="1696" y="879"/>
                  </a:cubicBezTo>
                  <a:cubicBezTo>
                    <a:pt x="1696" y="879"/>
                    <a:pt x="1" y="1971"/>
                    <a:pt x="503" y="2114"/>
                  </a:cubicBezTo>
                  <a:cubicBezTo>
                    <a:pt x="632" y="2150"/>
                    <a:pt x="936" y="2166"/>
                    <a:pt x="1318" y="2166"/>
                  </a:cubicBezTo>
                  <a:cubicBezTo>
                    <a:pt x="2437" y="2166"/>
                    <a:pt x="4226" y="2025"/>
                    <a:pt x="4226" y="1811"/>
                  </a:cubicBezTo>
                  <a:cubicBezTo>
                    <a:pt x="4226" y="1763"/>
                    <a:pt x="4217" y="1522"/>
                    <a:pt x="4212" y="1143"/>
                  </a:cubicBezTo>
                  <a:cubicBezTo>
                    <a:pt x="4204" y="905"/>
                    <a:pt x="4009" y="717"/>
                    <a:pt x="3775" y="717"/>
                  </a:cubicBezTo>
                  <a:cubicBezTo>
                    <a:pt x="3761" y="717"/>
                    <a:pt x="3746" y="718"/>
                    <a:pt x="3732" y="719"/>
                  </a:cubicBezTo>
                  <a:lnTo>
                    <a:pt x="2701" y="823"/>
                  </a:lnTo>
                  <a:lnTo>
                    <a:pt x="2811" y="410"/>
                  </a:lnTo>
                  <a:cubicBezTo>
                    <a:pt x="2864" y="211"/>
                    <a:pt x="2715" y="14"/>
                    <a:pt x="2510" y="9"/>
                  </a:cubicBezTo>
                  <a:lnTo>
                    <a:pt x="1893" y="0"/>
                  </a:lnTo>
                  <a:cubicBezTo>
                    <a:pt x="1890" y="0"/>
                    <a:pt x="1887" y="0"/>
                    <a:pt x="1884"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0" name="Google Shape;3764;p60"/>
            <p:cNvSpPr/>
            <p:nvPr/>
          </p:nvSpPr>
          <p:spPr>
            <a:xfrm>
              <a:off x="1727960" y="3144505"/>
              <a:ext cx="226492" cy="36104"/>
            </a:xfrm>
            <a:custGeom>
              <a:avLst/>
              <a:gdLst/>
              <a:ahLst/>
              <a:cxnLst/>
              <a:rect l="l" t="t" r="r" b="b"/>
              <a:pathLst>
                <a:path w="3833" h="611" extrusionOk="0">
                  <a:moveTo>
                    <a:pt x="3830" y="0"/>
                  </a:moveTo>
                  <a:cubicBezTo>
                    <a:pt x="2807" y="345"/>
                    <a:pt x="1381" y="411"/>
                    <a:pt x="418" y="411"/>
                  </a:cubicBezTo>
                  <a:cubicBezTo>
                    <a:pt x="277" y="411"/>
                    <a:pt x="145" y="410"/>
                    <a:pt x="26" y="407"/>
                  </a:cubicBezTo>
                  <a:lnTo>
                    <a:pt x="26" y="407"/>
                  </a:lnTo>
                  <a:cubicBezTo>
                    <a:pt x="1" y="480"/>
                    <a:pt x="23" y="534"/>
                    <a:pt x="110" y="559"/>
                  </a:cubicBezTo>
                  <a:cubicBezTo>
                    <a:pt x="238" y="594"/>
                    <a:pt x="538" y="611"/>
                    <a:pt x="915" y="611"/>
                  </a:cubicBezTo>
                  <a:cubicBezTo>
                    <a:pt x="2034" y="611"/>
                    <a:pt x="3833" y="467"/>
                    <a:pt x="3833" y="253"/>
                  </a:cubicBezTo>
                  <a:cubicBezTo>
                    <a:pt x="3833" y="228"/>
                    <a:pt x="3833" y="141"/>
                    <a:pt x="3830"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1" name="Google Shape;3765;p60"/>
            <p:cNvSpPr/>
            <p:nvPr/>
          </p:nvSpPr>
          <p:spPr>
            <a:xfrm>
              <a:off x="1779071" y="3102375"/>
              <a:ext cx="33209" cy="13295"/>
            </a:xfrm>
            <a:custGeom>
              <a:avLst/>
              <a:gdLst/>
              <a:ahLst/>
              <a:cxnLst/>
              <a:rect l="l" t="t" r="r" b="b"/>
              <a:pathLst>
                <a:path w="562" h="225" fill="none" extrusionOk="0">
                  <a:moveTo>
                    <a:pt x="0" y="20"/>
                  </a:moveTo>
                  <a:cubicBezTo>
                    <a:pt x="0" y="20"/>
                    <a:pt x="388" y="0"/>
                    <a:pt x="562" y="225"/>
                  </a:cubicBezTo>
                </a:path>
              </a:pathLst>
            </a:custGeom>
            <a:solidFill>
              <a:schemeClr val="lt1"/>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2" name="Google Shape;3766;p60"/>
            <p:cNvSpPr/>
            <p:nvPr/>
          </p:nvSpPr>
          <p:spPr>
            <a:xfrm>
              <a:off x="1763295" y="3118624"/>
              <a:ext cx="33268" cy="13295"/>
            </a:xfrm>
            <a:custGeom>
              <a:avLst/>
              <a:gdLst/>
              <a:ahLst/>
              <a:cxnLst/>
              <a:rect l="l" t="t" r="r" b="b"/>
              <a:pathLst>
                <a:path w="563" h="225" fill="none" extrusionOk="0">
                  <a:moveTo>
                    <a:pt x="1" y="17"/>
                  </a:moveTo>
                  <a:cubicBezTo>
                    <a:pt x="1" y="17"/>
                    <a:pt x="388" y="0"/>
                    <a:pt x="562" y="225"/>
                  </a:cubicBezTo>
                </a:path>
              </a:pathLst>
            </a:custGeom>
            <a:solidFill>
              <a:schemeClr val="lt1"/>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3" name="Google Shape;3767;p60"/>
            <p:cNvSpPr/>
            <p:nvPr/>
          </p:nvSpPr>
          <p:spPr>
            <a:xfrm>
              <a:off x="1746691" y="3134401"/>
              <a:ext cx="33268" cy="13295"/>
            </a:xfrm>
            <a:custGeom>
              <a:avLst/>
              <a:gdLst/>
              <a:ahLst/>
              <a:cxnLst/>
              <a:rect l="l" t="t" r="r" b="b"/>
              <a:pathLst>
                <a:path w="563" h="225" fill="none" extrusionOk="0">
                  <a:moveTo>
                    <a:pt x="1" y="17"/>
                  </a:moveTo>
                  <a:cubicBezTo>
                    <a:pt x="1" y="17"/>
                    <a:pt x="388" y="0"/>
                    <a:pt x="562" y="225"/>
                  </a:cubicBezTo>
                </a:path>
              </a:pathLst>
            </a:custGeom>
            <a:solidFill>
              <a:schemeClr val="lt1"/>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5" name="Google Shape;3768;p60"/>
            <p:cNvSpPr/>
            <p:nvPr/>
          </p:nvSpPr>
          <p:spPr>
            <a:xfrm>
              <a:off x="1441500" y="1805681"/>
              <a:ext cx="438152" cy="466516"/>
            </a:xfrm>
            <a:custGeom>
              <a:avLst/>
              <a:gdLst/>
              <a:ahLst/>
              <a:cxnLst/>
              <a:rect l="l" t="t" r="r" b="b"/>
              <a:pathLst>
                <a:path w="7415" h="7895" extrusionOk="0">
                  <a:moveTo>
                    <a:pt x="1992" y="0"/>
                  </a:moveTo>
                  <a:cubicBezTo>
                    <a:pt x="1840" y="0"/>
                    <a:pt x="1658" y="41"/>
                    <a:pt x="1438" y="135"/>
                  </a:cubicBezTo>
                  <a:cubicBezTo>
                    <a:pt x="801" y="410"/>
                    <a:pt x="0" y="2336"/>
                    <a:pt x="775" y="2833"/>
                  </a:cubicBezTo>
                  <a:cubicBezTo>
                    <a:pt x="817" y="2855"/>
                    <a:pt x="857" y="2881"/>
                    <a:pt x="899" y="2903"/>
                  </a:cubicBezTo>
                  <a:cubicBezTo>
                    <a:pt x="744" y="3496"/>
                    <a:pt x="85" y="6469"/>
                    <a:pt x="2128" y="7426"/>
                  </a:cubicBezTo>
                  <a:cubicBezTo>
                    <a:pt x="2858" y="7766"/>
                    <a:pt x="3525" y="7895"/>
                    <a:pt x="4116" y="7895"/>
                  </a:cubicBezTo>
                  <a:cubicBezTo>
                    <a:pt x="5920" y="7895"/>
                    <a:pt x="7010" y="6696"/>
                    <a:pt x="7010" y="6696"/>
                  </a:cubicBezTo>
                  <a:lnTo>
                    <a:pt x="7415" y="4012"/>
                  </a:lnTo>
                  <a:lnTo>
                    <a:pt x="7415" y="4012"/>
                  </a:lnTo>
                  <a:cubicBezTo>
                    <a:pt x="7414" y="4012"/>
                    <a:pt x="4883" y="5609"/>
                    <a:pt x="3509" y="5609"/>
                  </a:cubicBezTo>
                  <a:cubicBezTo>
                    <a:pt x="3196" y="5609"/>
                    <a:pt x="2943" y="5526"/>
                    <a:pt x="2794" y="5323"/>
                  </a:cubicBezTo>
                  <a:cubicBezTo>
                    <a:pt x="1988" y="4228"/>
                    <a:pt x="2474" y="2872"/>
                    <a:pt x="2474" y="2872"/>
                  </a:cubicBezTo>
                  <a:lnTo>
                    <a:pt x="2474" y="2872"/>
                  </a:lnTo>
                  <a:cubicBezTo>
                    <a:pt x="2474" y="2872"/>
                    <a:pt x="2515" y="2882"/>
                    <a:pt x="2579" y="2882"/>
                  </a:cubicBezTo>
                  <a:cubicBezTo>
                    <a:pt x="2744" y="2882"/>
                    <a:pt x="3059" y="2817"/>
                    <a:pt x="3178" y="2353"/>
                  </a:cubicBezTo>
                  <a:cubicBezTo>
                    <a:pt x="3178" y="2353"/>
                    <a:pt x="3566" y="1393"/>
                    <a:pt x="3439" y="1112"/>
                  </a:cubicBezTo>
                  <a:cubicBezTo>
                    <a:pt x="3378" y="973"/>
                    <a:pt x="3316" y="919"/>
                    <a:pt x="3257" y="919"/>
                  </a:cubicBezTo>
                  <a:cubicBezTo>
                    <a:pt x="3062" y="919"/>
                    <a:pt x="2900" y="1497"/>
                    <a:pt x="2900" y="1497"/>
                  </a:cubicBezTo>
                  <a:cubicBezTo>
                    <a:pt x="2900" y="1497"/>
                    <a:pt x="2878" y="1452"/>
                    <a:pt x="2816" y="1384"/>
                  </a:cubicBezTo>
                  <a:cubicBezTo>
                    <a:pt x="2746" y="1019"/>
                    <a:pt x="2754" y="0"/>
                    <a:pt x="1992" y="0"/>
                  </a:cubicBezTo>
                  <a:close/>
                </a:path>
              </a:pathLst>
            </a:custGeom>
            <a:solidFill>
              <a:srgbClr val="EDBB7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6" name="Google Shape;3769;p60"/>
            <p:cNvSpPr/>
            <p:nvPr/>
          </p:nvSpPr>
          <p:spPr>
            <a:xfrm>
              <a:off x="1468208" y="1997600"/>
              <a:ext cx="400157" cy="274591"/>
            </a:xfrm>
            <a:custGeom>
              <a:avLst/>
              <a:gdLst/>
              <a:ahLst/>
              <a:cxnLst/>
              <a:rect l="l" t="t" r="r" b="b"/>
              <a:pathLst>
                <a:path w="6772" h="4647" extrusionOk="0">
                  <a:moveTo>
                    <a:pt x="1926" y="1"/>
                  </a:moveTo>
                  <a:lnTo>
                    <a:pt x="329" y="183"/>
                  </a:lnTo>
                  <a:cubicBezTo>
                    <a:pt x="141" y="1258"/>
                    <a:pt x="0" y="3395"/>
                    <a:pt x="1676" y="4178"/>
                  </a:cubicBezTo>
                  <a:cubicBezTo>
                    <a:pt x="2406" y="4518"/>
                    <a:pt x="3073" y="4647"/>
                    <a:pt x="3664" y="4647"/>
                  </a:cubicBezTo>
                  <a:cubicBezTo>
                    <a:pt x="5468" y="4647"/>
                    <a:pt x="6558" y="3448"/>
                    <a:pt x="6558" y="3448"/>
                  </a:cubicBezTo>
                  <a:lnTo>
                    <a:pt x="6665" y="2746"/>
                  </a:lnTo>
                  <a:lnTo>
                    <a:pt x="6772" y="879"/>
                  </a:lnTo>
                  <a:lnTo>
                    <a:pt x="6772" y="879"/>
                  </a:lnTo>
                  <a:cubicBezTo>
                    <a:pt x="6161" y="1245"/>
                    <a:pt x="4204" y="2361"/>
                    <a:pt x="3056" y="2361"/>
                  </a:cubicBezTo>
                  <a:cubicBezTo>
                    <a:pt x="2743" y="2361"/>
                    <a:pt x="2491" y="2278"/>
                    <a:pt x="2342" y="2075"/>
                  </a:cubicBezTo>
                  <a:cubicBezTo>
                    <a:pt x="1797" y="1340"/>
                    <a:pt x="1842" y="483"/>
                    <a:pt x="1926"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7" name="Google Shape;3770;p60"/>
            <p:cNvSpPr/>
            <p:nvPr/>
          </p:nvSpPr>
          <p:spPr>
            <a:xfrm>
              <a:off x="1466683" y="1997600"/>
              <a:ext cx="400157" cy="274591"/>
            </a:xfrm>
            <a:custGeom>
              <a:avLst/>
              <a:gdLst/>
              <a:ahLst/>
              <a:cxnLst/>
              <a:rect l="l" t="t" r="r" b="b"/>
              <a:pathLst>
                <a:path w="6772" h="4647" extrusionOk="0">
                  <a:moveTo>
                    <a:pt x="1926" y="1"/>
                  </a:moveTo>
                  <a:lnTo>
                    <a:pt x="329" y="183"/>
                  </a:lnTo>
                  <a:cubicBezTo>
                    <a:pt x="141" y="1258"/>
                    <a:pt x="0" y="3395"/>
                    <a:pt x="1676" y="4178"/>
                  </a:cubicBezTo>
                  <a:cubicBezTo>
                    <a:pt x="2406" y="4518"/>
                    <a:pt x="3073" y="4647"/>
                    <a:pt x="3664" y="4647"/>
                  </a:cubicBezTo>
                  <a:cubicBezTo>
                    <a:pt x="5468" y="4647"/>
                    <a:pt x="6558" y="3448"/>
                    <a:pt x="6558" y="3448"/>
                  </a:cubicBezTo>
                  <a:lnTo>
                    <a:pt x="6665" y="2746"/>
                  </a:lnTo>
                  <a:lnTo>
                    <a:pt x="6772" y="879"/>
                  </a:lnTo>
                  <a:lnTo>
                    <a:pt x="6772" y="879"/>
                  </a:lnTo>
                  <a:cubicBezTo>
                    <a:pt x="6161" y="1245"/>
                    <a:pt x="4204" y="2361"/>
                    <a:pt x="3056" y="2361"/>
                  </a:cubicBezTo>
                  <a:cubicBezTo>
                    <a:pt x="2743" y="2361"/>
                    <a:pt x="2491" y="2278"/>
                    <a:pt x="2342" y="2075"/>
                  </a:cubicBezTo>
                  <a:cubicBezTo>
                    <a:pt x="1797" y="1340"/>
                    <a:pt x="1842" y="483"/>
                    <a:pt x="1926"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8" name="Google Shape;3771;p60"/>
            <p:cNvSpPr/>
            <p:nvPr/>
          </p:nvSpPr>
          <p:spPr>
            <a:xfrm>
              <a:off x="1674367" y="2042744"/>
              <a:ext cx="310104" cy="251192"/>
            </a:xfrm>
            <a:custGeom>
              <a:avLst/>
              <a:gdLst/>
              <a:ahLst/>
              <a:cxnLst/>
              <a:rect l="l" t="t" r="r" b="b"/>
              <a:pathLst>
                <a:path w="5248" h="4251" extrusionOk="0">
                  <a:moveTo>
                    <a:pt x="3474" y="0"/>
                  </a:moveTo>
                  <a:cubicBezTo>
                    <a:pt x="3474" y="0"/>
                    <a:pt x="1210" y="1066"/>
                    <a:pt x="239" y="1066"/>
                  </a:cubicBezTo>
                  <a:cubicBezTo>
                    <a:pt x="147" y="1066"/>
                    <a:pt x="67" y="1057"/>
                    <a:pt x="1" y="1036"/>
                  </a:cubicBezTo>
                  <a:lnTo>
                    <a:pt x="1" y="1036"/>
                  </a:lnTo>
                  <a:lnTo>
                    <a:pt x="96" y="4250"/>
                  </a:lnTo>
                  <a:cubicBezTo>
                    <a:pt x="96" y="4250"/>
                    <a:pt x="3072" y="4250"/>
                    <a:pt x="4161" y="2600"/>
                  </a:cubicBezTo>
                  <a:cubicBezTo>
                    <a:pt x="5248" y="946"/>
                    <a:pt x="3474" y="0"/>
                    <a:pt x="3474"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9" name="Google Shape;3772;p60"/>
            <p:cNvSpPr/>
            <p:nvPr/>
          </p:nvSpPr>
          <p:spPr>
            <a:xfrm>
              <a:off x="2221111" y="2042389"/>
              <a:ext cx="306441" cy="620859"/>
            </a:xfrm>
            <a:custGeom>
              <a:avLst/>
              <a:gdLst/>
              <a:ahLst/>
              <a:cxnLst/>
              <a:rect l="l" t="t" r="r" b="b"/>
              <a:pathLst>
                <a:path w="5186" h="10507" extrusionOk="0">
                  <a:moveTo>
                    <a:pt x="175" y="0"/>
                  </a:moveTo>
                  <a:lnTo>
                    <a:pt x="1" y="2117"/>
                  </a:lnTo>
                  <a:cubicBezTo>
                    <a:pt x="1334" y="2718"/>
                    <a:pt x="3401" y="8111"/>
                    <a:pt x="3401" y="8111"/>
                  </a:cubicBezTo>
                  <a:cubicBezTo>
                    <a:pt x="3401" y="8111"/>
                    <a:pt x="2755" y="9312"/>
                    <a:pt x="2968" y="9750"/>
                  </a:cubicBezTo>
                  <a:cubicBezTo>
                    <a:pt x="3007" y="9830"/>
                    <a:pt x="3052" y="9863"/>
                    <a:pt x="3101" y="9863"/>
                  </a:cubicBezTo>
                  <a:cubicBezTo>
                    <a:pt x="3324" y="9863"/>
                    <a:pt x="3614" y="9192"/>
                    <a:pt x="3614" y="9192"/>
                  </a:cubicBezTo>
                  <a:lnTo>
                    <a:pt x="3614" y="9192"/>
                  </a:lnTo>
                  <a:cubicBezTo>
                    <a:pt x="3614" y="9192"/>
                    <a:pt x="3402" y="10506"/>
                    <a:pt x="4002" y="10506"/>
                  </a:cubicBezTo>
                  <a:cubicBezTo>
                    <a:pt x="4035" y="10506"/>
                    <a:pt x="4070" y="10503"/>
                    <a:pt x="4108" y="10494"/>
                  </a:cubicBezTo>
                  <a:cubicBezTo>
                    <a:pt x="4843" y="10331"/>
                    <a:pt x="4681" y="8493"/>
                    <a:pt x="4681" y="8493"/>
                  </a:cubicBezTo>
                  <a:cubicBezTo>
                    <a:pt x="5186" y="2715"/>
                    <a:pt x="175" y="0"/>
                    <a:pt x="175" y="0"/>
                  </a:cubicBezTo>
                  <a:close/>
                </a:path>
              </a:pathLst>
            </a:custGeom>
            <a:solidFill>
              <a:srgbClr val="EDBB7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0" name="Google Shape;3773;p60"/>
            <p:cNvSpPr/>
            <p:nvPr/>
          </p:nvSpPr>
          <p:spPr>
            <a:xfrm>
              <a:off x="2235233" y="2091137"/>
              <a:ext cx="265787" cy="419598"/>
            </a:xfrm>
            <a:custGeom>
              <a:avLst/>
              <a:gdLst/>
              <a:ahLst/>
              <a:cxnLst/>
              <a:rect l="l" t="t" r="r" b="b"/>
              <a:pathLst>
                <a:path w="4498" h="7101" extrusionOk="0">
                  <a:moveTo>
                    <a:pt x="1109" y="1"/>
                  </a:moveTo>
                  <a:lnTo>
                    <a:pt x="0" y="1444"/>
                  </a:lnTo>
                  <a:cubicBezTo>
                    <a:pt x="1171" y="2367"/>
                    <a:pt x="2738" y="6202"/>
                    <a:pt x="3091" y="7101"/>
                  </a:cubicBezTo>
                  <a:lnTo>
                    <a:pt x="4481" y="6907"/>
                  </a:lnTo>
                  <a:cubicBezTo>
                    <a:pt x="4498" y="3392"/>
                    <a:pt x="2460" y="1121"/>
                    <a:pt x="1109"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1" name="Google Shape;3774;p60"/>
            <p:cNvSpPr/>
            <p:nvPr/>
          </p:nvSpPr>
          <p:spPr>
            <a:xfrm>
              <a:off x="2235208" y="2091124"/>
              <a:ext cx="265787" cy="419598"/>
            </a:xfrm>
            <a:custGeom>
              <a:avLst/>
              <a:gdLst/>
              <a:ahLst/>
              <a:cxnLst/>
              <a:rect l="l" t="t" r="r" b="b"/>
              <a:pathLst>
                <a:path w="4498" h="7101" extrusionOk="0">
                  <a:moveTo>
                    <a:pt x="1109" y="1"/>
                  </a:moveTo>
                  <a:lnTo>
                    <a:pt x="0" y="1444"/>
                  </a:lnTo>
                  <a:cubicBezTo>
                    <a:pt x="1171" y="2367"/>
                    <a:pt x="2738" y="6202"/>
                    <a:pt x="3091" y="7101"/>
                  </a:cubicBezTo>
                  <a:lnTo>
                    <a:pt x="4481" y="6907"/>
                  </a:lnTo>
                  <a:cubicBezTo>
                    <a:pt x="4498" y="3392"/>
                    <a:pt x="2460" y="1121"/>
                    <a:pt x="1109"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36" name="Google Shape;3775;p60"/>
            <p:cNvSpPr/>
            <p:nvPr/>
          </p:nvSpPr>
          <p:spPr>
            <a:xfrm>
              <a:off x="2141992" y="2032758"/>
              <a:ext cx="292377" cy="289541"/>
            </a:xfrm>
            <a:custGeom>
              <a:avLst/>
              <a:gdLst/>
              <a:ahLst/>
              <a:cxnLst/>
              <a:rect l="l" t="t" r="r" b="b"/>
              <a:pathLst>
                <a:path w="4948" h="4900" extrusionOk="0">
                  <a:moveTo>
                    <a:pt x="1410" y="1"/>
                  </a:moveTo>
                  <a:cubicBezTo>
                    <a:pt x="1" y="1716"/>
                    <a:pt x="2904" y="4899"/>
                    <a:pt x="2904" y="4899"/>
                  </a:cubicBezTo>
                  <a:lnTo>
                    <a:pt x="4947" y="3120"/>
                  </a:lnTo>
                  <a:cubicBezTo>
                    <a:pt x="3760" y="1272"/>
                    <a:pt x="1410" y="1"/>
                    <a:pt x="1410"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37" name="Google Shape;3776;p60"/>
            <p:cNvSpPr/>
            <p:nvPr/>
          </p:nvSpPr>
          <p:spPr>
            <a:xfrm>
              <a:off x="1784567" y="1997068"/>
              <a:ext cx="548119" cy="643549"/>
            </a:xfrm>
            <a:custGeom>
              <a:avLst/>
              <a:gdLst/>
              <a:ahLst/>
              <a:cxnLst/>
              <a:rect l="l" t="t" r="r" b="b"/>
              <a:pathLst>
                <a:path w="9276" h="10891" extrusionOk="0">
                  <a:moveTo>
                    <a:pt x="3338" y="1"/>
                  </a:moveTo>
                  <a:cubicBezTo>
                    <a:pt x="1898" y="1"/>
                    <a:pt x="697" y="1134"/>
                    <a:pt x="629" y="2589"/>
                  </a:cubicBezTo>
                  <a:lnTo>
                    <a:pt x="39" y="9745"/>
                  </a:lnTo>
                  <a:cubicBezTo>
                    <a:pt x="1" y="10221"/>
                    <a:pt x="1058" y="10890"/>
                    <a:pt x="3604" y="10890"/>
                  </a:cubicBezTo>
                  <a:cubicBezTo>
                    <a:pt x="4033" y="10890"/>
                    <a:pt x="4504" y="10871"/>
                    <a:pt x="5019" y="10829"/>
                  </a:cubicBezTo>
                  <a:cubicBezTo>
                    <a:pt x="5019" y="10829"/>
                    <a:pt x="9275" y="10632"/>
                    <a:pt x="9090" y="9953"/>
                  </a:cubicBezTo>
                  <a:lnTo>
                    <a:pt x="8298" y="2219"/>
                  </a:lnTo>
                  <a:cubicBezTo>
                    <a:pt x="8369" y="720"/>
                    <a:pt x="7094" y="172"/>
                    <a:pt x="5595" y="102"/>
                  </a:cubicBezTo>
                  <a:lnTo>
                    <a:pt x="3467" y="4"/>
                  </a:lnTo>
                  <a:cubicBezTo>
                    <a:pt x="3424" y="2"/>
                    <a:pt x="3381" y="1"/>
                    <a:pt x="3338"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38" name="Google Shape;3777;p60"/>
            <p:cNvSpPr/>
            <p:nvPr/>
          </p:nvSpPr>
          <p:spPr>
            <a:xfrm>
              <a:off x="1989071" y="1913636"/>
              <a:ext cx="125153" cy="149557"/>
            </a:xfrm>
            <a:custGeom>
              <a:avLst/>
              <a:gdLst/>
              <a:ahLst/>
              <a:cxnLst/>
              <a:rect l="l" t="t" r="r" b="b"/>
              <a:pathLst>
                <a:path w="2118" h="2531" extrusionOk="0">
                  <a:moveTo>
                    <a:pt x="43" y="1"/>
                  </a:moveTo>
                  <a:lnTo>
                    <a:pt x="12" y="1472"/>
                  </a:lnTo>
                  <a:cubicBezTo>
                    <a:pt x="0" y="2045"/>
                    <a:pt x="452" y="2516"/>
                    <a:pt x="1025" y="2530"/>
                  </a:cubicBezTo>
                  <a:cubicBezTo>
                    <a:pt x="1034" y="2531"/>
                    <a:pt x="1042" y="2531"/>
                    <a:pt x="1051" y="2531"/>
                  </a:cubicBezTo>
                  <a:cubicBezTo>
                    <a:pt x="1612" y="2531"/>
                    <a:pt x="2075" y="2081"/>
                    <a:pt x="2083" y="1517"/>
                  </a:cubicBezTo>
                  <a:lnTo>
                    <a:pt x="2117" y="46"/>
                  </a:lnTo>
                  <a:lnTo>
                    <a:pt x="43" y="1"/>
                  </a:lnTo>
                  <a:close/>
                </a:path>
              </a:pathLst>
            </a:custGeom>
            <a:solidFill>
              <a:srgbClr val="EDB49A"/>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39" name="Google Shape;3778;p60"/>
            <p:cNvSpPr/>
            <p:nvPr/>
          </p:nvSpPr>
          <p:spPr>
            <a:xfrm>
              <a:off x="1989426" y="1913636"/>
              <a:ext cx="124621" cy="101162"/>
            </a:xfrm>
            <a:custGeom>
              <a:avLst/>
              <a:gdLst/>
              <a:ahLst/>
              <a:cxnLst/>
              <a:rect l="l" t="t" r="r" b="b"/>
              <a:pathLst>
                <a:path w="2109" h="1712" extrusionOk="0">
                  <a:moveTo>
                    <a:pt x="37" y="1"/>
                  </a:moveTo>
                  <a:lnTo>
                    <a:pt x="0" y="1528"/>
                  </a:lnTo>
                  <a:cubicBezTo>
                    <a:pt x="306" y="1638"/>
                    <a:pt x="660" y="1702"/>
                    <a:pt x="1036" y="1711"/>
                  </a:cubicBezTo>
                  <a:cubicBezTo>
                    <a:pt x="1056" y="1711"/>
                    <a:pt x="1076" y="1711"/>
                    <a:pt x="1095" y="1711"/>
                  </a:cubicBezTo>
                  <a:cubicBezTo>
                    <a:pt x="1450" y="1711"/>
                    <a:pt x="1785" y="1664"/>
                    <a:pt x="2077" y="1573"/>
                  </a:cubicBezTo>
                  <a:lnTo>
                    <a:pt x="2108" y="46"/>
                  </a:lnTo>
                  <a:lnTo>
                    <a:pt x="37" y="1"/>
                  </a:lnTo>
                  <a:close/>
                </a:path>
              </a:pathLst>
            </a:custGeom>
            <a:solidFill>
              <a:srgbClr val="D3886B"/>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0" name="Google Shape;3779;p60"/>
            <p:cNvSpPr/>
            <p:nvPr/>
          </p:nvSpPr>
          <p:spPr>
            <a:xfrm>
              <a:off x="1879403" y="1997955"/>
              <a:ext cx="322750" cy="122434"/>
            </a:xfrm>
            <a:custGeom>
              <a:avLst/>
              <a:gdLst/>
              <a:ahLst/>
              <a:cxnLst/>
              <a:rect l="l" t="t" r="r" b="b"/>
              <a:pathLst>
                <a:path w="5462" h="2072" extrusionOk="0">
                  <a:moveTo>
                    <a:pt x="492" y="0"/>
                  </a:moveTo>
                  <a:cubicBezTo>
                    <a:pt x="1" y="946"/>
                    <a:pt x="470" y="1960"/>
                    <a:pt x="1340" y="2066"/>
                  </a:cubicBezTo>
                  <a:cubicBezTo>
                    <a:pt x="1391" y="2070"/>
                    <a:pt x="1443" y="2071"/>
                    <a:pt x="1495" y="2071"/>
                  </a:cubicBezTo>
                  <a:cubicBezTo>
                    <a:pt x="2101" y="2071"/>
                    <a:pt x="2771" y="1833"/>
                    <a:pt x="2797" y="1014"/>
                  </a:cubicBezTo>
                  <a:cubicBezTo>
                    <a:pt x="2992" y="1727"/>
                    <a:pt x="3504" y="2026"/>
                    <a:pt x="4174" y="2026"/>
                  </a:cubicBezTo>
                  <a:cubicBezTo>
                    <a:pt x="4292" y="2026"/>
                    <a:pt x="4416" y="2017"/>
                    <a:pt x="4543" y="1999"/>
                  </a:cubicBezTo>
                  <a:cubicBezTo>
                    <a:pt x="5461" y="1870"/>
                    <a:pt x="5453" y="382"/>
                    <a:pt x="5054"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1" name="Google Shape;3780;p60"/>
            <p:cNvSpPr/>
            <p:nvPr/>
          </p:nvSpPr>
          <p:spPr>
            <a:xfrm>
              <a:off x="1554654" y="1647915"/>
              <a:ext cx="176561" cy="188083"/>
            </a:xfrm>
            <a:custGeom>
              <a:avLst/>
              <a:gdLst/>
              <a:ahLst/>
              <a:cxnLst/>
              <a:rect l="l" t="t" r="r" b="b"/>
              <a:pathLst>
                <a:path w="2988" h="3183" extrusionOk="0">
                  <a:moveTo>
                    <a:pt x="1912" y="1"/>
                  </a:moveTo>
                  <a:cubicBezTo>
                    <a:pt x="1685" y="1"/>
                    <a:pt x="1441" y="83"/>
                    <a:pt x="1202" y="312"/>
                  </a:cubicBezTo>
                  <a:cubicBezTo>
                    <a:pt x="1" y="1463"/>
                    <a:pt x="689" y="3183"/>
                    <a:pt x="2399" y="3183"/>
                  </a:cubicBezTo>
                  <a:cubicBezTo>
                    <a:pt x="2583" y="3183"/>
                    <a:pt x="2780" y="3163"/>
                    <a:pt x="2987" y="3120"/>
                  </a:cubicBezTo>
                  <a:lnTo>
                    <a:pt x="2934" y="512"/>
                  </a:lnTo>
                  <a:cubicBezTo>
                    <a:pt x="2934" y="512"/>
                    <a:pt x="2477" y="1"/>
                    <a:pt x="1912" y="1"/>
                  </a:cubicBezTo>
                  <a:close/>
                </a:path>
              </a:pathLst>
            </a:custGeom>
            <a:solidFill>
              <a:srgbClr val="EDBB7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2" name="Google Shape;3781;p60"/>
            <p:cNvSpPr/>
            <p:nvPr/>
          </p:nvSpPr>
          <p:spPr>
            <a:xfrm>
              <a:off x="2380709" y="1665583"/>
              <a:ext cx="186193" cy="187433"/>
            </a:xfrm>
            <a:custGeom>
              <a:avLst/>
              <a:gdLst/>
              <a:ahLst/>
              <a:cxnLst/>
              <a:rect l="l" t="t" r="r" b="b"/>
              <a:pathLst>
                <a:path w="3151" h="3172" extrusionOk="0">
                  <a:moveTo>
                    <a:pt x="1171" y="0"/>
                  </a:moveTo>
                  <a:cubicBezTo>
                    <a:pt x="625" y="0"/>
                    <a:pt x="166" y="471"/>
                    <a:pt x="166" y="471"/>
                  </a:cubicBezTo>
                  <a:lnTo>
                    <a:pt x="1" y="3073"/>
                  </a:lnTo>
                  <a:cubicBezTo>
                    <a:pt x="266" y="3141"/>
                    <a:pt x="518" y="3172"/>
                    <a:pt x="752" y="3172"/>
                  </a:cubicBezTo>
                  <a:cubicBezTo>
                    <a:pt x="2373" y="3172"/>
                    <a:pt x="3150" y="1677"/>
                    <a:pt x="1907" y="347"/>
                  </a:cubicBezTo>
                  <a:cubicBezTo>
                    <a:pt x="1665" y="90"/>
                    <a:pt x="1410" y="0"/>
                    <a:pt x="1171" y="0"/>
                  </a:cubicBezTo>
                  <a:close/>
                </a:path>
              </a:pathLst>
            </a:custGeom>
            <a:solidFill>
              <a:srgbClr val="EDBB7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3" name="Google Shape;3782;p60"/>
            <p:cNvSpPr/>
            <p:nvPr/>
          </p:nvSpPr>
          <p:spPr>
            <a:xfrm>
              <a:off x="1607538" y="1366064"/>
              <a:ext cx="870396" cy="690526"/>
            </a:xfrm>
            <a:custGeom>
              <a:avLst/>
              <a:gdLst/>
              <a:ahLst/>
              <a:cxnLst/>
              <a:rect l="l" t="t" r="r" b="b"/>
              <a:pathLst>
                <a:path w="14730" h="11686" extrusionOk="0">
                  <a:moveTo>
                    <a:pt x="7463" y="0"/>
                  </a:moveTo>
                  <a:cubicBezTo>
                    <a:pt x="7053" y="0"/>
                    <a:pt x="6626" y="28"/>
                    <a:pt x="6182" y="85"/>
                  </a:cubicBezTo>
                  <a:cubicBezTo>
                    <a:pt x="1" y="883"/>
                    <a:pt x="214" y="8145"/>
                    <a:pt x="2008" y="10091"/>
                  </a:cubicBezTo>
                  <a:cubicBezTo>
                    <a:pt x="2887" y="11046"/>
                    <a:pt x="5120" y="11686"/>
                    <a:pt x="7403" y="11686"/>
                  </a:cubicBezTo>
                  <a:cubicBezTo>
                    <a:pt x="10134" y="11686"/>
                    <a:pt x="12937" y="10770"/>
                    <a:pt x="13585" y="8384"/>
                  </a:cubicBezTo>
                  <a:cubicBezTo>
                    <a:pt x="13599" y="8339"/>
                    <a:pt x="13608" y="8294"/>
                    <a:pt x="13619" y="8246"/>
                  </a:cubicBezTo>
                  <a:cubicBezTo>
                    <a:pt x="14730" y="3894"/>
                    <a:pt x="12323" y="0"/>
                    <a:pt x="7463" y="0"/>
                  </a:cubicBezTo>
                  <a:close/>
                </a:path>
              </a:pathLst>
            </a:custGeom>
            <a:solidFill>
              <a:srgbClr val="EDBB7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4" name="Google Shape;3783;p60"/>
            <p:cNvSpPr/>
            <p:nvPr/>
          </p:nvSpPr>
          <p:spPr>
            <a:xfrm>
              <a:off x="1644882" y="1233529"/>
              <a:ext cx="808765" cy="596454"/>
            </a:xfrm>
            <a:custGeom>
              <a:avLst/>
              <a:gdLst/>
              <a:ahLst/>
              <a:cxnLst/>
              <a:rect l="l" t="t" r="r" b="b"/>
              <a:pathLst>
                <a:path w="13687" h="10094" extrusionOk="0">
                  <a:moveTo>
                    <a:pt x="6499" y="1"/>
                  </a:moveTo>
                  <a:cubicBezTo>
                    <a:pt x="2808" y="68"/>
                    <a:pt x="0" y="1812"/>
                    <a:pt x="65" y="5503"/>
                  </a:cubicBezTo>
                  <a:lnTo>
                    <a:pt x="301" y="10093"/>
                  </a:lnTo>
                  <a:cubicBezTo>
                    <a:pt x="814" y="10082"/>
                    <a:pt x="1224" y="9658"/>
                    <a:pt x="1213" y="9147"/>
                  </a:cubicBezTo>
                  <a:lnTo>
                    <a:pt x="1177" y="6960"/>
                  </a:lnTo>
                  <a:cubicBezTo>
                    <a:pt x="1148" y="5413"/>
                    <a:pt x="2375" y="4139"/>
                    <a:pt x="3919" y="4111"/>
                  </a:cubicBezTo>
                  <a:lnTo>
                    <a:pt x="9531" y="4010"/>
                  </a:lnTo>
                  <a:cubicBezTo>
                    <a:pt x="9552" y="4009"/>
                    <a:pt x="9572" y="4009"/>
                    <a:pt x="9593" y="4009"/>
                  </a:cubicBezTo>
                  <a:cubicBezTo>
                    <a:pt x="11162" y="4009"/>
                    <a:pt x="12443" y="5268"/>
                    <a:pt x="12470" y="6840"/>
                  </a:cubicBezTo>
                  <a:lnTo>
                    <a:pt x="12512" y="9442"/>
                  </a:lnTo>
                  <a:cubicBezTo>
                    <a:pt x="12521" y="9770"/>
                    <a:pt x="12790" y="10034"/>
                    <a:pt x="13120" y="10034"/>
                  </a:cubicBezTo>
                  <a:cubicBezTo>
                    <a:pt x="13123" y="10034"/>
                    <a:pt x="13127" y="10034"/>
                    <a:pt x="13130" y="10034"/>
                  </a:cubicBezTo>
                  <a:lnTo>
                    <a:pt x="13422" y="5849"/>
                  </a:lnTo>
                  <a:cubicBezTo>
                    <a:pt x="13687" y="2004"/>
                    <a:pt x="11689" y="66"/>
                    <a:pt x="7904" y="66"/>
                  </a:cubicBezTo>
                  <a:cubicBezTo>
                    <a:pt x="7834" y="66"/>
                    <a:pt x="7764" y="67"/>
                    <a:pt x="7692" y="68"/>
                  </a:cubicBezTo>
                  <a:lnTo>
                    <a:pt x="6499" y="1"/>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5" name="Google Shape;3784;p60"/>
            <p:cNvSpPr/>
            <p:nvPr/>
          </p:nvSpPr>
          <p:spPr>
            <a:xfrm>
              <a:off x="1472521" y="1108025"/>
              <a:ext cx="1108351" cy="649458"/>
            </a:xfrm>
            <a:custGeom>
              <a:avLst/>
              <a:gdLst/>
              <a:ahLst/>
              <a:cxnLst/>
              <a:rect l="l" t="t" r="r" b="b"/>
              <a:pathLst>
                <a:path w="18757" h="10991" extrusionOk="0">
                  <a:moveTo>
                    <a:pt x="9182" y="1"/>
                  </a:moveTo>
                  <a:cubicBezTo>
                    <a:pt x="6300" y="1"/>
                    <a:pt x="3861" y="3496"/>
                    <a:pt x="2849" y="3496"/>
                  </a:cubicBezTo>
                  <a:cubicBezTo>
                    <a:pt x="2824" y="3496"/>
                    <a:pt x="2800" y="3494"/>
                    <a:pt x="2777" y="3489"/>
                  </a:cubicBezTo>
                  <a:cubicBezTo>
                    <a:pt x="1727" y="3293"/>
                    <a:pt x="1079" y="2324"/>
                    <a:pt x="1078" y="2324"/>
                  </a:cubicBezTo>
                  <a:lnTo>
                    <a:pt x="1078" y="2324"/>
                  </a:lnTo>
                  <a:cubicBezTo>
                    <a:pt x="1078" y="2324"/>
                    <a:pt x="1334" y="4113"/>
                    <a:pt x="1968" y="4654"/>
                  </a:cubicBezTo>
                  <a:cubicBezTo>
                    <a:pt x="1968" y="4654"/>
                    <a:pt x="1197" y="4098"/>
                    <a:pt x="944" y="4098"/>
                  </a:cubicBezTo>
                  <a:cubicBezTo>
                    <a:pt x="893" y="4098"/>
                    <a:pt x="863" y="4122"/>
                    <a:pt x="865" y="4177"/>
                  </a:cubicBezTo>
                  <a:cubicBezTo>
                    <a:pt x="879" y="4508"/>
                    <a:pt x="1952" y="5463"/>
                    <a:pt x="1952" y="5463"/>
                  </a:cubicBezTo>
                  <a:cubicBezTo>
                    <a:pt x="1952" y="5463"/>
                    <a:pt x="1443" y="5763"/>
                    <a:pt x="1370" y="6336"/>
                  </a:cubicBezTo>
                  <a:lnTo>
                    <a:pt x="1974" y="6078"/>
                  </a:lnTo>
                  <a:lnTo>
                    <a:pt x="1974" y="6078"/>
                  </a:lnTo>
                  <a:cubicBezTo>
                    <a:pt x="1974" y="6078"/>
                    <a:pt x="1" y="8893"/>
                    <a:pt x="3341" y="10990"/>
                  </a:cubicBezTo>
                  <a:lnTo>
                    <a:pt x="3990" y="5716"/>
                  </a:lnTo>
                  <a:lnTo>
                    <a:pt x="6918" y="5556"/>
                  </a:lnTo>
                  <a:lnTo>
                    <a:pt x="8088" y="5323"/>
                  </a:lnTo>
                  <a:lnTo>
                    <a:pt x="8088" y="5323"/>
                  </a:lnTo>
                  <a:lnTo>
                    <a:pt x="6306" y="6951"/>
                  </a:lnTo>
                  <a:cubicBezTo>
                    <a:pt x="6306" y="6951"/>
                    <a:pt x="6856" y="7311"/>
                    <a:pt x="7629" y="7311"/>
                  </a:cubicBezTo>
                  <a:cubicBezTo>
                    <a:pt x="8270" y="7311"/>
                    <a:pt x="9064" y="7063"/>
                    <a:pt x="9823" y="6153"/>
                  </a:cubicBezTo>
                  <a:lnTo>
                    <a:pt x="9823" y="6153"/>
                  </a:lnTo>
                  <a:cubicBezTo>
                    <a:pt x="9823" y="6154"/>
                    <a:pt x="9717" y="7150"/>
                    <a:pt x="9259" y="7450"/>
                  </a:cubicBezTo>
                  <a:cubicBezTo>
                    <a:pt x="9259" y="7450"/>
                    <a:pt x="10881" y="7259"/>
                    <a:pt x="11238" y="5872"/>
                  </a:cubicBezTo>
                  <a:lnTo>
                    <a:pt x="11238" y="5872"/>
                  </a:lnTo>
                  <a:cubicBezTo>
                    <a:pt x="11214" y="6094"/>
                    <a:pt x="11257" y="6509"/>
                    <a:pt x="11833" y="6785"/>
                  </a:cubicBezTo>
                  <a:cubicBezTo>
                    <a:pt x="12650" y="7178"/>
                    <a:pt x="14374" y="7633"/>
                    <a:pt x="14579" y="8051"/>
                  </a:cubicBezTo>
                  <a:cubicBezTo>
                    <a:pt x="14781" y="8470"/>
                    <a:pt x="14722" y="9323"/>
                    <a:pt x="14722" y="9323"/>
                  </a:cubicBezTo>
                  <a:lnTo>
                    <a:pt x="15660" y="7866"/>
                  </a:lnTo>
                  <a:lnTo>
                    <a:pt x="15912" y="9511"/>
                  </a:lnTo>
                  <a:cubicBezTo>
                    <a:pt x="15912" y="9511"/>
                    <a:pt x="17108" y="8663"/>
                    <a:pt x="17414" y="7989"/>
                  </a:cubicBezTo>
                  <a:cubicBezTo>
                    <a:pt x="17717" y="7316"/>
                    <a:pt x="17583" y="6185"/>
                    <a:pt x="17583" y="6184"/>
                  </a:cubicBezTo>
                  <a:lnTo>
                    <a:pt x="17583" y="6184"/>
                  </a:lnTo>
                  <a:cubicBezTo>
                    <a:pt x="17583" y="6184"/>
                    <a:pt x="17880" y="6552"/>
                    <a:pt x="17894" y="6979"/>
                  </a:cubicBezTo>
                  <a:cubicBezTo>
                    <a:pt x="17894" y="6979"/>
                    <a:pt x="18756" y="6047"/>
                    <a:pt x="18357" y="5449"/>
                  </a:cubicBezTo>
                  <a:cubicBezTo>
                    <a:pt x="17956" y="4848"/>
                    <a:pt x="16522" y="4475"/>
                    <a:pt x="16423" y="4340"/>
                  </a:cubicBezTo>
                  <a:cubicBezTo>
                    <a:pt x="16325" y="4202"/>
                    <a:pt x="16025" y="2557"/>
                    <a:pt x="15289" y="1875"/>
                  </a:cubicBezTo>
                  <a:cubicBezTo>
                    <a:pt x="15017" y="1623"/>
                    <a:pt x="14553" y="1482"/>
                    <a:pt x="14048" y="1482"/>
                  </a:cubicBezTo>
                  <a:cubicBezTo>
                    <a:pt x="13403" y="1482"/>
                    <a:pt x="12693" y="1712"/>
                    <a:pt x="12235" y="2232"/>
                  </a:cubicBezTo>
                  <a:cubicBezTo>
                    <a:pt x="12235" y="2232"/>
                    <a:pt x="11887" y="542"/>
                    <a:pt x="9978" y="92"/>
                  </a:cubicBezTo>
                  <a:cubicBezTo>
                    <a:pt x="9709" y="30"/>
                    <a:pt x="9444" y="1"/>
                    <a:pt x="9182"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6" name="Google Shape;3785;p60"/>
            <p:cNvSpPr/>
            <p:nvPr/>
          </p:nvSpPr>
          <p:spPr>
            <a:xfrm>
              <a:off x="1603756" y="1190099"/>
              <a:ext cx="539019" cy="230037"/>
            </a:xfrm>
            <a:custGeom>
              <a:avLst/>
              <a:gdLst/>
              <a:ahLst/>
              <a:cxnLst/>
              <a:rect l="l" t="t" r="r" b="b"/>
              <a:pathLst>
                <a:path w="9122" h="3893" extrusionOk="0">
                  <a:moveTo>
                    <a:pt x="6497" y="1"/>
                  </a:moveTo>
                  <a:cubicBezTo>
                    <a:pt x="6457" y="1"/>
                    <a:pt x="6418" y="2"/>
                    <a:pt x="6378" y="3"/>
                  </a:cubicBezTo>
                  <a:cubicBezTo>
                    <a:pt x="6173" y="6"/>
                    <a:pt x="5974" y="37"/>
                    <a:pt x="5775" y="82"/>
                  </a:cubicBezTo>
                  <a:lnTo>
                    <a:pt x="5626" y="121"/>
                  </a:lnTo>
                  <a:cubicBezTo>
                    <a:pt x="5578" y="132"/>
                    <a:pt x="5530" y="152"/>
                    <a:pt x="5483" y="166"/>
                  </a:cubicBezTo>
                  <a:lnTo>
                    <a:pt x="5410" y="191"/>
                  </a:lnTo>
                  <a:cubicBezTo>
                    <a:pt x="5384" y="200"/>
                    <a:pt x="5362" y="208"/>
                    <a:pt x="5340" y="219"/>
                  </a:cubicBezTo>
                  <a:lnTo>
                    <a:pt x="5199" y="278"/>
                  </a:lnTo>
                  <a:cubicBezTo>
                    <a:pt x="5151" y="301"/>
                    <a:pt x="5107" y="326"/>
                    <a:pt x="5062" y="346"/>
                  </a:cubicBezTo>
                  <a:cubicBezTo>
                    <a:pt x="5011" y="368"/>
                    <a:pt x="4966" y="388"/>
                    <a:pt x="4924" y="416"/>
                  </a:cubicBezTo>
                  <a:lnTo>
                    <a:pt x="4792" y="495"/>
                  </a:lnTo>
                  <a:cubicBezTo>
                    <a:pt x="4750" y="517"/>
                    <a:pt x="4708" y="545"/>
                    <a:pt x="4666" y="573"/>
                  </a:cubicBezTo>
                  <a:cubicBezTo>
                    <a:pt x="4329" y="789"/>
                    <a:pt x="3998" y="1014"/>
                    <a:pt x="3672" y="1241"/>
                  </a:cubicBezTo>
                  <a:cubicBezTo>
                    <a:pt x="3346" y="1474"/>
                    <a:pt x="3026" y="1707"/>
                    <a:pt x="2703" y="1940"/>
                  </a:cubicBezTo>
                  <a:cubicBezTo>
                    <a:pt x="2541" y="2055"/>
                    <a:pt x="2381" y="2171"/>
                    <a:pt x="2215" y="2280"/>
                  </a:cubicBezTo>
                  <a:cubicBezTo>
                    <a:pt x="2049" y="2389"/>
                    <a:pt x="1881" y="2493"/>
                    <a:pt x="1710" y="2580"/>
                  </a:cubicBezTo>
                  <a:cubicBezTo>
                    <a:pt x="1668" y="2603"/>
                    <a:pt x="1625" y="2622"/>
                    <a:pt x="1581" y="2645"/>
                  </a:cubicBezTo>
                  <a:cubicBezTo>
                    <a:pt x="1536" y="2665"/>
                    <a:pt x="1494" y="2684"/>
                    <a:pt x="1446" y="2701"/>
                  </a:cubicBezTo>
                  <a:cubicBezTo>
                    <a:pt x="1359" y="2735"/>
                    <a:pt x="1269" y="2768"/>
                    <a:pt x="1174" y="2783"/>
                  </a:cubicBezTo>
                  <a:cubicBezTo>
                    <a:pt x="1102" y="2795"/>
                    <a:pt x="1033" y="2801"/>
                    <a:pt x="963" y="2801"/>
                  </a:cubicBezTo>
                  <a:cubicBezTo>
                    <a:pt x="940" y="2801"/>
                    <a:pt x="917" y="2801"/>
                    <a:pt x="893" y="2799"/>
                  </a:cubicBezTo>
                  <a:cubicBezTo>
                    <a:pt x="797" y="2791"/>
                    <a:pt x="707" y="2771"/>
                    <a:pt x="618" y="2740"/>
                  </a:cubicBezTo>
                  <a:lnTo>
                    <a:pt x="542" y="2712"/>
                  </a:lnTo>
                  <a:lnTo>
                    <a:pt x="539" y="2788"/>
                  </a:lnTo>
                  <a:cubicBezTo>
                    <a:pt x="539" y="2816"/>
                    <a:pt x="539" y="2833"/>
                    <a:pt x="542" y="2855"/>
                  </a:cubicBezTo>
                  <a:cubicBezTo>
                    <a:pt x="545" y="2878"/>
                    <a:pt x="547" y="2895"/>
                    <a:pt x="553" y="2914"/>
                  </a:cubicBezTo>
                  <a:cubicBezTo>
                    <a:pt x="562" y="2954"/>
                    <a:pt x="573" y="2993"/>
                    <a:pt x="590" y="3030"/>
                  </a:cubicBezTo>
                  <a:cubicBezTo>
                    <a:pt x="626" y="3105"/>
                    <a:pt x="671" y="3170"/>
                    <a:pt x="730" y="3226"/>
                  </a:cubicBezTo>
                  <a:cubicBezTo>
                    <a:pt x="792" y="3279"/>
                    <a:pt x="856" y="3324"/>
                    <a:pt x="926" y="3358"/>
                  </a:cubicBezTo>
                  <a:cubicBezTo>
                    <a:pt x="963" y="3375"/>
                    <a:pt x="1002" y="3386"/>
                    <a:pt x="1036" y="3400"/>
                  </a:cubicBezTo>
                  <a:cubicBezTo>
                    <a:pt x="1056" y="3404"/>
                    <a:pt x="1075" y="3409"/>
                    <a:pt x="1093" y="3413"/>
                  </a:cubicBezTo>
                  <a:lnTo>
                    <a:pt x="1093" y="3413"/>
                  </a:lnTo>
                  <a:cubicBezTo>
                    <a:pt x="1044" y="3496"/>
                    <a:pt x="984" y="3576"/>
                    <a:pt x="918" y="3644"/>
                  </a:cubicBezTo>
                  <a:cubicBezTo>
                    <a:pt x="837" y="3726"/>
                    <a:pt x="741" y="3796"/>
                    <a:pt x="632" y="3830"/>
                  </a:cubicBezTo>
                  <a:cubicBezTo>
                    <a:pt x="581" y="3849"/>
                    <a:pt x="519" y="3855"/>
                    <a:pt x="463" y="3855"/>
                  </a:cubicBezTo>
                  <a:cubicBezTo>
                    <a:pt x="407" y="3852"/>
                    <a:pt x="351" y="3838"/>
                    <a:pt x="295" y="3821"/>
                  </a:cubicBezTo>
                  <a:cubicBezTo>
                    <a:pt x="188" y="3782"/>
                    <a:pt x="90" y="3712"/>
                    <a:pt x="0" y="3630"/>
                  </a:cubicBezTo>
                  <a:lnTo>
                    <a:pt x="0" y="3630"/>
                  </a:lnTo>
                  <a:cubicBezTo>
                    <a:pt x="81" y="3717"/>
                    <a:pt x="174" y="3796"/>
                    <a:pt x="286" y="3844"/>
                  </a:cubicBezTo>
                  <a:cubicBezTo>
                    <a:pt x="343" y="3869"/>
                    <a:pt x="399" y="3883"/>
                    <a:pt x="460" y="3891"/>
                  </a:cubicBezTo>
                  <a:cubicBezTo>
                    <a:pt x="473" y="3892"/>
                    <a:pt x="485" y="3892"/>
                    <a:pt x="498" y="3892"/>
                  </a:cubicBezTo>
                  <a:cubicBezTo>
                    <a:pt x="546" y="3892"/>
                    <a:pt x="596" y="3887"/>
                    <a:pt x="643" y="3872"/>
                  </a:cubicBezTo>
                  <a:cubicBezTo>
                    <a:pt x="764" y="3838"/>
                    <a:pt x="868" y="3768"/>
                    <a:pt x="960" y="3686"/>
                  </a:cubicBezTo>
                  <a:cubicBezTo>
                    <a:pt x="1050" y="3602"/>
                    <a:pt x="1123" y="3512"/>
                    <a:pt x="1190" y="3403"/>
                  </a:cubicBezTo>
                  <a:lnTo>
                    <a:pt x="1218" y="3361"/>
                  </a:lnTo>
                  <a:lnTo>
                    <a:pt x="1165" y="3344"/>
                  </a:lnTo>
                  <a:lnTo>
                    <a:pt x="1064" y="3310"/>
                  </a:lnTo>
                  <a:cubicBezTo>
                    <a:pt x="1030" y="3296"/>
                    <a:pt x="997" y="3288"/>
                    <a:pt x="966" y="3268"/>
                  </a:cubicBezTo>
                  <a:cubicBezTo>
                    <a:pt x="904" y="3237"/>
                    <a:pt x="848" y="3198"/>
                    <a:pt x="797" y="3150"/>
                  </a:cubicBezTo>
                  <a:cubicBezTo>
                    <a:pt x="752" y="3100"/>
                    <a:pt x="713" y="3044"/>
                    <a:pt x="688" y="2982"/>
                  </a:cubicBezTo>
                  <a:cubicBezTo>
                    <a:pt x="674" y="2954"/>
                    <a:pt x="668" y="2917"/>
                    <a:pt x="660" y="2886"/>
                  </a:cubicBezTo>
                  <a:cubicBezTo>
                    <a:pt x="659" y="2881"/>
                    <a:pt x="658" y="2877"/>
                    <a:pt x="657" y="2872"/>
                  </a:cubicBezTo>
                  <a:lnTo>
                    <a:pt x="657" y="2872"/>
                  </a:lnTo>
                  <a:cubicBezTo>
                    <a:pt x="729" y="2895"/>
                    <a:pt x="802" y="2911"/>
                    <a:pt x="879" y="2917"/>
                  </a:cubicBezTo>
                  <a:cubicBezTo>
                    <a:pt x="917" y="2921"/>
                    <a:pt x="956" y="2923"/>
                    <a:pt x="995" y="2923"/>
                  </a:cubicBezTo>
                  <a:cubicBezTo>
                    <a:pt x="1062" y="2923"/>
                    <a:pt x="1129" y="2918"/>
                    <a:pt x="1193" y="2909"/>
                  </a:cubicBezTo>
                  <a:cubicBezTo>
                    <a:pt x="1401" y="2875"/>
                    <a:pt x="1595" y="2802"/>
                    <a:pt x="1777" y="2712"/>
                  </a:cubicBezTo>
                  <a:cubicBezTo>
                    <a:pt x="1960" y="2622"/>
                    <a:pt x="2131" y="2519"/>
                    <a:pt x="2299" y="2409"/>
                  </a:cubicBezTo>
                  <a:cubicBezTo>
                    <a:pt x="2468" y="2300"/>
                    <a:pt x="2636" y="2187"/>
                    <a:pt x="2799" y="2072"/>
                  </a:cubicBezTo>
                  <a:cubicBezTo>
                    <a:pt x="3125" y="1845"/>
                    <a:pt x="3445" y="1609"/>
                    <a:pt x="3770" y="1382"/>
                  </a:cubicBezTo>
                  <a:cubicBezTo>
                    <a:pt x="4096" y="1149"/>
                    <a:pt x="4422" y="924"/>
                    <a:pt x="4756" y="711"/>
                  </a:cubicBezTo>
                  <a:cubicBezTo>
                    <a:pt x="4837" y="655"/>
                    <a:pt x="4921" y="607"/>
                    <a:pt x="5005" y="556"/>
                  </a:cubicBezTo>
                  <a:cubicBezTo>
                    <a:pt x="5045" y="528"/>
                    <a:pt x="5090" y="509"/>
                    <a:pt x="5132" y="486"/>
                  </a:cubicBezTo>
                  <a:cubicBezTo>
                    <a:pt x="5174" y="466"/>
                    <a:pt x="5219" y="441"/>
                    <a:pt x="5261" y="419"/>
                  </a:cubicBezTo>
                  <a:lnTo>
                    <a:pt x="5396" y="363"/>
                  </a:lnTo>
                  <a:cubicBezTo>
                    <a:pt x="5415" y="354"/>
                    <a:pt x="5438" y="343"/>
                    <a:pt x="5460" y="335"/>
                  </a:cubicBezTo>
                  <a:lnTo>
                    <a:pt x="5530" y="312"/>
                  </a:lnTo>
                  <a:cubicBezTo>
                    <a:pt x="5578" y="298"/>
                    <a:pt x="5623" y="281"/>
                    <a:pt x="5668" y="264"/>
                  </a:cubicBezTo>
                  <a:lnTo>
                    <a:pt x="5808" y="228"/>
                  </a:lnTo>
                  <a:cubicBezTo>
                    <a:pt x="5999" y="183"/>
                    <a:pt x="6190" y="146"/>
                    <a:pt x="6384" y="135"/>
                  </a:cubicBezTo>
                  <a:cubicBezTo>
                    <a:pt x="6440" y="133"/>
                    <a:pt x="6497" y="131"/>
                    <a:pt x="6554" y="131"/>
                  </a:cubicBezTo>
                  <a:cubicBezTo>
                    <a:pt x="6692" y="131"/>
                    <a:pt x="6831" y="139"/>
                    <a:pt x="6968" y="155"/>
                  </a:cubicBezTo>
                  <a:cubicBezTo>
                    <a:pt x="7355" y="200"/>
                    <a:pt x="7740" y="312"/>
                    <a:pt x="8099" y="469"/>
                  </a:cubicBezTo>
                  <a:cubicBezTo>
                    <a:pt x="8461" y="626"/>
                    <a:pt x="8809" y="829"/>
                    <a:pt x="9121" y="1073"/>
                  </a:cubicBezTo>
                  <a:cubicBezTo>
                    <a:pt x="8975" y="941"/>
                    <a:pt x="8815" y="817"/>
                    <a:pt x="8652" y="708"/>
                  </a:cubicBezTo>
                  <a:cubicBezTo>
                    <a:pt x="8487" y="596"/>
                    <a:pt x="8310" y="495"/>
                    <a:pt x="8133" y="405"/>
                  </a:cubicBezTo>
                  <a:cubicBezTo>
                    <a:pt x="7771" y="228"/>
                    <a:pt x="7383" y="102"/>
                    <a:pt x="6985" y="37"/>
                  </a:cubicBezTo>
                  <a:cubicBezTo>
                    <a:pt x="6824" y="14"/>
                    <a:pt x="6660" y="1"/>
                    <a:pt x="6497"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7" name="Google Shape;3786;p60"/>
            <p:cNvSpPr/>
            <p:nvPr/>
          </p:nvSpPr>
          <p:spPr>
            <a:xfrm>
              <a:off x="1890394" y="1374395"/>
              <a:ext cx="462675" cy="186843"/>
            </a:xfrm>
            <a:custGeom>
              <a:avLst/>
              <a:gdLst/>
              <a:ahLst/>
              <a:cxnLst/>
              <a:rect l="l" t="t" r="r" b="b"/>
              <a:pathLst>
                <a:path w="7830" h="3162" extrusionOk="0">
                  <a:moveTo>
                    <a:pt x="2948" y="0"/>
                  </a:moveTo>
                  <a:lnTo>
                    <a:pt x="2892" y="158"/>
                  </a:lnTo>
                  <a:cubicBezTo>
                    <a:pt x="2782" y="458"/>
                    <a:pt x="2653" y="753"/>
                    <a:pt x="2485" y="1025"/>
                  </a:cubicBezTo>
                  <a:cubicBezTo>
                    <a:pt x="2316" y="1297"/>
                    <a:pt x="2117" y="1547"/>
                    <a:pt x="1870" y="1749"/>
                  </a:cubicBezTo>
                  <a:cubicBezTo>
                    <a:pt x="1628" y="1954"/>
                    <a:pt x="1345" y="2109"/>
                    <a:pt x="1036" y="2190"/>
                  </a:cubicBezTo>
                  <a:cubicBezTo>
                    <a:pt x="882" y="2232"/>
                    <a:pt x="722" y="2252"/>
                    <a:pt x="564" y="2260"/>
                  </a:cubicBezTo>
                  <a:cubicBezTo>
                    <a:pt x="549" y="2261"/>
                    <a:pt x="533" y="2261"/>
                    <a:pt x="518" y="2261"/>
                  </a:cubicBezTo>
                  <a:cubicBezTo>
                    <a:pt x="398" y="2261"/>
                    <a:pt x="278" y="2252"/>
                    <a:pt x="163" y="2233"/>
                  </a:cubicBezTo>
                  <a:lnTo>
                    <a:pt x="163" y="2233"/>
                  </a:lnTo>
                  <a:cubicBezTo>
                    <a:pt x="211" y="2195"/>
                    <a:pt x="259" y="2159"/>
                    <a:pt x="306" y="2120"/>
                  </a:cubicBezTo>
                  <a:cubicBezTo>
                    <a:pt x="368" y="2064"/>
                    <a:pt x="435" y="2002"/>
                    <a:pt x="497" y="1943"/>
                  </a:cubicBezTo>
                  <a:cubicBezTo>
                    <a:pt x="629" y="1825"/>
                    <a:pt x="744" y="1693"/>
                    <a:pt x="859" y="1564"/>
                  </a:cubicBezTo>
                  <a:cubicBezTo>
                    <a:pt x="971" y="1435"/>
                    <a:pt x="1081" y="1295"/>
                    <a:pt x="1179" y="1154"/>
                  </a:cubicBezTo>
                  <a:cubicBezTo>
                    <a:pt x="1277" y="1011"/>
                    <a:pt x="1367" y="862"/>
                    <a:pt x="1446" y="708"/>
                  </a:cubicBezTo>
                  <a:lnTo>
                    <a:pt x="1446" y="708"/>
                  </a:lnTo>
                  <a:cubicBezTo>
                    <a:pt x="1362" y="859"/>
                    <a:pt x="1263" y="1003"/>
                    <a:pt x="1168" y="1137"/>
                  </a:cubicBezTo>
                  <a:cubicBezTo>
                    <a:pt x="1064" y="1272"/>
                    <a:pt x="955" y="1407"/>
                    <a:pt x="834" y="1533"/>
                  </a:cubicBezTo>
                  <a:cubicBezTo>
                    <a:pt x="719" y="1660"/>
                    <a:pt x="595" y="1783"/>
                    <a:pt x="466" y="1895"/>
                  </a:cubicBezTo>
                  <a:cubicBezTo>
                    <a:pt x="337" y="2010"/>
                    <a:pt x="199" y="2114"/>
                    <a:pt x="62" y="2218"/>
                  </a:cubicBezTo>
                  <a:lnTo>
                    <a:pt x="0" y="2263"/>
                  </a:lnTo>
                  <a:lnTo>
                    <a:pt x="73" y="2283"/>
                  </a:lnTo>
                  <a:cubicBezTo>
                    <a:pt x="239" y="2325"/>
                    <a:pt x="404" y="2339"/>
                    <a:pt x="567" y="2339"/>
                  </a:cubicBezTo>
                  <a:cubicBezTo>
                    <a:pt x="736" y="2339"/>
                    <a:pt x="901" y="2319"/>
                    <a:pt x="1064" y="2280"/>
                  </a:cubicBezTo>
                  <a:cubicBezTo>
                    <a:pt x="1390" y="2204"/>
                    <a:pt x="1690" y="2044"/>
                    <a:pt x="1951" y="1839"/>
                  </a:cubicBezTo>
                  <a:cubicBezTo>
                    <a:pt x="2209" y="1631"/>
                    <a:pt x="2426" y="1368"/>
                    <a:pt x="2600" y="1090"/>
                  </a:cubicBezTo>
                  <a:cubicBezTo>
                    <a:pt x="2746" y="860"/>
                    <a:pt x="2865" y="618"/>
                    <a:pt x="2965" y="369"/>
                  </a:cubicBezTo>
                  <a:lnTo>
                    <a:pt x="2965" y="369"/>
                  </a:lnTo>
                  <a:cubicBezTo>
                    <a:pt x="2995" y="455"/>
                    <a:pt x="3022" y="543"/>
                    <a:pt x="3046" y="632"/>
                  </a:cubicBezTo>
                  <a:cubicBezTo>
                    <a:pt x="3085" y="778"/>
                    <a:pt x="3113" y="927"/>
                    <a:pt x="3130" y="1073"/>
                  </a:cubicBezTo>
                  <a:cubicBezTo>
                    <a:pt x="3147" y="1224"/>
                    <a:pt x="3147" y="1370"/>
                    <a:pt x="3136" y="1519"/>
                  </a:cubicBezTo>
                  <a:cubicBezTo>
                    <a:pt x="3122" y="1665"/>
                    <a:pt x="3088" y="1811"/>
                    <a:pt x="3038" y="1946"/>
                  </a:cubicBezTo>
                  <a:lnTo>
                    <a:pt x="2995" y="2067"/>
                  </a:lnTo>
                  <a:lnTo>
                    <a:pt x="3116" y="2041"/>
                  </a:lnTo>
                  <a:cubicBezTo>
                    <a:pt x="3127" y="2041"/>
                    <a:pt x="3136" y="2039"/>
                    <a:pt x="3147" y="2036"/>
                  </a:cubicBezTo>
                  <a:cubicBezTo>
                    <a:pt x="3156" y="2030"/>
                    <a:pt x="3164" y="2027"/>
                    <a:pt x="3175" y="2024"/>
                  </a:cubicBezTo>
                  <a:cubicBezTo>
                    <a:pt x="3192" y="2016"/>
                    <a:pt x="3214" y="2010"/>
                    <a:pt x="3231" y="2002"/>
                  </a:cubicBezTo>
                  <a:cubicBezTo>
                    <a:pt x="3271" y="1988"/>
                    <a:pt x="3304" y="1968"/>
                    <a:pt x="3341" y="1951"/>
                  </a:cubicBezTo>
                  <a:cubicBezTo>
                    <a:pt x="3374" y="1929"/>
                    <a:pt x="3411" y="1912"/>
                    <a:pt x="3442" y="1887"/>
                  </a:cubicBezTo>
                  <a:lnTo>
                    <a:pt x="3492" y="1853"/>
                  </a:lnTo>
                  <a:cubicBezTo>
                    <a:pt x="3506" y="1839"/>
                    <a:pt x="3523" y="1828"/>
                    <a:pt x="3537" y="1814"/>
                  </a:cubicBezTo>
                  <a:cubicBezTo>
                    <a:pt x="3661" y="1707"/>
                    <a:pt x="3759" y="1581"/>
                    <a:pt x="3835" y="1441"/>
                  </a:cubicBezTo>
                  <a:lnTo>
                    <a:pt x="3888" y="1334"/>
                  </a:lnTo>
                  <a:cubicBezTo>
                    <a:pt x="3894" y="1314"/>
                    <a:pt x="3902" y="1295"/>
                    <a:pt x="3908" y="1278"/>
                  </a:cubicBezTo>
                  <a:lnTo>
                    <a:pt x="3930" y="1222"/>
                  </a:lnTo>
                  <a:cubicBezTo>
                    <a:pt x="3961" y="1146"/>
                    <a:pt x="3972" y="1070"/>
                    <a:pt x="3992" y="991"/>
                  </a:cubicBezTo>
                  <a:lnTo>
                    <a:pt x="4001" y="963"/>
                  </a:lnTo>
                  <a:lnTo>
                    <a:pt x="4003" y="935"/>
                  </a:lnTo>
                  <a:lnTo>
                    <a:pt x="4012" y="876"/>
                  </a:lnTo>
                  <a:lnTo>
                    <a:pt x="4024" y="780"/>
                  </a:lnTo>
                  <a:lnTo>
                    <a:pt x="4024" y="780"/>
                  </a:lnTo>
                  <a:cubicBezTo>
                    <a:pt x="4083" y="890"/>
                    <a:pt x="4148" y="995"/>
                    <a:pt x="4217" y="1098"/>
                  </a:cubicBezTo>
                  <a:cubicBezTo>
                    <a:pt x="4335" y="1269"/>
                    <a:pt x="4464" y="1432"/>
                    <a:pt x="4610" y="1578"/>
                  </a:cubicBezTo>
                  <a:cubicBezTo>
                    <a:pt x="4758" y="1727"/>
                    <a:pt x="4924" y="1859"/>
                    <a:pt x="5101" y="1966"/>
                  </a:cubicBezTo>
                  <a:cubicBezTo>
                    <a:pt x="5191" y="2016"/>
                    <a:pt x="5283" y="2064"/>
                    <a:pt x="5382" y="2100"/>
                  </a:cubicBezTo>
                  <a:cubicBezTo>
                    <a:pt x="5429" y="2120"/>
                    <a:pt x="5480" y="2134"/>
                    <a:pt x="5530" y="2151"/>
                  </a:cubicBezTo>
                  <a:lnTo>
                    <a:pt x="5676" y="2193"/>
                  </a:lnTo>
                  <a:cubicBezTo>
                    <a:pt x="5873" y="2249"/>
                    <a:pt x="6075" y="2297"/>
                    <a:pt x="6272" y="2350"/>
                  </a:cubicBezTo>
                  <a:cubicBezTo>
                    <a:pt x="6468" y="2403"/>
                    <a:pt x="6667" y="2457"/>
                    <a:pt x="6861" y="2516"/>
                  </a:cubicBezTo>
                  <a:cubicBezTo>
                    <a:pt x="7058" y="2578"/>
                    <a:pt x="7249" y="2642"/>
                    <a:pt x="7428" y="2738"/>
                  </a:cubicBezTo>
                  <a:cubicBezTo>
                    <a:pt x="7515" y="2782"/>
                    <a:pt x="7605" y="2839"/>
                    <a:pt x="7678" y="2906"/>
                  </a:cubicBezTo>
                  <a:cubicBezTo>
                    <a:pt x="7717" y="2940"/>
                    <a:pt x="7748" y="2979"/>
                    <a:pt x="7776" y="3021"/>
                  </a:cubicBezTo>
                  <a:cubicBezTo>
                    <a:pt x="7802" y="3063"/>
                    <a:pt x="7818" y="3111"/>
                    <a:pt x="7830" y="3161"/>
                  </a:cubicBezTo>
                  <a:cubicBezTo>
                    <a:pt x="7821" y="3111"/>
                    <a:pt x="7807" y="3063"/>
                    <a:pt x="7782" y="3018"/>
                  </a:cubicBezTo>
                  <a:cubicBezTo>
                    <a:pt x="7760" y="2971"/>
                    <a:pt x="7726" y="2934"/>
                    <a:pt x="7692" y="2895"/>
                  </a:cubicBezTo>
                  <a:cubicBezTo>
                    <a:pt x="7619" y="2822"/>
                    <a:pt x="7529" y="2760"/>
                    <a:pt x="7442" y="2712"/>
                  </a:cubicBezTo>
                  <a:cubicBezTo>
                    <a:pt x="7263" y="2611"/>
                    <a:pt x="7072" y="2535"/>
                    <a:pt x="6878" y="2471"/>
                  </a:cubicBezTo>
                  <a:cubicBezTo>
                    <a:pt x="6491" y="2336"/>
                    <a:pt x="6095" y="2232"/>
                    <a:pt x="5705" y="2111"/>
                  </a:cubicBezTo>
                  <a:lnTo>
                    <a:pt x="5559" y="2067"/>
                  </a:lnTo>
                  <a:cubicBezTo>
                    <a:pt x="5508" y="2050"/>
                    <a:pt x="5463" y="2036"/>
                    <a:pt x="5418" y="2013"/>
                  </a:cubicBezTo>
                  <a:cubicBezTo>
                    <a:pt x="5323" y="1974"/>
                    <a:pt x="5236" y="1929"/>
                    <a:pt x="5152" y="1876"/>
                  </a:cubicBezTo>
                  <a:cubicBezTo>
                    <a:pt x="4980" y="1772"/>
                    <a:pt x="4829" y="1643"/>
                    <a:pt x="4688" y="1497"/>
                  </a:cubicBezTo>
                  <a:cubicBezTo>
                    <a:pt x="4551" y="1354"/>
                    <a:pt x="4427" y="1196"/>
                    <a:pt x="4315" y="1028"/>
                  </a:cubicBezTo>
                  <a:cubicBezTo>
                    <a:pt x="4208" y="859"/>
                    <a:pt x="4104" y="680"/>
                    <a:pt x="4029" y="500"/>
                  </a:cubicBezTo>
                  <a:lnTo>
                    <a:pt x="3919" y="253"/>
                  </a:lnTo>
                  <a:lnTo>
                    <a:pt x="3905" y="525"/>
                  </a:lnTo>
                  <a:lnTo>
                    <a:pt x="3894" y="747"/>
                  </a:lnTo>
                  <a:lnTo>
                    <a:pt x="3877" y="857"/>
                  </a:lnTo>
                  <a:lnTo>
                    <a:pt x="3871" y="907"/>
                  </a:lnTo>
                  <a:lnTo>
                    <a:pt x="3866" y="935"/>
                  </a:lnTo>
                  <a:lnTo>
                    <a:pt x="3860" y="963"/>
                  </a:lnTo>
                  <a:cubicBezTo>
                    <a:pt x="3843" y="1033"/>
                    <a:pt x="3829" y="1109"/>
                    <a:pt x="3801" y="1174"/>
                  </a:cubicBezTo>
                  <a:lnTo>
                    <a:pt x="3782" y="1227"/>
                  </a:lnTo>
                  <a:cubicBezTo>
                    <a:pt x="3776" y="1244"/>
                    <a:pt x="3773" y="1264"/>
                    <a:pt x="3762" y="1278"/>
                  </a:cubicBezTo>
                  <a:lnTo>
                    <a:pt x="3711" y="1376"/>
                  </a:lnTo>
                  <a:cubicBezTo>
                    <a:pt x="3641" y="1502"/>
                    <a:pt x="3551" y="1615"/>
                    <a:pt x="3442" y="1704"/>
                  </a:cubicBezTo>
                  <a:cubicBezTo>
                    <a:pt x="3428" y="1718"/>
                    <a:pt x="3414" y="1730"/>
                    <a:pt x="3400" y="1741"/>
                  </a:cubicBezTo>
                  <a:lnTo>
                    <a:pt x="3358" y="1772"/>
                  </a:lnTo>
                  <a:cubicBezTo>
                    <a:pt x="3330" y="1791"/>
                    <a:pt x="3299" y="1811"/>
                    <a:pt x="3268" y="1828"/>
                  </a:cubicBezTo>
                  <a:cubicBezTo>
                    <a:pt x="3244" y="1840"/>
                    <a:pt x="3222" y="1851"/>
                    <a:pt x="3201" y="1861"/>
                  </a:cubicBezTo>
                  <a:lnTo>
                    <a:pt x="3201" y="1861"/>
                  </a:lnTo>
                  <a:cubicBezTo>
                    <a:pt x="3232" y="1753"/>
                    <a:pt x="3252" y="1643"/>
                    <a:pt x="3262" y="1533"/>
                  </a:cubicBezTo>
                  <a:cubicBezTo>
                    <a:pt x="3276" y="1376"/>
                    <a:pt x="3273" y="1213"/>
                    <a:pt x="3257" y="1059"/>
                  </a:cubicBezTo>
                  <a:cubicBezTo>
                    <a:pt x="3240" y="904"/>
                    <a:pt x="3212" y="750"/>
                    <a:pt x="3170" y="598"/>
                  </a:cubicBezTo>
                  <a:cubicBezTo>
                    <a:pt x="3127" y="450"/>
                    <a:pt x="3077" y="301"/>
                    <a:pt x="3015" y="155"/>
                  </a:cubicBezTo>
                  <a:lnTo>
                    <a:pt x="2948" y="0"/>
                  </a:lnTo>
                  <a:close/>
                </a:path>
              </a:pathLst>
            </a:custGeom>
            <a:solidFill>
              <a:srgbClr val="FFFFFF">
                <a:alpha val="16750"/>
              </a:srgbClr>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8" name="Google Shape;3787;p60"/>
            <p:cNvSpPr/>
            <p:nvPr/>
          </p:nvSpPr>
          <p:spPr>
            <a:xfrm>
              <a:off x="1899848" y="1651520"/>
              <a:ext cx="100867" cy="161493"/>
            </a:xfrm>
            <a:custGeom>
              <a:avLst/>
              <a:gdLst/>
              <a:ahLst/>
              <a:cxnLst/>
              <a:rect l="l" t="t" r="r" b="b"/>
              <a:pathLst>
                <a:path w="1707" h="2733" extrusionOk="0">
                  <a:moveTo>
                    <a:pt x="201" y="1"/>
                  </a:moveTo>
                  <a:cubicBezTo>
                    <a:pt x="161" y="1"/>
                    <a:pt x="121" y="2"/>
                    <a:pt x="82" y="4"/>
                  </a:cubicBezTo>
                  <a:cubicBezTo>
                    <a:pt x="1693" y="327"/>
                    <a:pt x="1707" y="2500"/>
                    <a:pt x="0" y="2727"/>
                  </a:cubicBezTo>
                  <a:cubicBezTo>
                    <a:pt x="40" y="2730"/>
                    <a:pt x="80" y="2732"/>
                    <a:pt x="120" y="2732"/>
                  </a:cubicBezTo>
                  <a:cubicBezTo>
                    <a:pt x="790" y="2732"/>
                    <a:pt x="1402" y="2290"/>
                    <a:pt x="1522" y="1593"/>
                  </a:cubicBezTo>
                  <a:cubicBezTo>
                    <a:pt x="1640" y="886"/>
                    <a:pt x="1131" y="100"/>
                    <a:pt x="393" y="13"/>
                  </a:cubicBezTo>
                  <a:cubicBezTo>
                    <a:pt x="329" y="4"/>
                    <a:pt x="265" y="1"/>
                    <a:pt x="201"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9" name="Google Shape;3788;p60"/>
            <p:cNvSpPr/>
            <p:nvPr/>
          </p:nvSpPr>
          <p:spPr>
            <a:xfrm>
              <a:off x="1822383" y="1651579"/>
              <a:ext cx="178334" cy="160961"/>
            </a:xfrm>
            <a:custGeom>
              <a:avLst/>
              <a:gdLst/>
              <a:ahLst/>
              <a:cxnLst/>
              <a:rect l="l" t="t" r="r" b="b"/>
              <a:pathLst>
                <a:path w="3018" h="2724" extrusionOk="0">
                  <a:moveTo>
                    <a:pt x="1393" y="0"/>
                  </a:moveTo>
                  <a:cubicBezTo>
                    <a:pt x="775" y="54"/>
                    <a:pt x="230" y="480"/>
                    <a:pt x="118" y="1135"/>
                  </a:cubicBezTo>
                  <a:cubicBezTo>
                    <a:pt x="0" y="1842"/>
                    <a:pt x="508" y="2628"/>
                    <a:pt x="1247" y="2718"/>
                  </a:cubicBezTo>
                  <a:cubicBezTo>
                    <a:pt x="1266" y="2721"/>
                    <a:pt x="1291" y="2721"/>
                    <a:pt x="1311" y="2724"/>
                  </a:cubicBezTo>
                  <a:cubicBezTo>
                    <a:pt x="3018" y="2496"/>
                    <a:pt x="3001" y="323"/>
                    <a:pt x="1393"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50" name="Google Shape;3789;p60"/>
            <p:cNvSpPr/>
            <p:nvPr/>
          </p:nvSpPr>
          <p:spPr>
            <a:xfrm>
              <a:off x="2163914" y="1651520"/>
              <a:ext cx="100748" cy="161493"/>
            </a:xfrm>
            <a:custGeom>
              <a:avLst/>
              <a:gdLst/>
              <a:ahLst/>
              <a:cxnLst/>
              <a:rect l="l" t="t" r="r" b="b"/>
              <a:pathLst>
                <a:path w="1705" h="2733" extrusionOk="0">
                  <a:moveTo>
                    <a:pt x="200" y="1"/>
                  </a:moveTo>
                  <a:cubicBezTo>
                    <a:pt x="159" y="1"/>
                    <a:pt x="119" y="2"/>
                    <a:pt x="79" y="4"/>
                  </a:cubicBezTo>
                  <a:cubicBezTo>
                    <a:pt x="1688" y="327"/>
                    <a:pt x="1704" y="2500"/>
                    <a:pt x="0" y="2727"/>
                  </a:cubicBezTo>
                  <a:cubicBezTo>
                    <a:pt x="40" y="2730"/>
                    <a:pt x="80" y="2732"/>
                    <a:pt x="120" y="2732"/>
                  </a:cubicBezTo>
                  <a:cubicBezTo>
                    <a:pt x="790" y="2732"/>
                    <a:pt x="1400" y="2290"/>
                    <a:pt x="1519" y="1593"/>
                  </a:cubicBezTo>
                  <a:cubicBezTo>
                    <a:pt x="1637" y="886"/>
                    <a:pt x="1129" y="100"/>
                    <a:pt x="393" y="13"/>
                  </a:cubicBezTo>
                  <a:cubicBezTo>
                    <a:pt x="328" y="4"/>
                    <a:pt x="264" y="1"/>
                    <a:pt x="200"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51" name="Google Shape;3790;p60"/>
            <p:cNvSpPr/>
            <p:nvPr/>
          </p:nvSpPr>
          <p:spPr>
            <a:xfrm>
              <a:off x="2086272" y="1651579"/>
              <a:ext cx="178393" cy="160961"/>
            </a:xfrm>
            <a:custGeom>
              <a:avLst/>
              <a:gdLst/>
              <a:ahLst/>
              <a:cxnLst/>
              <a:rect l="l" t="t" r="r" b="b"/>
              <a:pathLst>
                <a:path w="3019" h="2724" extrusionOk="0">
                  <a:moveTo>
                    <a:pt x="1393" y="0"/>
                  </a:moveTo>
                  <a:lnTo>
                    <a:pt x="1393" y="0"/>
                  </a:lnTo>
                  <a:cubicBezTo>
                    <a:pt x="773" y="54"/>
                    <a:pt x="228" y="480"/>
                    <a:pt x="121" y="1135"/>
                  </a:cubicBezTo>
                  <a:cubicBezTo>
                    <a:pt x="1" y="1842"/>
                    <a:pt x="509" y="2628"/>
                    <a:pt x="1247" y="2718"/>
                  </a:cubicBezTo>
                  <a:cubicBezTo>
                    <a:pt x="1267" y="2721"/>
                    <a:pt x="1292" y="2721"/>
                    <a:pt x="1314" y="2724"/>
                  </a:cubicBezTo>
                  <a:cubicBezTo>
                    <a:pt x="3018" y="2496"/>
                    <a:pt x="3002" y="323"/>
                    <a:pt x="1393"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52" name="Google Shape;3791;p60"/>
            <p:cNvSpPr/>
            <p:nvPr/>
          </p:nvSpPr>
          <p:spPr>
            <a:xfrm>
              <a:off x="1751182" y="1799831"/>
              <a:ext cx="113866" cy="105535"/>
            </a:xfrm>
            <a:custGeom>
              <a:avLst/>
              <a:gdLst/>
              <a:ahLst/>
              <a:cxnLst/>
              <a:rect l="l" t="t" r="r" b="b"/>
              <a:pathLst>
                <a:path w="1927" h="1786" extrusionOk="0">
                  <a:moveTo>
                    <a:pt x="980" y="1"/>
                  </a:moveTo>
                  <a:cubicBezTo>
                    <a:pt x="580" y="1"/>
                    <a:pt x="178" y="273"/>
                    <a:pt x="96" y="681"/>
                  </a:cubicBezTo>
                  <a:cubicBezTo>
                    <a:pt x="1" y="1155"/>
                    <a:pt x="265" y="1643"/>
                    <a:pt x="753" y="1761"/>
                  </a:cubicBezTo>
                  <a:cubicBezTo>
                    <a:pt x="818" y="1778"/>
                    <a:pt x="885" y="1785"/>
                    <a:pt x="952" y="1785"/>
                  </a:cubicBezTo>
                  <a:cubicBezTo>
                    <a:pt x="1349" y="1785"/>
                    <a:pt x="1752" y="1511"/>
                    <a:pt x="1834" y="1107"/>
                  </a:cubicBezTo>
                  <a:cubicBezTo>
                    <a:pt x="1927" y="633"/>
                    <a:pt x="1665" y="144"/>
                    <a:pt x="1177" y="24"/>
                  </a:cubicBezTo>
                  <a:cubicBezTo>
                    <a:pt x="1113" y="8"/>
                    <a:pt x="1046" y="1"/>
                    <a:pt x="980"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53" name="Google Shape;3792;p60"/>
            <p:cNvSpPr/>
            <p:nvPr/>
          </p:nvSpPr>
          <p:spPr>
            <a:xfrm>
              <a:off x="2205512" y="1799122"/>
              <a:ext cx="113866" cy="105417"/>
            </a:xfrm>
            <a:custGeom>
              <a:avLst/>
              <a:gdLst/>
              <a:ahLst/>
              <a:cxnLst/>
              <a:rect l="l" t="t" r="r" b="b"/>
              <a:pathLst>
                <a:path w="1927" h="1784" extrusionOk="0">
                  <a:moveTo>
                    <a:pt x="978" y="1"/>
                  </a:moveTo>
                  <a:cubicBezTo>
                    <a:pt x="578" y="1"/>
                    <a:pt x="176" y="275"/>
                    <a:pt x="96" y="679"/>
                  </a:cubicBezTo>
                  <a:cubicBezTo>
                    <a:pt x="1" y="1156"/>
                    <a:pt x="265" y="1641"/>
                    <a:pt x="751" y="1759"/>
                  </a:cubicBezTo>
                  <a:cubicBezTo>
                    <a:pt x="816" y="1775"/>
                    <a:pt x="883" y="1783"/>
                    <a:pt x="950" y="1783"/>
                  </a:cubicBezTo>
                  <a:cubicBezTo>
                    <a:pt x="1350" y="1783"/>
                    <a:pt x="1752" y="1509"/>
                    <a:pt x="1831" y="1105"/>
                  </a:cubicBezTo>
                  <a:cubicBezTo>
                    <a:pt x="1927" y="631"/>
                    <a:pt x="1663" y="142"/>
                    <a:pt x="1177" y="24"/>
                  </a:cubicBezTo>
                  <a:cubicBezTo>
                    <a:pt x="1112" y="8"/>
                    <a:pt x="1045" y="1"/>
                    <a:pt x="978"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54" name="Google Shape;3793;p60"/>
            <p:cNvSpPr/>
            <p:nvPr/>
          </p:nvSpPr>
          <p:spPr>
            <a:xfrm>
              <a:off x="1982217" y="1797645"/>
              <a:ext cx="114989" cy="47981"/>
            </a:xfrm>
            <a:custGeom>
              <a:avLst/>
              <a:gdLst/>
              <a:ahLst/>
              <a:cxnLst/>
              <a:rect l="l" t="t" r="r" b="b"/>
              <a:pathLst>
                <a:path w="1946" h="812" extrusionOk="0">
                  <a:moveTo>
                    <a:pt x="975" y="1"/>
                  </a:moveTo>
                  <a:cubicBezTo>
                    <a:pt x="575" y="1"/>
                    <a:pt x="256" y="285"/>
                    <a:pt x="55" y="605"/>
                  </a:cubicBezTo>
                  <a:cubicBezTo>
                    <a:pt x="0" y="692"/>
                    <a:pt x="78" y="785"/>
                    <a:pt x="154" y="785"/>
                  </a:cubicBezTo>
                  <a:cubicBezTo>
                    <a:pt x="184" y="785"/>
                    <a:pt x="213" y="771"/>
                    <a:pt x="234" y="737"/>
                  </a:cubicBezTo>
                  <a:cubicBezTo>
                    <a:pt x="395" y="484"/>
                    <a:pt x="646" y="223"/>
                    <a:pt x="963" y="223"/>
                  </a:cubicBezTo>
                  <a:cubicBezTo>
                    <a:pt x="973" y="223"/>
                    <a:pt x="982" y="223"/>
                    <a:pt x="992" y="223"/>
                  </a:cubicBezTo>
                  <a:cubicBezTo>
                    <a:pt x="1310" y="240"/>
                    <a:pt x="1548" y="490"/>
                    <a:pt x="1694" y="751"/>
                  </a:cubicBezTo>
                  <a:cubicBezTo>
                    <a:pt x="1718" y="794"/>
                    <a:pt x="1757" y="811"/>
                    <a:pt x="1795" y="811"/>
                  </a:cubicBezTo>
                  <a:cubicBezTo>
                    <a:pt x="1871" y="811"/>
                    <a:pt x="1946" y="742"/>
                    <a:pt x="1899" y="659"/>
                  </a:cubicBezTo>
                  <a:cubicBezTo>
                    <a:pt x="1717" y="330"/>
                    <a:pt x="1413" y="21"/>
                    <a:pt x="1015" y="2"/>
                  </a:cubicBezTo>
                  <a:cubicBezTo>
                    <a:pt x="1001" y="1"/>
                    <a:pt x="988" y="1"/>
                    <a:pt x="975"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55" name="Google Shape;3794;p60"/>
            <p:cNvSpPr/>
            <p:nvPr/>
          </p:nvSpPr>
          <p:spPr>
            <a:xfrm>
              <a:off x="1911075" y="1874342"/>
              <a:ext cx="259878" cy="42604"/>
            </a:xfrm>
            <a:custGeom>
              <a:avLst/>
              <a:gdLst/>
              <a:ahLst/>
              <a:cxnLst/>
              <a:rect l="l" t="t" r="r" b="b"/>
              <a:pathLst>
                <a:path w="4398" h="721" extrusionOk="0">
                  <a:moveTo>
                    <a:pt x="4238" y="0"/>
                  </a:moveTo>
                  <a:cubicBezTo>
                    <a:pt x="4220" y="0"/>
                    <a:pt x="4200" y="5"/>
                    <a:pt x="4181" y="18"/>
                  </a:cubicBezTo>
                  <a:cubicBezTo>
                    <a:pt x="3606" y="359"/>
                    <a:pt x="2968" y="500"/>
                    <a:pt x="2321" y="500"/>
                  </a:cubicBezTo>
                  <a:cubicBezTo>
                    <a:pt x="1607" y="500"/>
                    <a:pt x="883" y="328"/>
                    <a:pt x="226" y="62"/>
                  </a:cubicBezTo>
                  <a:cubicBezTo>
                    <a:pt x="210" y="56"/>
                    <a:pt x="194" y="52"/>
                    <a:pt x="179" y="52"/>
                  </a:cubicBezTo>
                  <a:cubicBezTo>
                    <a:pt x="73" y="52"/>
                    <a:pt x="0" y="209"/>
                    <a:pt x="116" y="256"/>
                  </a:cubicBezTo>
                  <a:cubicBezTo>
                    <a:pt x="814" y="537"/>
                    <a:pt x="1577" y="721"/>
                    <a:pt x="2330" y="721"/>
                  </a:cubicBezTo>
                  <a:cubicBezTo>
                    <a:pt x="3012" y="721"/>
                    <a:pt x="3686" y="570"/>
                    <a:pt x="4296" y="206"/>
                  </a:cubicBezTo>
                  <a:cubicBezTo>
                    <a:pt x="4398" y="144"/>
                    <a:pt x="4333" y="0"/>
                    <a:pt x="4238"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56" name="Google Shape;3795;p60"/>
            <p:cNvSpPr/>
            <p:nvPr/>
          </p:nvSpPr>
          <p:spPr>
            <a:xfrm>
              <a:off x="2117766" y="1600526"/>
              <a:ext cx="127103" cy="29545"/>
            </a:xfrm>
            <a:custGeom>
              <a:avLst/>
              <a:gdLst/>
              <a:ahLst/>
              <a:cxnLst/>
              <a:rect l="l" t="t" r="r" b="b"/>
              <a:pathLst>
                <a:path w="2151" h="500" extrusionOk="0">
                  <a:moveTo>
                    <a:pt x="1072" y="0"/>
                  </a:moveTo>
                  <a:cubicBezTo>
                    <a:pt x="745" y="0"/>
                    <a:pt x="414" y="82"/>
                    <a:pt x="113" y="222"/>
                  </a:cubicBezTo>
                  <a:cubicBezTo>
                    <a:pt x="1" y="278"/>
                    <a:pt x="61" y="438"/>
                    <a:pt x="163" y="438"/>
                  </a:cubicBezTo>
                  <a:cubicBezTo>
                    <a:pt x="178" y="438"/>
                    <a:pt x="195" y="435"/>
                    <a:pt x="211" y="426"/>
                  </a:cubicBezTo>
                  <a:cubicBezTo>
                    <a:pt x="484" y="298"/>
                    <a:pt x="783" y="222"/>
                    <a:pt x="1077" y="222"/>
                  </a:cubicBezTo>
                  <a:cubicBezTo>
                    <a:pt x="1375" y="222"/>
                    <a:pt x="1667" y="299"/>
                    <a:pt x="1924" y="480"/>
                  </a:cubicBezTo>
                  <a:cubicBezTo>
                    <a:pt x="1945" y="493"/>
                    <a:pt x="1965" y="499"/>
                    <a:pt x="1985" y="499"/>
                  </a:cubicBezTo>
                  <a:cubicBezTo>
                    <a:pt x="2081" y="499"/>
                    <a:pt x="2150" y="363"/>
                    <a:pt x="2050" y="297"/>
                  </a:cubicBezTo>
                  <a:cubicBezTo>
                    <a:pt x="1754" y="90"/>
                    <a:pt x="1415" y="0"/>
                    <a:pt x="1072"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57" name="Google Shape;3796;p60"/>
            <p:cNvSpPr/>
            <p:nvPr/>
          </p:nvSpPr>
          <p:spPr>
            <a:xfrm>
              <a:off x="1847614" y="1606790"/>
              <a:ext cx="130234" cy="33918"/>
            </a:xfrm>
            <a:custGeom>
              <a:avLst/>
              <a:gdLst/>
              <a:ahLst/>
              <a:cxnLst/>
              <a:rect l="l" t="t" r="r" b="b"/>
              <a:pathLst>
                <a:path w="2204" h="574" extrusionOk="0">
                  <a:moveTo>
                    <a:pt x="1161" y="1"/>
                  </a:moveTo>
                  <a:cubicBezTo>
                    <a:pt x="1130" y="1"/>
                    <a:pt x="1100" y="2"/>
                    <a:pt x="1069" y="3"/>
                  </a:cubicBezTo>
                  <a:cubicBezTo>
                    <a:pt x="716" y="26"/>
                    <a:pt x="387" y="160"/>
                    <a:pt x="98" y="363"/>
                  </a:cubicBezTo>
                  <a:cubicBezTo>
                    <a:pt x="0" y="432"/>
                    <a:pt x="63" y="573"/>
                    <a:pt x="156" y="573"/>
                  </a:cubicBezTo>
                  <a:cubicBezTo>
                    <a:pt x="175" y="573"/>
                    <a:pt x="195" y="567"/>
                    <a:pt x="216" y="553"/>
                  </a:cubicBezTo>
                  <a:cubicBezTo>
                    <a:pt x="471" y="377"/>
                    <a:pt x="763" y="245"/>
                    <a:pt x="1078" y="228"/>
                  </a:cubicBezTo>
                  <a:cubicBezTo>
                    <a:pt x="1105" y="226"/>
                    <a:pt x="1132" y="226"/>
                    <a:pt x="1159" y="226"/>
                  </a:cubicBezTo>
                  <a:cubicBezTo>
                    <a:pt x="1447" y="226"/>
                    <a:pt x="1722" y="306"/>
                    <a:pt x="1982" y="424"/>
                  </a:cubicBezTo>
                  <a:cubicBezTo>
                    <a:pt x="1999" y="432"/>
                    <a:pt x="2016" y="436"/>
                    <a:pt x="2032" y="436"/>
                  </a:cubicBezTo>
                  <a:cubicBezTo>
                    <a:pt x="2138" y="436"/>
                    <a:pt x="2203" y="284"/>
                    <a:pt x="2091" y="228"/>
                  </a:cubicBezTo>
                  <a:cubicBezTo>
                    <a:pt x="1799" y="94"/>
                    <a:pt x="1485" y="1"/>
                    <a:pt x="1161"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nvGrpSpPr>
            <p:cNvPr id="4058" name="Google Shape;3797;p60"/>
            <p:cNvGrpSpPr/>
            <p:nvPr/>
          </p:nvGrpSpPr>
          <p:grpSpPr>
            <a:xfrm>
              <a:off x="1711384" y="1559076"/>
              <a:ext cx="656667" cy="315068"/>
              <a:chOff x="1711534" y="1552901"/>
              <a:chExt cx="656667" cy="315068"/>
            </a:xfrm>
          </p:grpSpPr>
          <p:sp>
            <p:nvSpPr>
              <p:cNvPr id="84" name="Google Shape;3798;p60"/>
              <p:cNvSpPr/>
              <p:nvPr/>
            </p:nvSpPr>
            <p:spPr>
              <a:xfrm>
                <a:off x="1724651" y="1582918"/>
                <a:ext cx="237955" cy="226610"/>
              </a:xfrm>
              <a:custGeom>
                <a:avLst/>
                <a:gdLst/>
                <a:ahLst/>
                <a:cxnLst/>
                <a:rect l="l" t="t" r="r" b="b"/>
                <a:pathLst>
                  <a:path w="4027" h="3835" extrusionOk="0">
                    <a:moveTo>
                      <a:pt x="3041" y="0"/>
                    </a:moveTo>
                    <a:lnTo>
                      <a:pt x="1" y="2810"/>
                    </a:lnTo>
                    <a:cubicBezTo>
                      <a:pt x="85" y="3198"/>
                      <a:pt x="262" y="3546"/>
                      <a:pt x="503" y="3835"/>
                    </a:cubicBezTo>
                    <a:cubicBezTo>
                      <a:pt x="1418" y="3012"/>
                      <a:pt x="3055" y="1488"/>
                      <a:pt x="4026" y="579"/>
                    </a:cubicBezTo>
                    <a:cubicBezTo>
                      <a:pt x="3751" y="312"/>
                      <a:pt x="3414" y="112"/>
                      <a:pt x="3041"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5" name="Google Shape;3799;p60"/>
              <p:cNvSpPr/>
              <p:nvPr/>
            </p:nvSpPr>
            <p:spPr>
              <a:xfrm>
                <a:off x="2077822" y="1567141"/>
                <a:ext cx="237955" cy="226847"/>
              </a:xfrm>
              <a:custGeom>
                <a:avLst/>
                <a:gdLst/>
                <a:ahLst/>
                <a:cxnLst/>
                <a:rect l="l" t="t" r="r" b="b"/>
                <a:pathLst>
                  <a:path w="4027" h="3839" extrusionOk="0">
                    <a:moveTo>
                      <a:pt x="3038" y="0"/>
                    </a:moveTo>
                    <a:lnTo>
                      <a:pt x="0" y="2811"/>
                    </a:lnTo>
                    <a:cubicBezTo>
                      <a:pt x="85" y="3195"/>
                      <a:pt x="259" y="3546"/>
                      <a:pt x="503" y="3838"/>
                    </a:cubicBezTo>
                    <a:cubicBezTo>
                      <a:pt x="1418" y="3013"/>
                      <a:pt x="3052" y="1488"/>
                      <a:pt x="4026" y="579"/>
                    </a:cubicBezTo>
                    <a:cubicBezTo>
                      <a:pt x="3751" y="312"/>
                      <a:pt x="3414" y="113"/>
                      <a:pt x="3038"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6" name="Google Shape;3800;p60"/>
              <p:cNvSpPr/>
              <p:nvPr/>
            </p:nvSpPr>
            <p:spPr>
              <a:xfrm>
                <a:off x="1711534" y="1552901"/>
                <a:ext cx="656667" cy="315068"/>
              </a:xfrm>
              <a:custGeom>
                <a:avLst/>
                <a:gdLst/>
                <a:ahLst/>
                <a:cxnLst/>
                <a:rect l="l" t="t" r="r" b="b"/>
                <a:pathLst>
                  <a:path w="11113" h="5332" extrusionOk="0">
                    <a:moveTo>
                      <a:pt x="8549" y="272"/>
                    </a:moveTo>
                    <a:cubicBezTo>
                      <a:pt x="9122" y="272"/>
                      <a:pt x="9666" y="489"/>
                      <a:pt x="10087" y="876"/>
                    </a:cubicBezTo>
                    <a:cubicBezTo>
                      <a:pt x="10534" y="1289"/>
                      <a:pt x="10789" y="1850"/>
                      <a:pt x="10815" y="2454"/>
                    </a:cubicBezTo>
                    <a:cubicBezTo>
                      <a:pt x="10834" y="3060"/>
                      <a:pt x="10621" y="3638"/>
                      <a:pt x="10211" y="4082"/>
                    </a:cubicBezTo>
                    <a:cubicBezTo>
                      <a:pt x="9798" y="4525"/>
                      <a:pt x="9237" y="4784"/>
                      <a:pt x="8633" y="4806"/>
                    </a:cubicBezTo>
                    <a:cubicBezTo>
                      <a:pt x="8604" y="4807"/>
                      <a:pt x="8575" y="4808"/>
                      <a:pt x="8546" y="4808"/>
                    </a:cubicBezTo>
                    <a:cubicBezTo>
                      <a:pt x="7335" y="4808"/>
                      <a:pt x="6327" y="3848"/>
                      <a:pt x="6284" y="2628"/>
                    </a:cubicBezTo>
                    <a:cubicBezTo>
                      <a:pt x="6258" y="2024"/>
                      <a:pt x="6472" y="1446"/>
                      <a:pt x="6887" y="999"/>
                    </a:cubicBezTo>
                    <a:cubicBezTo>
                      <a:pt x="7297" y="553"/>
                      <a:pt x="7858" y="298"/>
                      <a:pt x="8462" y="272"/>
                    </a:cubicBezTo>
                    <a:close/>
                    <a:moveTo>
                      <a:pt x="2569" y="528"/>
                    </a:moveTo>
                    <a:cubicBezTo>
                      <a:pt x="3791" y="528"/>
                      <a:pt x="4807" y="1496"/>
                      <a:pt x="4855" y="2726"/>
                    </a:cubicBezTo>
                    <a:cubicBezTo>
                      <a:pt x="4905" y="3984"/>
                      <a:pt x="3917" y="5045"/>
                      <a:pt x="2659" y="5095"/>
                    </a:cubicBezTo>
                    <a:cubicBezTo>
                      <a:pt x="2628" y="5097"/>
                      <a:pt x="2598" y="5097"/>
                      <a:pt x="2567" y="5097"/>
                    </a:cubicBezTo>
                    <a:cubicBezTo>
                      <a:pt x="1347" y="5097"/>
                      <a:pt x="334" y="4127"/>
                      <a:pt x="287" y="2900"/>
                    </a:cubicBezTo>
                    <a:cubicBezTo>
                      <a:pt x="237" y="1640"/>
                      <a:pt x="1222" y="576"/>
                      <a:pt x="2482" y="528"/>
                    </a:cubicBezTo>
                    <a:close/>
                    <a:moveTo>
                      <a:pt x="8554" y="1"/>
                    </a:moveTo>
                    <a:cubicBezTo>
                      <a:pt x="8519" y="1"/>
                      <a:pt x="8483" y="1"/>
                      <a:pt x="8448" y="3"/>
                    </a:cubicBezTo>
                    <a:cubicBezTo>
                      <a:pt x="7771" y="28"/>
                      <a:pt x="7143" y="320"/>
                      <a:pt x="6682" y="814"/>
                    </a:cubicBezTo>
                    <a:cubicBezTo>
                      <a:pt x="6225" y="1311"/>
                      <a:pt x="5980" y="1957"/>
                      <a:pt x="6008" y="2639"/>
                    </a:cubicBezTo>
                    <a:cubicBezTo>
                      <a:pt x="6017" y="2793"/>
                      <a:pt x="6037" y="2945"/>
                      <a:pt x="6070" y="3091"/>
                    </a:cubicBezTo>
                    <a:cubicBezTo>
                      <a:pt x="5886" y="3002"/>
                      <a:pt x="5711" y="2971"/>
                      <a:pt x="5554" y="2971"/>
                    </a:cubicBezTo>
                    <a:cubicBezTo>
                      <a:pt x="5359" y="2971"/>
                      <a:pt x="5194" y="3019"/>
                      <a:pt x="5082" y="3063"/>
                    </a:cubicBezTo>
                    <a:cubicBezTo>
                      <a:pt x="5093" y="2948"/>
                      <a:pt x="5102" y="2833"/>
                      <a:pt x="5093" y="2712"/>
                    </a:cubicBezTo>
                    <a:cubicBezTo>
                      <a:pt x="5041" y="1355"/>
                      <a:pt x="3924" y="290"/>
                      <a:pt x="2578" y="290"/>
                    </a:cubicBezTo>
                    <a:cubicBezTo>
                      <a:pt x="2545" y="290"/>
                      <a:pt x="2513" y="291"/>
                      <a:pt x="2480" y="292"/>
                    </a:cubicBezTo>
                    <a:cubicBezTo>
                      <a:pt x="1090" y="343"/>
                      <a:pt x="1" y="1516"/>
                      <a:pt x="57" y="2906"/>
                    </a:cubicBezTo>
                    <a:cubicBezTo>
                      <a:pt x="110" y="4264"/>
                      <a:pt x="1230" y="5331"/>
                      <a:pt x="2578" y="5331"/>
                    </a:cubicBezTo>
                    <a:cubicBezTo>
                      <a:pt x="2609" y="5331"/>
                      <a:pt x="2640" y="5331"/>
                      <a:pt x="2676" y="5326"/>
                    </a:cubicBezTo>
                    <a:cubicBezTo>
                      <a:pt x="3847" y="5281"/>
                      <a:pt x="4807" y="4438"/>
                      <a:pt x="5046" y="3344"/>
                    </a:cubicBezTo>
                    <a:cubicBezTo>
                      <a:pt x="5048" y="3341"/>
                      <a:pt x="5051" y="3341"/>
                      <a:pt x="5054" y="3338"/>
                    </a:cubicBezTo>
                    <a:cubicBezTo>
                      <a:pt x="5068" y="3329"/>
                      <a:pt x="5273" y="3204"/>
                      <a:pt x="5556" y="3204"/>
                    </a:cubicBezTo>
                    <a:cubicBezTo>
                      <a:pt x="5725" y="3204"/>
                      <a:pt x="5920" y="3248"/>
                      <a:pt x="6121" y="3386"/>
                    </a:cubicBezTo>
                    <a:cubicBezTo>
                      <a:pt x="6135" y="3397"/>
                      <a:pt x="6149" y="3400"/>
                      <a:pt x="6168" y="3405"/>
                    </a:cubicBezTo>
                    <a:cubicBezTo>
                      <a:pt x="6525" y="4382"/>
                      <a:pt x="7465" y="5079"/>
                      <a:pt x="8555" y="5079"/>
                    </a:cubicBezTo>
                    <a:cubicBezTo>
                      <a:pt x="8586" y="5079"/>
                      <a:pt x="8619" y="5079"/>
                      <a:pt x="8653" y="5076"/>
                    </a:cubicBezTo>
                    <a:cubicBezTo>
                      <a:pt x="9330" y="5050"/>
                      <a:pt x="9958" y="4758"/>
                      <a:pt x="10416" y="4264"/>
                    </a:cubicBezTo>
                    <a:cubicBezTo>
                      <a:pt x="10874" y="3770"/>
                      <a:pt x="11112" y="3125"/>
                      <a:pt x="11084" y="2442"/>
                    </a:cubicBezTo>
                    <a:cubicBezTo>
                      <a:pt x="11059" y="1766"/>
                      <a:pt x="10767" y="1137"/>
                      <a:pt x="10273" y="677"/>
                    </a:cubicBezTo>
                    <a:cubicBezTo>
                      <a:pt x="9802" y="243"/>
                      <a:pt x="9197" y="1"/>
                      <a:pt x="8554"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sp>
          <p:nvSpPr>
            <p:cNvPr id="4059" name="Google Shape;3801;p60"/>
            <p:cNvSpPr/>
            <p:nvPr/>
          </p:nvSpPr>
          <p:spPr>
            <a:xfrm>
              <a:off x="2048810" y="2417777"/>
              <a:ext cx="16604" cy="43372"/>
            </a:xfrm>
            <a:custGeom>
              <a:avLst/>
              <a:gdLst/>
              <a:ahLst/>
              <a:cxnLst/>
              <a:rect l="l" t="t" r="r" b="b"/>
              <a:pathLst>
                <a:path w="281" h="734" extrusionOk="0">
                  <a:moveTo>
                    <a:pt x="90" y="0"/>
                  </a:moveTo>
                  <a:cubicBezTo>
                    <a:pt x="62" y="73"/>
                    <a:pt x="34" y="130"/>
                    <a:pt x="20" y="194"/>
                  </a:cubicBezTo>
                  <a:cubicBezTo>
                    <a:pt x="6" y="253"/>
                    <a:pt x="0" y="312"/>
                    <a:pt x="3" y="371"/>
                  </a:cubicBezTo>
                  <a:cubicBezTo>
                    <a:pt x="6" y="433"/>
                    <a:pt x="17" y="492"/>
                    <a:pt x="39" y="551"/>
                  </a:cubicBezTo>
                  <a:cubicBezTo>
                    <a:pt x="59" y="610"/>
                    <a:pt x="90" y="671"/>
                    <a:pt x="146" y="733"/>
                  </a:cubicBezTo>
                  <a:cubicBezTo>
                    <a:pt x="202" y="671"/>
                    <a:pt x="230" y="610"/>
                    <a:pt x="253" y="548"/>
                  </a:cubicBezTo>
                  <a:cubicBezTo>
                    <a:pt x="272" y="483"/>
                    <a:pt x="281" y="422"/>
                    <a:pt x="278" y="357"/>
                  </a:cubicBezTo>
                  <a:cubicBezTo>
                    <a:pt x="272" y="295"/>
                    <a:pt x="261" y="231"/>
                    <a:pt x="236" y="169"/>
                  </a:cubicBezTo>
                  <a:cubicBezTo>
                    <a:pt x="208" y="110"/>
                    <a:pt x="169" y="40"/>
                    <a:pt x="9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nvGrpSpPr>
            <p:cNvPr id="4060" name="Google Shape;3802;p60"/>
            <p:cNvGrpSpPr/>
            <p:nvPr/>
          </p:nvGrpSpPr>
          <p:grpSpPr>
            <a:xfrm>
              <a:off x="1706216" y="2077251"/>
              <a:ext cx="670239" cy="527010"/>
              <a:chOff x="1706216" y="2077251"/>
              <a:chExt cx="670239" cy="527010"/>
            </a:xfrm>
          </p:grpSpPr>
          <p:sp>
            <p:nvSpPr>
              <p:cNvPr id="4061" name="Google Shape;3803;p60"/>
              <p:cNvSpPr/>
              <p:nvPr/>
            </p:nvSpPr>
            <p:spPr>
              <a:xfrm>
                <a:off x="1947769" y="2277620"/>
                <a:ext cx="16663" cy="51290"/>
              </a:xfrm>
              <a:custGeom>
                <a:avLst/>
                <a:gdLst/>
                <a:ahLst/>
                <a:cxnLst/>
                <a:rect l="l" t="t" r="r" b="b"/>
                <a:pathLst>
                  <a:path w="282" h="868" extrusionOk="0">
                    <a:moveTo>
                      <a:pt x="93" y="0"/>
                    </a:moveTo>
                    <a:cubicBezTo>
                      <a:pt x="54" y="84"/>
                      <a:pt x="31" y="155"/>
                      <a:pt x="17" y="222"/>
                    </a:cubicBezTo>
                    <a:cubicBezTo>
                      <a:pt x="3" y="295"/>
                      <a:pt x="0" y="365"/>
                      <a:pt x="3" y="435"/>
                    </a:cubicBezTo>
                    <a:cubicBezTo>
                      <a:pt x="6" y="506"/>
                      <a:pt x="17" y="579"/>
                      <a:pt x="40" y="649"/>
                    </a:cubicBezTo>
                    <a:cubicBezTo>
                      <a:pt x="59" y="722"/>
                      <a:pt x="93" y="792"/>
                      <a:pt x="146" y="868"/>
                    </a:cubicBezTo>
                    <a:cubicBezTo>
                      <a:pt x="203" y="792"/>
                      <a:pt x="233" y="719"/>
                      <a:pt x="253" y="646"/>
                    </a:cubicBezTo>
                    <a:cubicBezTo>
                      <a:pt x="276" y="573"/>
                      <a:pt x="281" y="497"/>
                      <a:pt x="278" y="424"/>
                    </a:cubicBezTo>
                    <a:cubicBezTo>
                      <a:pt x="276" y="351"/>
                      <a:pt x="261" y="278"/>
                      <a:pt x="233" y="202"/>
                    </a:cubicBezTo>
                    <a:cubicBezTo>
                      <a:pt x="205" y="132"/>
                      <a:pt x="166" y="56"/>
                      <a:pt x="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62" name="Google Shape;3804;p60"/>
              <p:cNvSpPr/>
              <p:nvPr/>
            </p:nvSpPr>
            <p:spPr>
              <a:xfrm>
                <a:off x="1998525" y="2193360"/>
                <a:ext cx="16663" cy="49281"/>
              </a:xfrm>
              <a:custGeom>
                <a:avLst/>
                <a:gdLst/>
                <a:ahLst/>
                <a:cxnLst/>
                <a:rect l="l" t="t" r="r" b="b"/>
                <a:pathLst>
                  <a:path w="282" h="834" extrusionOk="0">
                    <a:moveTo>
                      <a:pt x="93" y="0"/>
                    </a:moveTo>
                    <a:cubicBezTo>
                      <a:pt x="54" y="82"/>
                      <a:pt x="37" y="149"/>
                      <a:pt x="20" y="219"/>
                    </a:cubicBezTo>
                    <a:cubicBezTo>
                      <a:pt x="9" y="289"/>
                      <a:pt x="0" y="354"/>
                      <a:pt x="6" y="421"/>
                    </a:cubicBezTo>
                    <a:cubicBezTo>
                      <a:pt x="9" y="489"/>
                      <a:pt x="20" y="556"/>
                      <a:pt x="40" y="626"/>
                    </a:cubicBezTo>
                    <a:cubicBezTo>
                      <a:pt x="59" y="694"/>
                      <a:pt x="93" y="764"/>
                      <a:pt x="149" y="834"/>
                    </a:cubicBezTo>
                    <a:cubicBezTo>
                      <a:pt x="205" y="764"/>
                      <a:pt x="233" y="694"/>
                      <a:pt x="253" y="623"/>
                    </a:cubicBezTo>
                    <a:cubicBezTo>
                      <a:pt x="276" y="553"/>
                      <a:pt x="281" y="477"/>
                      <a:pt x="278" y="407"/>
                    </a:cubicBezTo>
                    <a:cubicBezTo>
                      <a:pt x="276" y="337"/>
                      <a:pt x="262" y="264"/>
                      <a:pt x="233" y="194"/>
                    </a:cubicBezTo>
                    <a:cubicBezTo>
                      <a:pt x="205" y="124"/>
                      <a:pt x="163" y="56"/>
                      <a:pt x="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63" name="Google Shape;3805;p60"/>
              <p:cNvSpPr/>
              <p:nvPr/>
            </p:nvSpPr>
            <p:spPr>
              <a:xfrm>
                <a:off x="1791185" y="2110400"/>
                <a:ext cx="16663" cy="49340"/>
              </a:xfrm>
              <a:custGeom>
                <a:avLst/>
                <a:gdLst/>
                <a:ahLst/>
                <a:cxnLst/>
                <a:rect l="l" t="t" r="r" b="b"/>
                <a:pathLst>
                  <a:path w="282" h="835" extrusionOk="0">
                    <a:moveTo>
                      <a:pt x="93" y="0"/>
                    </a:moveTo>
                    <a:cubicBezTo>
                      <a:pt x="54" y="82"/>
                      <a:pt x="37" y="149"/>
                      <a:pt x="20" y="219"/>
                    </a:cubicBezTo>
                    <a:cubicBezTo>
                      <a:pt x="9" y="290"/>
                      <a:pt x="0" y="354"/>
                      <a:pt x="6" y="422"/>
                    </a:cubicBezTo>
                    <a:cubicBezTo>
                      <a:pt x="9" y="489"/>
                      <a:pt x="20" y="556"/>
                      <a:pt x="40" y="627"/>
                    </a:cubicBezTo>
                    <a:cubicBezTo>
                      <a:pt x="59" y="694"/>
                      <a:pt x="93" y="764"/>
                      <a:pt x="149" y="834"/>
                    </a:cubicBezTo>
                    <a:cubicBezTo>
                      <a:pt x="205" y="764"/>
                      <a:pt x="233" y="694"/>
                      <a:pt x="253" y="624"/>
                    </a:cubicBezTo>
                    <a:cubicBezTo>
                      <a:pt x="275" y="554"/>
                      <a:pt x="281" y="478"/>
                      <a:pt x="278" y="408"/>
                    </a:cubicBezTo>
                    <a:cubicBezTo>
                      <a:pt x="275" y="337"/>
                      <a:pt x="261" y="264"/>
                      <a:pt x="233" y="194"/>
                    </a:cubicBezTo>
                    <a:cubicBezTo>
                      <a:pt x="205" y="124"/>
                      <a:pt x="163" y="57"/>
                      <a:pt x="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2" name="Google Shape;3806;p60"/>
              <p:cNvSpPr/>
              <p:nvPr/>
            </p:nvSpPr>
            <p:spPr>
              <a:xfrm>
                <a:off x="1706216" y="2122867"/>
                <a:ext cx="16663" cy="49281"/>
              </a:xfrm>
              <a:custGeom>
                <a:avLst/>
                <a:gdLst/>
                <a:ahLst/>
                <a:cxnLst/>
                <a:rect l="l" t="t" r="r" b="b"/>
                <a:pathLst>
                  <a:path w="282" h="834" extrusionOk="0">
                    <a:moveTo>
                      <a:pt x="91" y="0"/>
                    </a:moveTo>
                    <a:cubicBezTo>
                      <a:pt x="54" y="81"/>
                      <a:pt x="35" y="149"/>
                      <a:pt x="18" y="219"/>
                    </a:cubicBezTo>
                    <a:cubicBezTo>
                      <a:pt x="7" y="289"/>
                      <a:pt x="1" y="354"/>
                      <a:pt x="4" y="421"/>
                    </a:cubicBezTo>
                    <a:cubicBezTo>
                      <a:pt x="7" y="489"/>
                      <a:pt x="18" y="556"/>
                      <a:pt x="40" y="626"/>
                    </a:cubicBezTo>
                    <a:cubicBezTo>
                      <a:pt x="60" y="693"/>
                      <a:pt x="91" y="764"/>
                      <a:pt x="147" y="834"/>
                    </a:cubicBezTo>
                    <a:cubicBezTo>
                      <a:pt x="203" y="764"/>
                      <a:pt x="231" y="693"/>
                      <a:pt x="254" y="623"/>
                    </a:cubicBezTo>
                    <a:cubicBezTo>
                      <a:pt x="273" y="553"/>
                      <a:pt x="282" y="477"/>
                      <a:pt x="279" y="407"/>
                    </a:cubicBezTo>
                    <a:cubicBezTo>
                      <a:pt x="273" y="337"/>
                      <a:pt x="259" y="264"/>
                      <a:pt x="231" y="194"/>
                    </a:cubicBezTo>
                    <a:cubicBezTo>
                      <a:pt x="203" y="124"/>
                      <a:pt x="161" y="56"/>
                      <a:pt x="9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3" name="Google Shape;3807;p60"/>
              <p:cNvSpPr/>
              <p:nvPr/>
            </p:nvSpPr>
            <p:spPr>
              <a:xfrm>
                <a:off x="1782853" y="2199623"/>
                <a:ext cx="16663" cy="49163"/>
              </a:xfrm>
              <a:custGeom>
                <a:avLst/>
                <a:gdLst/>
                <a:ahLst/>
                <a:cxnLst/>
                <a:rect l="l" t="t" r="r" b="b"/>
                <a:pathLst>
                  <a:path w="282" h="832" extrusionOk="0">
                    <a:moveTo>
                      <a:pt x="94" y="1"/>
                    </a:moveTo>
                    <a:cubicBezTo>
                      <a:pt x="54" y="82"/>
                      <a:pt x="37" y="147"/>
                      <a:pt x="21" y="217"/>
                    </a:cubicBezTo>
                    <a:cubicBezTo>
                      <a:pt x="9" y="287"/>
                      <a:pt x="1" y="355"/>
                      <a:pt x="7" y="422"/>
                    </a:cubicBezTo>
                    <a:cubicBezTo>
                      <a:pt x="9" y="486"/>
                      <a:pt x="21" y="554"/>
                      <a:pt x="40" y="624"/>
                    </a:cubicBezTo>
                    <a:cubicBezTo>
                      <a:pt x="60" y="691"/>
                      <a:pt x="94" y="762"/>
                      <a:pt x="150" y="832"/>
                    </a:cubicBezTo>
                    <a:cubicBezTo>
                      <a:pt x="206" y="762"/>
                      <a:pt x="234" y="691"/>
                      <a:pt x="254" y="621"/>
                    </a:cubicBezTo>
                    <a:cubicBezTo>
                      <a:pt x="276" y="551"/>
                      <a:pt x="282" y="478"/>
                      <a:pt x="279" y="408"/>
                    </a:cubicBezTo>
                    <a:cubicBezTo>
                      <a:pt x="276" y="338"/>
                      <a:pt x="262" y="265"/>
                      <a:pt x="234" y="195"/>
                    </a:cubicBezTo>
                    <a:cubicBezTo>
                      <a:pt x="206" y="124"/>
                      <a:pt x="164" y="57"/>
                      <a:pt x="94"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4" name="Google Shape;3808;p60"/>
              <p:cNvSpPr/>
              <p:nvPr/>
            </p:nvSpPr>
            <p:spPr>
              <a:xfrm>
                <a:off x="2071204" y="2118672"/>
                <a:ext cx="16604" cy="49340"/>
              </a:xfrm>
              <a:custGeom>
                <a:avLst/>
                <a:gdLst/>
                <a:ahLst/>
                <a:cxnLst/>
                <a:rect l="l" t="t" r="r" b="b"/>
                <a:pathLst>
                  <a:path w="281" h="835" extrusionOk="0">
                    <a:moveTo>
                      <a:pt x="90" y="1"/>
                    </a:moveTo>
                    <a:cubicBezTo>
                      <a:pt x="53" y="82"/>
                      <a:pt x="34" y="150"/>
                      <a:pt x="17" y="220"/>
                    </a:cubicBezTo>
                    <a:cubicBezTo>
                      <a:pt x="6" y="290"/>
                      <a:pt x="0" y="355"/>
                      <a:pt x="3" y="422"/>
                    </a:cubicBezTo>
                    <a:cubicBezTo>
                      <a:pt x="6" y="489"/>
                      <a:pt x="17" y="557"/>
                      <a:pt x="39" y="627"/>
                    </a:cubicBezTo>
                    <a:cubicBezTo>
                      <a:pt x="59" y="694"/>
                      <a:pt x="90" y="764"/>
                      <a:pt x="146" y="835"/>
                    </a:cubicBezTo>
                    <a:cubicBezTo>
                      <a:pt x="202" y="764"/>
                      <a:pt x="230" y="694"/>
                      <a:pt x="253" y="624"/>
                    </a:cubicBezTo>
                    <a:cubicBezTo>
                      <a:pt x="272" y="554"/>
                      <a:pt x="281" y="478"/>
                      <a:pt x="278" y="408"/>
                    </a:cubicBezTo>
                    <a:cubicBezTo>
                      <a:pt x="272" y="338"/>
                      <a:pt x="258" y="265"/>
                      <a:pt x="230" y="195"/>
                    </a:cubicBezTo>
                    <a:cubicBezTo>
                      <a:pt x="202" y="124"/>
                      <a:pt x="160" y="57"/>
                      <a:pt x="90"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5" name="Google Shape;3809;p60"/>
              <p:cNvSpPr/>
              <p:nvPr/>
            </p:nvSpPr>
            <p:spPr>
              <a:xfrm>
                <a:off x="1822383" y="2282583"/>
                <a:ext cx="16604" cy="49163"/>
              </a:xfrm>
              <a:custGeom>
                <a:avLst/>
                <a:gdLst/>
                <a:ahLst/>
                <a:cxnLst/>
                <a:rect l="l" t="t" r="r" b="b"/>
                <a:pathLst>
                  <a:path w="281" h="832" extrusionOk="0">
                    <a:moveTo>
                      <a:pt x="90" y="0"/>
                    </a:moveTo>
                    <a:cubicBezTo>
                      <a:pt x="53" y="82"/>
                      <a:pt x="34" y="146"/>
                      <a:pt x="17" y="217"/>
                    </a:cubicBezTo>
                    <a:cubicBezTo>
                      <a:pt x="6" y="287"/>
                      <a:pt x="0" y="354"/>
                      <a:pt x="3" y="422"/>
                    </a:cubicBezTo>
                    <a:cubicBezTo>
                      <a:pt x="6" y="486"/>
                      <a:pt x="17" y="554"/>
                      <a:pt x="39" y="624"/>
                    </a:cubicBezTo>
                    <a:cubicBezTo>
                      <a:pt x="59" y="691"/>
                      <a:pt x="90" y="761"/>
                      <a:pt x="146" y="831"/>
                    </a:cubicBezTo>
                    <a:cubicBezTo>
                      <a:pt x="202" y="761"/>
                      <a:pt x="230" y="691"/>
                      <a:pt x="253" y="621"/>
                    </a:cubicBezTo>
                    <a:cubicBezTo>
                      <a:pt x="272" y="551"/>
                      <a:pt x="281" y="478"/>
                      <a:pt x="278" y="408"/>
                    </a:cubicBezTo>
                    <a:cubicBezTo>
                      <a:pt x="272" y="337"/>
                      <a:pt x="258" y="264"/>
                      <a:pt x="230" y="194"/>
                    </a:cubicBezTo>
                    <a:cubicBezTo>
                      <a:pt x="202" y="124"/>
                      <a:pt x="160" y="57"/>
                      <a:pt x="9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6" name="Google Shape;3810;p60"/>
              <p:cNvSpPr/>
              <p:nvPr/>
            </p:nvSpPr>
            <p:spPr>
              <a:xfrm>
                <a:off x="1880408" y="2218236"/>
                <a:ext cx="16663" cy="49340"/>
              </a:xfrm>
              <a:custGeom>
                <a:avLst/>
                <a:gdLst/>
                <a:ahLst/>
                <a:cxnLst/>
                <a:rect l="l" t="t" r="r" b="b"/>
                <a:pathLst>
                  <a:path w="282" h="835" extrusionOk="0">
                    <a:moveTo>
                      <a:pt x="90" y="0"/>
                    </a:moveTo>
                    <a:cubicBezTo>
                      <a:pt x="54" y="82"/>
                      <a:pt x="34" y="149"/>
                      <a:pt x="17" y="219"/>
                    </a:cubicBezTo>
                    <a:cubicBezTo>
                      <a:pt x="6" y="289"/>
                      <a:pt x="1" y="354"/>
                      <a:pt x="3" y="421"/>
                    </a:cubicBezTo>
                    <a:cubicBezTo>
                      <a:pt x="6" y="489"/>
                      <a:pt x="17" y="556"/>
                      <a:pt x="40" y="626"/>
                    </a:cubicBezTo>
                    <a:cubicBezTo>
                      <a:pt x="60" y="694"/>
                      <a:pt x="90" y="764"/>
                      <a:pt x="147" y="834"/>
                    </a:cubicBezTo>
                    <a:cubicBezTo>
                      <a:pt x="203" y="764"/>
                      <a:pt x="231" y="694"/>
                      <a:pt x="253" y="623"/>
                    </a:cubicBezTo>
                    <a:cubicBezTo>
                      <a:pt x="273" y="553"/>
                      <a:pt x="281" y="477"/>
                      <a:pt x="279" y="407"/>
                    </a:cubicBezTo>
                    <a:cubicBezTo>
                      <a:pt x="273" y="337"/>
                      <a:pt x="259" y="264"/>
                      <a:pt x="231" y="194"/>
                    </a:cubicBezTo>
                    <a:cubicBezTo>
                      <a:pt x="203" y="124"/>
                      <a:pt x="161" y="56"/>
                      <a:pt x="9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7" name="Google Shape;3811;p60"/>
              <p:cNvSpPr/>
              <p:nvPr/>
            </p:nvSpPr>
            <p:spPr>
              <a:xfrm>
                <a:off x="1863804" y="2077251"/>
                <a:ext cx="16663" cy="49281"/>
              </a:xfrm>
              <a:custGeom>
                <a:avLst/>
                <a:gdLst/>
                <a:ahLst/>
                <a:cxnLst/>
                <a:rect l="l" t="t" r="r" b="b"/>
                <a:pathLst>
                  <a:path w="282" h="834" extrusionOk="0">
                    <a:moveTo>
                      <a:pt x="91" y="0"/>
                    </a:moveTo>
                    <a:cubicBezTo>
                      <a:pt x="54" y="81"/>
                      <a:pt x="35" y="149"/>
                      <a:pt x="18" y="219"/>
                    </a:cubicBezTo>
                    <a:cubicBezTo>
                      <a:pt x="7" y="289"/>
                      <a:pt x="1" y="354"/>
                      <a:pt x="4" y="421"/>
                    </a:cubicBezTo>
                    <a:cubicBezTo>
                      <a:pt x="7" y="488"/>
                      <a:pt x="18" y="556"/>
                      <a:pt x="40" y="626"/>
                    </a:cubicBezTo>
                    <a:cubicBezTo>
                      <a:pt x="60" y="693"/>
                      <a:pt x="91" y="764"/>
                      <a:pt x="147" y="834"/>
                    </a:cubicBezTo>
                    <a:cubicBezTo>
                      <a:pt x="203" y="764"/>
                      <a:pt x="231" y="693"/>
                      <a:pt x="254" y="623"/>
                    </a:cubicBezTo>
                    <a:cubicBezTo>
                      <a:pt x="273" y="553"/>
                      <a:pt x="282" y="477"/>
                      <a:pt x="279" y="407"/>
                    </a:cubicBezTo>
                    <a:cubicBezTo>
                      <a:pt x="273" y="337"/>
                      <a:pt x="259" y="264"/>
                      <a:pt x="231" y="194"/>
                    </a:cubicBezTo>
                    <a:cubicBezTo>
                      <a:pt x="203" y="124"/>
                      <a:pt x="161" y="56"/>
                      <a:pt x="9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8" name="Google Shape;3812;p60"/>
              <p:cNvSpPr/>
              <p:nvPr/>
            </p:nvSpPr>
            <p:spPr>
              <a:xfrm>
                <a:off x="1938787" y="2401174"/>
                <a:ext cx="16309" cy="48158"/>
              </a:xfrm>
              <a:custGeom>
                <a:avLst/>
                <a:gdLst/>
                <a:ahLst/>
                <a:cxnLst/>
                <a:rect l="l" t="t" r="r" b="b"/>
                <a:pathLst>
                  <a:path w="276" h="815" extrusionOk="0">
                    <a:moveTo>
                      <a:pt x="138" y="1"/>
                    </a:moveTo>
                    <a:cubicBezTo>
                      <a:pt x="82" y="68"/>
                      <a:pt x="54" y="133"/>
                      <a:pt x="29" y="203"/>
                    </a:cubicBezTo>
                    <a:cubicBezTo>
                      <a:pt x="12" y="270"/>
                      <a:pt x="1" y="340"/>
                      <a:pt x="1" y="408"/>
                    </a:cubicBezTo>
                    <a:cubicBezTo>
                      <a:pt x="1" y="475"/>
                      <a:pt x="9" y="545"/>
                      <a:pt x="29" y="610"/>
                    </a:cubicBezTo>
                    <a:cubicBezTo>
                      <a:pt x="51" y="677"/>
                      <a:pt x="82" y="747"/>
                      <a:pt x="138" y="815"/>
                    </a:cubicBezTo>
                    <a:cubicBezTo>
                      <a:pt x="197" y="747"/>
                      <a:pt x="225" y="677"/>
                      <a:pt x="248" y="610"/>
                    </a:cubicBezTo>
                    <a:cubicBezTo>
                      <a:pt x="265" y="545"/>
                      <a:pt x="276" y="475"/>
                      <a:pt x="276" y="408"/>
                    </a:cubicBezTo>
                    <a:cubicBezTo>
                      <a:pt x="276" y="340"/>
                      <a:pt x="268" y="270"/>
                      <a:pt x="248" y="203"/>
                    </a:cubicBezTo>
                    <a:cubicBezTo>
                      <a:pt x="225" y="138"/>
                      <a:pt x="195" y="68"/>
                      <a:pt x="13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9" name="Google Shape;3813;p60"/>
              <p:cNvSpPr/>
              <p:nvPr/>
            </p:nvSpPr>
            <p:spPr>
              <a:xfrm>
                <a:off x="1863804" y="2334167"/>
                <a:ext cx="16486" cy="47981"/>
              </a:xfrm>
              <a:custGeom>
                <a:avLst/>
                <a:gdLst/>
                <a:ahLst/>
                <a:cxnLst/>
                <a:rect l="l" t="t" r="r" b="b"/>
                <a:pathLst>
                  <a:path w="279" h="812" extrusionOk="0">
                    <a:moveTo>
                      <a:pt x="88" y="1"/>
                    </a:moveTo>
                    <a:cubicBezTo>
                      <a:pt x="49" y="79"/>
                      <a:pt x="29" y="144"/>
                      <a:pt x="18" y="211"/>
                    </a:cubicBezTo>
                    <a:cubicBezTo>
                      <a:pt x="4" y="278"/>
                      <a:pt x="1" y="346"/>
                      <a:pt x="4" y="410"/>
                    </a:cubicBezTo>
                    <a:cubicBezTo>
                      <a:pt x="7" y="478"/>
                      <a:pt x="18" y="545"/>
                      <a:pt x="40" y="613"/>
                    </a:cubicBezTo>
                    <a:cubicBezTo>
                      <a:pt x="60" y="674"/>
                      <a:pt x="91" y="745"/>
                      <a:pt x="147" y="812"/>
                    </a:cubicBezTo>
                    <a:cubicBezTo>
                      <a:pt x="203" y="742"/>
                      <a:pt x="231" y="674"/>
                      <a:pt x="254" y="604"/>
                    </a:cubicBezTo>
                    <a:cubicBezTo>
                      <a:pt x="270" y="537"/>
                      <a:pt x="279" y="467"/>
                      <a:pt x="273" y="396"/>
                    </a:cubicBezTo>
                    <a:cubicBezTo>
                      <a:pt x="270" y="326"/>
                      <a:pt x="256" y="256"/>
                      <a:pt x="228" y="191"/>
                    </a:cubicBezTo>
                    <a:cubicBezTo>
                      <a:pt x="200" y="124"/>
                      <a:pt x="158" y="54"/>
                      <a:pt x="8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 name="Google Shape;3814;p60"/>
              <p:cNvSpPr/>
              <p:nvPr/>
            </p:nvSpPr>
            <p:spPr>
              <a:xfrm>
                <a:off x="1875799" y="2442476"/>
                <a:ext cx="16309" cy="47213"/>
              </a:xfrm>
              <a:custGeom>
                <a:avLst/>
                <a:gdLst/>
                <a:ahLst/>
                <a:cxnLst/>
                <a:rect l="l" t="t" r="r" b="b"/>
                <a:pathLst>
                  <a:path w="276" h="799" extrusionOk="0">
                    <a:moveTo>
                      <a:pt x="138" y="1"/>
                    </a:moveTo>
                    <a:cubicBezTo>
                      <a:pt x="81" y="65"/>
                      <a:pt x="51" y="130"/>
                      <a:pt x="28" y="200"/>
                    </a:cubicBezTo>
                    <a:cubicBezTo>
                      <a:pt x="11" y="265"/>
                      <a:pt x="0" y="332"/>
                      <a:pt x="0" y="399"/>
                    </a:cubicBezTo>
                    <a:cubicBezTo>
                      <a:pt x="0" y="467"/>
                      <a:pt x="8" y="531"/>
                      <a:pt x="28" y="599"/>
                    </a:cubicBezTo>
                    <a:cubicBezTo>
                      <a:pt x="51" y="666"/>
                      <a:pt x="81" y="733"/>
                      <a:pt x="138" y="798"/>
                    </a:cubicBezTo>
                    <a:cubicBezTo>
                      <a:pt x="197" y="733"/>
                      <a:pt x="225" y="666"/>
                      <a:pt x="247" y="599"/>
                    </a:cubicBezTo>
                    <a:cubicBezTo>
                      <a:pt x="264" y="534"/>
                      <a:pt x="275" y="467"/>
                      <a:pt x="275" y="399"/>
                    </a:cubicBezTo>
                    <a:cubicBezTo>
                      <a:pt x="275" y="332"/>
                      <a:pt x="267" y="267"/>
                      <a:pt x="247" y="200"/>
                    </a:cubicBezTo>
                    <a:cubicBezTo>
                      <a:pt x="225" y="133"/>
                      <a:pt x="194" y="65"/>
                      <a:pt x="13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1" name="Google Shape;3815;p60"/>
              <p:cNvSpPr/>
              <p:nvPr/>
            </p:nvSpPr>
            <p:spPr>
              <a:xfrm>
                <a:off x="1805602" y="2474148"/>
                <a:ext cx="16663" cy="52531"/>
              </a:xfrm>
              <a:custGeom>
                <a:avLst/>
                <a:gdLst/>
                <a:ahLst/>
                <a:cxnLst/>
                <a:rect l="l" t="t" r="r" b="b"/>
                <a:pathLst>
                  <a:path w="282" h="889" extrusionOk="0">
                    <a:moveTo>
                      <a:pt x="132" y="1"/>
                    </a:moveTo>
                    <a:cubicBezTo>
                      <a:pt x="74" y="74"/>
                      <a:pt x="45" y="147"/>
                      <a:pt x="29" y="220"/>
                    </a:cubicBezTo>
                    <a:cubicBezTo>
                      <a:pt x="6" y="296"/>
                      <a:pt x="1" y="372"/>
                      <a:pt x="3" y="450"/>
                    </a:cubicBezTo>
                    <a:cubicBezTo>
                      <a:pt x="6" y="526"/>
                      <a:pt x="20" y="605"/>
                      <a:pt x="48" y="678"/>
                    </a:cubicBezTo>
                    <a:cubicBezTo>
                      <a:pt x="76" y="751"/>
                      <a:pt x="118" y="823"/>
                      <a:pt x="189" y="888"/>
                    </a:cubicBezTo>
                    <a:cubicBezTo>
                      <a:pt x="231" y="804"/>
                      <a:pt x="248" y="731"/>
                      <a:pt x="262" y="655"/>
                    </a:cubicBezTo>
                    <a:cubicBezTo>
                      <a:pt x="276" y="582"/>
                      <a:pt x="281" y="512"/>
                      <a:pt x="276" y="439"/>
                    </a:cubicBezTo>
                    <a:cubicBezTo>
                      <a:pt x="273" y="369"/>
                      <a:pt x="262" y="296"/>
                      <a:pt x="242" y="223"/>
                    </a:cubicBezTo>
                    <a:cubicBezTo>
                      <a:pt x="220" y="147"/>
                      <a:pt x="189" y="74"/>
                      <a:pt x="132"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2" name="Google Shape;3816;p60"/>
              <p:cNvSpPr/>
              <p:nvPr/>
            </p:nvSpPr>
            <p:spPr>
              <a:xfrm>
                <a:off x="1947946" y="2502392"/>
                <a:ext cx="16486" cy="42486"/>
              </a:xfrm>
              <a:custGeom>
                <a:avLst/>
                <a:gdLst/>
                <a:ahLst/>
                <a:cxnLst/>
                <a:rect l="l" t="t" r="r" b="b"/>
                <a:pathLst>
                  <a:path w="279" h="719" extrusionOk="0">
                    <a:moveTo>
                      <a:pt x="90" y="0"/>
                    </a:moveTo>
                    <a:cubicBezTo>
                      <a:pt x="48" y="73"/>
                      <a:pt x="25" y="132"/>
                      <a:pt x="20" y="188"/>
                    </a:cubicBezTo>
                    <a:cubicBezTo>
                      <a:pt x="6" y="250"/>
                      <a:pt x="0" y="306"/>
                      <a:pt x="6" y="365"/>
                    </a:cubicBezTo>
                    <a:cubicBezTo>
                      <a:pt x="9" y="424"/>
                      <a:pt x="20" y="480"/>
                      <a:pt x="40" y="539"/>
                    </a:cubicBezTo>
                    <a:cubicBezTo>
                      <a:pt x="62" y="601"/>
                      <a:pt x="93" y="660"/>
                      <a:pt x="149" y="719"/>
                    </a:cubicBezTo>
                    <a:cubicBezTo>
                      <a:pt x="205" y="660"/>
                      <a:pt x="233" y="601"/>
                      <a:pt x="253" y="536"/>
                    </a:cubicBezTo>
                    <a:cubicBezTo>
                      <a:pt x="273" y="477"/>
                      <a:pt x="278" y="413"/>
                      <a:pt x="275" y="351"/>
                    </a:cubicBezTo>
                    <a:cubicBezTo>
                      <a:pt x="273" y="287"/>
                      <a:pt x="258" y="225"/>
                      <a:pt x="230" y="166"/>
                    </a:cubicBezTo>
                    <a:cubicBezTo>
                      <a:pt x="197" y="104"/>
                      <a:pt x="160" y="45"/>
                      <a:pt x="9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3" name="Google Shape;3817;p60"/>
              <p:cNvSpPr/>
              <p:nvPr/>
            </p:nvSpPr>
            <p:spPr>
              <a:xfrm>
                <a:off x="2150146" y="2458253"/>
                <a:ext cx="16309" cy="39886"/>
              </a:xfrm>
              <a:custGeom>
                <a:avLst/>
                <a:gdLst/>
                <a:ahLst/>
                <a:cxnLst/>
                <a:rect l="l" t="t" r="r" b="b"/>
                <a:pathLst>
                  <a:path w="276" h="675" extrusionOk="0">
                    <a:moveTo>
                      <a:pt x="138" y="0"/>
                    </a:moveTo>
                    <a:cubicBezTo>
                      <a:pt x="82" y="57"/>
                      <a:pt x="51" y="110"/>
                      <a:pt x="28" y="169"/>
                    </a:cubicBezTo>
                    <a:cubicBezTo>
                      <a:pt x="12" y="225"/>
                      <a:pt x="0" y="281"/>
                      <a:pt x="0" y="337"/>
                    </a:cubicBezTo>
                    <a:cubicBezTo>
                      <a:pt x="0" y="393"/>
                      <a:pt x="9" y="450"/>
                      <a:pt x="28" y="506"/>
                    </a:cubicBezTo>
                    <a:cubicBezTo>
                      <a:pt x="51" y="562"/>
                      <a:pt x="82" y="618"/>
                      <a:pt x="138" y="674"/>
                    </a:cubicBezTo>
                    <a:cubicBezTo>
                      <a:pt x="197" y="618"/>
                      <a:pt x="225" y="562"/>
                      <a:pt x="247" y="506"/>
                    </a:cubicBezTo>
                    <a:cubicBezTo>
                      <a:pt x="264" y="450"/>
                      <a:pt x="275" y="393"/>
                      <a:pt x="275" y="337"/>
                    </a:cubicBezTo>
                    <a:cubicBezTo>
                      <a:pt x="275" y="281"/>
                      <a:pt x="267" y="225"/>
                      <a:pt x="247" y="169"/>
                    </a:cubicBezTo>
                    <a:cubicBezTo>
                      <a:pt x="225" y="110"/>
                      <a:pt x="194" y="57"/>
                      <a:pt x="138"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4" name="Google Shape;3818;p60"/>
              <p:cNvSpPr/>
              <p:nvPr/>
            </p:nvSpPr>
            <p:spPr>
              <a:xfrm>
                <a:off x="2229442" y="2100118"/>
                <a:ext cx="16604" cy="40713"/>
              </a:xfrm>
              <a:custGeom>
                <a:avLst/>
                <a:gdLst/>
                <a:ahLst/>
                <a:cxnLst/>
                <a:rect l="l" t="t" r="r" b="b"/>
                <a:pathLst>
                  <a:path w="281" h="689" extrusionOk="0">
                    <a:moveTo>
                      <a:pt x="146" y="0"/>
                    </a:moveTo>
                    <a:cubicBezTo>
                      <a:pt x="90" y="59"/>
                      <a:pt x="62" y="116"/>
                      <a:pt x="37" y="172"/>
                    </a:cubicBezTo>
                    <a:cubicBezTo>
                      <a:pt x="17" y="228"/>
                      <a:pt x="6" y="281"/>
                      <a:pt x="3" y="337"/>
                    </a:cubicBezTo>
                    <a:cubicBezTo>
                      <a:pt x="0" y="393"/>
                      <a:pt x="3" y="447"/>
                      <a:pt x="17" y="503"/>
                    </a:cubicBezTo>
                    <a:cubicBezTo>
                      <a:pt x="31" y="562"/>
                      <a:pt x="48" y="618"/>
                      <a:pt x="90" y="688"/>
                    </a:cubicBezTo>
                    <a:cubicBezTo>
                      <a:pt x="160" y="646"/>
                      <a:pt x="202" y="590"/>
                      <a:pt x="230" y="534"/>
                    </a:cubicBezTo>
                    <a:cubicBezTo>
                      <a:pt x="259" y="475"/>
                      <a:pt x="273" y="413"/>
                      <a:pt x="275" y="354"/>
                    </a:cubicBezTo>
                    <a:cubicBezTo>
                      <a:pt x="281" y="295"/>
                      <a:pt x="270" y="236"/>
                      <a:pt x="253" y="174"/>
                    </a:cubicBezTo>
                    <a:cubicBezTo>
                      <a:pt x="233" y="116"/>
                      <a:pt x="202" y="57"/>
                      <a:pt x="146"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5" name="Google Shape;3819;p60"/>
              <p:cNvSpPr/>
              <p:nvPr/>
            </p:nvSpPr>
            <p:spPr>
              <a:xfrm>
                <a:off x="2134074" y="2166475"/>
                <a:ext cx="16604" cy="40713"/>
              </a:xfrm>
              <a:custGeom>
                <a:avLst/>
                <a:gdLst/>
                <a:ahLst/>
                <a:cxnLst/>
                <a:rect l="l" t="t" r="r" b="b"/>
                <a:pathLst>
                  <a:path w="281" h="689" extrusionOk="0">
                    <a:moveTo>
                      <a:pt x="146" y="0"/>
                    </a:moveTo>
                    <a:cubicBezTo>
                      <a:pt x="90" y="59"/>
                      <a:pt x="62" y="115"/>
                      <a:pt x="37" y="172"/>
                    </a:cubicBezTo>
                    <a:cubicBezTo>
                      <a:pt x="17" y="228"/>
                      <a:pt x="6" y="281"/>
                      <a:pt x="3" y="337"/>
                    </a:cubicBezTo>
                    <a:cubicBezTo>
                      <a:pt x="0" y="393"/>
                      <a:pt x="3" y="447"/>
                      <a:pt x="17" y="503"/>
                    </a:cubicBezTo>
                    <a:cubicBezTo>
                      <a:pt x="31" y="562"/>
                      <a:pt x="48" y="618"/>
                      <a:pt x="90" y="688"/>
                    </a:cubicBezTo>
                    <a:cubicBezTo>
                      <a:pt x="160" y="646"/>
                      <a:pt x="202" y="590"/>
                      <a:pt x="230" y="534"/>
                    </a:cubicBezTo>
                    <a:cubicBezTo>
                      <a:pt x="258" y="475"/>
                      <a:pt x="272" y="413"/>
                      <a:pt x="275" y="354"/>
                    </a:cubicBezTo>
                    <a:cubicBezTo>
                      <a:pt x="281" y="295"/>
                      <a:pt x="270" y="236"/>
                      <a:pt x="253" y="174"/>
                    </a:cubicBezTo>
                    <a:cubicBezTo>
                      <a:pt x="233" y="115"/>
                      <a:pt x="202" y="57"/>
                      <a:pt x="146"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6" name="Google Shape;3820;p60"/>
              <p:cNvSpPr/>
              <p:nvPr/>
            </p:nvSpPr>
            <p:spPr>
              <a:xfrm>
                <a:off x="2359791" y="2195842"/>
                <a:ext cx="16663" cy="43490"/>
              </a:xfrm>
              <a:custGeom>
                <a:avLst/>
                <a:gdLst/>
                <a:ahLst/>
                <a:cxnLst/>
                <a:rect l="l" t="t" r="r" b="b"/>
                <a:pathLst>
                  <a:path w="282" h="736" extrusionOk="0">
                    <a:moveTo>
                      <a:pt x="91" y="0"/>
                    </a:moveTo>
                    <a:cubicBezTo>
                      <a:pt x="63" y="76"/>
                      <a:pt x="34" y="129"/>
                      <a:pt x="20" y="194"/>
                    </a:cubicBezTo>
                    <a:cubicBezTo>
                      <a:pt x="6" y="253"/>
                      <a:pt x="1" y="315"/>
                      <a:pt x="4" y="374"/>
                    </a:cubicBezTo>
                    <a:cubicBezTo>
                      <a:pt x="6" y="433"/>
                      <a:pt x="18" y="492"/>
                      <a:pt x="40" y="553"/>
                    </a:cubicBezTo>
                    <a:cubicBezTo>
                      <a:pt x="60" y="612"/>
                      <a:pt x="91" y="671"/>
                      <a:pt x="147" y="736"/>
                    </a:cubicBezTo>
                    <a:cubicBezTo>
                      <a:pt x="203" y="671"/>
                      <a:pt x="231" y="612"/>
                      <a:pt x="253" y="548"/>
                    </a:cubicBezTo>
                    <a:cubicBezTo>
                      <a:pt x="273" y="486"/>
                      <a:pt x="282" y="421"/>
                      <a:pt x="279" y="360"/>
                    </a:cubicBezTo>
                    <a:cubicBezTo>
                      <a:pt x="273" y="295"/>
                      <a:pt x="262" y="233"/>
                      <a:pt x="237" y="169"/>
                    </a:cubicBezTo>
                    <a:cubicBezTo>
                      <a:pt x="209" y="110"/>
                      <a:pt x="169" y="40"/>
                      <a:pt x="9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7" name="Google Shape;3821;p60"/>
              <p:cNvSpPr/>
              <p:nvPr/>
            </p:nvSpPr>
            <p:spPr>
              <a:xfrm>
                <a:off x="2065354" y="2264325"/>
                <a:ext cx="16663" cy="43372"/>
              </a:xfrm>
              <a:custGeom>
                <a:avLst/>
                <a:gdLst/>
                <a:ahLst/>
                <a:cxnLst/>
                <a:rect l="l" t="t" r="r" b="b"/>
                <a:pathLst>
                  <a:path w="282" h="734" extrusionOk="0">
                    <a:moveTo>
                      <a:pt x="91" y="1"/>
                    </a:moveTo>
                    <a:cubicBezTo>
                      <a:pt x="63" y="74"/>
                      <a:pt x="34" y="130"/>
                      <a:pt x="20" y="194"/>
                    </a:cubicBezTo>
                    <a:cubicBezTo>
                      <a:pt x="6" y="253"/>
                      <a:pt x="1" y="312"/>
                      <a:pt x="4" y="371"/>
                    </a:cubicBezTo>
                    <a:cubicBezTo>
                      <a:pt x="6" y="433"/>
                      <a:pt x="18" y="492"/>
                      <a:pt x="40" y="551"/>
                    </a:cubicBezTo>
                    <a:cubicBezTo>
                      <a:pt x="60" y="610"/>
                      <a:pt x="91" y="672"/>
                      <a:pt x="147" y="733"/>
                    </a:cubicBezTo>
                    <a:cubicBezTo>
                      <a:pt x="203" y="672"/>
                      <a:pt x="231" y="610"/>
                      <a:pt x="253" y="548"/>
                    </a:cubicBezTo>
                    <a:cubicBezTo>
                      <a:pt x="273" y="484"/>
                      <a:pt x="282" y="422"/>
                      <a:pt x="279" y="357"/>
                    </a:cubicBezTo>
                    <a:cubicBezTo>
                      <a:pt x="273" y="295"/>
                      <a:pt x="262" y="231"/>
                      <a:pt x="237" y="169"/>
                    </a:cubicBezTo>
                    <a:cubicBezTo>
                      <a:pt x="209" y="110"/>
                      <a:pt x="169" y="40"/>
                      <a:pt x="91"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8" name="Google Shape;3822;p60"/>
              <p:cNvSpPr/>
              <p:nvPr/>
            </p:nvSpPr>
            <p:spPr>
              <a:xfrm>
                <a:off x="1723174" y="2212386"/>
                <a:ext cx="16663" cy="43549"/>
              </a:xfrm>
              <a:custGeom>
                <a:avLst/>
                <a:gdLst/>
                <a:ahLst/>
                <a:cxnLst/>
                <a:rect l="l" t="t" r="r" b="b"/>
                <a:pathLst>
                  <a:path w="282" h="737" extrusionOk="0">
                    <a:moveTo>
                      <a:pt x="93" y="1"/>
                    </a:moveTo>
                    <a:cubicBezTo>
                      <a:pt x="65" y="77"/>
                      <a:pt x="37" y="130"/>
                      <a:pt x="23" y="195"/>
                    </a:cubicBezTo>
                    <a:cubicBezTo>
                      <a:pt x="9" y="254"/>
                      <a:pt x="0" y="315"/>
                      <a:pt x="6" y="374"/>
                    </a:cubicBezTo>
                    <a:cubicBezTo>
                      <a:pt x="9" y="433"/>
                      <a:pt x="20" y="492"/>
                      <a:pt x="40" y="554"/>
                    </a:cubicBezTo>
                    <a:cubicBezTo>
                      <a:pt x="62" y="613"/>
                      <a:pt x="93" y="672"/>
                      <a:pt x="149" y="737"/>
                    </a:cubicBezTo>
                    <a:cubicBezTo>
                      <a:pt x="205" y="672"/>
                      <a:pt x="233" y="613"/>
                      <a:pt x="253" y="548"/>
                    </a:cubicBezTo>
                    <a:cubicBezTo>
                      <a:pt x="275" y="487"/>
                      <a:pt x="281" y="422"/>
                      <a:pt x="278" y="360"/>
                    </a:cubicBezTo>
                    <a:cubicBezTo>
                      <a:pt x="275" y="296"/>
                      <a:pt x="264" y="234"/>
                      <a:pt x="236" y="169"/>
                    </a:cubicBezTo>
                    <a:cubicBezTo>
                      <a:pt x="208" y="110"/>
                      <a:pt x="169" y="40"/>
                      <a:pt x="9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0" name="Google Shape;3823;p60"/>
              <p:cNvSpPr/>
              <p:nvPr/>
            </p:nvSpPr>
            <p:spPr>
              <a:xfrm>
                <a:off x="2303716" y="2144080"/>
                <a:ext cx="16663" cy="43372"/>
              </a:xfrm>
              <a:custGeom>
                <a:avLst/>
                <a:gdLst/>
                <a:ahLst/>
                <a:cxnLst/>
                <a:rect l="l" t="t" r="r" b="b"/>
                <a:pathLst>
                  <a:path w="282" h="734" extrusionOk="0">
                    <a:moveTo>
                      <a:pt x="94" y="0"/>
                    </a:moveTo>
                    <a:cubicBezTo>
                      <a:pt x="65" y="73"/>
                      <a:pt x="37" y="130"/>
                      <a:pt x="23" y="194"/>
                    </a:cubicBezTo>
                    <a:cubicBezTo>
                      <a:pt x="9" y="253"/>
                      <a:pt x="1" y="312"/>
                      <a:pt x="7" y="371"/>
                    </a:cubicBezTo>
                    <a:cubicBezTo>
                      <a:pt x="9" y="433"/>
                      <a:pt x="21" y="492"/>
                      <a:pt x="40" y="551"/>
                    </a:cubicBezTo>
                    <a:cubicBezTo>
                      <a:pt x="63" y="610"/>
                      <a:pt x="94" y="671"/>
                      <a:pt x="150" y="733"/>
                    </a:cubicBezTo>
                    <a:cubicBezTo>
                      <a:pt x="206" y="671"/>
                      <a:pt x="234" y="610"/>
                      <a:pt x="254" y="548"/>
                    </a:cubicBezTo>
                    <a:cubicBezTo>
                      <a:pt x="276" y="483"/>
                      <a:pt x="282" y="421"/>
                      <a:pt x="279" y="357"/>
                    </a:cubicBezTo>
                    <a:cubicBezTo>
                      <a:pt x="276" y="295"/>
                      <a:pt x="265" y="231"/>
                      <a:pt x="237" y="169"/>
                    </a:cubicBezTo>
                    <a:cubicBezTo>
                      <a:pt x="209" y="110"/>
                      <a:pt x="169" y="40"/>
                      <a:pt x="94"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 name="Google Shape;3824;p60"/>
              <p:cNvSpPr/>
              <p:nvPr/>
            </p:nvSpPr>
            <p:spPr>
              <a:xfrm>
                <a:off x="2141992" y="2276793"/>
                <a:ext cx="16663" cy="43313"/>
              </a:xfrm>
              <a:custGeom>
                <a:avLst/>
                <a:gdLst/>
                <a:ahLst/>
                <a:cxnLst/>
                <a:rect l="l" t="t" r="r" b="b"/>
                <a:pathLst>
                  <a:path w="282" h="733" extrusionOk="0">
                    <a:moveTo>
                      <a:pt x="93" y="0"/>
                    </a:moveTo>
                    <a:cubicBezTo>
                      <a:pt x="65" y="73"/>
                      <a:pt x="37" y="129"/>
                      <a:pt x="23" y="194"/>
                    </a:cubicBezTo>
                    <a:cubicBezTo>
                      <a:pt x="9" y="253"/>
                      <a:pt x="1" y="312"/>
                      <a:pt x="6" y="371"/>
                    </a:cubicBezTo>
                    <a:cubicBezTo>
                      <a:pt x="9" y="433"/>
                      <a:pt x="20" y="492"/>
                      <a:pt x="40" y="550"/>
                    </a:cubicBezTo>
                    <a:cubicBezTo>
                      <a:pt x="63" y="609"/>
                      <a:pt x="93" y="671"/>
                      <a:pt x="150" y="733"/>
                    </a:cubicBezTo>
                    <a:cubicBezTo>
                      <a:pt x="206" y="671"/>
                      <a:pt x="234" y="609"/>
                      <a:pt x="253" y="548"/>
                    </a:cubicBezTo>
                    <a:cubicBezTo>
                      <a:pt x="276" y="483"/>
                      <a:pt x="282" y="421"/>
                      <a:pt x="279" y="357"/>
                    </a:cubicBezTo>
                    <a:cubicBezTo>
                      <a:pt x="276" y="295"/>
                      <a:pt x="265" y="230"/>
                      <a:pt x="237" y="169"/>
                    </a:cubicBezTo>
                    <a:cubicBezTo>
                      <a:pt x="209" y="110"/>
                      <a:pt x="169" y="40"/>
                      <a:pt x="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 name="Google Shape;3825;p60"/>
              <p:cNvSpPr/>
              <p:nvPr/>
            </p:nvSpPr>
            <p:spPr>
              <a:xfrm>
                <a:off x="1930515" y="2121154"/>
                <a:ext cx="16663" cy="43549"/>
              </a:xfrm>
              <a:custGeom>
                <a:avLst/>
                <a:gdLst/>
                <a:ahLst/>
                <a:cxnLst/>
                <a:rect l="l" t="t" r="r" b="b"/>
                <a:pathLst>
                  <a:path w="282" h="737" extrusionOk="0">
                    <a:moveTo>
                      <a:pt x="93" y="1"/>
                    </a:moveTo>
                    <a:cubicBezTo>
                      <a:pt x="65" y="77"/>
                      <a:pt x="37" y="130"/>
                      <a:pt x="23" y="195"/>
                    </a:cubicBezTo>
                    <a:cubicBezTo>
                      <a:pt x="9" y="254"/>
                      <a:pt x="0" y="315"/>
                      <a:pt x="6" y="374"/>
                    </a:cubicBezTo>
                    <a:cubicBezTo>
                      <a:pt x="9" y="433"/>
                      <a:pt x="20" y="492"/>
                      <a:pt x="40" y="554"/>
                    </a:cubicBezTo>
                    <a:cubicBezTo>
                      <a:pt x="62" y="613"/>
                      <a:pt x="93" y="672"/>
                      <a:pt x="149" y="736"/>
                    </a:cubicBezTo>
                    <a:cubicBezTo>
                      <a:pt x="205" y="672"/>
                      <a:pt x="233" y="613"/>
                      <a:pt x="253" y="548"/>
                    </a:cubicBezTo>
                    <a:cubicBezTo>
                      <a:pt x="276" y="487"/>
                      <a:pt x="281" y="422"/>
                      <a:pt x="278" y="360"/>
                    </a:cubicBezTo>
                    <a:cubicBezTo>
                      <a:pt x="276" y="296"/>
                      <a:pt x="264" y="234"/>
                      <a:pt x="236" y="169"/>
                    </a:cubicBezTo>
                    <a:cubicBezTo>
                      <a:pt x="208" y="110"/>
                      <a:pt x="169" y="40"/>
                      <a:pt x="9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9" name="Google Shape;3826;p60"/>
              <p:cNvSpPr/>
              <p:nvPr/>
            </p:nvSpPr>
            <p:spPr>
              <a:xfrm>
                <a:off x="2256150" y="2260189"/>
                <a:ext cx="16604" cy="43372"/>
              </a:xfrm>
              <a:custGeom>
                <a:avLst/>
                <a:gdLst/>
                <a:ahLst/>
                <a:cxnLst/>
                <a:rect l="l" t="t" r="r" b="b"/>
                <a:pathLst>
                  <a:path w="281" h="734" extrusionOk="0">
                    <a:moveTo>
                      <a:pt x="90" y="1"/>
                    </a:moveTo>
                    <a:cubicBezTo>
                      <a:pt x="62" y="73"/>
                      <a:pt x="34" y="130"/>
                      <a:pt x="20" y="194"/>
                    </a:cubicBezTo>
                    <a:cubicBezTo>
                      <a:pt x="6" y="253"/>
                      <a:pt x="0" y="312"/>
                      <a:pt x="3" y="371"/>
                    </a:cubicBezTo>
                    <a:cubicBezTo>
                      <a:pt x="6" y="433"/>
                      <a:pt x="17" y="492"/>
                      <a:pt x="40" y="551"/>
                    </a:cubicBezTo>
                    <a:cubicBezTo>
                      <a:pt x="59" y="610"/>
                      <a:pt x="90" y="671"/>
                      <a:pt x="146" y="733"/>
                    </a:cubicBezTo>
                    <a:cubicBezTo>
                      <a:pt x="202" y="671"/>
                      <a:pt x="230" y="610"/>
                      <a:pt x="253" y="548"/>
                    </a:cubicBezTo>
                    <a:cubicBezTo>
                      <a:pt x="273" y="483"/>
                      <a:pt x="281" y="422"/>
                      <a:pt x="278" y="357"/>
                    </a:cubicBezTo>
                    <a:cubicBezTo>
                      <a:pt x="273" y="295"/>
                      <a:pt x="261" y="231"/>
                      <a:pt x="236" y="169"/>
                    </a:cubicBezTo>
                    <a:cubicBezTo>
                      <a:pt x="208" y="110"/>
                      <a:pt x="169" y="40"/>
                      <a:pt x="90"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0" name="Google Shape;3827;p60"/>
              <p:cNvSpPr/>
              <p:nvPr/>
            </p:nvSpPr>
            <p:spPr>
              <a:xfrm>
                <a:off x="2312048" y="2239449"/>
                <a:ext cx="16663" cy="43372"/>
              </a:xfrm>
              <a:custGeom>
                <a:avLst/>
                <a:gdLst/>
                <a:ahLst/>
                <a:cxnLst/>
                <a:rect l="l" t="t" r="r" b="b"/>
                <a:pathLst>
                  <a:path w="282" h="734" extrusionOk="0">
                    <a:moveTo>
                      <a:pt x="93" y="1"/>
                    </a:moveTo>
                    <a:cubicBezTo>
                      <a:pt x="65" y="74"/>
                      <a:pt x="37" y="130"/>
                      <a:pt x="23" y="194"/>
                    </a:cubicBezTo>
                    <a:cubicBezTo>
                      <a:pt x="9" y="253"/>
                      <a:pt x="0" y="312"/>
                      <a:pt x="6" y="371"/>
                    </a:cubicBezTo>
                    <a:cubicBezTo>
                      <a:pt x="9" y="433"/>
                      <a:pt x="20" y="492"/>
                      <a:pt x="40" y="551"/>
                    </a:cubicBezTo>
                    <a:cubicBezTo>
                      <a:pt x="62" y="610"/>
                      <a:pt x="93" y="672"/>
                      <a:pt x="149" y="733"/>
                    </a:cubicBezTo>
                    <a:cubicBezTo>
                      <a:pt x="205" y="672"/>
                      <a:pt x="233" y="610"/>
                      <a:pt x="253" y="548"/>
                    </a:cubicBezTo>
                    <a:cubicBezTo>
                      <a:pt x="275" y="483"/>
                      <a:pt x="281" y="422"/>
                      <a:pt x="278" y="357"/>
                    </a:cubicBezTo>
                    <a:cubicBezTo>
                      <a:pt x="275" y="295"/>
                      <a:pt x="264" y="231"/>
                      <a:pt x="236" y="169"/>
                    </a:cubicBezTo>
                    <a:cubicBezTo>
                      <a:pt x="208" y="110"/>
                      <a:pt x="169" y="40"/>
                      <a:pt x="9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1" name="Google Shape;3828;p60"/>
              <p:cNvSpPr/>
              <p:nvPr/>
            </p:nvSpPr>
            <p:spPr>
              <a:xfrm>
                <a:off x="2193930" y="2558762"/>
                <a:ext cx="16663" cy="43372"/>
              </a:xfrm>
              <a:custGeom>
                <a:avLst/>
                <a:gdLst/>
                <a:ahLst/>
                <a:cxnLst/>
                <a:rect l="l" t="t" r="r" b="b"/>
                <a:pathLst>
                  <a:path w="282" h="734" extrusionOk="0">
                    <a:moveTo>
                      <a:pt x="90" y="1"/>
                    </a:moveTo>
                    <a:cubicBezTo>
                      <a:pt x="62" y="74"/>
                      <a:pt x="34" y="130"/>
                      <a:pt x="20" y="194"/>
                    </a:cubicBezTo>
                    <a:cubicBezTo>
                      <a:pt x="6" y="253"/>
                      <a:pt x="0" y="312"/>
                      <a:pt x="3" y="371"/>
                    </a:cubicBezTo>
                    <a:cubicBezTo>
                      <a:pt x="6" y="433"/>
                      <a:pt x="17" y="492"/>
                      <a:pt x="40" y="551"/>
                    </a:cubicBezTo>
                    <a:cubicBezTo>
                      <a:pt x="59" y="610"/>
                      <a:pt x="90" y="672"/>
                      <a:pt x="146" y="733"/>
                    </a:cubicBezTo>
                    <a:cubicBezTo>
                      <a:pt x="203" y="672"/>
                      <a:pt x="231" y="610"/>
                      <a:pt x="253" y="548"/>
                    </a:cubicBezTo>
                    <a:cubicBezTo>
                      <a:pt x="273" y="484"/>
                      <a:pt x="281" y="422"/>
                      <a:pt x="278" y="357"/>
                    </a:cubicBezTo>
                    <a:cubicBezTo>
                      <a:pt x="273" y="295"/>
                      <a:pt x="262" y="231"/>
                      <a:pt x="236" y="169"/>
                    </a:cubicBezTo>
                    <a:cubicBezTo>
                      <a:pt x="208" y="110"/>
                      <a:pt x="169" y="40"/>
                      <a:pt x="90"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2" name="Google Shape;3829;p60"/>
              <p:cNvSpPr/>
              <p:nvPr/>
            </p:nvSpPr>
            <p:spPr>
              <a:xfrm>
                <a:off x="2272695" y="2417777"/>
                <a:ext cx="16663" cy="43372"/>
              </a:xfrm>
              <a:custGeom>
                <a:avLst/>
                <a:gdLst/>
                <a:ahLst/>
                <a:cxnLst/>
                <a:rect l="l" t="t" r="r" b="b"/>
                <a:pathLst>
                  <a:path w="282" h="734" extrusionOk="0">
                    <a:moveTo>
                      <a:pt x="91" y="0"/>
                    </a:moveTo>
                    <a:cubicBezTo>
                      <a:pt x="63" y="73"/>
                      <a:pt x="35" y="130"/>
                      <a:pt x="21" y="194"/>
                    </a:cubicBezTo>
                    <a:cubicBezTo>
                      <a:pt x="7" y="253"/>
                      <a:pt x="1" y="312"/>
                      <a:pt x="4" y="371"/>
                    </a:cubicBezTo>
                    <a:cubicBezTo>
                      <a:pt x="7" y="433"/>
                      <a:pt x="18" y="492"/>
                      <a:pt x="40" y="551"/>
                    </a:cubicBezTo>
                    <a:cubicBezTo>
                      <a:pt x="60" y="610"/>
                      <a:pt x="91" y="671"/>
                      <a:pt x="147" y="733"/>
                    </a:cubicBezTo>
                    <a:cubicBezTo>
                      <a:pt x="203" y="671"/>
                      <a:pt x="231" y="610"/>
                      <a:pt x="254" y="548"/>
                    </a:cubicBezTo>
                    <a:cubicBezTo>
                      <a:pt x="273" y="483"/>
                      <a:pt x="282" y="422"/>
                      <a:pt x="279" y="357"/>
                    </a:cubicBezTo>
                    <a:cubicBezTo>
                      <a:pt x="273" y="295"/>
                      <a:pt x="262" y="231"/>
                      <a:pt x="237" y="169"/>
                    </a:cubicBezTo>
                    <a:cubicBezTo>
                      <a:pt x="209" y="110"/>
                      <a:pt x="169" y="40"/>
                      <a:pt x="9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3" name="Google Shape;3830;p60"/>
              <p:cNvSpPr/>
              <p:nvPr/>
            </p:nvSpPr>
            <p:spPr>
              <a:xfrm>
                <a:off x="2195939" y="2181424"/>
                <a:ext cx="16604" cy="43313"/>
              </a:xfrm>
              <a:custGeom>
                <a:avLst/>
                <a:gdLst/>
                <a:ahLst/>
                <a:cxnLst/>
                <a:rect l="l" t="t" r="r" b="b"/>
                <a:pathLst>
                  <a:path w="281" h="733" extrusionOk="0">
                    <a:moveTo>
                      <a:pt x="93" y="0"/>
                    </a:moveTo>
                    <a:cubicBezTo>
                      <a:pt x="65" y="73"/>
                      <a:pt x="37" y="129"/>
                      <a:pt x="23" y="194"/>
                    </a:cubicBezTo>
                    <a:cubicBezTo>
                      <a:pt x="9" y="253"/>
                      <a:pt x="0" y="312"/>
                      <a:pt x="6" y="371"/>
                    </a:cubicBezTo>
                    <a:cubicBezTo>
                      <a:pt x="9" y="432"/>
                      <a:pt x="20" y="491"/>
                      <a:pt x="39" y="550"/>
                    </a:cubicBezTo>
                    <a:cubicBezTo>
                      <a:pt x="62" y="609"/>
                      <a:pt x="93" y="671"/>
                      <a:pt x="149" y="733"/>
                    </a:cubicBezTo>
                    <a:cubicBezTo>
                      <a:pt x="205" y="671"/>
                      <a:pt x="233" y="609"/>
                      <a:pt x="253" y="547"/>
                    </a:cubicBezTo>
                    <a:cubicBezTo>
                      <a:pt x="275" y="483"/>
                      <a:pt x="281" y="421"/>
                      <a:pt x="278" y="357"/>
                    </a:cubicBezTo>
                    <a:cubicBezTo>
                      <a:pt x="275" y="295"/>
                      <a:pt x="264" y="230"/>
                      <a:pt x="236" y="168"/>
                    </a:cubicBezTo>
                    <a:cubicBezTo>
                      <a:pt x="208" y="110"/>
                      <a:pt x="169" y="39"/>
                      <a:pt x="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4" name="Google Shape;3831;p60"/>
              <p:cNvSpPr/>
              <p:nvPr/>
            </p:nvSpPr>
            <p:spPr>
              <a:xfrm>
                <a:off x="2117116" y="2361703"/>
                <a:ext cx="16663" cy="43549"/>
              </a:xfrm>
              <a:custGeom>
                <a:avLst/>
                <a:gdLst/>
                <a:ahLst/>
                <a:cxnLst/>
                <a:rect l="l" t="t" r="r" b="b"/>
                <a:pathLst>
                  <a:path w="282" h="737" extrusionOk="0">
                    <a:moveTo>
                      <a:pt x="93" y="1"/>
                    </a:moveTo>
                    <a:cubicBezTo>
                      <a:pt x="65" y="76"/>
                      <a:pt x="37" y="130"/>
                      <a:pt x="23" y="194"/>
                    </a:cubicBezTo>
                    <a:cubicBezTo>
                      <a:pt x="9" y="253"/>
                      <a:pt x="1" y="315"/>
                      <a:pt x="6" y="374"/>
                    </a:cubicBezTo>
                    <a:cubicBezTo>
                      <a:pt x="9" y="433"/>
                      <a:pt x="20" y="492"/>
                      <a:pt x="40" y="554"/>
                    </a:cubicBezTo>
                    <a:cubicBezTo>
                      <a:pt x="62" y="613"/>
                      <a:pt x="93" y="672"/>
                      <a:pt x="149" y="736"/>
                    </a:cubicBezTo>
                    <a:cubicBezTo>
                      <a:pt x="206" y="672"/>
                      <a:pt x="234" y="613"/>
                      <a:pt x="253" y="548"/>
                    </a:cubicBezTo>
                    <a:cubicBezTo>
                      <a:pt x="276" y="486"/>
                      <a:pt x="281" y="422"/>
                      <a:pt x="279" y="360"/>
                    </a:cubicBezTo>
                    <a:cubicBezTo>
                      <a:pt x="276" y="295"/>
                      <a:pt x="265" y="234"/>
                      <a:pt x="236" y="169"/>
                    </a:cubicBezTo>
                    <a:cubicBezTo>
                      <a:pt x="208" y="110"/>
                      <a:pt x="169" y="40"/>
                      <a:pt x="9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5" name="Google Shape;3832;p60"/>
              <p:cNvSpPr/>
              <p:nvPr/>
            </p:nvSpPr>
            <p:spPr>
              <a:xfrm>
                <a:off x="2015602" y="2334817"/>
                <a:ext cx="16663" cy="43372"/>
              </a:xfrm>
              <a:custGeom>
                <a:avLst/>
                <a:gdLst/>
                <a:ahLst/>
                <a:cxnLst/>
                <a:rect l="l" t="t" r="r" b="b"/>
                <a:pathLst>
                  <a:path w="282" h="734" extrusionOk="0">
                    <a:moveTo>
                      <a:pt x="90" y="1"/>
                    </a:moveTo>
                    <a:cubicBezTo>
                      <a:pt x="62" y="74"/>
                      <a:pt x="34" y="130"/>
                      <a:pt x="20" y="195"/>
                    </a:cubicBezTo>
                    <a:cubicBezTo>
                      <a:pt x="6" y="253"/>
                      <a:pt x="1" y="312"/>
                      <a:pt x="3" y="371"/>
                    </a:cubicBezTo>
                    <a:cubicBezTo>
                      <a:pt x="6" y="433"/>
                      <a:pt x="17" y="492"/>
                      <a:pt x="40" y="551"/>
                    </a:cubicBezTo>
                    <a:cubicBezTo>
                      <a:pt x="60" y="610"/>
                      <a:pt x="90" y="672"/>
                      <a:pt x="147" y="734"/>
                    </a:cubicBezTo>
                    <a:cubicBezTo>
                      <a:pt x="203" y="672"/>
                      <a:pt x="231" y="610"/>
                      <a:pt x="253" y="548"/>
                    </a:cubicBezTo>
                    <a:cubicBezTo>
                      <a:pt x="273" y="484"/>
                      <a:pt x="281" y="422"/>
                      <a:pt x="279" y="357"/>
                    </a:cubicBezTo>
                    <a:cubicBezTo>
                      <a:pt x="273" y="296"/>
                      <a:pt x="262" y="231"/>
                      <a:pt x="236" y="169"/>
                    </a:cubicBezTo>
                    <a:cubicBezTo>
                      <a:pt x="208" y="110"/>
                      <a:pt x="169" y="40"/>
                      <a:pt x="90"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6" name="Google Shape;3833;p60"/>
              <p:cNvSpPr/>
              <p:nvPr/>
            </p:nvSpPr>
            <p:spPr>
              <a:xfrm>
                <a:off x="2281027" y="2552499"/>
                <a:ext cx="16663" cy="43490"/>
              </a:xfrm>
              <a:custGeom>
                <a:avLst/>
                <a:gdLst/>
                <a:ahLst/>
                <a:cxnLst/>
                <a:rect l="l" t="t" r="r" b="b"/>
                <a:pathLst>
                  <a:path w="282" h="736" extrusionOk="0">
                    <a:moveTo>
                      <a:pt x="90" y="0"/>
                    </a:moveTo>
                    <a:cubicBezTo>
                      <a:pt x="62" y="76"/>
                      <a:pt x="34" y="129"/>
                      <a:pt x="20" y="194"/>
                    </a:cubicBezTo>
                    <a:cubicBezTo>
                      <a:pt x="6" y="253"/>
                      <a:pt x="0" y="314"/>
                      <a:pt x="3" y="373"/>
                    </a:cubicBezTo>
                    <a:cubicBezTo>
                      <a:pt x="6" y="432"/>
                      <a:pt x="17" y="491"/>
                      <a:pt x="40" y="553"/>
                    </a:cubicBezTo>
                    <a:cubicBezTo>
                      <a:pt x="59" y="612"/>
                      <a:pt x="90" y="671"/>
                      <a:pt x="146" y="736"/>
                    </a:cubicBezTo>
                    <a:cubicBezTo>
                      <a:pt x="202" y="671"/>
                      <a:pt x="231" y="612"/>
                      <a:pt x="253" y="547"/>
                    </a:cubicBezTo>
                    <a:cubicBezTo>
                      <a:pt x="273" y="486"/>
                      <a:pt x="281" y="421"/>
                      <a:pt x="278" y="359"/>
                    </a:cubicBezTo>
                    <a:cubicBezTo>
                      <a:pt x="273" y="295"/>
                      <a:pt x="261" y="233"/>
                      <a:pt x="236" y="168"/>
                    </a:cubicBezTo>
                    <a:cubicBezTo>
                      <a:pt x="208" y="109"/>
                      <a:pt x="169" y="39"/>
                      <a:pt x="9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7" name="Google Shape;3834;p60"/>
              <p:cNvSpPr/>
              <p:nvPr/>
            </p:nvSpPr>
            <p:spPr>
              <a:xfrm>
                <a:off x="2034215" y="2560771"/>
                <a:ext cx="16604" cy="43490"/>
              </a:xfrm>
              <a:custGeom>
                <a:avLst/>
                <a:gdLst/>
                <a:ahLst/>
                <a:cxnLst/>
                <a:rect l="l" t="t" r="r" b="b"/>
                <a:pathLst>
                  <a:path w="281" h="736" extrusionOk="0">
                    <a:moveTo>
                      <a:pt x="93" y="0"/>
                    </a:moveTo>
                    <a:cubicBezTo>
                      <a:pt x="65" y="76"/>
                      <a:pt x="37" y="130"/>
                      <a:pt x="22" y="194"/>
                    </a:cubicBezTo>
                    <a:cubicBezTo>
                      <a:pt x="8" y="253"/>
                      <a:pt x="0" y="315"/>
                      <a:pt x="6" y="374"/>
                    </a:cubicBezTo>
                    <a:cubicBezTo>
                      <a:pt x="8" y="433"/>
                      <a:pt x="20" y="492"/>
                      <a:pt x="39" y="553"/>
                    </a:cubicBezTo>
                    <a:cubicBezTo>
                      <a:pt x="62" y="612"/>
                      <a:pt x="93" y="671"/>
                      <a:pt x="149" y="736"/>
                    </a:cubicBezTo>
                    <a:cubicBezTo>
                      <a:pt x="205" y="671"/>
                      <a:pt x="233" y="612"/>
                      <a:pt x="253" y="548"/>
                    </a:cubicBezTo>
                    <a:cubicBezTo>
                      <a:pt x="275" y="486"/>
                      <a:pt x="281" y="421"/>
                      <a:pt x="278" y="360"/>
                    </a:cubicBezTo>
                    <a:cubicBezTo>
                      <a:pt x="275" y="295"/>
                      <a:pt x="264" y="233"/>
                      <a:pt x="236" y="169"/>
                    </a:cubicBezTo>
                    <a:cubicBezTo>
                      <a:pt x="208" y="110"/>
                      <a:pt x="168" y="40"/>
                      <a:pt x="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8" name="Google Shape;3835;p60"/>
              <p:cNvSpPr/>
              <p:nvPr/>
            </p:nvSpPr>
            <p:spPr>
              <a:xfrm>
                <a:off x="2079831" y="2479997"/>
                <a:ext cx="16604" cy="43313"/>
              </a:xfrm>
              <a:custGeom>
                <a:avLst/>
                <a:gdLst/>
                <a:ahLst/>
                <a:cxnLst/>
                <a:rect l="l" t="t" r="r" b="b"/>
                <a:pathLst>
                  <a:path w="281" h="733" extrusionOk="0">
                    <a:moveTo>
                      <a:pt x="93" y="0"/>
                    </a:moveTo>
                    <a:cubicBezTo>
                      <a:pt x="65" y="73"/>
                      <a:pt x="37" y="129"/>
                      <a:pt x="22" y="194"/>
                    </a:cubicBezTo>
                    <a:cubicBezTo>
                      <a:pt x="8" y="253"/>
                      <a:pt x="0" y="312"/>
                      <a:pt x="6" y="371"/>
                    </a:cubicBezTo>
                    <a:cubicBezTo>
                      <a:pt x="8" y="433"/>
                      <a:pt x="20" y="491"/>
                      <a:pt x="39" y="550"/>
                    </a:cubicBezTo>
                    <a:cubicBezTo>
                      <a:pt x="62" y="609"/>
                      <a:pt x="93" y="671"/>
                      <a:pt x="149" y="733"/>
                    </a:cubicBezTo>
                    <a:cubicBezTo>
                      <a:pt x="205" y="671"/>
                      <a:pt x="233" y="609"/>
                      <a:pt x="253" y="548"/>
                    </a:cubicBezTo>
                    <a:cubicBezTo>
                      <a:pt x="275" y="483"/>
                      <a:pt x="281" y="421"/>
                      <a:pt x="278" y="357"/>
                    </a:cubicBezTo>
                    <a:cubicBezTo>
                      <a:pt x="275" y="295"/>
                      <a:pt x="264" y="230"/>
                      <a:pt x="236" y="169"/>
                    </a:cubicBezTo>
                    <a:cubicBezTo>
                      <a:pt x="208" y="110"/>
                      <a:pt x="168" y="40"/>
                      <a:pt x="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9" name="Google Shape;3836;p60"/>
              <p:cNvSpPr/>
              <p:nvPr/>
            </p:nvSpPr>
            <p:spPr>
              <a:xfrm>
                <a:off x="2117116" y="2552499"/>
                <a:ext cx="16663" cy="43490"/>
              </a:xfrm>
              <a:custGeom>
                <a:avLst/>
                <a:gdLst/>
                <a:ahLst/>
                <a:cxnLst/>
                <a:rect l="l" t="t" r="r" b="b"/>
                <a:pathLst>
                  <a:path w="282" h="736" extrusionOk="0">
                    <a:moveTo>
                      <a:pt x="93" y="0"/>
                    </a:moveTo>
                    <a:cubicBezTo>
                      <a:pt x="65" y="76"/>
                      <a:pt x="37" y="129"/>
                      <a:pt x="23" y="194"/>
                    </a:cubicBezTo>
                    <a:cubicBezTo>
                      <a:pt x="9" y="253"/>
                      <a:pt x="1" y="314"/>
                      <a:pt x="6" y="373"/>
                    </a:cubicBezTo>
                    <a:cubicBezTo>
                      <a:pt x="9" y="432"/>
                      <a:pt x="20" y="491"/>
                      <a:pt x="40" y="553"/>
                    </a:cubicBezTo>
                    <a:cubicBezTo>
                      <a:pt x="62" y="612"/>
                      <a:pt x="93" y="671"/>
                      <a:pt x="149" y="736"/>
                    </a:cubicBezTo>
                    <a:cubicBezTo>
                      <a:pt x="206" y="671"/>
                      <a:pt x="234" y="612"/>
                      <a:pt x="253" y="547"/>
                    </a:cubicBezTo>
                    <a:cubicBezTo>
                      <a:pt x="276" y="486"/>
                      <a:pt x="281" y="421"/>
                      <a:pt x="279" y="359"/>
                    </a:cubicBezTo>
                    <a:cubicBezTo>
                      <a:pt x="276" y="295"/>
                      <a:pt x="265" y="233"/>
                      <a:pt x="236" y="168"/>
                    </a:cubicBezTo>
                    <a:cubicBezTo>
                      <a:pt x="208" y="109"/>
                      <a:pt x="169" y="39"/>
                      <a:pt x="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0" name="Google Shape;3837;p60"/>
              <p:cNvSpPr/>
              <p:nvPr/>
            </p:nvSpPr>
            <p:spPr>
              <a:xfrm>
                <a:off x="2007330" y="2479997"/>
                <a:ext cx="16604" cy="43313"/>
              </a:xfrm>
              <a:custGeom>
                <a:avLst/>
                <a:gdLst/>
                <a:ahLst/>
                <a:cxnLst/>
                <a:rect l="l" t="t" r="r" b="b"/>
                <a:pathLst>
                  <a:path w="281" h="733" extrusionOk="0">
                    <a:moveTo>
                      <a:pt x="90" y="0"/>
                    </a:moveTo>
                    <a:cubicBezTo>
                      <a:pt x="62" y="73"/>
                      <a:pt x="34" y="129"/>
                      <a:pt x="20" y="194"/>
                    </a:cubicBezTo>
                    <a:cubicBezTo>
                      <a:pt x="6" y="253"/>
                      <a:pt x="0" y="312"/>
                      <a:pt x="3" y="371"/>
                    </a:cubicBezTo>
                    <a:cubicBezTo>
                      <a:pt x="6" y="433"/>
                      <a:pt x="17" y="491"/>
                      <a:pt x="40" y="550"/>
                    </a:cubicBezTo>
                    <a:cubicBezTo>
                      <a:pt x="59" y="609"/>
                      <a:pt x="90" y="671"/>
                      <a:pt x="146" y="733"/>
                    </a:cubicBezTo>
                    <a:cubicBezTo>
                      <a:pt x="202" y="671"/>
                      <a:pt x="230" y="609"/>
                      <a:pt x="253" y="548"/>
                    </a:cubicBezTo>
                    <a:cubicBezTo>
                      <a:pt x="273" y="483"/>
                      <a:pt x="281" y="421"/>
                      <a:pt x="278" y="357"/>
                    </a:cubicBezTo>
                    <a:cubicBezTo>
                      <a:pt x="273" y="295"/>
                      <a:pt x="261" y="230"/>
                      <a:pt x="236" y="169"/>
                    </a:cubicBezTo>
                    <a:cubicBezTo>
                      <a:pt x="208" y="110"/>
                      <a:pt x="169" y="40"/>
                      <a:pt x="9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1" name="Google Shape;3838;p60"/>
              <p:cNvSpPr/>
              <p:nvPr/>
            </p:nvSpPr>
            <p:spPr>
              <a:xfrm>
                <a:off x="2221466" y="2383093"/>
                <a:ext cx="16309" cy="37227"/>
              </a:xfrm>
              <a:custGeom>
                <a:avLst/>
                <a:gdLst/>
                <a:ahLst/>
                <a:cxnLst/>
                <a:rect l="l" t="t" r="r" b="b"/>
                <a:pathLst>
                  <a:path w="276" h="630" extrusionOk="0">
                    <a:moveTo>
                      <a:pt x="71" y="1"/>
                    </a:moveTo>
                    <a:cubicBezTo>
                      <a:pt x="45" y="74"/>
                      <a:pt x="31" y="127"/>
                      <a:pt x="17" y="178"/>
                    </a:cubicBezTo>
                    <a:cubicBezTo>
                      <a:pt x="9" y="223"/>
                      <a:pt x="0" y="265"/>
                      <a:pt x="0" y="310"/>
                    </a:cubicBezTo>
                    <a:cubicBezTo>
                      <a:pt x="0" y="352"/>
                      <a:pt x="0" y="397"/>
                      <a:pt x="12" y="450"/>
                    </a:cubicBezTo>
                    <a:cubicBezTo>
                      <a:pt x="17" y="503"/>
                      <a:pt x="31" y="559"/>
                      <a:pt x="71" y="630"/>
                    </a:cubicBezTo>
                    <a:cubicBezTo>
                      <a:pt x="144" y="593"/>
                      <a:pt x="191" y="548"/>
                      <a:pt x="222" y="495"/>
                    </a:cubicBezTo>
                    <a:cubicBezTo>
                      <a:pt x="253" y="444"/>
                      <a:pt x="270" y="380"/>
                      <a:pt x="276" y="318"/>
                    </a:cubicBezTo>
                    <a:cubicBezTo>
                      <a:pt x="276" y="253"/>
                      <a:pt x="262" y="186"/>
                      <a:pt x="228" y="130"/>
                    </a:cubicBezTo>
                    <a:cubicBezTo>
                      <a:pt x="194" y="74"/>
                      <a:pt x="144" y="26"/>
                      <a:pt x="71"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2" name="Google Shape;3839;p60"/>
              <p:cNvSpPr/>
              <p:nvPr/>
            </p:nvSpPr>
            <p:spPr>
              <a:xfrm>
                <a:off x="2248528" y="2484784"/>
                <a:ext cx="16132" cy="37049"/>
              </a:xfrm>
              <a:custGeom>
                <a:avLst/>
                <a:gdLst/>
                <a:ahLst/>
                <a:cxnLst/>
                <a:rect l="l" t="t" r="r" b="b"/>
                <a:pathLst>
                  <a:path w="273" h="627" extrusionOk="0">
                    <a:moveTo>
                      <a:pt x="70" y="1"/>
                    </a:moveTo>
                    <a:cubicBezTo>
                      <a:pt x="45" y="74"/>
                      <a:pt x="31" y="127"/>
                      <a:pt x="17" y="175"/>
                    </a:cubicBezTo>
                    <a:cubicBezTo>
                      <a:pt x="6" y="220"/>
                      <a:pt x="0" y="262"/>
                      <a:pt x="0" y="309"/>
                    </a:cubicBezTo>
                    <a:cubicBezTo>
                      <a:pt x="0" y="352"/>
                      <a:pt x="0" y="396"/>
                      <a:pt x="8" y="450"/>
                    </a:cubicBezTo>
                    <a:cubicBezTo>
                      <a:pt x="17" y="500"/>
                      <a:pt x="31" y="556"/>
                      <a:pt x="70" y="627"/>
                    </a:cubicBezTo>
                    <a:cubicBezTo>
                      <a:pt x="143" y="593"/>
                      <a:pt x="188" y="548"/>
                      <a:pt x="219" y="495"/>
                    </a:cubicBezTo>
                    <a:cubicBezTo>
                      <a:pt x="253" y="441"/>
                      <a:pt x="270" y="380"/>
                      <a:pt x="272" y="315"/>
                    </a:cubicBezTo>
                    <a:cubicBezTo>
                      <a:pt x="272" y="253"/>
                      <a:pt x="258" y="186"/>
                      <a:pt x="227" y="130"/>
                    </a:cubicBezTo>
                    <a:cubicBezTo>
                      <a:pt x="191" y="74"/>
                      <a:pt x="143" y="23"/>
                      <a:pt x="70"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3" name="Google Shape;3840;p60"/>
              <p:cNvSpPr/>
              <p:nvPr/>
            </p:nvSpPr>
            <p:spPr>
              <a:xfrm>
                <a:off x="1896184" y="2557108"/>
                <a:ext cx="16132" cy="45677"/>
              </a:xfrm>
              <a:custGeom>
                <a:avLst/>
                <a:gdLst/>
                <a:ahLst/>
                <a:cxnLst/>
                <a:rect l="l" t="t" r="r" b="b"/>
                <a:pathLst>
                  <a:path w="273" h="773" extrusionOk="0">
                    <a:moveTo>
                      <a:pt x="138" y="1"/>
                    </a:moveTo>
                    <a:cubicBezTo>
                      <a:pt x="76" y="62"/>
                      <a:pt x="48" y="130"/>
                      <a:pt x="28" y="192"/>
                    </a:cubicBezTo>
                    <a:cubicBezTo>
                      <a:pt x="12" y="256"/>
                      <a:pt x="0" y="323"/>
                      <a:pt x="0" y="385"/>
                    </a:cubicBezTo>
                    <a:cubicBezTo>
                      <a:pt x="0" y="450"/>
                      <a:pt x="6" y="514"/>
                      <a:pt x="28" y="579"/>
                    </a:cubicBezTo>
                    <a:cubicBezTo>
                      <a:pt x="48" y="643"/>
                      <a:pt x="82" y="708"/>
                      <a:pt x="138" y="773"/>
                    </a:cubicBezTo>
                    <a:cubicBezTo>
                      <a:pt x="197" y="708"/>
                      <a:pt x="225" y="643"/>
                      <a:pt x="245" y="579"/>
                    </a:cubicBezTo>
                    <a:cubicBezTo>
                      <a:pt x="264" y="514"/>
                      <a:pt x="273" y="450"/>
                      <a:pt x="273" y="385"/>
                    </a:cubicBezTo>
                    <a:cubicBezTo>
                      <a:pt x="273" y="323"/>
                      <a:pt x="267" y="256"/>
                      <a:pt x="245" y="192"/>
                    </a:cubicBezTo>
                    <a:cubicBezTo>
                      <a:pt x="225" y="130"/>
                      <a:pt x="194" y="62"/>
                      <a:pt x="13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pic>
        <p:nvPicPr>
          <p:cNvPr id="3" name="Picture 2"/>
          <p:cNvPicPr>
            <a:picLocks noChangeAspect="1"/>
          </p:cNvPicPr>
          <p:nvPr/>
        </p:nvPicPr>
        <p:blipFill>
          <a:blip r:embed="rId2"/>
          <a:stretch>
            <a:fillRect/>
          </a:stretch>
        </p:blipFill>
        <p:spPr>
          <a:xfrm>
            <a:off x="1955943" y="524089"/>
            <a:ext cx="533400" cy="590550"/>
          </a:xfrm>
          <a:prstGeom prst="rect">
            <a:avLst/>
          </a:prstGeom>
        </p:spPr>
      </p:pic>
      <p:pic>
        <p:nvPicPr>
          <p:cNvPr id="9" name="Picture 8"/>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8651108" y="1729643"/>
            <a:ext cx="2924175" cy="2638425"/>
          </a:xfrm>
          <a:prstGeom prst="rect">
            <a:avLst/>
          </a:prstGeom>
        </p:spPr>
      </p:pic>
      <p:sp>
        <p:nvSpPr>
          <p:cNvPr id="15" name="Rectangle: Rounded Corners 14"/>
          <p:cNvSpPr/>
          <p:nvPr/>
        </p:nvSpPr>
        <p:spPr>
          <a:xfrm>
            <a:off x="1497458" y="1705867"/>
            <a:ext cx="6867525" cy="172570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3600" b="1" dirty="0">
                <a:solidFill>
                  <a:srgbClr val="212529"/>
                </a:solidFill>
                <a:latin typeface="Cambria" panose="02040503050406030204" pitchFamily="18" charset="0"/>
                <a:ea typeface="Cambria" panose="02040503050406030204" pitchFamily="18" charset="0"/>
                <a:cs typeface="Arial" panose="020B0604020202020204" pitchFamily="34" charset="0"/>
              </a:rPr>
              <a:t>Bạn Nam đã kéo ruột bơm lên hay ấn ruột bơm xuống để lốp xe căng lên?</a:t>
            </a:r>
            <a:endParaRPr lang="vi-VN" sz="3600" b="1" dirty="0">
              <a:solidFill>
                <a:srgbClr val="212529"/>
              </a:solidFill>
              <a:latin typeface="Cambria" panose="02040503050406030204" pitchFamily="18" charset="0"/>
              <a:ea typeface="Cambria" panose="02040503050406030204" pitchFamily="18" charset="0"/>
              <a:cs typeface="Arial" panose="020B0604020202020204" pitchFamily="34" charset="0"/>
            </a:endParaRPr>
          </a:p>
        </p:txBody>
      </p:sp>
      <p:sp>
        <p:nvSpPr>
          <p:cNvPr id="24" name="Rectangle: Rounded Corners 23"/>
          <p:cNvSpPr/>
          <p:nvPr/>
        </p:nvSpPr>
        <p:spPr>
          <a:xfrm>
            <a:off x="2113908" y="3883989"/>
            <a:ext cx="6867525" cy="172570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3600" b="1" dirty="0">
                <a:solidFill>
                  <a:srgbClr val="212529"/>
                </a:solidFill>
                <a:latin typeface="Cambria" panose="02040503050406030204" pitchFamily="18" charset="0"/>
                <a:ea typeface="Cambria" panose="02040503050406030204" pitchFamily="18" charset="0"/>
                <a:cs typeface="Arial" panose="020B0604020202020204" pitchFamily="34" charset="0"/>
              </a:rPr>
              <a:t>Trong tác động đó, bạn Nam đã áp dụng tính chất nào của không khí?</a:t>
            </a:r>
            <a:endParaRPr lang="vi-VN" sz="3600" b="1" dirty="0">
              <a:solidFill>
                <a:srgbClr val="212529"/>
              </a:solidFill>
              <a:latin typeface="Cambria" panose="02040503050406030204" pitchFamily="18" charset="0"/>
              <a:ea typeface="Cambria" panose="02040503050406030204" pitchFamily="18" charset="0"/>
              <a:cs typeface="Arial" panose="020B0604020202020204" pitchFamily="34" charset="0"/>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2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102" y="58192"/>
            <a:ext cx="10733558" cy="6469414"/>
          </a:xfrm>
          <a:prstGeom prst="rect">
            <a:avLst/>
          </a:prstGeom>
        </p:spPr>
      </p:pic>
      <p:pic>
        <p:nvPicPr>
          <p:cNvPr id="25" name="图片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3321" y="1"/>
            <a:ext cx="2898679" cy="2125980"/>
          </a:xfrm>
          <a:prstGeom prst="rect">
            <a:avLst/>
          </a:prstGeom>
        </p:spPr>
      </p:pic>
      <p:sp>
        <p:nvSpPr>
          <p:cNvPr id="27" name="矩形: 圆角 26"/>
          <p:cNvSpPr/>
          <p:nvPr/>
        </p:nvSpPr>
        <p:spPr>
          <a:xfrm>
            <a:off x="1066799" y="843571"/>
            <a:ext cx="10239375" cy="5650030"/>
          </a:xfrm>
          <a:prstGeom prst="roundRect">
            <a:avLst>
              <a:gd name="adj" fmla="val 3209"/>
            </a:avLst>
          </a:prstGeom>
          <a:solidFill>
            <a:schemeClr val="bg1"/>
          </a:solidFill>
          <a:ln>
            <a:noFill/>
          </a:ln>
          <a:effectLst>
            <a:outerShdw blurRad="114300" dist="38100" dir="2700000" algn="tl" rotWithShape="0">
              <a:srgbClr val="DB4D5B">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pic>
        <p:nvPicPr>
          <p:cNvPr id="2" name="Picture 1"/>
          <p:cNvPicPr>
            <a:picLocks noChangeAspect="1"/>
          </p:cNvPicPr>
          <p:nvPr/>
        </p:nvPicPr>
        <p:blipFill>
          <a:blip r:embed="rId3"/>
          <a:stretch>
            <a:fillRect/>
          </a:stretch>
        </p:blipFill>
        <p:spPr>
          <a:xfrm>
            <a:off x="1562100" y="1901129"/>
            <a:ext cx="8976804" cy="1208255"/>
          </a:xfrm>
          <a:prstGeom prst="rect">
            <a:avLst/>
          </a:prstGeom>
        </p:spPr>
      </p:pic>
      <p:pic>
        <p:nvPicPr>
          <p:cNvPr id="3" name="Picture 2" descr="Picture1hh"/>
          <p:cNvPicPr>
            <a:picLocks noChangeAspect="1"/>
          </p:cNvPicPr>
          <p:nvPr/>
        </p:nvPicPr>
        <p:blipFill>
          <a:blip r:embed="rId4"/>
          <a:stretch>
            <a:fillRect/>
          </a:stretch>
        </p:blipFill>
        <p:spPr>
          <a:xfrm>
            <a:off x="4117339" y="2914649"/>
            <a:ext cx="4159885" cy="352526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par>
                                <p:cTn id="8" presetID="22" presetClass="entr" presetSubtype="4"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500"/>
                                        <p:tgtEl>
                                          <p:spTgt spid="27"/>
                                        </p:tgtEl>
                                      </p:cBhvr>
                                    </p:animEffect>
                                  </p:childTnLst>
                                </p:cTn>
                              </p:par>
                              <p:par>
                                <p:cTn id="14" presetID="47" presetClass="entr" presetSubtype="0" fill="hold" nodeType="withEffect">
                                  <p:stCondLst>
                                    <p:cond delay="0"/>
                                  </p:stCondLst>
                                  <p:childTnLst>
                                    <p:set>
                                      <p:cBhvr>
                                        <p:cTn id="15" dur="500"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anim calcmode="lin" valueType="num">
                                      <p:cBhvr>
                                        <p:cTn id="17" dur="500" fill="hold"/>
                                        <p:tgtEl>
                                          <p:spTgt spid="2"/>
                                        </p:tgtEl>
                                        <p:attrNameLst>
                                          <p:attrName>ppt_x</p:attrName>
                                        </p:attrNameLst>
                                      </p:cBhvr>
                                      <p:tavLst>
                                        <p:tav tm="0">
                                          <p:val>
                                            <p:strVal val="#ppt_x"/>
                                          </p:val>
                                        </p:tav>
                                        <p:tav tm="100000">
                                          <p:val>
                                            <p:strVal val="#ppt_x"/>
                                          </p:val>
                                        </p:tav>
                                      </p:tavLst>
                                    </p:anim>
                                    <p:anim calcmode="lin" valueType="num">
                                      <p:cBhvr>
                                        <p:cTn id="18" dur="500" fill="hold"/>
                                        <p:tgtEl>
                                          <p:spTgt spid="2"/>
                                        </p:tgtEl>
                                        <p:attrNameLst>
                                          <p:attrName>ppt_y</p:attrName>
                                        </p:attrNameLst>
                                      </p:cBhvr>
                                      <p:tavLst>
                                        <p:tav tm="0">
                                          <p:val>
                                            <p:strVal val="#ppt_y-.1"/>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grpSp>
        <p:nvGrpSpPr>
          <p:cNvPr id="6" name="Google Shape;3752;p60"/>
          <p:cNvGrpSpPr/>
          <p:nvPr/>
        </p:nvGrpSpPr>
        <p:grpSpPr>
          <a:xfrm>
            <a:off x="-174390" y="3073820"/>
            <a:ext cx="2147705" cy="3784180"/>
            <a:chOff x="1441500" y="1108025"/>
            <a:chExt cx="1139372" cy="2072584"/>
          </a:xfrm>
        </p:grpSpPr>
        <p:sp>
          <p:nvSpPr>
            <p:cNvPr id="7" name="Google Shape;3753;p60"/>
            <p:cNvSpPr/>
            <p:nvPr/>
          </p:nvSpPr>
          <p:spPr>
            <a:xfrm>
              <a:off x="1750059" y="2516337"/>
              <a:ext cx="291964" cy="631081"/>
            </a:xfrm>
            <a:custGeom>
              <a:avLst/>
              <a:gdLst/>
              <a:ahLst/>
              <a:cxnLst/>
              <a:rect l="l" t="t" r="r" b="b"/>
              <a:pathLst>
                <a:path w="4941" h="10680" extrusionOk="0">
                  <a:moveTo>
                    <a:pt x="2586" y="0"/>
                  </a:moveTo>
                  <a:cubicBezTo>
                    <a:pt x="2586" y="0"/>
                    <a:pt x="1412" y="6634"/>
                    <a:pt x="1637" y="9635"/>
                  </a:cubicBezTo>
                  <a:cubicBezTo>
                    <a:pt x="1637" y="9635"/>
                    <a:pt x="0" y="10435"/>
                    <a:pt x="497" y="10600"/>
                  </a:cubicBezTo>
                  <a:cubicBezTo>
                    <a:pt x="659" y="10654"/>
                    <a:pt x="990" y="10679"/>
                    <a:pt x="1366" y="10679"/>
                  </a:cubicBezTo>
                  <a:cubicBezTo>
                    <a:pt x="2149" y="10679"/>
                    <a:pt x="3123" y="10569"/>
                    <a:pt x="3130" y="10373"/>
                  </a:cubicBezTo>
                  <a:cubicBezTo>
                    <a:pt x="3139" y="10084"/>
                    <a:pt x="4941" y="677"/>
                    <a:pt x="4941" y="677"/>
                  </a:cubicBezTo>
                  <a:lnTo>
                    <a:pt x="2586" y="0"/>
                  </a:lnTo>
                  <a:close/>
                </a:path>
              </a:pathLst>
            </a:custGeom>
            <a:solidFill>
              <a:srgbClr val="EDBB7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 name="Google Shape;3754;p60"/>
            <p:cNvSpPr/>
            <p:nvPr/>
          </p:nvSpPr>
          <p:spPr>
            <a:xfrm>
              <a:off x="1791657" y="2998498"/>
              <a:ext cx="164270" cy="151034"/>
            </a:xfrm>
            <a:custGeom>
              <a:avLst/>
              <a:gdLst/>
              <a:ahLst/>
              <a:cxnLst/>
              <a:rect l="l" t="t" r="r" b="b"/>
              <a:pathLst>
                <a:path w="2780" h="2556" extrusionOk="0">
                  <a:moveTo>
                    <a:pt x="874" y="1"/>
                  </a:moveTo>
                  <a:cubicBezTo>
                    <a:pt x="882" y="546"/>
                    <a:pt x="902" y="1042"/>
                    <a:pt x="933" y="1472"/>
                  </a:cubicBezTo>
                  <a:cubicBezTo>
                    <a:pt x="933" y="1472"/>
                    <a:pt x="503" y="1632"/>
                    <a:pt x="54" y="1826"/>
                  </a:cubicBezTo>
                  <a:lnTo>
                    <a:pt x="1" y="2556"/>
                  </a:lnTo>
                  <a:cubicBezTo>
                    <a:pt x="992" y="2556"/>
                    <a:pt x="2564" y="2426"/>
                    <a:pt x="2572" y="2219"/>
                  </a:cubicBezTo>
                  <a:cubicBezTo>
                    <a:pt x="2575" y="2137"/>
                    <a:pt x="2659" y="1351"/>
                    <a:pt x="2780" y="268"/>
                  </a:cubicBezTo>
                  <a:cubicBezTo>
                    <a:pt x="2202" y="200"/>
                    <a:pt x="1461" y="110"/>
                    <a:pt x="874"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0" name="Google Shape;3755;p60"/>
            <p:cNvSpPr/>
            <p:nvPr/>
          </p:nvSpPr>
          <p:spPr>
            <a:xfrm>
              <a:off x="2088930" y="2465225"/>
              <a:ext cx="332499" cy="713216"/>
            </a:xfrm>
            <a:custGeom>
              <a:avLst/>
              <a:gdLst/>
              <a:ahLst/>
              <a:cxnLst/>
              <a:rect l="l" t="t" r="r" b="b"/>
              <a:pathLst>
                <a:path w="5627" h="12070" extrusionOk="0">
                  <a:moveTo>
                    <a:pt x="2443" y="0"/>
                  </a:moveTo>
                  <a:lnTo>
                    <a:pt x="0" y="180"/>
                  </a:lnTo>
                  <a:cubicBezTo>
                    <a:pt x="0" y="180"/>
                    <a:pt x="1331" y="10873"/>
                    <a:pt x="1286" y="11157"/>
                  </a:cubicBezTo>
                  <a:cubicBezTo>
                    <a:pt x="1243" y="11431"/>
                    <a:pt x="4316" y="12070"/>
                    <a:pt x="5029" y="12070"/>
                  </a:cubicBezTo>
                  <a:cubicBezTo>
                    <a:pt x="5059" y="12070"/>
                    <a:pt x="5086" y="12069"/>
                    <a:pt x="5107" y="12066"/>
                  </a:cubicBezTo>
                  <a:cubicBezTo>
                    <a:pt x="5626" y="12004"/>
                    <a:pt x="3153" y="10651"/>
                    <a:pt x="3153" y="10651"/>
                  </a:cubicBezTo>
                  <a:cubicBezTo>
                    <a:pt x="3212" y="8978"/>
                    <a:pt x="2443" y="0"/>
                    <a:pt x="2443" y="0"/>
                  </a:cubicBezTo>
                  <a:close/>
                </a:path>
              </a:pathLst>
            </a:custGeom>
            <a:solidFill>
              <a:srgbClr val="EDBB7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1" name="Google Shape;3756;p60"/>
            <p:cNvSpPr/>
            <p:nvPr/>
          </p:nvSpPr>
          <p:spPr>
            <a:xfrm>
              <a:off x="2154105" y="3015929"/>
              <a:ext cx="165275" cy="153989"/>
            </a:xfrm>
            <a:custGeom>
              <a:avLst/>
              <a:gdLst/>
              <a:ahLst/>
              <a:cxnLst/>
              <a:rect l="l" t="t" r="r" b="b"/>
              <a:pathLst>
                <a:path w="2797" h="2606" extrusionOk="0">
                  <a:moveTo>
                    <a:pt x="2022" y="1"/>
                  </a:moveTo>
                  <a:cubicBezTo>
                    <a:pt x="1785" y="9"/>
                    <a:pt x="1450" y="16"/>
                    <a:pt x="1044" y="16"/>
                  </a:cubicBezTo>
                  <a:cubicBezTo>
                    <a:pt x="735" y="16"/>
                    <a:pt x="383" y="12"/>
                    <a:pt x="1" y="1"/>
                  </a:cubicBezTo>
                  <a:lnTo>
                    <a:pt x="1" y="1"/>
                  </a:lnTo>
                  <a:cubicBezTo>
                    <a:pt x="119" y="1042"/>
                    <a:pt x="194" y="1769"/>
                    <a:pt x="183" y="1839"/>
                  </a:cubicBezTo>
                  <a:cubicBezTo>
                    <a:pt x="152" y="2030"/>
                    <a:pt x="1649" y="2401"/>
                    <a:pt x="2797" y="2606"/>
                  </a:cubicBezTo>
                  <a:lnTo>
                    <a:pt x="2668" y="1682"/>
                  </a:lnTo>
                  <a:cubicBezTo>
                    <a:pt x="2322" y="1480"/>
                    <a:pt x="2053" y="1334"/>
                    <a:pt x="2053" y="1334"/>
                  </a:cubicBezTo>
                  <a:cubicBezTo>
                    <a:pt x="2058" y="1059"/>
                    <a:pt x="2050" y="590"/>
                    <a:pt x="2022"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2" name="Google Shape;3757;p60"/>
            <p:cNvSpPr/>
            <p:nvPr/>
          </p:nvSpPr>
          <p:spPr>
            <a:xfrm>
              <a:off x="1841410" y="2577375"/>
              <a:ext cx="471361" cy="216328"/>
            </a:xfrm>
            <a:custGeom>
              <a:avLst/>
              <a:gdLst/>
              <a:ahLst/>
              <a:cxnLst/>
              <a:rect l="l" t="t" r="r" b="b"/>
              <a:pathLst>
                <a:path w="7977" h="3661" extrusionOk="0">
                  <a:moveTo>
                    <a:pt x="63" y="0"/>
                  </a:moveTo>
                  <a:lnTo>
                    <a:pt x="1" y="3546"/>
                  </a:lnTo>
                  <a:lnTo>
                    <a:pt x="3412" y="3661"/>
                  </a:lnTo>
                  <a:lnTo>
                    <a:pt x="3872" y="1637"/>
                  </a:lnTo>
                  <a:lnTo>
                    <a:pt x="4383" y="3571"/>
                  </a:lnTo>
                  <a:lnTo>
                    <a:pt x="7977" y="3532"/>
                  </a:lnTo>
                  <a:lnTo>
                    <a:pt x="7642" y="323"/>
                  </a:lnTo>
                  <a:lnTo>
                    <a:pt x="63" y="0"/>
                  </a:ln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3" name="Google Shape;3758;p60"/>
            <p:cNvSpPr/>
            <p:nvPr/>
          </p:nvSpPr>
          <p:spPr>
            <a:xfrm>
              <a:off x="2146778" y="3031705"/>
              <a:ext cx="275123" cy="146425"/>
            </a:xfrm>
            <a:custGeom>
              <a:avLst/>
              <a:gdLst/>
              <a:ahLst/>
              <a:cxnLst/>
              <a:rect l="l" t="t" r="r" b="b"/>
              <a:pathLst>
                <a:path w="4656" h="2478" extrusionOk="0">
                  <a:moveTo>
                    <a:pt x="2064" y="0"/>
                  </a:moveTo>
                  <a:cubicBezTo>
                    <a:pt x="1739" y="0"/>
                    <a:pt x="1463" y="259"/>
                    <a:pt x="1458" y="593"/>
                  </a:cubicBezTo>
                  <a:lnTo>
                    <a:pt x="434" y="424"/>
                  </a:lnTo>
                  <a:cubicBezTo>
                    <a:pt x="415" y="421"/>
                    <a:pt x="396" y="420"/>
                    <a:pt x="378" y="420"/>
                  </a:cubicBezTo>
                  <a:cubicBezTo>
                    <a:pt x="183" y="420"/>
                    <a:pt x="19" y="580"/>
                    <a:pt x="32" y="781"/>
                  </a:cubicBezTo>
                  <a:cubicBezTo>
                    <a:pt x="46" y="1202"/>
                    <a:pt x="55" y="1469"/>
                    <a:pt x="46" y="1511"/>
                  </a:cubicBezTo>
                  <a:cubicBezTo>
                    <a:pt x="0" y="1783"/>
                    <a:pt x="3328" y="2477"/>
                    <a:pt x="4054" y="2477"/>
                  </a:cubicBezTo>
                  <a:cubicBezTo>
                    <a:pt x="4084" y="2477"/>
                    <a:pt x="4110" y="2476"/>
                    <a:pt x="4131" y="2474"/>
                  </a:cubicBezTo>
                  <a:cubicBezTo>
                    <a:pt x="4656" y="2415"/>
                    <a:pt x="2693" y="994"/>
                    <a:pt x="2693" y="994"/>
                  </a:cubicBezTo>
                  <a:cubicBezTo>
                    <a:pt x="2699" y="887"/>
                    <a:pt x="2699" y="756"/>
                    <a:pt x="2696" y="598"/>
                  </a:cubicBezTo>
                  <a:cubicBezTo>
                    <a:pt x="2691" y="295"/>
                    <a:pt x="2458" y="40"/>
                    <a:pt x="2157" y="9"/>
                  </a:cubicBezTo>
                  <a:lnTo>
                    <a:pt x="2124" y="3"/>
                  </a:lnTo>
                  <a:cubicBezTo>
                    <a:pt x="2104" y="1"/>
                    <a:pt x="2084" y="0"/>
                    <a:pt x="2064"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 name="Google Shape;3759;p60"/>
            <p:cNvSpPr/>
            <p:nvPr/>
          </p:nvSpPr>
          <p:spPr>
            <a:xfrm>
              <a:off x="2286640" y="3090439"/>
              <a:ext cx="32736" cy="13473"/>
            </a:xfrm>
            <a:custGeom>
              <a:avLst/>
              <a:gdLst/>
              <a:ahLst/>
              <a:cxnLst/>
              <a:rect l="l" t="t" r="r" b="b"/>
              <a:pathLst>
                <a:path w="554" h="228" fill="none" extrusionOk="0">
                  <a:moveTo>
                    <a:pt x="554" y="6"/>
                  </a:moveTo>
                  <a:cubicBezTo>
                    <a:pt x="554" y="6"/>
                    <a:pt x="161" y="0"/>
                    <a:pt x="1" y="228"/>
                  </a:cubicBezTo>
                </a:path>
              </a:pathLst>
            </a:custGeom>
            <a:solidFill>
              <a:schemeClr val="lt1"/>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6" name="Google Shape;3760;p60"/>
            <p:cNvSpPr/>
            <p:nvPr/>
          </p:nvSpPr>
          <p:spPr>
            <a:xfrm>
              <a:off x="2302771" y="3106157"/>
              <a:ext cx="32854" cy="13532"/>
            </a:xfrm>
            <a:custGeom>
              <a:avLst/>
              <a:gdLst/>
              <a:ahLst/>
              <a:cxnLst/>
              <a:rect l="l" t="t" r="r" b="b"/>
              <a:pathLst>
                <a:path w="556" h="229" fill="none" extrusionOk="0">
                  <a:moveTo>
                    <a:pt x="556" y="6"/>
                  </a:moveTo>
                  <a:cubicBezTo>
                    <a:pt x="556" y="6"/>
                    <a:pt x="163" y="1"/>
                    <a:pt x="0" y="228"/>
                  </a:cubicBezTo>
                </a:path>
              </a:pathLst>
            </a:custGeom>
            <a:solidFill>
              <a:schemeClr val="lt1"/>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7" name="Google Shape;3761;p60"/>
            <p:cNvSpPr/>
            <p:nvPr/>
          </p:nvSpPr>
          <p:spPr>
            <a:xfrm>
              <a:off x="2319848" y="3121461"/>
              <a:ext cx="32736" cy="13650"/>
            </a:xfrm>
            <a:custGeom>
              <a:avLst/>
              <a:gdLst/>
              <a:ahLst/>
              <a:cxnLst/>
              <a:rect l="l" t="t" r="r" b="b"/>
              <a:pathLst>
                <a:path w="554" h="231" fill="none" extrusionOk="0">
                  <a:moveTo>
                    <a:pt x="553" y="9"/>
                  </a:moveTo>
                  <a:cubicBezTo>
                    <a:pt x="553" y="9"/>
                    <a:pt x="160" y="0"/>
                    <a:pt x="0" y="230"/>
                  </a:cubicBezTo>
                </a:path>
              </a:pathLst>
            </a:custGeom>
            <a:solidFill>
              <a:schemeClr val="lt1"/>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 name="Google Shape;3762;p60"/>
            <p:cNvSpPr/>
            <p:nvPr/>
          </p:nvSpPr>
          <p:spPr>
            <a:xfrm>
              <a:off x="2146601" y="3113661"/>
              <a:ext cx="251428" cy="64763"/>
            </a:xfrm>
            <a:custGeom>
              <a:avLst/>
              <a:gdLst/>
              <a:ahLst/>
              <a:cxnLst/>
              <a:rect l="l" t="t" r="r" b="b"/>
              <a:pathLst>
                <a:path w="4255" h="1096" extrusionOk="0">
                  <a:moveTo>
                    <a:pt x="49" y="0"/>
                  </a:moveTo>
                  <a:cubicBezTo>
                    <a:pt x="49" y="68"/>
                    <a:pt x="46" y="112"/>
                    <a:pt x="43" y="127"/>
                  </a:cubicBezTo>
                  <a:cubicBezTo>
                    <a:pt x="0" y="399"/>
                    <a:pt x="3337" y="1096"/>
                    <a:pt x="4056" y="1096"/>
                  </a:cubicBezTo>
                  <a:cubicBezTo>
                    <a:pt x="4084" y="1096"/>
                    <a:pt x="4108" y="1094"/>
                    <a:pt x="4128" y="1092"/>
                  </a:cubicBezTo>
                  <a:cubicBezTo>
                    <a:pt x="4254" y="1078"/>
                    <a:pt x="4240" y="988"/>
                    <a:pt x="4145" y="859"/>
                  </a:cubicBezTo>
                  <a:cubicBezTo>
                    <a:pt x="3174" y="778"/>
                    <a:pt x="1450" y="365"/>
                    <a:pt x="49"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9" name="Google Shape;3763;p60"/>
            <p:cNvSpPr/>
            <p:nvPr/>
          </p:nvSpPr>
          <p:spPr>
            <a:xfrm>
              <a:off x="1704738" y="3046300"/>
              <a:ext cx="249714" cy="128048"/>
            </a:xfrm>
            <a:custGeom>
              <a:avLst/>
              <a:gdLst/>
              <a:ahLst/>
              <a:cxnLst/>
              <a:rect l="l" t="t" r="r" b="b"/>
              <a:pathLst>
                <a:path w="4226" h="2167" extrusionOk="0">
                  <a:moveTo>
                    <a:pt x="1884" y="0"/>
                  </a:moveTo>
                  <a:cubicBezTo>
                    <a:pt x="1686" y="0"/>
                    <a:pt x="1540" y="180"/>
                    <a:pt x="1576" y="374"/>
                  </a:cubicBezTo>
                  <a:cubicBezTo>
                    <a:pt x="1615" y="570"/>
                    <a:pt x="1654" y="767"/>
                    <a:pt x="1696" y="879"/>
                  </a:cubicBezTo>
                  <a:cubicBezTo>
                    <a:pt x="1696" y="879"/>
                    <a:pt x="1" y="1971"/>
                    <a:pt x="503" y="2114"/>
                  </a:cubicBezTo>
                  <a:cubicBezTo>
                    <a:pt x="632" y="2150"/>
                    <a:pt x="936" y="2166"/>
                    <a:pt x="1318" y="2166"/>
                  </a:cubicBezTo>
                  <a:cubicBezTo>
                    <a:pt x="2437" y="2166"/>
                    <a:pt x="4226" y="2025"/>
                    <a:pt x="4226" y="1811"/>
                  </a:cubicBezTo>
                  <a:cubicBezTo>
                    <a:pt x="4226" y="1763"/>
                    <a:pt x="4217" y="1522"/>
                    <a:pt x="4212" y="1143"/>
                  </a:cubicBezTo>
                  <a:cubicBezTo>
                    <a:pt x="4204" y="905"/>
                    <a:pt x="4009" y="717"/>
                    <a:pt x="3775" y="717"/>
                  </a:cubicBezTo>
                  <a:cubicBezTo>
                    <a:pt x="3761" y="717"/>
                    <a:pt x="3746" y="718"/>
                    <a:pt x="3732" y="719"/>
                  </a:cubicBezTo>
                  <a:lnTo>
                    <a:pt x="2701" y="823"/>
                  </a:lnTo>
                  <a:lnTo>
                    <a:pt x="2811" y="410"/>
                  </a:lnTo>
                  <a:cubicBezTo>
                    <a:pt x="2864" y="211"/>
                    <a:pt x="2715" y="14"/>
                    <a:pt x="2510" y="9"/>
                  </a:cubicBezTo>
                  <a:lnTo>
                    <a:pt x="1893" y="0"/>
                  </a:lnTo>
                  <a:cubicBezTo>
                    <a:pt x="1890" y="0"/>
                    <a:pt x="1887" y="0"/>
                    <a:pt x="1884"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0" name="Google Shape;3764;p60"/>
            <p:cNvSpPr/>
            <p:nvPr/>
          </p:nvSpPr>
          <p:spPr>
            <a:xfrm>
              <a:off x="1727960" y="3144505"/>
              <a:ext cx="226492" cy="36104"/>
            </a:xfrm>
            <a:custGeom>
              <a:avLst/>
              <a:gdLst/>
              <a:ahLst/>
              <a:cxnLst/>
              <a:rect l="l" t="t" r="r" b="b"/>
              <a:pathLst>
                <a:path w="3833" h="611" extrusionOk="0">
                  <a:moveTo>
                    <a:pt x="3830" y="0"/>
                  </a:moveTo>
                  <a:cubicBezTo>
                    <a:pt x="2807" y="345"/>
                    <a:pt x="1381" y="411"/>
                    <a:pt x="418" y="411"/>
                  </a:cubicBezTo>
                  <a:cubicBezTo>
                    <a:pt x="277" y="411"/>
                    <a:pt x="145" y="410"/>
                    <a:pt x="26" y="407"/>
                  </a:cubicBezTo>
                  <a:lnTo>
                    <a:pt x="26" y="407"/>
                  </a:lnTo>
                  <a:cubicBezTo>
                    <a:pt x="1" y="480"/>
                    <a:pt x="23" y="534"/>
                    <a:pt x="110" y="559"/>
                  </a:cubicBezTo>
                  <a:cubicBezTo>
                    <a:pt x="238" y="594"/>
                    <a:pt x="538" y="611"/>
                    <a:pt x="915" y="611"/>
                  </a:cubicBezTo>
                  <a:cubicBezTo>
                    <a:pt x="2034" y="611"/>
                    <a:pt x="3833" y="467"/>
                    <a:pt x="3833" y="253"/>
                  </a:cubicBezTo>
                  <a:cubicBezTo>
                    <a:pt x="3833" y="228"/>
                    <a:pt x="3833" y="141"/>
                    <a:pt x="3830"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1" name="Google Shape;3765;p60"/>
            <p:cNvSpPr/>
            <p:nvPr/>
          </p:nvSpPr>
          <p:spPr>
            <a:xfrm>
              <a:off x="1779071" y="3102375"/>
              <a:ext cx="33209" cy="13295"/>
            </a:xfrm>
            <a:custGeom>
              <a:avLst/>
              <a:gdLst/>
              <a:ahLst/>
              <a:cxnLst/>
              <a:rect l="l" t="t" r="r" b="b"/>
              <a:pathLst>
                <a:path w="562" h="225" fill="none" extrusionOk="0">
                  <a:moveTo>
                    <a:pt x="0" y="20"/>
                  </a:moveTo>
                  <a:cubicBezTo>
                    <a:pt x="0" y="20"/>
                    <a:pt x="388" y="0"/>
                    <a:pt x="562" y="225"/>
                  </a:cubicBezTo>
                </a:path>
              </a:pathLst>
            </a:custGeom>
            <a:solidFill>
              <a:schemeClr val="lt1"/>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2" name="Google Shape;3766;p60"/>
            <p:cNvSpPr/>
            <p:nvPr/>
          </p:nvSpPr>
          <p:spPr>
            <a:xfrm>
              <a:off x="1763295" y="3118624"/>
              <a:ext cx="33268" cy="13295"/>
            </a:xfrm>
            <a:custGeom>
              <a:avLst/>
              <a:gdLst/>
              <a:ahLst/>
              <a:cxnLst/>
              <a:rect l="l" t="t" r="r" b="b"/>
              <a:pathLst>
                <a:path w="563" h="225" fill="none" extrusionOk="0">
                  <a:moveTo>
                    <a:pt x="1" y="17"/>
                  </a:moveTo>
                  <a:cubicBezTo>
                    <a:pt x="1" y="17"/>
                    <a:pt x="388" y="0"/>
                    <a:pt x="562" y="225"/>
                  </a:cubicBezTo>
                </a:path>
              </a:pathLst>
            </a:custGeom>
            <a:solidFill>
              <a:schemeClr val="lt1"/>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3" name="Google Shape;3767;p60"/>
            <p:cNvSpPr/>
            <p:nvPr/>
          </p:nvSpPr>
          <p:spPr>
            <a:xfrm>
              <a:off x="1746691" y="3134401"/>
              <a:ext cx="33268" cy="13295"/>
            </a:xfrm>
            <a:custGeom>
              <a:avLst/>
              <a:gdLst/>
              <a:ahLst/>
              <a:cxnLst/>
              <a:rect l="l" t="t" r="r" b="b"/>
              <a:pathLst>
                <a:path w="563" h="225" fill="none" extrusionOk="0">
                  <a:moveTo>
                    <a:pt x="1" y="17"/>
                  </a:moveTo>
                  <a:cubicBezTo>
                    <a:pt x="1" y="17"/>
                    <a:pt x="388" y="0"/>
                    <a:pt x="562" y="225"/>
                  </a:cubicBezTo>
                </a:path>
              </a:pathLst>
            </a:custGeom>
            <a:solidFill>
              <a:schemeClr val="lt1"/>
            </a:solidFill>
            <a:ln w="1750" cap="rnd" cmpd="sng">
              <a:solidFill>
                <a:srgbClr val="EFCBB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5" name="Google Shape;3768;p60"/>
            <p:cNvSpPr/>
            <p:nvPr/>
          </p:nvSpPr>
          <p:spPr>
            <a:xfrm>
              <a:off x="1441500" y="1805681"/>
              <a:ext cx="438152" cy="466516"/>
            </a:xfrm>
            <a:custGeom>
              <a:avLst/>
              <a:gdLst/>
              <a:ahLst/>
              <a:cxnLst/>
              <a:rect l="l" t="t" r="r" b="b"/>
              <a:pathLst>
                <a:path w="7415" h="7895" extrusionOk="0">
                  <a:moveTo>
                    <a:pt x="1992" y="0"/>
                  </a:moveTo>
                  <a:cubicBezTo>
                    <a:pt x="1840" y="0"/>
                    <a:pt x="1658" y="41"/>
                    <a:pt x="1438" y="135"/>
                  </a:cubicBezTo>
                  <a:cubicBezTo>
                    <a:pt x="801" y="410"/>
                    <a:pt x="0" y="2336"/>
                    <a:pt x="775" y="2833"/>
                  </a:cubicBezTo>
                  <a:cubicBezTo>
                    <a:pt x="817" y="2855"/>
                    <a:pt x="857" y="2881"/>
                    <a:pt x="899" y="2903"/>
                  </a:cubicBezTo>
                  <a:cubicBezTo>
                    <a:pt x="744" y="3496"/>
                    <a:pt x="85" y="6469"/>
                    <a:pt x="2128" y="7426"/>
                  </a:cubicBezTo>
                  <a:cubicBezTo>
                    <a:pt x="2858" y="7766"/>
                    <a:pt x="3525" y="7895"/>
                    <a:pt x="4116" y="7895"/>
                  </a:cubicBezTo>
                  <a:cubicBezTo>
                    <a:pt x="5920" y="7895"/>
                    <a:pt x="7010" y="6696"/>
                    <a:pt x="7010" y="6696"/>
                  </a:cubicBezTo>
                  <a:lnTo>
                    <a:pt x="7415" y="4012"/>
                  </a:lnTo>
                  <a:lnTo>
                    <a:pt x="7415" y="4012"/>
                  </a:lnTo>
                  <a:cubicBezTo>
                    <a:pt x="7414" y="4012"/>
                    <a:pt x="4883" y="5609"/>
                    <a:pt x="3509" y="5609"/>
                  </a:cubicBezTo>
                  <a:cubicBezTo>
                    <a:pt x="3196" y="5609"/>
                    <a:pt x="2943" y="5526"/>
                    <a:pt x="2794" y="5323"/>
                  </a:cubicBezTo>
                  <a:cubicBezTo>
                    <a:pt x="1988" y="4228"/>
                    <a:pt x="2474" y="2872"/>
                    <a:pt x="2474" y="2872"/>
                  </a:cubicBezTo>
                  <a:lnTo>
                    <a:pt x="2474" y="2872"/>
                  </a:lnTo>
                  <a:cubicBezTo>
                    <a:pt x="2474" y="2872"/>
                    <a:pt x="2515" y="2882"/>
                    <a:pt x="2579" y="2882"/>
                  </a:cubicBezTo>
                  <a:cubicBezTo>
                    <a:pt x="2744" y="2882"/>
                    <a:pt x="3059" y="2817"/>
                    <a:pt x="3178" y="2353"/>
                  </a:cubicBezTo>
                  <a:cubicBezTo>
                    <a:pt x="3178" y="2353"/>
                    <a:pt x="3566" y="1393"/>
                    <a:pt x="3439" y="1112"/>
                  </a:cubicBezTo>
                  <a:cubicBezTo>
                    <a:pt x="3378" y="973"/>
                    <a:pt x="3316" y="919"/>
                    <a:pt x="3257" y="919"/>
                  </a:cubicBezTo>
                  <a:cubicBezTo>
                    <a:pt x="3062" y="919"/>
                    <a:pt x="2900" y="1497"/>
                    <a:pt x="2900" y="1497"/>
                  </a:cubicBezTo>
                  <a:cubicBezTo>
                    <a:pt x="2900" y="1497"/>
                    <a:pt x="2878" y="1452"/>
                    <a:pt x="2816" y="1384"/>
                  </a:cubicBezTo>
                  <a:cubicBezTo>
                    <a:pt x="2746" y="1019"/>
                    <a:pt x="2754" y="0"/>
                    <a:pt x="1992" y="0"/>
                  </a:cubicBezTo>
                  <a:close/>
                </a:path>
              </a:pathLst>
            </a:custGeom>
            <a:solidFill>
              <a:srgbClr val="EDBB7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6" name="Google Shape;3769;p60"/>
            <p:cNvSpPr/>
            <p:nvPr/>
          </p:nvSpPr>
          <p:spPr>
            <a:xfrm>
              <a:off x="1468208" y="1997600"/>
              <a:ext cx="400157" cy="274591"/>
            </a:xfrm>
            <a:custGeom>
              <a:avLst/>
              <a:gdLst/>
              <a:ahLst/>
              <a:cxnLst/>
              <a:rect l="l" t="t" r="r" b="b"/>
              <a:pathLst>
                <a:path w="6772" h="4647" extrusionOk="0">
                  <a:moveTo>
                    <a:pt x="1926" y="1"/>
                  </a:moveTo>
                  <a:lnTo>
                    <a:pt x="329" y="183"/>
                  </a:lnTo>
                  <a:cubicBezTo>
                    <a:pt x="141" y="1258"/>
                    <a:pt x="0" y="3395"/>
                    <a:pt x="1676" y="4178"/>
                  </a:cubicBezTo>
                  <a:cubicBezTo>
                    <a:pt x="2406" y="4518"/>
                    <a:pt x="3073" y="4647"/>
                    <a:pt x="3664" y="4647"/>
                  </a:cubicBezTo>
                  <a:cubicBezTo>
                    <a:pt x="5468" y="4647"/>
                    <a:pt x="6558" y="3448"/>
                    <a:pt x="6558" y="3448"/>
                  </a:cubicBezTo>
                  <a:lnTo>
                    <a:pt x="6665" y="2746"/>
                  </a:lnTo>
                  <a:lnTo>
                    <a:pt x="6772" y="879"/>
                  </a:lnTo>
                  <a:lnTo>
                    <a:pt x="6772" y="879"/>
                  </a:lnTo>
                  <a:cubicBezTo>
                    <a:pt x="6161" y="1245"/>
                    <a:pt x="4204" y="2361"/>
                    <a:pt x="3056" y="2361"/>
                  </a:cubicBezTo>
                  <a:cubicBezTo>
                    <a:pt x="2743" y="2361"/>
                    <a:pt x="2491" y="2278"/>
                    <a:pt x="2342" y="2075"/>
                  </a:cubicBezTo>
                  <a:cubicBezTo>
                    <a:pt x="1797" y="1340"/>
                    <a:pt x="1842" y="483"/>
                    <a:pt x="1926"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7" name="Google Shape;3770;p60"/>
            <p:cNvSpPr/>
            <p:nvPr/>
          </p:nvSpPr>
          <p:spPr>
            <a:xfrm>
              <a:off x="1466683" y="1997600"/>
              <a:ext cx="400157" cy="274591"/>
            </a:xfrm>
            <a:custGeom>
              <a:avLst/>
              <a:gdLst/>
              <a:ahLst/>
              <a:cxnLst/>
              <a:rect l="l" t="t" r="r" b="b"/>
              <a:pathLst>
                <a:path w="6772" h="4647" extrusionOk="0">
                  <a:moveTo>
                    <a:pt x="1926" y="1"/>
                  </a:moveTo>
                  <a:lnTo>
                    <a:pt x="329" y="183"/>
                  </a:lnTo>
                  <a:cubicBezTo>
                    <a:pt x="141" y="1258"/>
                    <a:pt x="0" y="3395"/>
                    <a:pt x="1676" y="4178"/>
                  </a:cubicBezTo>
                  <a:cubicBezTo>
                    <a:pt x="2406" y="4518"/>
                    <a:pt x="3073" y="4647"/>
                    <a:pt x="3664" y="4647"/>
                  </a:cubicBezTo>
                  <a:cubicBezTo>
                    <a:pt x="5468" y="4647"/>
                    <a:pt x="6558" y="3448"/>
                    <a:pt x="6558" y="3448"/>
                  </a:cubicBezTo>
                  <a:lnTo>
                    <a:pt x="6665" y="2746"/>
                  </a:lnTo>
                  <a:lnTo>
                    <a:pt x="6772" y="879"/>
                  </a:lnTo>
                  <a:lnTo>
                    <a:pt x="6772" y="879"/>
                  </a:lnTo>
                  <a:cubicBezTo>
                    <a:pt x="6161" y="1245"/>
                    <a:pt x="4204" y="2361"/>
                    <a:pt x="3056" y="2361"/>
                  </a:cubicBezTo>
                  <a:cubicBezTo>
                    <a:pt x="2743" y="2361"/>
                    <a:pt x="2491" y="2278"/>
                    <a:pt x="2342" y="2075"/>
                  </a:cubicBezTo>
                  <a:cubicBezTo>
                    <a:pt x="1797" y="1340"/>
                    <a:pt x="1842" y="483"/>
                    <a:pt x="1926"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8" name="Google Shape;3771;p60"/>
            <p:cNvSpPr/>
            <p:nvPr/>
          </p:nvSpPr>
          <p:spPr>
            <a:xfrm>
              <a:off x="1674367" y="2042744"/>
              <a:ext cx="310104" cy="251192"/>
            </a:xfrm>
            <a:custGeom>
              <a:avLst/>
              <a:gdLst/>
              <a:ahLst/>
              <a:cxnLst/>
              <a:rect l="l" t="t" r="r" b="b"/>
              <a:pathLst>
                <a:path w="5248" h="4251" extrusionOk="0">
                  <a:moveTo>
                    <a:pt x="3474" y="0"/>
                  </a:moveTo>
                  <a:cubicBezTo>
                    <a:pt x="3474" y="0"/>
                    <a:pt x="1210" y="1066"/>
                    <a:pt x="239" y="1066"/>
                  </a:cubicBezTo>
                  <a:cubicBezTo>
                    <a:pt x="147" y="1066"/>
                    <a:pt x="67" y="1057"/>
                    <a:pt x="1" y="1036"/>
                  </a:cubicBezTo>
                  <a:lnTo>
                    <a:pt x="1" y="1036"/>
                  </a:lnTo>
                  <a:lnTo>
                    <a:pt x="96" y="4250"/>
                  </a:lnTo>
                  <a:cubicBezTo>
                    <a:pt x="96" y="4250"/>
                    <a:pt x="3072" y="4250"/>
                    <a:pt x="4161" y="2600"/>
                  </a:cubicBezTo>
                  <a:cubicBezTo>
                    <a:pt x="5248" y="946"/>
                    <a:pt x="3474" y="0"/>
                    <a:pt x="3474"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9" name="Google Shape;3772;p60"/>
            <p:cNvSpPr/>
            <p:nvPr/>
          </p:nvSpPr>
          <p:spPr>
            <a:xfrm>
              <a:off x="2221111" y="2042389"/>
              <a:ext cx="306441" cy="620859"/>
            </a:xfrm>
            <a:custGeom>
              <a:avLst/>
              <a:gdLst/>
              <a:ahLst/>
              <a:cxnLst/>
              <a:rect l="l" t="t" r="r" b="b"/>
              <a:pathLst>
                <a:path w="5186" h="10507" extrusionOk="0">
                  <a:moveTo>
                    <a:pt x="175" y="0"/>
                  </a:moveTo>
                  <a:lnTo>
                    <a:pt x="1" y="2117"/>
                  </a:lnTo>
                  <a:cubicBezTo>
                    <a:pt x="1334" y="2718"/>
                    <a:pt x="3401" y="8111"/>
                    <a:pt x="3401" y="8111"/>
                  </a:cubicBezTo>
                  <a:cubicBezTo>
                    <a:pt x="3401" y="8111"/>
                    <a:pt x="2755" y="9312"/>
                    <a:pt x="2968" y="9750"/>
                  </a:cubicBezTo>
                  <a:cubicBezTo>
                    <a:pt x="3007" y="9830"/>
                    <a:pt x="3052" y="9863"/>
                    <a:pt x="3101" y="9863"/>
                  </a:cubicBezTo>
                  <a:cubicBezTo>
                    <a:pt x="3324" y="9863"/>
                    <a:pt x="3614" y="9192"/>
                    <a:pt x="3614" y="9192"/>
                  </a:cubicBezTo>
                  <a:lnTo>
                    <a:pt x="3614" y="9192"/>
                  </a:lnTo>
                  <a:cubicBezTo>
                    <a:pt x="3614" y="9192"/>
                    <a:pt x="3402" y="10506"/>
                    <a:pt x="4002" y="10506"/>
                  </a:cubicBezTo>
                  <a:cubicBezTo>
                    <a:pt x="4035" y="10506"/>
                    <a:pt x="4070" y="10503"/>
                    <a:pt x="4108" y="10494"/>
                  </a:cubicBezTo>
                  <a:cubicBezTo>
                    <a:pt x="4843" y="10331"/>
                    <a:pt x="4681" y="8493"/>
                    <a:pt x="4681" y="8493"/>
                  </a:cubicBezTo>
                  <a:cubicBezTo>
                    <a:pt x="5186" y="2715"/>
                    <a:pt x="175" y="0"/>
                    <a:pt x="175" y="0"/>
                  </a:cubicBezTo>
                  <a:close/>
                </a:path>
              </a:pathLst>
            </a:custGeom>
            <a:solidFill>
              <a:srgbClr val="EDBB7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0" name="Google Shape;3773;p60"/>
            <p:cNvSpPr/>
            <p:nvPr/>
          </p:nvSpPr>
          <p:spPr>
            <a:xfrm>
              <a:off x="2235233" y="2091137"/>
              <a:ext cx="265787" cy="419598"/>
            </a:xfrm>
            <a:custGeom>
              <a:avLst/>
              <a:gdLst/>
              <a:ahLst/>
              <a:cxnLst/>
              <a:rect l="l" t="t" r="r" b="b"/>
              <a:pathLst>
                <a:path w="4498" h="7101" extrusionOk="0">
                  <a:moveTo>
                    <a:pt x="1109" y="1"/>
                  </a:moveTo>
                  <a:lnTo>
                    <a:pt x="0" y="1444"/>
                  </a:lnTo>
                  <a:cubicBezTo>
                    <a:pt x="1171" y="2367"/>
                    <a:pt x="2738" y="6202"/>
                    <a:pt x="3091" y="7101"/>
                  </a:cubicBezTo>
                  <a:lnTo>
                    <a:pt x="4481" y="6907"/>
                  </a:lnTo>
                  <a:cubicBezTo>
                    <a:pt x="4498" y="3392"/>
                    <a:pt x="2460" y="1121"/>
                    <a:pt x="1109"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1" name="Google Shape;3774;p60"/>
            <p:cNvSpPr/>
            <p:nvPr/>
          </p:nvSpPr>
          <p:spPr>
            <a:xfrm>
              <a:off x="2235208" y="2091124"/>
              <a:ext cx="265787" cy="419598"/>
            </a:xfrm>
            <a:custGeom>
              <a:avLst/>
              <a:gdLst/>
              <a:ahLst/>
              <a:cxnLst/>
              <a:rect l="l" t="t" r="r" b="b"/>
              <a:pathLst>
                <a:path w="4498" h="7101" extrusionOk="0">
                  <a:moveTo>
                    <a:pt x="1109" y="1"/>
                  </a:moveTo>
                  <a:lnTo>
                    <a:pt x="0" y="1444"/>
                  </a:lnTo>
                  <a:cubicBezTo>
                    <a:pt x="1171" y="2367"/>
                    <a:pt x="2738" y="6202"/>
                    <a:pt x="3091" y="7101"/>
                  </a:cubicBezTo>
                  <a:lnTo>
                    <a:pt x="4481" y="6907"/>
                  </a:lnTo>
                  <a:cubicBezTo>
                    <a:pt x="4498" y="3392"/>
                    <a:pt x="2460" y="1121"/>
                    <a:pt x="1109"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36" name="Google Shape;3775;p60"/>
            <p:cNvSpPr/>
            <p:nvPr/>
          </p:nvSpPr>
          <p:spPr>
            <a:xfrm>
              <a:off x="2141992" y="2032758"/>
              <a:ext cx="292377" cy="289541"/>
            </a:xfrm>
            <a:custGeom>
              <a:avLst/>
              <a:gdLst/>
              <a:ahLst/>
              <a:cxnLst/>
              <a:rect l="l" t="t" r="r" b="b"/>
              <a:pathLst>
                <a:path w="4948" h="4900" extrusionOk="0">
                  <a:moveTo>
                    <a:pt x="1410" y="1"/>
                  </a:moveTo>
                  <a:cubicBezTo>
                    <a:pt x="1" y="1716"/>
                    <a:pt x="2904" y="4899"/>
                    <a:pt x="2904" y="4899"/>
                  </a:cubicBezTo>
                  <a:lnTo>
                    <a:pt x="4947" y="3120"/>
                  </a:lnTo>
                  <a:cubicBezTo>
                    <a:pt x="3760" y="1272"/>
                    <a:pt x="1410" y="1"/>
                    <a:pt x="1410"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37" name="Google Shape;3776;p60"/>
            <p:cNvSpPr/>
            <p:nvPr/>
          </p:nvSpPr>
          <p:spPr>
            <a:xfrm>
              <a:off x="1784567" y="1997068"/>
              <a:ext cx="548119" cy="643549"/>
            </a:xfrm>
            <a:custGeom>
              <a:avLst/>
              <a:gdLst/>
              <a:ahLst/>
              <a:cxnLst/>
              <a:rect l="l" t="t" r="r" b="b"/>
              <a:pathLst>
                <a:path w="9276" h="10891" extrusionOk="0">
                  <a:moveTo>
                    <a:pt x="3338" y="1"/>
                  </a:moveTo>
                  <a:cubicBezTo>
                    <a:pt x="1898" y="1"/>
                    <a:pt x="697" y="1134"/>
                    <a:pt x="629" y="2589"/>
                  </a:cubicBezTo>
                  <a:lnTo>
                    <a:pt x="39" y="9745"/>
                  </a:lnTo>
                  <a:cubicBezTo>
                    <a:pt x="1" y="10221"/>
                    <a:pt x="1058" y="10890"/>
                    <a:pt x="3604" y="10890"/>
                  </a:cubicBezTo>
                  <a:cubicBezTo>
                    <a:pt x="4033" y="10890"/>
                    <a:pt x="4504" y="10871"/>
                    <a:pt x="5019" y="10829"/>
                  </a:cubicBezTo>
                  <a:cubicBezTo>
                    <a:pt x="5019" y="10829"/>
                    <a:pt x="9275" y="10632"/>
                    <a:pt x="9090" y="9953"/>
                  </a:cubicBezTo>
                  <a:lnTo>
                    <a:pt x="8298" y="2219"/>
                  </a:lnTo>
                  <a:cubicBezTo>
                    <a:pt x="8369" y="720"/>
                    <a:pt x="7094" y="172"/>
                    <a:pt x="5595" y="102"/>
                  </a:cubicBezTo>
                  <a:lnTo>
                    <a:pt x="3467" y="4"/>
                  </a:lnTo>
                  <a:cubicBezTo>
                    <a:pt x="3424" y="2"/>
                    <a:pt x="3381" y="1"/>
                    <a:pt x="3338"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38" name="Google Shape;3777;p60"/>
            <p:cNvSpPr/>
            <p:nvPr/>
          </p:nvSpPr>
          <p:spPr>
            <a:xfrm>
              <a:off x="1989071" y="1913636"/>
              <a:ext cx="125153" cy="149557"/>
            </a:xfrm>
            <a:custGeom>
              <a:avLst/>
              <a:gdLst/>
              <a:ahLst/>
              <a:cxnLst/>
              <a:rect l="l" t="t" r="r" b="b"/>
              <a:pathLst>
                <a:path w="2118" h="2531" extrusionOk="0">
                  <a:moveTo>
                    <a:pt x="43" y="1"/>
                  </a:moveTo>
                  <a:lnTo>
                    <a:pt x="12" y="1472"/>
                  </a:lnTo>
                  <a:cubicBezTo>
                    <a:pt x="0" y="2045"/>
                    <a:pt x="452" y="2516"/>
                    <a:pt x="1025" y="2530"/>
                  </a:cubicBezTo>
                  <a:cubicBezTo>
                    <a:pt x="1034" y="2531"/>
                    <a:pt x="1042" y="2531"/>
                    <a:pt x="1051" y="2531"/>
                  </a:cubicBezTo>
                  <a:cubicBezTo>
                    <a:pt x="1612" y="2531"/>
                    <a:pt x="2075" y="2081"/>
                    <a:pt x="2083" y="1517"/>
                  </a:cubicBezTo>
                  <a:lnTo>
                    <a:pt x="2117" y="46"/>
                  </a:lnTo>
                  <a:lnTo>
                    <a:pt x="43" y="1"/>
                  </a:lnTo>
                  <a:close/>
                </a:path>
              </a:pathLst>
            </a:custGeom>
            <a:solidFill>
              <a:srgbClr val="EDB49A"/>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39" name="Google Shape;3778;p60"/>
            <p:cNvSpPr/>
            <p:nvPr/>
          </p:nvSpPr>
          <p:spPr>
            <a:xfrm>
              <a:off x="1989426" y="1913636"/>
              <a:ext cx="124621" cy="101162"/>
            </a:xfrm>
            <a:custGeom>
              <a:avLst/>
              <a:gdLst/>
              <a:ahLst/>
              <a:cxnLst/>
              <a:rect l="l" t="t" r="r" b="b"/>
              <a:pathLst>
                <a:path w="2109" h="1712" extrusionOk="0">
                  <a:moveTo>
                    <a:pt x="37" y="1"/>
                  </a:moveTo>
                  <a:lnTo>
                    <a:pt x="0" y="1528"/>
                  </a:lnTo>
                  <a:cubicBezTo>
                    <a:pt x="306" y="1638"/>
                    <a:pt x="660" y="1702"/>
                    <a:pt x="1036" y="1711"/>
                  </a:cubicBezTo>
                  <a:cubicBezTo>
                    <a:pt x="1056" y="1711"/>
                    <a:pt x="1076" y="1711"/>
                    <a:pt x="1095" y="1711"/>
                  </a:cubicBezTo>
                  <a:cubicBezTo>
                    <a:pt x="1450" y="1711"/>
                    <a:pt x="1785" y="1664"/>
                    <a:pt x="2077" y="1573"/>
                  </a:cubicBezTo>
                  <a:lnTo>
                    <a:pt x="2108" y="46"/>
                  </a:lnTo>
                  <a:lnTo>
                    <a:pt x="37" y="1"/>
                  </a:lnTo>
                  <a:close/>
                </a:path>
              </a:pathLst>
            </a:custGeom>
            <a:solidFill>
              <a:srgbClr val="D3886B"/>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0" name="Google Shape;3779;p60"/>
            <p:cNvSpPr/>
            <p:nvPr/>
          </p:nvSpPr>
          <p:spPr>
            <a:xfrm>
              <a:off x="1879403" y="1997955"/>
              <a:ext cx="322750" cy="122434"/>
            </a:xfrm>
            <a:custGeom>
              <a:avLst/>
              <a:gdLst/>
              <a:ahLst/>
              <a:cxnLst/>
              <a:rect l="l" t="t" r="r" b="b"/>
              <a:pathLst>
                <a:path w="5462" h="2072" extrusionOk="0">
                  <a:moveTo>
                    <a:pt x="492" y="0"/>
                  </a:moveTo>
                  <a:cubicBezTo>
                    <a:pt x="1" y="946"/>
                    <a:pt x="470" y="1960"/>
                    <a:pt x="1340" y="2066"/>
                  </a:cubicBezTo>
                  <a:cubicBezTo>
                    <a:pt x="1391" y="2070"/>
                    <a:pt x="1443" y="2071"/>
                    <a:pt x="1495" y="2071"/>
                  </a:cubicBezTo>
                  <a:cubicBezTo>
                    <a:pt x="2101" y="2071"/>
                    <a:pt x="2771" y="1833"/>
                    <a:pt x="2797" y="1014"/>
                  </a:cubicBezTo>
                  <a:cubicBezTo>
                    <a:pt x="2992" y="1727"/>
                    <a:pt x="3504" y="2026"/>
                    <a:pt x="4174" y="2026"/>
                  </a:cubicBezTo>
                  <a:cubicBezTo>
                    <a:pt x="4292" y="2026"/>
                    <a:pt x="4416" y="2017"/>
                    <a:pt x="4543" y="1999"/>
                  </a:cubicBezTo>
                  <a:cubicBezTo>
                    <a:pt x="5461" y="1870"/>
                    <a:pt x="5453" y="382"/>
                    <a:pt x="5054"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1" name="Google Shape;3780;p60"/>
            <p:cNvSpPr/>
            <p:nvPr/>
          </p:nvSpPr>
          <p:spPr>
            <a:xfrm>
              <a:off x="1554654" y="1647915"/>
              <a:ext cx="176561" cy="188083"/>
            </a:xfrm>
            <a:custGeom>
              <a:avLst/>
              <a:gdLst/>
              <a:ahLst/>
              <a:cxnLst/>
              <a:rect l="l" t="t" r="r" b="b"/>
              <a:pathLst>
                <a:path w="2988" h="3183" extrusionOk="0">
                  <a:moveTo>
                    <a:pt x="1912" y="1"/>
                  </a:moveTo>
                  <a:cubicBezTo>
                    <a:pt x="1685" y="1"/>
                    <a:pt x="1441" y="83"/>
                    <a:pt x="1202" y="312"/>
                  </a:cubicBezTo>
                  <a:cubicBezTo>
                    <a:pt x="1" y="1463"/>
                    <a:pt x="689" y="3183"/>
                    <a:pt x="2399" y="3183"/>
                  </a:cubicBezTo>
                  <a:cubicBezTo>
                    <a:pt x="2583" y="3183"/>
                    <a:pt x="2780" y="3163"/>
                    <a:pt x="2987" y="3120"/>
                  </a:cubicBezTo>
                  <a:lnTo>
                    <a:pt x="2934" y="512"/>
                  </a:lnTo>
                  <a:cubicBezTo>
                    <a:pt x="2934" y="512"/>
                    <a:pt x="2477" y="1"/>
                    <a:pt x="1912" y="1"/>
                  </a:cubicBezTo>
                  <a:close/>
                </a:path>
              </a:pathLst>
            </a:custGeom>
            <a:solidFill>
              <a:srgbClr val="EDBB7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2" name="Google Shape;3781;p60"/>
            <p:cNvSpPr/>
            <p:nvPr/>
          </p:nvSpPr>
          <p:spPr>
            <a:xfrm>
              <a:off x="2380709" y="1665583"/>
              <a:ext cx="186193" cy="187433"/>
            </a:xfrm>
            <a:custGeom>
              <a:avLst/>
              <a:gdLst/>
              <a:ahLst/>
              <a:cxnLst/>
              <a:rect l="l" t="t" r="r" b="b"/>
              <a:pathLst>
                <a:path w="3151" h="3172" extrusionOk="0">
                  <a:moveTo>
                    <a:pt x="1171" y="0"/>
                  </a:moveTo>
                  <a:cubicBezTo>
                    <a:pt x="625" y="0"/>
                    <a:pt x="166" y="471"/>
                    <a:pt x="166" y="471"/>
                  </a:cubicBezTo>
                  <a:lnTo>
                    <a:pt x="1" y="3073"/>
                  </a:lnTo>
                  <a:cubicBezTo>
                    <a:pt x="266" y="3141"/>
                    <a:pt x="518" y="3172"/>
                    <a:pt x="752" y="3172"/>
                  </a:cubicBezTo>
                  <a:cubicBezTo>
                    <a:pt x="2373" y="3172"/>
                    <a:pt x="3150" y="1677"/>
                    <a:pt x="1907" y="347"/>
                  </a:cubicBezTo>
                  <a:cubicBezTo>
                    <a:pt x="1665" y="90"/>
                    <a:pt x="1410" y="0"/>
                    <a:pt x="1171" y="0"/>
                  </a:cubicBezTo>
                  <a:close/>
                </a:path>
              </a:pathLst>
            </a:custGeom>
            <a:solidFill>
              <a:srgbClr val="EDBB7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3" name="Google Shape;3782;p60"/>
            <p:cNvSpPr/>
            <p:nvPr/>
          </p:nvSpPr>
          <p:spPr>
            <a:xfrm>
              <a:off x="1607538" y="1366064"/>
              <a:ext cx="870396" cy="690526"/>
            </a:xfrm>
            <a:custGeom>
              <a:avLst/>
              <a:gdLst/>
              <a:ahLst/>
              <a:cxnLst/>
              <a:rect l="l" t="t" r="r" b="b"/>
              <a:pathLst>
                <a:path w="14730" h="11686" extrusionOk="0">
                  <a:moveTo>
                    <a:pt x="7463" y="0"/>
                  </a:moveTo>
                  <a:cubicBezTo>
                    <a:pt x="7053" y="0"/>
                    <a:pt x="6626" y="28"/>
                    <a:pt x="6182" y="85"/>
                  </a:cubicBezTo>
                  <a:cubicBezTo>
                    <a:pt x="1" y="883"/>
                    <a:pt x="214" y="8145"/>
                    <a:pt x="2008" y="10091"/>
                  </a:cubicBezTo>
                  <a:cubicBezTo>
                    <a:pt x="2887" y="11046"/>
                    <a:pt x="5120" y="11686"/>
                    <a:pt x="7403" y="11686"/>
                  </a:cubicBezTo>
                  <a:cubicBezTo>
                    <a:pt x="10134" y="11686"/>
                    <a:pt x="12937" y="10770"/>
                    <a:pt x="13585" y="8384"/>
                  </a:cubicBezTo>
                  <a:cubicBezTo>
                    <a:pt x="13599" y="8339"/>
                    <a:pt x="13608" y="8294"/>
                    <a:pt x="13619" y="8246"/>
                  </a:cubicBezTo>
                  <a:cubicBezTo>
                    <a:pt x="14730" y="3894"/>
                    <a:pt x="12323" y="0"/>
                    <a:pt x="7463" y="0"/>
                  </a:cubicBezTo>
                  <a:close/>
                </a:path>
              </a:pathLst>
            </a:custGeom>
            <a:solidFill>
              <a:srgbClr val="EDBB7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4" name="Google Shape;3783;p60"/>
            <p:cNvSpPr/>
            <p:nvPr/>
          </p:nvSpPr>
          <p:spPr>
            <a:xfrm>
              <a:off x="1644882" y="1233529"/>
              <a:ext cx="808765" cy="596454"/>
            </a:xfrm>
            <a:custGeom>
              <a:avLst/>
              <a:gdLst/>
              <a:ahLst/>
              <a:cxnLst/>
              <a:rect l="l" t="t" r="r" b="b"/>
              <a:pathLst>
                <a:path w="13687" h="10094" extrusionOk="0">
                  <a:moveTo>
                    <a:pt x="6499" y="1"/>
                  </a:moveTo>
                  <a:cubicBezTo>
                    <a:pt x="2808" y="68"/>
                    <a:pt x="0" y="1812"/>
                    <a:pt x="65" y="5503"/>
                  </a:cubicBezTo>
                  <a:lnTo>
                    <a:pt x="301" y="10093"/>
                  </a:lnTo>
                  <a:cubicBezTo>
                    <a:pt x="814" y="10082"/>
                    <a:pt x="1224" y="9658"/>
                    <a:pt x="1213" y="9147"/>
                  </a:cubicBezTo>
                  <a:lnTo>
                    <a:pt x="1177" y="6960"/>
                  </a:lnTo>
                  <a:cubicBezTo>
                    <a:pt x="1148" y="5413"/>
                    <a:pt x="2375" y="4139"/>
                    <a:pt x="3919" y="4111"/>
                  </a:cubicBezTo>
                  <a:lnTo>
                    <a:pt x="9531" y="4010"/>
                  </a:lnTo>
                  <a:cubicBezTo>
                    <a:pt x="9552" y="4009"/>
                    <a:pt x="9572" y="4009"/>
                    <a:pt x="9593" y="4009"/>
                  </a:cubicBezTo>
                  <a:cubicBezTo>
                    <a:pt x="11162" y="4009"/>
                    <a:pt x="12443" y="5268"/>
                    <a:pt x="12470" y="6840"/>
                  </a:cubicBezTo>
                  <a:lnTo>
                    <a:pt x="12512" y="9442"/>
                  </a:lnTo>
                  <a:cubicBezTo>
                    <a:pt x="12521" y="9770"/>
                    <a:pt x="12790" y="10034"/>
                    <a:pt x="13120" y="10034"/>
                  </a:cubicBezTo>
                  <a:cubicBezTo>
                    <a:pt x="13123" y="10034"/>
                    <a:pt x="13127" y="10034"/>
                    <a:pt x="13130" y="10034"/>
                  </a:cubicBezTo>
                  <a:lnTo>
                    <a:pt x="13422" y="5849"/>
                  </a:lnTo>
                  <a:cubicBezTo>
                    <a:pt x="13687" y="2004"/>
                    <a:pt x="11689" y="66"/>
                    <a:pt x="7904" y="66"/>
                  </a:cubicBezTo>
                  <a:cubicBezTo>
                    <a:pt x="7834" y="66"/>
                    <a:pt x="7764" y="67"/>
                    <a:pt x="7692" y="68"/>
                  </a:cubicBezTo>
                  <a:lnTo>
                    <a:pt x="6499" y="1"/>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5" name="Google Shape;3784;p60"/>
            <p:cNvSpPr/>
            <p:nvPr/>
          </p:nvSpPr>
          <p:spPr>
            <a:xfrm>
              <a:off x="1472521" y="1108025"/>
              <a:ext cx="1108351" cy="649458"/>
            </a:xfrm>
            <a:custGeom>
              <a:avLst/>
              <a:gdLst/>
              <a:ahLst/>
              <a:cxnLst/>
              <a:rect l="l" t="t" r="r" b="b"/>
              <a:pathLst>
                <a:path w="18757" h="10991" extrusionOk="0">
                  <a:moveTo>
                    <a:pt x="9182" y="1"/>
                  </a:moveTo>
                  <a:cubicBezTo>
                    <a:pt x="6300" y="1"/>
                    <a:pt x="3861" y="3496"/>
                    <a:pt x="2849" y="3496"/>
                  </a:cubicBezTo>
                  <a:cubicBezTo>
                    <a:pt x="2824" y="3496"/>
                    <a:pt x="2800" y="3494"/>
                    <a:pt x="2777" y="3489"/>
                  </a:cubicBezTo>
                  <a:cubicBezTo>
                    <a:pt x="1727" y="3293"/>
                    <a:pt x="1079" y="2324"/>
                    <a:pt x="1078" y="2324"/>
                  </a:cubicBezTo>
                  <a:lnTo>
                    <a:pt x="1078" y="2324"/>
                  </a:lnTo>
                  <a:cubicBezTo>
                    <a:pt x="1078" y="2324"/>
                    <a:pt x="1334" y="4113"/>
                    <a:pt x="1968" y="4654"/>
                  </a:cubicBezTo>
                  <a:cubicBezTo>
                    <a:pt x="1968" y="4654"/>
                    <a:pt x="1197" y="4098"/>
                    <a:pt x="944" y="4098"/>
                  </a:cubicBezTo>
                  <a:cubicBezTo>
                    <a:pt x="893" y="4098"/>
                    <a:pt x="863" y="4122"/>
                    <a:pt x="865" y="4177"/>
                  </a:cubicBezTo>
                  <a:cubicBezTo>
                    <a:pt x="879" y="4508"/>
                    <a:pt x="1952" y="5463"/>
                    <a:pt x="1952" y="5463"/>
                  </a:cubicBezTo>
                  <a:cubicBezTo>
                    <a:pt x="1952" y="5463"/>
                    <a:pt x="1443" y="5763"/>
                    <a:pt x="1370" y="6336"/>
                  </a:cubicBezTo>
                  <a:lnTo>
                    <a:pt x="1974" y="6078"/>
                  </a:lnTo>
                  <a:lnTo>
                    <a:pt x="1974" y="6078"/>
                  </a:lnTo>
                  <a:cubicBezTo>
                    <a:pt x="1974" y="6078"/>
                    <a:pt x="1" y="8893"/>
                    <a:pt x="3341" y="10990"/>
                  </a:cubicBezTo>
                  <a:lnTo>
                    <a:pt x="3990" y="5716"/>
                  </a:lnTo>
                  <a:lnTo>
                    <a:pt x="6918" y="5556"/>
                  </a:lnTo>
                  <a:lnTo>
                    <a:pt x="8088" y="5323"/>
                  </a:lnTo>
                  <a:lnTo>
                    <a:pt x="8088" y="5323"/>
                  </a:lnTo>
                  <a:lnTo>
                    <a:pt x="6306" y="6951"/>
                  </a:lnTo>
                  <a:cubicBezTo>
                    <a:pt x="6306" y="6951"/>
                    <a:pt x="6856" y="7311"/>
                    <a:pt x="7629" y="7311"/>
                  </a:cubicBezTo>
                  <a:cubicBezTo>
                    <a:pt x="8270" y="7311"/>
                    <a:pt x="9064" y="7063"/>
                    <a:pt x="9823" y="6153"/>
                  </a:cubicBezTo>
                  <a:lnTo>
                    <a:pt x="9823" y="6153"/>
                  </a:lnTo>
                  <a:cubicBezTo>
                    <a:pt x="9823" y="6154"/>
                    <a:pt x="9717" y="7150"/>
                    <a:pt x="9259" y="7450"/>
                  </a:cubicBezTo>
                  <a:cubicBezTo>
                    <a:pt x="9259" y="7450"/>
                    <a:pt x="10881" y="7259"/>
                    <a:pt x="11238" y="5872"/>
                  </a:cubicBezTo>
                  <a:lnTo>
                    <a:pt x="11238" y="5872"/>
                  </a:lnTo>
                  <a:cubicBezTo>
                    <a:pt x="11214" y="6094"/>
                    <a:pt x="11257" y="6509"/>
                    <a:pt x="11833" y="6785"/>
                  </a:cubicBezTo>
                  <a:cubicBezTo>
                    <a:pt x="12650" y="7178"/>
                    <a:pt x="14374" y="7633"/>
                    <a:pt x="14579" y="8051"/>
                  </a:cubicBezTo>
                  <a:cubicBezTo>
                    <a:pt x="14781" y="8470"/>
                    <a:pt x="14722" y="9323"/>
                    <a:pt x="14722" y="9323"/>
                  </a:cubicBezTo>
                  <a:lnTo>
                    <a:pt x="15660" y="7866"/>
                  </a:lnTo>
                  <a:lnTo>
                    <a:pt x="15912" y="9511"/>
                  </a:lnTo>
                  <a:cubicBezTo>
                    <a:pt x="15912" y="9511"/>
                    <a:pt x="17108" y="8663"/>
                    <a:pt x="17414" y="7989"/>
                  </a:cubicBezTo>
                  <a:cubicBezTo>
                    <a:pt x="17717" y="7316"/>
                    <a:pt x="17583" y="6185"/>
                    <a:pt x="17583" y="6184"/>
                  </a:cubicBezTo>
                  <a:lnTo>
                    <a:pt x="17583" y="6184"/>
                  </a:lnTo>
                  <a:cubicBezTo>
                    <a:pt x="17583" y="6184"/>
                    <a:pt x="17880" y="6552"/>
                    <a:pt x="17894" y="6979"/>
                  </a:cubicBezTo>
                  <a:cubicBezTo>
                    <a:pt x="17894" y="6979"/>
                    <a:pt x="18756" y="6047"/>
                    <a:pt x="18357" y="5449"/>
                  </a:cubicBezTo>
                  <a:cubicBezTo>
                    <a:pt x="17956" y="4848"/>
                    <a:pt x="16522" y="4475"/>
                    <a:pt x="16423" y="4340"/>
                  </a:cubicBezTo>
                  <a:cubicBezTo>
                    <a:pt x="16325" y="4202"/>
                    <a:pt x="16025" y="2557"/>
                    <a:pt x="15289" y="1875"/>
                  </a:cubicBezTo>
                  <a:cubicBezTo>
                    <a:pt x="15017" y="1623"/>
                    <a:pt x="14553" y="1482"/>
                    <a:pt x="14048" y="1482"/>
                  </a:cubicBezTo>
                  <a:cubicBezTo>
                    <a:pt x="13403" y="1482"/>
                    <a:pt x="12693" y="1712"/>
                    <a:pt x="12235" y="2232"/>
                  </a:cubicBezTo>
                  <a:cubicBezTo>
                    <a:pt x="12235" y="2232"/>
                    <a:pt x="11887" y="542"/>
                    <a:pt x="9978" y="92"/>
                  </a:cubicBezTo>
                  <a:cubicBezTo>
                    <a:pt x="9709" y="30"/>
                    <a:pt x="9444" y="1"/>
                    <a:pt x="9182" y="1"/>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6" name="Google Shape;3785;p60"/>
            <p:cNvSpPr/>
            <p:nvPr/>
          </p:nvSpPr>
          <p:spPr>
            <a:xfrm>
              <a:off x="1603756" y="1190099"/>
              <a:ext cx="539019" cy="230037"/>
            </a:xfrm>
            <a:custGeom>
              <a:avLst/>
              <a:gdLst/>
              <a:ahLst/>
              <a:cxnLst/>
              <a:rect l="l" t="t" r="r" b="b"/>
              <a:pathLst>
                <a:path w="9122" h="3893" extrusionOk="0">
                  <a:moveTo>
                    <a:pt x="6497" y="1"/>
                  </a:moveTo>
                  <a:cubicBezTo>
                    <a:pt x="6457" y="1"/>
                    <a:pt x="6418" y="2"/>
                    <a:pt x="6378" y="3"/>
                  </a:cubicBezTo>
                  <a:cubicBezTo>
                    <a:pt x="6173" y="6"/>
                    <a:pt x="5974" y="37"/>
                    <a:pt x="5775" y="82"/>
                  </a:cubicBezTo>
                  <a:lnTo>
                    <a:pt x="5626" y="121"/>
                  </a:lnTo>
                  <a:cubicBezTo>
                    <a:pt x="5578" y="132"/>
                    <a:pt x="5530" y="152"/>
                    <a:pt x="5483" y="166"/>
                  </a:cubicBezTo>
                  <a:lnTo>
                    <a:pt x="5410" y="191"/>
                  </a:lnTo>
                  <a:cubicBezTo>
                    <a:pt x="5384" y="200"/>
                    <a:pt x="5362" y="208"/>
                    <a:pt x="5340" y="219"/>
                  </a:cubicBezTo>
                  <a:lnTo>
                    <a:pt x="5199" y="278"/>
                  </a:lnTo>
                  <a:cubicBezTo>
                    <a:pt x="5151" y="301"/>
                    <a:pt x="5107" y="326"/>
                    <a:pt x="5062" y="346"/>
                  </a:cubicBezTo>
                  <a:cubicBezTo>
                    <a:pt x="5011" y="368"/>
                    <a:pt x="4966" y="388"/>
                    <a:pt x="4924" y="416"/>
                  </a:cubicBezTo>
                  <a:lnTo>
                    <a:pt x="4792" y="495"/>
                  </a:lnTo>
                  <a:cubicBezTo>
                    <a:pt x="4750" y="517"/>
                    <a:pt x="4708" y="545"/>
                    <a:pt x="4666" y="573"/>
                  </a:cubicBezTo>
                  <a:cubicBezTo>
                    <a:pt x="4329" y="789"/>
                    <a:pt x="3998" y="1014"/>
                    <a:pt x="3672" y="1241"/>
                  </a:cubicBezTo>
                  <a:cubicBezTo>
                    <a:pt x="3346" y="1474"/>
                    <a:pt x="3026" y="1707"/>
                    <a:pt x="2703" y="1940"/>
                  </a:cubicBezTo>
                  <a:cubicBezTo>
                    <a:pt x="2541" y="2055"/>
                    <a:pt x="2381" y="2171"/>
                    <a:pt x="2215" y="2280"/>
                  </a:cubicBezTo>
                  <a:cubicBezTo>
                    <a:pt x="2049" y="2389"/>
                    <a:pt x="1881" y="2493"/>
                    <a:pt x="1710" y="2580"/>
                  </a:cubicBezTo>
                  <a:cubicBezTo>
                    <a:pt x="1668" y="2603"/>
                    <a:pt x="1625" y="2622"/>
                    <a:pt x="1581" y="2645"/>
                  </a:cubicBezTo>
                  <a:cubicBezTo>
                    <a:pt x="1536" y="2665"/>
                    <a:pt x="1494" y="2684"/>
                    <a:pt x="1446" y="2701"/>
                  </a:cubicBezTo>
                  <a:cubicBezTo>
                    <a:pt x="1359" y="2735"/>
                    <a:pt x="1269" y="2768"/>
                    <a:pt x="1174" y="2783"/>
                  </a:cubicBezTo>
                  <a:cubicBezTo>
                    <a:pt x="1102" y="2795"/>
                    <a:pt x="1033" y="2801"/>
                    <a:pt x="963" y="2801"/>
                  </a:cubicBezTo>
                  <a:cubicBezTo>
                    <a:pt x="940" y="2801"/>
                    <a:pt x="917" y="2801"/>
                    <a:pt x="893" y="2799"/>
                  </a:cubicBezTo>
                  <a:cubicBezTo>
                    <a:pt x="797" y="2791"/>
                    <a:pt x="707" y="2771"/>
                    <a:pt x="618" y="2740"/>
                  </a:cubicBezTo>
                  <a:lnTo>
                    <a:pt x="542" y="2712"/>
                  </a:lnTo>
                  <a:lnTo>
                    <a:pt x="539" y="2788"/>
                  </a:lnTo>
                  <a:cubicBezTo>
                    <a:pt x="539" y="2816"/>
                    <a:pt x="539" y="2833"/>
                    <a:pt x="542" y="2855"/>
                  </a:cubicBezTo>
                  <a:cubicBezTo>
                    <a:pt x="545" y="2878"/>
                    <a:pt x="547" y="2895"/>
                    <a:pt x="553" y="2914"/>
                  </a:cubicBezTo>
                  <a:cubicBezTo>
                    <a:pt x="562" y="2954"/>
                    <a:pt x="573" y="2993"/>
                    <a:pt x="590" y="3030"/>
                  </a:cubicBezTo>
                  <a:cubicBezTo>
                    <a:pt x="626" y="3105"/>
                    <a:pt x="671" y="3170"/>
                    <a:pt x="730" y="3226"/>
                  </a:cubicBezTo>
                  <a:cubicBezTo>
                    <a:pt x="792" y="3279"/>
                    <a:pt x="856" y="3324"/>
                    <a:pt x="926" y="3358"/>
                  </a:cubicBezTo>
                  <a:cubicBezTo>
                    <a:pt x="963" y="3375"/>
                    <a:pt x="1002" y="3386"/>
                    <a:pt x="1036" y="3400"/>
                  </a:cubicBezTo>
                  <a:cubicBezTo>
                    <a:pt x="1056" y="3404"/>
                    <a:pt x="1075" y="3409"/>
                    <a:pt x="1093" y="3413"/>
                  </a:cubicBezTo>
                  <a:lnTo>
                    <a:pt x="1093" y="3413"/>
                  </a:lnTo>
                  <a:cubicBezTo>
                    <a:pt x="1044" y="3496"/>
                    <a:pt x="984" y="3576"/>
                    <a:pt x="918" y="3644"/>
                  </a:cubicBezTo>
                  <a:cubicBezTo>
                    <a:pt x="837" y="3726"/>
                    <a:pt x="741" y="3796"/>
                    <a:pt x="632" y="3830"/>
                  </a:cubicBezTo>
                  <a:cubicBezTo>
                    <a:pt x="581" y="3849"/>
                    <a:pt x="519" y="3855"/>
                    <a:pt x="463" y="3855"/>
                  </a:cubicBezTo>
                  <a:cubicBezTo>
                    <a:pt x="407" y="3852"/>
                    <a:pt x="351" y="3838"/>
                    <a:pt x="295" y="3821"/>
                  </a:cubicBezTo>
                  <a:cubicBezTo>
                    <a:pt x="188" y="3782"/>
                    <a:pt x="90" y="3712"/>
                    <a:pt x="0" y="3630"/>
                  </a:cubicBezTo>
                  <a:lnTo>
                    <a:pt x="0" y="3630"/>
                  </a:lnTo>
                  <a:cubicBezTo>
                    <a:pt x="81" y="3717"/>
                    <a:pt x="174" y="3796"/>
                    <a:pt x="286" y="3844"/>
                  </a:cubicBezTo>
                  <a:cubicBezTo>
                    <a:pt x="343" y="3869"/>
                    <a:pt x="399" y="3883"/>
                    <a:pt x="460" y="3891"/>
                  </a:cubicBezTo>
                  <a:cubicBezTo>
                    <a:pt x="473" y="3892"/>
                    <a:pt x="485" y="3892"/>
                    <a:pt x="498" y="3892"/>
                  </a:cubicBezTo>
                  <a:cubicBezTo>
                    <a:pt x="546" y="3892"/>
                    <a:pt x="596" y="3887"/>
                    <a:pt x="643" y="3872"/>
                  </a:cubicBezTo>
                  <a:cubicBezTo>
                    <a:pt x="764" y="3838"/>
                    <a:pt x="868" y="3768"/>
                    <a:pt x="960" y="3686"/>
                  </a:cubicBezTo>
                  <a:cubicBezTo>
                    <a:pt x="1050" y="3602"/>
                    <a:pt x="1123" y="3512"/>
                    <a:pt x="1190" y="3403"/>
                  </a:cubicBezTo>
                  <a:lnTo>
                    <a:pt x="1218" y="3361"/>
                  </a:lnTo>
                  <a:lnTo>
                    <a:pt x="1165" y="3344"/>
                  </a:lnTo>
                  <a:lnTo>
                    <a:pt x="1064" y="3310"/>
                  </a:lnTo>
                  <a:cubicBezTo>
                    <a:pt x="1030" y="3296"/>
                    <a:pt x="997" y="3288"/>
                    <a:pt x="966" y="3268"/>
                  </a:cubicBezTo>
                  <a:cubicBezTo>
                    <a:pt x="904" y="3237"/>
                    <a:pt x="848" y="3198"/>
                    <a:pt x="797" y="3150"/>
                  </a:cubicBezTo>
                  <a:cubicBezTo>
                    <a:pt x="752" y="3100"/>
                    <a:pt x="713" y="3044"/>
                    <a:pt x="688" y="2982"/>
                  </a:cubicBezTo>
                  <a:cubicBezTo>
                    <a:pt x="674" y="2954"/>
                    <a:pt x="668" y="2917"/>
                    <a:pt x="660" y="2886"/>
                  </a:cubicBezTo>
                  <a:cubicBezTo>
                    <a:pt x="659" y="2881"/>
                    <a:pt x="658" y="2877"/>
                    <a:pt x="657" y="2872"/>
                  </a:cubicBezTo>
                  <a:lnTo>
                    <a:pt x="657" y="2872"/>
                  </a:lnTo>
                  <a:cubicBezTo>
                    <a:pt x="729" y="2895"/>
                    <a:pt x="802" y="2911"/>
                    <a:pt x="879" y="2917"/>
                  </a:cubicBezTo>
                  <a:cubicBezTo>
                    <a:pt x="917" y="2921"/>
                    <a:pt x="956" y="2923"/>
                    <a:pt x="995" y="2923"/>
                  </a:cubicBezTo>
                  <a:cubicBezTo>
                    <a:pt x="1062" y="2923"/>
                    <a:pt x="1129" y="2918"/>
                    <a:pt x="1193" y="2909"/>
                  </a:cubicBezTo>
                  <a:cubicBezTo>
                    <a:pt x="1401" y="2875"/>
                    <a:pt x="1595" y="2802"/>
                    <a:pt x="1777" y="2712"/>
                  </a:cubicBezTo>
                  <a:cubicBezTo>
                    <a:pt x="1960" y="2622"/>
                    <a:pt x="2131" y="2519"/>
                    <a:pt x="2299" y="2409"/>
                  </a:cubicBezTo>
                  <a:cubicBezTo>
                    <a:pt x="2468" y="2300"/>
                    <a:pt x="2636" y="2187"/>
                    <a:pt x="2799" y="2072"/>
                  </a:cubicBezTo>
                  <a:cubicBezTo>
                    <a:pt x="3125" y="1845"/>
                    <a:pt x="3445" y="1609"/>
                    <a:pt x="3770" y="1382"/>
                  </a:cubicBezTo>
                  <a:cubicBezTo>
                    <a:pt x="4096" y="1149"/>
                    <a:pt x="4422" y="924"/>
                    <a:pt x="4756" y="711"/>
                  </a:cubicBezTo>
                  <a:cubicBezTo>
                    <a:pt x="4837" y="655"/>
                    <a:pt x="4921" y="607"/>
                    <a:pt x="5005" y="556"/>
                  </a:cubicBezTo>
                  <a:cubicBezTo>
                    <a:pt x="5045" y="528"/>
                    <a:pt x="5090" y="509"/>
                    <a:pt x="5132" y="486"/>
                  </a:cubicBezTo>
                  <a:cubicBezTo>
                    <a:pt x="5174" y="466"/>
                    <a:pt x="5219" y="441"/>
                    <a:pt x="5261" y="419"/>
                  </a:cubicBezTo>
                  <a:lnTo>
                    <a:pt x="5396" y="363"/>
                  </a:lnTo>
                  <a:cubicBezTo>
                    <a:pt x="5415" y="354"/>
                    <a:pt x="5438" y="343"/>
                    <a:pt x="5460" y="335"/>
                  </a:cubicBezTo>
                  <a:lnTo>
                    <a:pt x="5530" y="312"/>
                  </a:lnTo>
                  <a:cubicBezTo>
                    <a:pt x="5578" y="298"/>
                    <a:pt x="5623" y="281"/>
                    <a:pt x="5668" y="264"/>
                  </a:cubicBezTo>
                  <a:lnTo>
                    <a:pt x="5808" y="228"/>
                  </a:lnTo>
                  <a:cubicBezTo>
                    <a:pt x="5999" y="183"/>
                    <a:pt x="6190" y="146"/>
                    <a:pt x="6384" y="135"/>
                  </a:cubicBezTo>
                  <a:cubicBezTo>
                    <a:pt x="6440" y="133"/>
                    <a:pt x="6497" y="131"/>
                    <a:pt x="6554" y="131"/>
                  </a:cubicBezTo>
                  <a:cubicBezTo>
                    <a:pt x="6692" y="131"/>
                    <a:pt x="6831" y="139"/>
                    <a:pt x="6968" y="155"/>
                  </a:cubicBezTo>
                  <a:cubicBezTo>
                    <a:pt x="7355" y="200"/>
                    <a:pt x="7740" y="312"/>
                    <a:pt x="8099" y="469"/>
                  </a:cubicBezTo>
                  <a:cubicBezTo>
                    <a:pt x="8461" y="626"/>
                    <a:pt x="8809" y="829"/>
                    <a:pt x="9121" y="1073"/>
                  </a:cubicBezTo>
                  <a:cubicBezTo>
                    <a:pt x="8975" y="941"/>
                    <a:pt x="8815" y="817"/>
                    <a:pt x="8652" y="708"/>
                  </a:cubicBezTo>
                  <a:cubicBezTo>
                    <a:pt x="8487" y="596"/>
                    <a:pt x="8310" y="495"/>
                    <a:pt x="8133" y="405"/>
                  </a:cubicBezTo>
                  <a:cubicBezTo>
                    <a:pt x="7771" y="228"/>
                    <a:pt x="7383" y="102"/>
                    <a:pt x="6985" y="37"/>
                  </a:cubicBezTo>
                  <a:cubicBezTo>
                    <a:pt x="6824" y="14"/>
                    <a:pt x="6660" y="1"/>
                    <a:pt x="6497" y="1"/>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7" name="Google Shape;3786;p60"/>
            <p:cNvSpPr/>
            <p:nvPr/>
          </p:nvSpPr>
          <p:spPr>
            <a:xfrm>
              <a:off x="1890394" y="1374395"/>
              <a:ext cx="462675" cy="186843"/>
            </a:xfrm>
            <a:custGeom>
              <a:avLst/>
              <a:gdLst/>
              <a:ahLst/>
              <a:cxnLst/>
              <a:rect l="l" t="t" r="r" b="b"/>
              <a:pathLst>
                <a:path w="7830" h="3162" extrusionOk="0">
                  <a:moveTo>
                    <a:pt x="2948" y="0"/>
                  </a:moveTo>
                  <a:lnTo>
                    <a:pt x="2892" y="158"/>
                  </a:lnTo>
                  <a:cubicBezTo>
                    <a:pt x="2782" y="458"/>
                    <a:pt x="2653" y="753"/>
                    <a:pt x="2485" y="1025"/>
                  </a:cubicBezTo>
                  <a:cubicBezTo>
                    <a:pt x="2316" y="1297"/>
                    <a:pt x="2117" y="1547"/>
                    <a:pt x="1870" y="1749"/>
                  </a:cubicBezTo>
                  <a:cubicBezTo>
                    <a:pt x="1628" y="1954"/>
                    <a:pt x="1345" y="2109"/>
                    <a:pt x="1036" y="2190"/>
                  </a:cubicBezTo>
                  <a:cubicBezTo>
                    <a:pt x="882" y="2232"/>
                    <a:pt x="722" y="2252"/>
                    <a:pt x="564" y="2260"/>
                  </a:cubicBezTo>
                  <a:cubicBezTo>
                    <a:pt x="549" y="2261"/>
                    <a:pt x="533" y="2261"/>
                    <a:pt x="518" y="2261"/>
                  </a:cubicBezTo>
                  <a:cubicBezTo>
                    <a:pt x="398" y="2261"/>
                    <a:pt x="278" y="2252"/>
                    <a:pt x="163" y="2233"/>
                  </a:cubicBezTo>
                  <a:lnTo>
                    <a:pt x="163" y="2233"/>
                  </a:lnTo>
                  <a:cubicBezTo>
                    <a:pt x="211" y="2195"/>
                    <a:pt x="259" y="2159"/>
                    <a:pt x="306" y="2120"/>
                  </a:cubicBezTo>
                  <a:cubicBezTo>
                    <a:pt x="368" y="2064"/>
                    <a:pt x="435" y="2002"/>
                    <a:pt x="497" y="1943"/>
                  </a:cubicBezTo>
                  <a:cubicBezTo>
                    <a:pt x="629" y="1825"/>
                    <a:pt x="744" y="1693"/>
                    <a:pt x="859" y="1564"/>
                  </a:cubicBezTo>
                  <a:cubicBezTo>
                    <a:pt x="971" y="1435"/>
                    <a:pt x="1081" y="1295"/>
                    <a:pt x="1179" y="1154"/>
                  </a:cubicBezTo>
                  <a:cubicBezTo>
                    <a:pt x="1277" y="1011"/>
                    <a:pt x="1367" y="862"/>
                    <a:pt x="1446" y="708"/>
                  </a:cubicBezTo>
                  <a:lnTo>
                    <a:pt x="1446" y="708"/>
                  </a:lnTo>
                  <a:cubicBezTo>
                    <a:pt x="1362" y="859"/>
                    <a:pt x="1263" y="1003"/>
                    <a:pt x="1168" y="1137"/>
                  </a:cubicBezTo>
                  <a:cubicBezTo>
                    <a:pt x="1064" y="1272"/>
                    <a:pt x="955" y="1407"/>
                    <a:pt x="834" y="1533"/>
                  </a:cubicBezTo>
                  <a:cubicBezTo>
                    <a:pt x="719" y="1660"/>
                    <a:pt x="595" y="1783"/>
                    <a:pt x="466" y="1895"/>
                  </a:cubicBezTo>
                  <a:cubicBezTo>
                    <a:pt x="337" y="2010"/>
                    <a:pt x="199" y="2114"/>
                    <a:pt x="62" y="2218"/>
                  </a:cubicBezTo>
                  <a:lnTo>
                    <a:pt x="0" y="2263"/>
                  </a:lnTo>
                  <a:lnTo>
                    <a:pt x="73" y="2283"/>
                  </a:lnTo>
                  <a:cubicBezTo>
                    <a:pt x="239" y="2325"/>
                    <a:pt x="404" y="2339"/>
                    <a:pt x="567" y="2339"/>
                  </a:cubicBezTo>
                  <a:cubicBezTo>
                    <a:pt x="736" y="2339"/>
                    <a:pt x="901" y="2319"/>
                    <a:pt x="1064" y="2280"/>
                  </a:cubicBezTo>
                  <a:cubicBezTo>
                    <a:pt x="1390" y="2204"/>
                    <a:pt x="1690" y="2044"/>
                    <a:pt x="1951" y="1839"/>
                  </a:cubicBezTo>
                  <a:cubicBezTo>
                    <a:pt x="2209" y="1631"/>
                    <a:pt x="2426" y="1368"/>
                    <a:pt x="2600" y="1090"/>
                  </a:cubicBezTo>
                  <a:cubicBezTo>
                    <a:pt x="2746" y="860"/>
                    <a:pt x="2865" y="618"/>
                    <a:pt x="2965" y="369"/>
                  </a:cubicBezTo>
                  <a:lnTo>
                    <a:pt x="2965" y="369"/>
                  </a:lnTo>
                  <a:cubicBezTo>
                    <a:pt x="2995" y="455"/>
                    <a:pt x="3022" y="543"/>
                    <a:pt x="3046" y="632"/>
                  </a:cubicBezTo>
                  <a:cubicBezTo>
                    <a:pt x="3085" y="778"/>
                    <a:pt x="3113" y="927"/>
                    <a:pt x="3130" y="1073"/>
                  </a:cubicBezTo>
                  <a:cubicBezTo>
                    <a:pt x="3147" y="1224"/>
                    <a:pt x="3147" y="1370"/>
                    <a:pt x="3136" y="1519"/>
                  </a:cubicBezTo>
                  <a:cubicBezTo>
                    <a:pt x="3122" y="1665"/>
                    <a:pt x="3088" y="1811"/>
                    <a:pt x="3038" y="1946"/>
                  </a:cubicBezTo>
                  <a:lnTo>
                    <a:pt x="2995" y="2067"/>
                  </a:lnTo>
                  <a:lnTo>
                    <a:pt x="3116" y="2041"/>
                  </a:lnTo>
                  <a:cubicBezTo>
                    <a:pt x="3127" y="2041"/>
                    <a:pt x="3136" y="2039"/>
                    <a:pt x="3147" y="2036"/>
                  </a:cubicBezTo>
                  <a:cubicBezTo>
                    <a:pt x="3156" y="2030"/>
                    <a:pt x="3164" y="2027"/>
                    <a:pt x="3175" y="2024"/>
                  </a:cubicBezTo>
                  <a:cubicBezTo>
                    <a:pt x="3192" y="2016"/>
                    <a:pt x="3214" y="2010"/>
                    <a:pt x="3231" y="2002"/>
                  </a:cubicBezTo>
                  <a:cubicBezTo>
                    <a:pt x="3271" y="1988"/>
                    <a:pt x="3304" y="1968"/>
                    <a:pt x="3341" y="1951"/>
                  </a:cubicBezTo>
                  <a:cubicBezTo>
                    <a:pt x="3374" y="1929"/>
                    <a:pt x="3411" y="1912"/>
                    <a:pt x="3442" y="1887"/>
                  </a:cubicBezTo>
                  <a:lnTo>
                    <a:pt x="3492" y="1853"/>
                  </a:lnTo>
                  <a:cubicBezTo>
                    <a:pt x="3506" y="1839"/>
                    <a:pt x="3523" y="1828"/>
                    <a:pt x="3537" y="1814"/>
                  </a:cubicBezTo>
                  <a:cubicBezTo>
                    <a:pt x="3661" y="1707"/>
                    <a:pt x="3759" y="1581"/>
                    <a:pt x="3835" y="1441"/>
                  </a:cubicBezTo>
                  <a:lnTo>
                    <a:pt x="3888" y="1334"/>
                  </a:lnTo>
                  <a:cubicBezTo>
                    <a:pt x="3894" y="1314"/>
                    <a:pt x="3902" y="1295"/>
                    <a:pt x="3908" y="1278"/>
                  </a:cubicBezTo>
                  <a:lnTo>
                    <a:pt x="3930" y="1222"/>
                  </a:lnTo>
                  <a:cubicBezTo>
                    <a:pt x="3961" y="1146"/>
                    <a:pt x="3972" y="1070"/>
                    <a:pt x="3992" y="991"/>
                  </a:cubicBezTo>
                  <a:lnTo>
                    <a:pt x="4001" y="963"/>
                  </a:lnTo>
                  <a:lnTo>
                    <a:pt x="4003" y="935"/>
                  </a:lnTo>
                  <a:lnTo>
                    <a:pt x="4012" y="876"/>
                  </a:lnTo>
                  <a:lnTo>
                    <a:pt x="4024" y="780"/>
                  </a:lnTo>
                  <a:lnTo>
                    <a:pt x="4024" y="780"/>
                  </a:lnTo>
                  <a:cubicBezTo>
                    <a:pt x="4083" y="890"/>
                    <a:pt x="4148" y="995"/>
                    <a:pt x="4217" y="1098"/>
                  </a:cubicBezTo>
                  <a:cubicBezTo>
                    <a:pt x="4335" y="1269"/>
                    <a:pt x="4464" y="1432"/>
                    <a:pt x="4610" y="1578"/>
                  </a:cubicBezTo>
                  <a:cubicBezTo>
                    <a:pt x="4758" y="1727"/>
                    <a:pt x="4924" y="1859"/>
                    <a:pt x="5101" y="1966"/>
                  </a:cubicBezTo>
                  <a:cubicBezTo>
                    <a:pt x="5191" y="2016"/>
                    <a:pt x="5283" y="2064"/>
                    <a:pt x="5382" y="2100"/>
                  </a:cubicBezTo>
                  <a:cubicBezTo>
                    <a:pt x="5429" y="2120"/>
                    <a:pt x="5480" y="2134"/>
                    <a:pt x="5530" y="2151"/>
                  </a:cubicBezTo>
                  <a:lnTo>
                    <a:pt x="5676" y="2193"/>
                  </a:lnTo>
                  <a:cubicBezTo>
                    <a:pt x="5873" y="2249"/>
                    <a:pt x="6075" y="2297"/>
                    <a:pt x="6272" y="2350"/>
                  </a:cubicBezTo>
                  <a:cubicBezTo>
                    <a:pt x="6468" y="2403"/>
                    <a:pt x="6667" y="2457"/>
                    <a:pt x="6861" y="2516"/>
                  </a:cubicBezTo>
                  <a:cubicBezTo>
                    <a:pt x="7058" y="2578"/>
                    <a:pt x="7249" y="2642"/>
                    <a:pt x="7428" y="2738"/>
                  </a:cubicBezTo>
                  <a:cubicBezTo>
                    <a:pt x="7515" y="2782"/>
                    <a:pt x="7605" y="2839"/>
                    <a:pt x="7678" y="2906"/>
                  </a:cubicBezTo>
                  <a:cubicBezTo>
                    <a:pt x="7717" y="2940"/>
                    <a:pt x="7748" y="2979"/>
                    <a:pt x="7776" y="3021"/>
                  </a:cubicBezTo>
                  <a:cubicBezTo>
                    <a:pt x="7802" y="3063"/>
                    <a:pt x="7818" y="3111"/>
                    <a:pt x="7830" y="3161"/>
                  </a:cubicBezTo>
                  <a:cubicBezTo>
                    <a:pt x="7821" y="3111"/>
                    <a:pt x="7807" y="3063"/>
                    <a:pt x="7782" y="3018"/>
                  </a:cubicBezTo>
                  <a:cubicBezTo>
                    <a:pt x="7760" y="2971"/>
                    <a:pt x="7726" y="2934"/>
                    <a:pt x="7692" y="2895"/>
                  </a:cubicBezTo>
                  <a:cubicBezTo>
                    <a:pt x="7619" y="2822"/>
                    <a:pt x="7529" y="2760"/>
                    <a:pt x="7442" y="2712"/>
                  </a:cubicBezTo>
                  <a:cubicBezTo>
                    <a:pt x="7263" y="2611"/>
                    <a:pt x="7072" y="2535"/>
                    <a:pt x="6878" y="2471"/>
                  </a:cubicBezTo>
                  <a:cubicBezTo>
                    <a:pt x="6491" y="2336"/>
                    <a:pt x="6095" y="2232"/>
                    <a:pt x="5705" y="2111"/>
                  </a:cubicBezTo>
                  <a:lnTo>
                    <a:pt x="5559" y="2067"/>
                  </a:lnTo>
                  <a:cubicBezTo>
                    <a:pt x="5508" y="2050"/>
                    <a:pt x="5463" y="2036"/>
                    <a:pt x="5418" y="2013"/>
                  </a:cubicBezTo>
                  <a:cubicBezTo>
                    <a:pt x="5323" y="1974"/>
                    <a:pt x="5236" y="1929"/>
                    <a:pt x="5152" y="1876"/>
                  </a:cubicBezTo>
                  <a:cubicBezTo>
                    <a:pt x="4980" y="1772"/>
                    <a:pt x="4829" y="1643"/>
                    <a:pt x="4688" y="1497"/>
                  </a:cubicBezTo>
                  <a:cubicBezTo>
                    <a:pt x="4551" y="1354"/>
                    <a:pt x="4427" y="1196"/>
                    <a:pt x="4315" y="1028"/>
                  </a:cubicBezTo>
                  <a:cubicBezTo>
                    <a:pt x="4208" y="859"/>
                    <a:pt x="4104" y="680"/>
                    <a:pt x="4029" y="500"/>
                  </a:cubicBezTo>
                  <a:lnTo>
                    <a:pt x="3919" y="253"/>
                  </a:lnTo>
                  <a:lnTo>
                    <a:pt x="3905" y="525"/>
                  </a:lnTo>
                  <a:lnTo>
                    <a:pt x="3894" y="747"/>
                  </a:lnTo>
                  <a:lnTo>
                    <a:pt x="3877" y="857"/>
                  </a:lnTo>
                  <a:lnTo>
                    <a:pt x="3871" y="907"/>
                  </a:lnTo>
                  <a:lnTo>
                    <a:pt x="3866" y="935"/>
                  </a:lnTo>
                  <a:lnTo>
                    <a:pt x="3860" y="963"/>
                  </a:lnTo>
                  <a:cubicBezTo>
                    <a:pt x="3843" y="1033"/>
                    <a:pt x="3829" y="1109"/>
                    <a:pt x="3801" y="1174"/>
                  </a:cubicBezTo>
                  <a:lnTo>
                    <a:pt x="3782" y="1227"/>
                  </a:lnTo>
                  <a:cubicBezTo>
                    <a:pt x="3776" y="1244"/>
                    <a:pt x="3773" y="1264"/>
                    <a:pt x="3762" y="1278"/>
                  </a:cubicBezTo>
                  <a:lnTo>
                    <a:pt x="3711" y="1376"/>
                  </a:lnTo>
                  <a:cubicBezTo>
                    <a:pt x="3641" y="1502"/>
                    <a:pt x="3551" y="1615"/>
                    <a:pt x="3442" y="1704"/>
                  </a:cubicBezTo>
                  <a:cubicBezTo>
                    <a:pt x="3428" y="1718"/>
                    <a:pt x="3414" y="1730"/>
                    <a:pt x="3400" y="1741"/>
                  </a:cubicBezTo>
                  <a:lnTo>
                    <a:pt x="3358" y="1772"/>
                  </a:lnTo>
                  <a:cubicBezTo>
                    <a:pt x="3330" y="1791"/>
                    <a:pt x="3299" y="1811"/>
                    <a:pt x="3268" y="1828"/>
                  </a:cubicBezTo>
                  <a:cubicBezTo>
                    <a:pt x="3244" y="1840"/>
                    <a:pt x="3222" y="1851"/>
                    <a:pt x="3201" y="1861"/>
                  </a:cubicBezTo>
                  <a:lnTo>
                    <a:pt x="3201" y="1861"/>
                  </a:lnTo>
                  <a:cubicBezTo>
                    <a:pt x="3232" y="1753"/>
                    <a:pt x="3252" y="1643"/>
                    <a:pt x="3262" y="1533"/>
                  </a:cubicBezTo>
                  <a:cubicBezTo>
                    <a:pt x="3276" y="1376"/>
                    <a:pt x="3273" y="1213"/>
                    <a:pt x="3257" y="1059"/>
                  </a:cubicBezTo>
                  <a:cubicBezTo>
                    <a:pt x="3240" y="904"/>
                    <a:pt x="3212" y="750"/>
                    <a:pt x="3170" y="598"/>
                  </a:cubicBezTo>
                  <a:cubicBezTo>
                    <a:pt x="3127" y="450"/>
                    <a:pt x="3077" y="301"/>
                    <a:pt x="3015" y="155"/>
                  </a:cubicBezTo>
                  <a:lnTo>
                    <a:pt x="2948" y="0"/>
                  </a:lnTo>
                  <a:close/>
                </a:path>
              </a:pathLst>
            </a:custGeom>
            <a:solidFill>
              <a:srgbClr val="FFFFFF">
                <a:alpha val="16750"/>
              </a:srgbClr>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8" name="Google Shape;3787;p60"/>
            <p:cNvSpPr/>
            <p:nvPr/>
          </p:nvSpPr>
          <p:spPr>
            <a:xfrm>
              <a:off x="1899848" y="1651520"/>
              <a:ext cx="100867" cy="161493"/>
            </a:xfrm>
            <a:custGeom>
              <a:avLst/>
              <a:gdLst/>
              <a:ahLst/>
              <a:cxnLst/>
              <a:rect l="l" t="t" r="r" b="b"/>
              <a:pathLst>
                <a:path w="1707" h="2733" extrusionOk="0">
                  <a:moveTo>
                    <a:pt x="201" y="1"/>
                  </a:moveTo>
                  <a:cubicBezTo>
                    <a:pt x="161" y="1"/>
                    <a:pt x="121" y="2"/>
                    <a:pt x="82" y="4"/>
                  </a:cubicBezTo>
                  <a:cubicBezTo>
                    <a:pt x="1693" y="327"/>
                    <a:pt x="1707" y="2500"/>
                    <a:pt x="0" y="2727"/>
                  </a:cubicBezTo>
                  <a:cubicBezTo>
                    <a:pt x="40" y="2730"/>
                    <a:pt x="80" y="2732"/>
                    <a:pt x="120" y="2732"/>
                  </a:cubicBezTo>
                  <a:cubicBezTo>
                    <a:pt x="790" y="2732"/>
                    <a:pt x="1402" y="2290"/>
                    <a:pt x="1522" y="1593"/>
                  </a:cubicBezTo>
                  <a:cubicBezTo>
                    <a:pt x="1640" y="886"/>
                    <a:pt x="1131" y="100"/>
                    <a:pt x="393" y="13"/>
                  </a:cubicBezTo>
                  <a:cubicBezTo>
                    <a:pt x="329" y="4"/>
                    <a:pt x="265" y="1"/>
                    <a:pt x="201"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49" name="Google Shape;3788;p60"/>
            <p:cNvSpPr/>
            <p:nvPr/>
          </p:nvSpPr>
          <p:spPr>
            <a:xfrm>
              <a:off x="1822383" y="1651579"/>
              <a:ext cx="178334" cy="160961"/>
            </a:xfrm>
            <a:custGeom>
              <a:avLst/>
              <a:gdLst/>
              <a:ahLst/>
              <a:cxnLst/>
              <a:rect l="l" t="t" r="r" b="b"/>
              <a:pathLst>
                <a:path w="3018" h="2724" extrusionOk="0">
                  <a:moveTo>
                    <a:pt x="1393" y="0"/>
                  </a:moveTo>
                  <a:cubicBezTo>
                    <a:pt x="775" y="54"/>
                    <a:pt x="230" y="480"/>
                    <a:pt x="118" y="1135"/>
                  </a:cubicBezTo>
                  <a:cubicBezTo>
                    <a:pt x="0" y="1842"/>
                    <a:pt x="508" y="2628"/>
                    <a:pt x="1247" y="2718"/>
                  </a:cubicBezTo>
                  <a:cubicBezTo>
                    <a:pt x="1266" y="2721"/>
                    <a:pt x="1291" y="2721"/>
                    <a:pt x="1311" y="2724"/>
                  </a:cubicBezTo>
                  <a:cubicBezTo>
                    <a:pt x="3018" y="2496"/>
                    <a:pt x="3001" y="323"/>
                    <a:pt x="1393"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50" name="Google Shape;3789;p60"/>
            <p:cNvSpPr/>
            <p:nvPr/>
          </p:nvSpPr>
          <p:spPr>
            <a:xfrm>
              <a:off x="2163914" y="1651520"/>
              <a:ext cx="100748" cy="161493"/>
            </a:xfrm>
            <a:custGeom>
              <a:avLst/>
              <a:gdLst/>
              <a:ahLst/>
              <a:cxnLst/>
              <a:rect l="l" t="t" r="r" b="b"/>
              <a:pathLst>
                <a:path w="1705" h="2733" extrusionOk="0">
                  <a:moveTo>
                    <a:pt x="200" y="1"/>
                  </a:moveTo>
                  <a:cubicBezTo>
                    <a:pt x="159" y="1"/>
                    <a:pt x="119" y="2"/>
                    <a:pt x="79" y="4"/>
                  </a:cubicBezTo>
                  <a:cubicBezTo>
                    <a:pt x="1688" y="327"/>
                    <a:pt x="1704" y="2500"/>
                    <a:pt x="0" y="2727"/>
                  </a:cubicBezTo>
                  <a:cubicBezTo>
                    <a:pt x="40" y="2730"/>
                    <a:pt x="80" y="2732"/>
                    <a:pt x="120" y="2732"/>
                  </a:cubicBezTo>
                  <a:cubicBezTo>
                    <a:pt x="790" y="2732"/>
                    <a:pt x="1400" y="2290"/>
                    <a:pt x="1519" y="1593"/>
                  </a:cubicBezTo>
                  <a:cubicBezTo>
                    <a:pt x="1637" y="886"/>
                    <a:pt x="1129" y="100"/>
                    <a:pt x="393" y="13"/>
                  </a:cubicBezTo>
                  <a:cubicBezTo>
                    <a:pt x="328" y="4"/>
                    <a:pt x="264" y="1"/>
                    <a:pt x="200"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51" name="Google Shape;3790;p60"/>
            <p:cNvSpPr/>
            <p:nvPr/>
          </p:nvSpPr>
          <p:spPr>
            <a:xfrm>
              <a:off x="2086272" y="1651579"/>
              <a:ext cx="178393" cy="160961"/>
            </a:xfrm>
            <a:custGeom>
              <a:avLst/>
              <a:gdLst/>
              <a:ahLst/>
              <a:cxnLst/>
              <a:rect l="l" t="t" r="r" b="b"/>
              <a:pathLst>
                <a:path w="3019" h="2724" extrusionOk="0">
                  <a:moveTo>
                    <a:pt x="1393" y="0"/>
                  </a:moveTo>
                  <a:lnTo>
                    <a:pt x="1393" y="0"/>
                  </a:lnTo>
                  <a:cubicBezTo>
                    <a:pt x="773" y="54"/>
                    <a:pt x="228" y="480"/>
                    <a:pt x="121" y="1135"/>
                  </a:cubicBezTo>
                  <a:cubicBezTo>
                    <a:pt x="1" y="1842"/>
                    <a:pt x="509" y="2628"/>
                    <a:pt x="1247" y="2718"/>
                  </a:cubicBezTo>
                  <a:cubicBezTo>
                    <a:pt x="1267" y="2721"/>
                    <a:pt x="1292" y="2721"/>
                    <a:pt x="1314" y="2724"/>
                  </a:cubicBezTo>
                  <a:cubicBezTo>
                    <a:pt x="3018" y="2496"/>
                    <a:pt x="3002" y="323"/>
                    <a:pt x="1393"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52" name="Google Shape;3791;p60"/>
            <p:cNvSpPr/>
            <p:nvPr/>
          </p:nvSpPr>
          <p:spPr>
            <a:xfrm>
              <a:off x="1751182" y="1799831"/>
              <a:ext cx="113866" cy="105535"/>
            </a:xfrm>
            <a:custGeom>
              <a:avLst/>
              <a:gdLst/>
              <a:ahLst/>
              <a:cxnLst/>
              <a:rect l="l" t="t" r="r" b="b"/>
              <a:pathLst>
                <a:path w="1927" h="1786" extrusionOk="0">
                  <a:moveTo>
                    <a:pt x="980" y="1"/>
                  </a:moveTo>
                  <a:cubicBezTo>
                    <a:pt x="580" y="1"/>
                    <a:pt x="178" y="273"/>
                    <a:pt x="96" y="681"/>
                  </a:cubicBezTo>
                  <a:cubicBezTo>
                    <a:pt x="1" y="1155"/>
                    <a:pt x="265" y="1643"/>
                    <a:pt x="753" y="1761"/>
                  </a:cubicBezTo>
                  <a:cubicBezTo>
                    <a:pt x="818" y="1778"/>
                    <a:pt x="885" y="1785"/>
                    <a:pt x="952" y="1785"/>
                  </a:cubicBezTo>
                  <a:cubicBezTo>
                    <a:pt x="1349" y="1785"/>
                    <a:pt x="1752" y="1511"/>
                    <a:pt x="1834" y="1107"/>
                  </a:cubicBezTo>
                  <a:cubicBezTo>
                    <a:pt x="1927" y="633"/>
                    <a:pt x="1665" y="144"/>
                    <a:pt x="1177" y="24"/>
                  </a:cubicBezTo>
                  <a:cubicBezTo>
                    <a:pt x="1113" y="8"/>
                    <a:pt x="1046" y="1"/>
                    <a:pt x="980"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53" name="Google Shape;3792;p60"/>
            <p:cNvSpPr/>
            <p:nvPr/>
          </p:nvSpPr>
          <p:spPr>
            <a:xfrm>
              <a:off x="2205512" y="1799122"/>
              <a:ext cx="113866" cy="105417"/>
            </a:xfrm>
            <a:custGeom>
              <a:avLst/>
              <a:gdLst/>
              <a:ahLst/>
              <a:cxnLst/>
              <a:rect l="l" t="t" r="r" b="b"/>
              <a:pathLst>
                <a:path w="1927" h="1784" extrusionOk="0">
                  <a:moveTo>
                    <a:pt x="978" y="1"/>
                  </a:moveTo>
                  <a:cubicBezTo>
                    <a:pt x="578" y="1"/>
                    <a:pt x="176" y="275"/>
                    <a:pt x="96" y="679"/>
                  </a:cubicBezTo>
                  <a:cubicBezTo>
                    <a:pt x="1" y="1156"/>
                    <a:pt x="265" y="1641"/>
                    <a:pt x="751" y="1759"/>
                  </a:cubicBezTo>
                  <a:cubicBezTo>
                    <a:pt x="816" y="1775"/>
                    <a:pt x="883" y="1783"/>
                    <a:pt x="950" y="1783"/>
                  </a:cubicBezTo>
                  <a:cubicBezTo>
                    <a:pt x="1350" y="1783"/>
                    <a:pt x="1752" y="1509"/>
                    <a:pt x="1831" y="1105"/>
                  </a:cubicBezTo>
                  <a:cubicBezTo>
                    <a:pt x="1927" y="631"/>
                    <a:pt x="1663" y="142"/>
                    <a:pt x="1177" y="24"/>
                  </a:cubicBezTo>
                  <a:cubicBezTo>
                    <a:pt x="1112" y="8"/>
                    <a:pt x="1045" y="1"/>
                    <a:pt x="978"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54" name="Google Shape;3793;p60"/>
            <p:cNvSpPr/>
            <p:nvPr/>
          </p:nvSpPr>
          <p:spPr>
            <a:xfrm>
              <a:off x="1982217" y="1797645"/>
              <a:ext cx="114989" cy="47981"/>
            </a:xfrm>
            <a:custGeom>
              <a:avLst/>
              <a:gdLst/>
              <a:ahLst/>
              <a:cxnLst/>
              <a:rect l="l" t="t" r="r" b="b"/>
              <a:pathLst>
                <a:path w="1946" h="812" extrusionOk="0">
                  <a:moveTo>
                    <a:pt x="975" y="1"/>
                  </a:moveTo>
                  <a:cubicBezTo>
                    <a:pt x="575" y="1"/>
                    <a:pt x="256" y="285"/>
                    <a:pt x="55" y="605"/>
                  </a:cubicBezTo>
                  <a:cubicBezTo>
                    <a:pt x="0" y="692"/>
                    <a:pt x="78" y="785"/>
                    <a:pt x="154" y="785"/>
                  </a:cubicBezTo>
                  <a:cubicBezTo>
                    <a:pt x="184" y="785"/>
                    <a:pt x="213" y="771"/>
                    <a:pt x="234" y="737"/>
                  </a:cubicBezTo>
                  <a:cubicBezTo>
                    <a:pt x="395" y="484"/>
                    <a:pt x="646" y="223"/>
                    <a:pt x="963" y="223"/>
                  </a:cubicBezTo>
                  <a:cubicBezTo>
                    <a:pt x="973" y="223"/>
                    <a:pt x="982" y="223"/>
                    <a:pt x="992" y="223"/>
                  </a:cubicBezTo>
                  <a:cubicBezTo>
                    <a:pt x="1310" y="240"/>
                    <a:pt x="1548" y="490"/>
                    <a:pt x="1694" y="751"/>
                  </a:cubicBezTo>
                  <a:cubicBezTo>
                    <a:pt x="1718" y="794"/>
                    <a:pt x="1757" y="811"/>
                    <a:pt x="1795" y="811"/>
                  </a:cubicBezTo>
                  <a:cubicBezTo>
                    <a:pt x="1871" y="811"/>
                    <a:pt x="1946" y="742"/>
                    <a:pt x="1899" y="659"/>
                  </a:cubicBezTo>
                  <a:cubicBezTo>
                    <a:pt x="1717" y="330"/>
                    <a:pt x="1413" y="21"/>
                    <a:pt x="1015" y="2"/>
                  </a:cubicBezTo>
                  <a:cubicBezTo>
                    <a:pt x="1001" y="1"/>
                    <a:pt x="988" y="1"/>
                    <a:pt x="975"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55" name="Google Shape;3794;p60"/>
            <p:cNvSpPr/>
            <p:nvPr/>
          </p:nvSpPr>
          <p:spPr>
            <a:xfrm>
              <a:off x="1911075" y="1874342"/>
              <a:ext cx="259878" cy="42604"/>
            </a:xfrm>
            <a:custGeom>
              <a:avLst/>
              <a:gdLst/>
              <a:ahLst/>
              <a:cxnLst/>
              <a:rect l="l" t="t" r="r" b="b"/>
              <a:pathLst>
                <a:path w="4398" h="721" extrusionOk="0">
                  <a:moveTo>
                    <a:pt x="4238" y="0"/>
                  </a:moveTo>
                  <a:cubicBezTo>
                    <a:pt x="4220" y="0"/>
                    <a:pt x="4200" y="5"/>
                    <a:pt x="4181" y="18"/>
                  </a:cubicBezTo>
                  <a:cubicBezTo>
                    <a:pt x="3606" y="359"/>
                    <a:pt x="2968" y="500"/>
                    <a:pt x="2321" y="500"/>
                  </a:cubicBezTo>
                  <a:cubicBezTo>
                    <a:pt x="1607" y="500"/>
                    <a:pt x="883" y="328"/>
                    <a:pt x="226" y="62"/>
                  </a:cubicBezTo>
                  <a:cubicBezTo>
                    <a:pt x="210" y="56"/>
                    <a:pt x="194" y="52"/>
                    <a:pt x="179" y="52"/>
                  </a:cubicBezTo>
                  <a:cubicBezTo>
                    <a:pt x="73" y="52"/>
                    <a:pt x="0" y="209"/>
                    <a:pt x="116" y="256"/>
                  </a:cubicBezTo>
                  <a:cubicBezTo>
                    <a:pt x="814" y="537"/>
                    <a:pt x="1577" y="721"/>
                    <a:pt x="2330" y="721"/>
                  </a:cubicBezTo>
                  <a:cubicBezTo>
                    <a:pt x="3012" y="721"/>
                    <a:pt x="3686" y="570"/>
                    <a:pt x="4296" y="206"/>
                  </a:cubicBezTo>
                  <a:cubicBezTo>
                    <a:pt x="4398" y="144"/>
                    <a:pt x="4333" y="0"/>
                    <a:pt x="4238"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56" name="Google Shape;3795;p60"/>
            <p:cNvSpPr/>
            <p:nvPr/>
          </p:nvSpPr>
          <p:spPr>
            <a:xfrm>
              <a:off x="2117766" y="1600526"/>
              <a:ext cx="127103" cy="29545"/>
            </a:xfrm>
            <a:custGeom>
              <a:avLst/>
              <a:gdLst/>
              <a:ahLst/>
              <a:cxnLst/>
              <a:rect l="l" t="t" r="r" b="b"/>
              <a:pathLst>
                <a:path w="2151" h="500" extrusionOk="0">
                  <a:moveTo>
                    <a:pt x="1072" y="0"/>
                  </a:moveTo>
                  <a:cubicBezTo>
                    <a:pt x="745" y="0"/>
                    <a:pt x="414" y="82"/>
                    <a:pt x="113" y="222"/>
                  </a:cubicBezTo>
                  <a:cubicBezTo>
                    <a:pt x="1" y="278"/>
                    <a:pt x="61" y="438"/>
                    <a:pt x="163" y="438"/>
                  </a:cubicBezTo>
                  <a:cubicBezTo>
                    <a:pt x="178" y="438"/>
                    <a:pt x="195" y="435"/>
                    <a:pt x="211" y="426"/>
                  </a:cubicBezTo>
                  <a:cubicBezTo>
                    <a:pt x="484" y="298"/>
                    <a:pt x="783" y="222"/>
                    <a:pt x="1077" y="222"/>
                  </a:cubicBezTo>
                  <a:cubicBezTo>
                    <a:pt x="1375" y="222"/>
                    <a:pt x="1667" y="299"/>
                    <a:pt x="1924" y="480"/>
                  </a:cubicBezTo>
                  <a:cubicBezTo>
                    <a:pt x="1945" y="493"/>
                    <a:pt x="1965" y="499"/>
                    <a:pt x="1985" y="499"/>
                  </a:cubicBezTo>
                  <a:cubicBezTo>
                    <a:pt x="2081" y="499"/>
                    <a:pt x="2150" y="363"/>
                    <a:pt x="2050" y="297"/>
                  </a:cubicBezTo>
                  <a:cubicBezTo>
                    <a:pt x="1754" y="90"/>
                    <a:pt x="1415" y="0"/>
                    <a:pt x="1072" y="0"/>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57" name="Google Shape;3796;p60"/>
            <p:cNvSpPr/>
            <p:nvPr/>
          </p:nvSpPr>
          <p:spPr>
            <a:xfrm>
              <a:off x="1847614" y="1606790"/>
              <a:ext cx="130234" cy="33918"/>
            </a:xfrm>
            <a:custGeom>
              <a:avLst/>
              <a:gdLst/>
              <a:ahLst/>
              <a:cxnLst/>
              <a:rect l="l" t="t" r="r" b="b"/>
              <a:pathLst>
                <a:path w="2204" h="574" extrusionOk="0">
                  <a:moveTo>
                    <a:pt x="1161" y="1"/>
                  </a:moveTo>
                  <a:cubicBezTo>
                    <a:pt x="1130" y="1"/>
                    <a:pt x="1100" y="2"/>
                    <a:pt x="1069" y="3"/>
                  </a:cubicBezTo>
                  <a:cubicBezTo>
                    <a:pt x="716" y="26"/>
                    <a:pt x="387" y="160"/>
                    <a:pt x="98" y="363"/>
                  </a:cubicBezTo>
                  <a:cubicBezTo>
                    <a:pt x="0" y="432"/>
                    <a:pt x="63" y="573"/>
                    <a:pt x="156" y="573"/>
                  </a:cubicBezTo>
                  <a:cubicBezTo>
                    <a:pt x="175" y="573"/>
                    <a:pt x="195" y="567"/>
                    <a:pt x="216" y="553"/>
                  </a:cubicBezTo>
                  <a:cubicBezTo>
                    <a:pt x="471" y="377"/>
                    <a:pt x="763" y="245"/>
                    <a:pt x="1078" y="228"/>
                  </a:cubicBezTo>
                  <a:cubicBezTo>
                    <a:pt x="1105" y="226"/>
                    <a:pt x="1132" y="226"/>
                    <a:pt x="1159" y="226"/>
                  </a:cubicBezTo>
                  <a:cubicBezTo>
                    <a:pt x="1447" y="226"/>
                    <a:pt x="1722" y="306"/>
                    <a:pt x="1982" y="424"/>
                  </a:cubicBezTo>
                  <a:cubicBezTo>
                    <a:pt x="1999" y="432"/>
                    <a:pt x="2016" y="436"/>
                    <a:pt x="2032" y="436"/>
                  </a:cubicBezTo>
                  <a:cubicBezTo>
                    <a:pt x="2138" y="436"/>
                    <a:pt x="2203" y="284"/>
                    <a:pt x="2091" y="228"/>
                  </a:cubicBezTo>
                  <a:cubicBezTo>
                    <a:pt x="1799" y="94"/>
                    <a:pt x="1485" y="1"/>
                    <a:pt x="1161"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nvGrpSpPr>
            <p:cNvPr id="4058" name="Google Shape;3797;p60"/>
            <p:cNvGrpSpPr/>
            <p:nvPr/>
          </p:nvGrpSpPr>
          <p:grpSpPr>
            <a:xfrm>
              <a:off x="1711384" y="1559076"/>
              <a:ext cx="656667" cy="315068"/>
              <a:chOff x="1711534" y="1552901"/>
              <a:chExt cx="656667" cy="315068"/>
            </a:xfrm>
          </p:grpSpPr>
          <p:sp>
            <p:nvSpPr>
              <p:cNvPr id="84" name="Google Shape;3798;p60"/>
              <p:cNvSpPr/>
              <p:nvPr/>
            </p:nvSpPr>
            <p:spPr>
              <a:xfrm>
                <a:off x="1724651" y="1582918"/>
                <a:ext cx="237955" cy="226610"/>
              </a:xfrm>
              <a:custGeom>
                <a:avLst/>
                <a:gdLst/>
                <a:ahLst/>
                <a:cxnLst/>
                <a:rect l="l" t="t" r="r" b="b"/>
                <a:pathLst>
                  <a:path w="4027" h="3835" extrusionOk="0">
                    <a:moveTo>
                      <a:pt x="3041" y="0"/>
                    </a:moveTo>
                    <a:lnTo>
                      <a:pt x="1" y="2810"/>
                    </a:lnTo>
                    <a:cubicBezTo>
                      <a:pt x="85" y="3198"/>
                      <a:pt x="262" y="3546"/>
                      <a:pt x="503" y="3835"/>
                    </a:cubicBezTo>
                    <a:cubicBezTo>
                      <a:pt x="1418" y="3012"/>
                      <a:pt x="3055" y="1488"/>
                      <a:pt x="4026" y="579"/>
                    </a:cubicBezTo>
                    <a:cubicBezTo>
                      <a:pt x="3751" y="312"/>
                      <a:pt x="3414" y="112"/>
                      <a:pt x="3041"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5" name="Google Shape;3799;p60"/>
              <p:cNvSpPr/>
              <p:nvPr/>
            </p:nvSpPr>
            <p:spPr>
              <a:xfrm>
                <a:off x="2077822" y="1567141"/>
                <a:ext cx="237955" cy="226847"/>
              </a:xfrm>
              <a:custGeom>
                <a:avLst/>
                <a:gdLst/>
                <a:ahLst/>
                <a:cxnLst/>
                <a:rect l="l" t="t" r="r" b="b"/>
                <a:pathLst>
                  <a:path w="4027" h="3839" extrusionOk="0">
                    <a:moveTo>
                      <a:pt x="3038" y="0"/>
                    </a:moveTo>
                    <a:lnTo>
                      <a:pt x="0" y="2811"/>
                    </a:lnTo>
                    <a:cubicBezTo>
                      <a:pt x="85" y="3195"/>
                      <a:pt x="259" y="3546"/>
                      <a:pt x="503" y="3838"/>
                    </a:cubicBezTo>
                    <a:cubicBezTo>
                      <a:pt x="1418" y="3013"/>
                      <a:pt x="3052" y="1488"/>
                      <a:pt x="4026" y="579"/>
                    </a:cubicBezTo>
                    <a:cubicBezTo>
                      <a:pt x="3751" y="312"/>
                      <a:pt x="3414" y="113"/>
                      <a:pt x="3038" y="0"/>
                    </a:cubicBezTo>
                    <a:close/>
                  </a:path>
                </a:pathLst>
              </a:custGeom>
              <a:solidFill>
                <a:srgbClr val="FFFFFF">
                  <a:alpha val="16750"/>
                </a:srgbClr>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6" name="Google Shape;3800;p60"/>
              <p:cNvSpPr/>
              <p:nvPr/>
            </p:nvSpPr>
            <p:spPr>
              <a:xfrm>
                <a:off x="1711534" y="1552901"/>
                <a:ext cx="656667" cy="315068"/>
              </a:xfrm>
              <a:custGeom>
                <a:avLst/>
                <a:gdLst/>
                <a:ahLst/>
                <a:cxnLst/>
                <a:rect l="l" t="t" r="r" b="b"/>
                <a:pathLst>
                  <a:path w="11113" h="5332" extrusionOk="0">
                    <a:moveTo>
                      <a:pt x="8549" y="272"/>
                    </a:moveTo>
                    <a:cubicBezTo>
                      <a:pt x="9122" y="272"/>
                      <a:pt x="9666" y="489"/>
                      <a:pt x="10087" y="876"/>
                    </a:cubicBezTo>
                    <a:cubicBezTo>
                      <a:pt x="10534" y="1289"/>
                      <a:pt x="10789" y="1850"/>
                      <a:pt x="10815" y="2454"/>
                    </a:cubicBezTo>
                    <a:cubicBezTo>
                      <a:pt x="10834" y="3060"/>
                      <a:pt x="10621" y="3638"/>
                      <a:pt x="10211" y="4082"/>
                    </a:cubicBezTo>
                    <a:cubicBezTo>
                      <a:pt x="9798" y="4525"/>
                      <a:pt x="9237" y="4784"/>
                      <a:pt x="8633" y="4806"/>
                    </a:cubicBezTo>
                    <a:cubicBezTo>
                      <a:pt x="8604" y="4807"/>
                      <a:pt x="8575" y="4808"/>
                      <a:pt x="8546" y="4808"/>
                    </a:cubicBezTo>
                    <a:cubicBezTo>
                      <a:pt x="7335" y="4808"/>
                      <a:pt x="6327" y="3848"/>
                      <a:pt x="6284" y="2628"/>
                    </a:cubicBezTo>
                    <a:cubicBezTo>
                      <a:pt x="6258" y="2024"/>
                      <a:pt x="6472" y="1446"/>
                      <a:pt x="6887" y="999"/>
                    </a:cubicBezTo>
                    <a:cubicBezTo>
                      <a:pt x="7297" y="553"/>
                      <a:pt x="7858" y="298"/>
                      <a:pt x="8462" y="272"/>
                    </a:cubicBezTo>
                    <a:close/>
                    <a:moveTo>
                      <a:pt x="2569" y="528"/>
                    </a:moveTo>
                    <a:cubicBezTo>
                      <a:pt x="3791" y="528"/>
                      <a:pt x="4807" y="1496"/>
                      <a:pt x="4855" y="2726"/>
                    </a:cubicBezTo>
                    <a:cubicBezTo>
                      <a:pt x="4905" y="3984"/>
                      <a:pt x="3917" y="5045"/>
                      <a:pt x="2659" y="5095"/>
                    </a:cubicBezTo>
                    <a:cubicBezTo>
                      <a:pt x="2628" y="5097"/>
                      <a:pt x="2598" y="5097"/>
                      <a:pt x="2567" y="5097"/>
                    </a:cubicBezTo>
                    <a:cubicBezTo>
                      <a:pt x="1347" y="5097"/>
                      <a:pt x="334" y="4127"/>
                      <a:pt x="287" y="2900"/>
                    </a:cubicBezTo>
                    <a:cubicBezTo>
                      <a:pt x="237" y="1640"/>
                      <a:pt x="1222" y="576"/>
                      <a:pt x="2482" y="528"/>
                    </a:cubicBezTo>
                    <a:close/>
                    <a:moveTo>
                      <a:pt x="8554" y="1"/>
                    </a:moveTo>
                    <a:cubicBezTo>
                      <a:pt x="8519" y="1"/>
                      <a:pt x="8483" y="1"/>
                      <a:pt x="8448" y="3"/>
                    </a:cubicBezTo>
                    <a:cubicBezTo>
                      <a:pt x="7771" y="28"/>
                      <a:pt x="7143" y="320"/>
                      <a:pt x="6682" y="814"/>
                    </a:cubicBezTo>
                    <a:cubicBezTo>
                      <a:pt x="6225" y="1311"/>
                      <a:pt x="5980" y="1957"/>
                      <a:pt x="6008" y="2639"/>
                    </a:cubicBezTo>
                    <a:cubicBezTo>
                      <a:pt x="6017" y="2793"/>
                      <a:pt x="6037" y="2945"/>
                      <a:pt x="6070" y="3091"/>
                    </a:cubicBezTo>
                    <a:cubicBezTo>
                      <a:pt x="5886" y="3002"/>
                      <a:pt x="5711" y="2971"/>
                      <a:pt x="5554" y="2971"/>
                    </a:cubicBezTo>
                    <a:cubicBezTo>
                      <a:pt x="5359" y="2971"/>
                      <a:pt x="5194" y="3019"/>
                      <a:pt x="5082" y="3063"/>
                    </a:cubicBezTo>
                    <a:cubicBezTo>
                      <a:pt x="5093" y="2948"/>
                      <a:pt x="5102" y="2833"/>
                      <a:pt x="5093" y="2712"/>
                    </a:cubicBezTo>
                    <a:cubicBezTo>
                      <a:pt x="5041" y="1355"/>
                      <a:pt x="3924" y="290"/>
                      <a:pt x="2578" y="290"/>
                    </a:cubicBezTo>
                    <a:cubicBezTo>
                      <a:pt x="2545" y="290"/>
                      <a:pt x="2513" y="291"/>
                      <a:pt x="2480" y="292"/>
                    </a:cubicBezTo>
                    <a:cubicBezTo>
                      <a:pt x="1090" y="343"/>
                      <a:pt x="1" y="1516"/>
                      <a:pt x="57" y="2906"/>
                    </a:cubicBezTo>
                    <a:cubicBezTo>
                      <a:pt x="110" y="4264"/>
                      <a:pt x="1230" y="5331"/>
                      <a:pt x="2578" y="5331"/>
                    </a:cubicBezTo>
                    <a:cubicBezTo>
                      <a:pt x="2609" y="5331"/>
                      <a:pt x="2640" y="5331"/>
                      <a:pt x="2676" y="5326"/>
                    </a:cubicBezTo>
                    <a:cubicBezTo>
                      <a:pt x="3847" y="5281"/>
                      <a:pt x="4807" y="4438"/>
                      <a:pt x="5046" y="3344"/>
                    </a:cubicBezTo>
                    <a:cubicBezTo>
                      <a:pt x="5048" y="3341"/>
                      <a:pt x="5051" y="3341"/>
                      <a:pt x="5054" y="3338"/>
                    </a:cubicBezTo>
                    <a:cubicBezTo>
                      <a:pt x="5068" y="3329"/>
                      <a:pt x="5273" y="3204"/>
                      <a:pt x="5556" y="3204"/>
                    </a:cubicBezTo>
                    <a:cubicBezTo>
                      <a:pt x="5725" y="3204"/>
                      <a:pt x="5920" y="3248"/>
                      <a:pt x="6121" y="3386"/>
                    </a:cubicBezTo>
                    <a:cubicBezTo>
                      <a:pt x="6135" y="3397"/>
                      <a:pt x="6149" y="3400"/>
                      <a:pt x="6168" y="3405"/>
                    </a:cubicBezTo>
                    <a:cubicBezTo>
                      <a:pt x="6525" y="4382"/>
                      <a:pt x="7465" y="5079"/>
                      <a:pt x="8555" y="5079"/>
                    </a:cubicBezTo>
                    <a:cubicBezTo>
                      <a:pt x="8586" y="5079"/>
                      <a:pt x="8619" y="5079"/>
                      <a:pt x="8653" y="5076"/>
                    </a:cubicBezTo>
                    <a:cubicBezTo>
                      <a:pt x="9330" y="5050"/>
                      <a:pt x="9958" y="4758"/>
                      <a:pt x="10416" y="4264"/>
                    </a:cubicBezTo>
                    <a:cubicBezTo>
                      <a:pt x="10874" y="3770"/>
                      <a:pt x="11112" y="3125"/>
                      <a:pt x="11084" y="2442"/>
                    </a:cubicBezTo>
                    <a:cubicBezTo>
                      <a:pt x="11059" y="1766"/>
                      <a:pt x="10767" y="1137"/>
                      <a:pt x="10273" y="677"/>
                    </a:cubicBezTo>
                    <a:cubicBezTo>
                      <a:pt x="9802" y="243"/>
                      <a:pt x="9197" y="1"/>
                      <a:pt x="8554"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sp>
          <p:nvSpPr>
            <p:cNvPr id="4059" name="Google Shape;3801;p60"/>
            <p:cNvSpPr/>
            <p:nvPr/>
          </p:nvSpPr>
          <p:spPr>
            <a:xfrm>
              <a:off x="2048810" y="2417777"/>
              <a:ext cx="16604" cy="43372"/>
            </a:xfrm>
            <a:custGeom>
              <a:avLst/>
              <a:gdLst/>
              <a:ahLst/>
              <a:cxnLst/>
              <a:rect l="l" t="t" r="r" b="b"/>
              <a:pathLst>
                <a:path w="281" h="734" extrusionOk="0">
                  <a:moveTo>
                    <a:pt x="90" y="0"/>
                  </a:moveTo>
                  <a:cubicBezTo>
                    <a:pt x="62" y="73"/>
                    <a:pt x="34" y="130"/>
                    <a:pt x="20" y="194"/>
                  </a:cubicBezTo>
                  <a:cubicBezTo>
                    <a:pt x="6" y="253"/>
                    <a:pt x="0" y="312"/>
                    <a:pt x="3" y="371"/>
                  </a:cubicBezTo>
                  <a:cubicBezTo>
                    <a:pt x="6" y="433"/>
                    <a:pt x="17" y="492"/>
                    <a:pt x="39" y="551"/>
                  </a:cubicBezTo>
                  <a:cubicBezTo>
                    <a:pt x="59" y="610"/>
                    <a:pt x="90" y="671"/>
                    <a:pt x="146" y="733"/>
                  </a:cubicBezTo>
                  <a:cubicBezTo>
                    <a:pt x="202" y="671"/>
                    <a:pt x="230" y="610"/>
                    <a:pt x="253" y="548"/>
                  </a:cubicBezTo>
                  <a:cubicBezTo>
                    <a:pt x="272" y="483"/>
                    <a:pt x="281" y="422"/>
                    <a:pt x="278" y="357"/>
                  </a:cubicBezTo>
                  <a:cubicBezTo>
                    <a:pt x="272" y="295"/>
                    <a:pt x="261" y="231"/>
                    <a:pt x="236" y="169"/>
                  </a:cubicBezTo>
                  <a:cubicBezTo>
                    <a:pt x="208" y="110"/>
                    <a:pt x="169" y="40"/>
                    <a:pt x="9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nvGrpSpPr>
            <p:cNvPr id="4060" name="Google Shape;3802;p60"/>
            <p:cNvGrpSpPr/>
            <p:nvPr/>
          </p:nvGrpSpPr>
          <p:grpSpPr>
            <a:xfrm>
              <a:off x="1706216" y="2077251"/>
              <a:ext cx="670239" cy="527010"/>
              <a:chOff x="1706216" y="2077251"/>
              <a:chExt cx="670239" cy="527010"/>
            </a:xfrm>
          </p:grpSpPr>
          <p:sp>
            <p:nvSpPr>
              <p:cNvPr id="4061" name="Google Shape;3803;p60"/>
              <p:cNvSpPr/>
              <p:nvPr/>
            </p:nvSpPr>
            <p:spPr>
              <a:xfrm>
                <a:off x="1947769" y="2277620"/>
                <a:ext cx="16663" cy="51290"/>
              </a:xfrm>
              <a:custGeom>
                <a:avLst/>
                <a:gdLst/>
                <a:ahLst/>
                <a:cxnLst/>
                <a:rect l="l" t="t" r="r" b="b"/>
                <a:pathLst>
                  <a:path w="282" h="868" extrusionOk="0">
                    <a:moveTo>
                      <a:pt x="93" y="0"/>
                    </a:moveTo>
                    <a:cubicBezTo>
                      <a:pt x="54" y="84"/>
                      <a:pt x="31" y="155"/>
                      <a:pt x="17" y="222"/>
                    </a:cubicBezTo>
                    <a:cubicBezTo>
                      <a:pt x="3" y="295"/>
                      <a:pt x="0" y="365"/>
                      <a:pt x="3" y="435"/>
                    </a:cubicBezTo>
                    <a:cubicBezTo>
                      <a:pt x="6" y="506"/>
                      <a:pt x="17" y="579"/>
                      <a:pt x="40" y="649"/>
                    </a:cubicBezTo>
                    <a:cubicBezTo>
                      <a:pt x="59" y="722"/>
                      <a:pt x="93" y="792"/>
                      <a:pt x="146" y="868"/>
                    </a:cubicBezTo>
                    <a:cubicBezTo>
                      <a:pt x="203" y="792"/>
                      <a:pt x="233" y="719"/>
                      <a:pt x="253" y="646"/>
                    </a:cubicBezTo>
                    <a:cubicBezTo>
                      <a:pt x="276" y="573"/>
                      <a:pt x="281" y="497"/>
                      <a:pt x="278" y="424"/>
                    </a:cubicBezTo>
                    <a:cubicBezTo>
                      <a:pt x="276" y="351"/>
                      <a:pt x="261" y="278"/>
                      <a:pt x="233" y="202"/>
                    </a:cubicBezTo>
                    <a:cubicBezTo>
                      <a:pt x="205" y="132"/>
                      <a:pt x="166" y="56"/>
                      <a:pt x="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62" name="Google Shape;3804;p60"/>
              <p:cNvSpPr/>
              <p:nvPr/>
            </p:nvSpPr>
            <p:spPr>
              <a:xfrm>
                <a:off x="1998525" y="2193360"/>
                <a:ext cx="16663" cy="49281"/>
              </a:xfrm>
              <a:custGeom>
                <a:avLst/>
                <a:gdLst/>
                <a:ahLst/>
                <a:cxnLst/>
                <a:rect l="l" t="t" r="r" b="b"/>
                <a:pathLst>
                  <a:path w="282" h="834" extrusionOk="0">
                    <a:moveTo>
                      <a:pt x="93" y="0"/>
                    </a:moveTo>
                    <a:cubicBezTo>
                      <a:pt x="54" y="82"/>
                      <a:pt x="37" y="149"/>
                      <a:pt x="20" y="219"/>
                    </a:cubicBezTo>
                    <a:cubicBezTo>
                      <a:pt x="9" y="289"/>
                      <a:pt x="0" y="354"/>
                      <a:pt x="6" y="421"/>
                    </a:cubicBezTo>
                    <a:cubicBezTo>
                      <a:pt x="9" y="489"/>
                      <a:pt x="20" y="556"/>
                      <a:pt x="40" y="626"/>
                    </a:cubicBezTo>
                    <a:cubicBezTo>
                      <a:pt x="59" y="694"/>
                      <a:pt x="93" y="764"/>
                      <a:pt x="149" y="834"/>
                    </a:cubicBezTo>
                    <a:cubicBezTo>
                      <a:pt x="205" y="764"/>
                      <a:pt x="233" y="694"/>
                      <a:pt x="253" y="623"/>
                    </a:cubicBezTo>
                    <a:cubicBezTo>
                      <a:pt x="276" y="553"/>
                      <a:pt x="281" y="477"/>
                      <a:pt x="278" y="407"/>
                    </a:cubicBezTo>
                    <a:cubicBezTo>
                      <a:pt x="276" y="337"/>
                      <a:pt x="262" y="264"/>
                      <a:pt x="233" y="194"/>
                    </a:cubicBezTo>
                    <a:cubicBezTo>
                      <a:pt x="205" y="124"/>
                      <a:pt x="163" y="56"/>
                      <a:pt x="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63" name="Google Shape;3805;p60"/>
              <p:cNvSpPr/>
              <p:nvPr/>
            </p:nvSpPr>
            <p:spPr>
              <a:xfrm>
                <a:off x="1791185" y="2110400"/>
                <a:ext cx="16663" cy="49340"/>
              </a:xfrm>
              <a:custGeom>
                <a:avLst/>
                <a:gdLst/>
                <a:ahLst/>
                <a:cxnLst/>
                <a:rect l="l" t="t" r="r" b="b"/>
                <a:pathLst>
                  <a:path w="282" h="835" extrusionOk="0">
                    <a:moveTo>
                      <a:pt x="93" y="0"/>
                    </a:moveTo>
                    <a:cubicBezTo>
                      <a:pt x="54" y="82"/>
                      <a:pt x="37" y="149"/>
                      <a:pt x="20" y="219"/>
                    </a:cubicBezTo>
                    <a:cubicBezTo>
                      <a:pt x="9" y="290"/>
                      <a:pt x="0" y="354"/>
                      <a:pt x="6" y="422"/>
                    </a:cubicBezTo>
                    <a:cubicBezTo>
                      <a:pt x="9" y="489"/>
                      <a:pt x="20" y="556"/>
                      <a:pt x="40" y="627"/>
                    </a:cubicBezTo>
                    <a:cubicBezTo>
                      <a:pt x="59" y="694"/>
                      <a:pt x="93" y="764"/>
                      <a:pt x="149" y="834"/>
                    </a:cubicBezTo>
                    <a:cubicBezTo>
                      <a:pt x="205" y="764"/>
                      <a:pt x="233" y="694"/>
                      <a:pt x="253" y="624"/>
                    </a:cubicBezTo>
                    <a:cubicBezTo>
                      <a:pt x="275" y="554"/>
                      <a:pt x="281" y="478"/>
                      <a:pt x="278" y="408"/>
                    </a:cubicBezTo>
                    <a:cubicBezTo>
                      <a:pt x="275" y="337"/>
                      <a:pt x="261" y="264"/>
                      <a:pt x="233" y="194"/>
                    </a:cubicBezTo>
                    <a:cubicBezTo>
                      <a:pt x="205" y="124"/>
                      <a:pt x="163" y="57"/>
                      <a:pt x="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2" name="Google Shape;3806;p60"/>
              <p:cNvSpPr/>
              <p:nvPr/>
            </p:nvSpPr>
            <p:spPr>
              <a:xfrm>
                <a:off x="1706216" y="2122867"/>
                <a:ext cx="16663" cy="49281"/>
              </a:xfrm>
              <a:custGeom>
                <a:avLst/>
                <a:gdLst/>
                <a:ahLst/>
                <a:cxnLst/>
                <a:rect l="l" t="t" r="r" b="b"/>
                <a:pathLst>
                  <a:path w="282" h="834" extrusionOk="0">
                    <a:moveTo>
                      <a:pt x="91" y="0"/>
                    </a:moveTo>
                    <a:cubicBezTo>
                      <a:pt x="54" y="81"/>
                      <a:pt x="35" y="149"/>
                      <a:pt x="18" y="219"/>
                    </a:cubicBezTo>
                    <a:cubicBezTo>
                      <a:pt x="7" y="289"/>
                      <a:pt x="1" y="354"/>
                      <a:pt x="4" y="421"/>
                    </a:cubicBezTo>
                    <a:cubicBezTo>
                      <a:pt x="7" y="489"/>
                      <a:pt x="18" y="556"/>
                      <a:pt x="40" y="626"/>
                    </a:cubicBezTo>
                    <a:cubicBezTo>
                      <a:pt x="60" y="693"/>
                      <a:pt x="91" y="764"/>
                      <a:pt x="147" y="834"/>
                    </a:cubicBezTo>
                    <a:cubicBezTo>
                      <a:pt x="203" y="764"/>
                      <a:pt x="231" y="693"/>
                      <a:pt x="254" y="623"/>
                    </a:cubicBezTo>
                    <a:cubicBezTo>
                      <a:pt x="273" y="553"/>
                      <a:pt x="282" y="477"/>
                      <a:pt x="279" y="407"/>
                    </a:cubicBezTo>
                    <a:cubicBezTo>
                      <a:pt x="273" y="337"/>
                      <a:pt x="259" y="264"/>
                      <a:pt x="231" y="194"/>
                    </a:cubicBezTo>
                    <a:cubicBezTo>
                      <a:pt x="203" y="124"/>
                      <a:pt x="161" y="56"/>
                      <a:pt x="9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3" name="Google Shape;3807;p60"/>
              <p:cNvSpPr/>
              <p:nvPr/>
            </p:nvSpPr>
            <p:spPr>
              <a:xfrm>
                <a:off x="1782853" y="2199623"/>
                <a:ext cx="16663" cy="49163"/>
              </a:xfrm>
              <a:custGeom>
                <a:avLst/>
                <a:gdLst/>
                <a:ahLst/>
                <a:cxnLst/>
                <a:rect l="l" t="t" r="r" b="b"/>
                <a:pathLst>
                  <a:path w="282" h="832" extrusionOk="0">
                    <a:moveTo>
                      <a:pt x="94" y="1"/>
                    </a:moveTo>
                    <a:cubicBezTo>
                      <a:pt x="54" y="82"/>
                      <a:pt x="37" y="147"/>
                      <a:pt x="21" y="217"/>
                    </a:cubicBezTo>
                    <a:cubicBezTo>
                      <a:pt x="9" y="287"/>
                      <a:pt x="1" y="355"/>
                      <a:pt x="7" y="422"/>
                    </a:cubicBezTo>
                    <a:cubicBezTo>
                      <a:pt x="9" y="486"/>
                      <a:pt x="21" y="554"/>
                      <a:pt x="40" y="624"/>
                    </a:cubicBezTo>
                    <a:cubicBezTo>
                      <a:pt x="60" y="691"/>
                      <a:pt x="94" y="762"/>
                      <a:pt x="150" y="832"/>
                    </a:cubicBezTo>
                    <a:cubicBezTo>
                      <a:pt x="206" y="762"/>
                      <a:pt x="234" y="691"/>
                      <a:pt x="254" y="621"/>
                    </a:cubicBezTo>
                    <a:cubicBezTo>
                      <a:pt x="276" y="551"/>
                      <a:pt x="282" y="478"/>
                      <a:pt x="279" y="408"/>
                    </a:cubicBezTo>
                    <a:cubicBezTo>
                      <a:pt x="276" y="338"/>
                      <a:pt x="262" y="265"/>
                      <a:pt x="234" y="195"/>
                    </a:cubicBezTo>
                    <a:cubicBezTo>
                      <a:pt x="206" y="124"/>
                      <a:pt x="164" y="57"/>
                      <a:pt x="94"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4" name="Google Shape;3808;p60"/>
              <p:cNvSpPr/>
              <p:nvPr/>
            </p:nvSpPr>
            <p:spPr>
              <a:xfrm>
                <a:off x="2071204" y="2118672"/>
                <a:ext cx="16604" cy="49340"/>
              </a:xfrm>
              <a:custGeom>
                <a:avLst/>
                <a:gdLst/>
                <a:ahLst/>
                <a:cxnLst/>
                <a:rect l="l" t="t" r="r" b="b"/>
                <a:pathLst>
                  <a:path w="281" h="835" extrusionOk="0">
                    <a:moveTo>
                      <a:pt x="90" y="1"/>
                    </a:moveTo>
                    <a:cubicBezTo>
                      <a:pt x="53" y="82"/>
                      <a:pt x="34" y="150"/>
                      <a:pt x="17" y="220"/>
                    </a:cubicBezTo>
                    <a:cubicBezTo>
                      <a:pt x="6" y="290"/>
                      <a:pt x="0" y="355"/>
                      <a:pt x="3" y="422"/>
                    </a:cubicBezTo>
                    <a:cubicBezTo>
                      <a:pt x="6" y="489"/>
                      <a:pt x="17" y="557"/>
                      <a:pt x="39" y="627"/>
                    </a:cubicBezTo>
                    <a:cubicBezTo>
                      <a:pt x="59" y="694"/>
                      <a:pt x="90" y="764"/>
                      <a:pt x="146" y="835"/>
                    </a:cubicBezTo>
                    <a:cubicBezTo>
                      <a:pt x="202" y="764"/>
                      <a:pt x="230" y="694"/>
                      <a:pt x="253" y="624"/>
                    </a:cubicBezTo>
                    <a:cubicBezTo>
                      <a:pt x="272" y="554"/>
                      <a:pt x="281" y="478"/>
                      <a:pt x="278" y="408"/>
                    </a:cubicBezTo>
                    <a:cubicBezTo>
                      <a:pt x="272" y="338"/>
                      <a:pt x="258" y="265"/>
                      <a:pt x="230" y="195"/>
                    </a:cubicBezTo>
                    <a:cubicBezTo>
                      <a:pt x="202" y="124"/>
                      <a:pt x="160" y="57"/>
                      <a:pt x="90"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5" name="Google Shape;3809;p60"/>
              <p:cNvSpPr/>
              <p:nvPr/>
            </p:nvSpPr>
            <p:spPr>
              <a:xfrm>
                <a:off x="1822383" y="2282583"/>
                <a:ext cx="16604" cy="49163"/>
              </a:xfrm>
              <a:custGeom>
                <a:avLst/>
                <a:gdLst/>
                <a:ahLst/>
                <a:cxnLst/>
                <a:rect l="l" t="t" r="r" b="b"/>
                <a:pathLst>
                  <a:path w="281" h="832" extrusionOk="0">
                    <a:moveTo>
                      <a:pt x="90" y="0"/>
                    </a:moveTo>
                    <a:cubicBezTo>
                      <a:pt x="53" y="82"/>
                      <a:pt x="34" y="146"/>
                      <a:pt x="17" y="217"/>
                    </a:cubicBezTo>
                    <a:cubicBezTo>
                      <a:pt x="6" y="287"/>
                      <a:pt x="0" y="354"/>
                      <a:pt x="3" y="422"/>
                    </a:cubicBezTo>
                    <a:cubicBezTo>
                      <a:pt x="6" y="486"/>
                      <a:pt x="17" y="554"/>
                      <a:pt x="39" y="624"/>
                    </a:cubicBezTo>
                    <a:cubicBezTo>
                      <a:pt x="59" y="691"/>
                      <a:pt x="90" y="761"/>
                      <a:pt x="146" y="831"/>
                    </a:cubicBezTo>
                    <a:cubicBezTo>
                      <a:pt x="202" y="761"/>
                      <a:pt x="230" y="691"/>
                      <a:pt x="253" y="621"/>
                    </a:cubicBezTo>
                    <a:cubicBezTo>
                      <a:pt x="272" y="551"/>
                      <a:pt x="281" y="478"/>
                      <a:pt x="278" y="408"/>
                    </a:cubicBezTo>
                    <a:cubicBezTo>
                      <a:pt x="272" y="337"/>
                      <a:pt x="258" y="264"/>
                      <a:pt x="230" y="194"/>
                    </a:cubicBezTo>
                    <a:cubicBezTo>
                      <a:pt x="202" y="124"/>
                      <a:pt x="160" y="57"/>
                      <a:pt x="9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6" name="Google Shape;3810;p60"/>
              <p:cNvSpPr/>
              <p:nvPr/>
            </p:nvSpPr>
            <p:spPr>
              <a:xfrm>
                <a:off x="1880408" y="2218236"/>
                <a:ext cx="16663" cy="49340"/>
              </a:xfrm>
              <a:custGeom>
                <a:avLst/>
                <a:gdLst/>
                <a:ahLst/>
                <a:cxnLst/>
                <a:rect l="l" t="t" r="r" b="b"/>
                <a:pathLst>
                  <a:path w="282" h="835" extrusionOk="0">
                    <a:moveTo>
                      <a:pt x="90" y="0"/>
                    </a:moveTo>
                    <a:cubicBezTo>
                      <a:pt x="54" y="82"/>
                      <a:pt x="34" y="149"/>
                      <a:pt x="17" y="219"/>
                    </a:cubicBezTo>
                    <a:cubicBezTo>
                      <a:pt x="6" y="289"/>
                      <a:pt x="1" y="354"/>
                      <a:pt x="3" y="421"/>
                    </a:cubicBezTo>
                    <a:cubicBezTo>
                      <a:pt x="6" y="489"/>
                      <a:pt x="17" y="556"/>
                      <a:pt x="40" y="626"/>
                    </a:cubicBezTo>
                    <a:cubicBezTo>
                      <a:pt x="60" y="694"/>
                      <a:pt x="90" y="764"/>
                      <a:pt x="147" y="834"/>
                    </a:cubicBezTo>
                    <a:cubicBezTo>
                      <a:pt x="203" y="764"/>
                      <a:pt x="231" y="694"/>
                      <a:pt x="253" y="623"/>
                    </a:cubicBezTo>
                    <a:cubicBezTo>
                      <a:pt x="273" y="553"/>
                      <a:pt x="281" y="477"/>
                      <a:pt x="279" y="407"/>
                    </a:cubicBezTo>
                    <a:cubicBezTo>
                      <a:pt x="273" y="337"/>
                      <a:pt x="259" y="264"/>
                      <a:pt x="231" y="194"/>
                    </a:cubicBezTo>
                    <a:cubicBezTo>
                      <a:pt x="203" y="124"/>
                      <a:pt x="161" y="56"/>
                      <a:pt x="9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7" name="Google Shape;3811;p60"/>
              <p:cNvSpPr/>
              <p:nvPr/>
            </p:nvSpPr>
            <p:spPr>
              <a:xfrm>
                <a:off x="1863804" y="2077251"/>
                <a:ext cx="16663" cy="49281"/>
              </a:xfrm>
              <a:custGeom>
                <a:avLst/>
                <a:gdLst/>
                <a:ahLst/>
                <a:cxnLst/>
                <a:rect l="l" t="t" r="r" b="b"/>
                <a:pathLst>
                  <a:path w="282" h="834" extrusionOk="0">
                    <a:moveTo>
                      <a:pt x="91" y="0"/>
                    </a:moveTo>
                    <a:cubicBezTo>
                      <a:pt x="54" y="81"/>
                      <a:pt x="35" y="149"/>
                      <a:pt x="18" y="219"/>
                    </a:cubicBezTo>
                    <a:cubicBezTo>
                      <a:pt x="7" y="289"/>
                      <a:pt x="1" y="354"/>
                      <a:pt x="4" y="421"/>
                    </a:cubicBezTo>
                    <a:cubicBezTo>
                      <a:pt x="7" y="488"/>
                      <a:pt x="18" y="556"/>
                      <a:pt x="40" y="626"/>
                    </a:cubicBezTo>
                    <a:cubicBezTo>
                      <a:pt x="60" y="693"/>
                      <a:pt x="91" y="764"/>
                      <a:pt x="147" y="834"/>
                    </a:cubicBezTo>
                    <a:cubicBezTo>
                      <a:pt x="203" y="764"/>
                      <a:pt x="231" y="693"/>
                      <a:pt x="254" y="623"/>
                    </a:cubicBezTo>
                    <a:cubicBezTo>
                      <a:pt x="273" y="553"/>
                      <a:pt x="282" y="477"/>
                      <a:pt x="279" y="407"/>
                    </a:cubicBezTo>
                    <a:cubicBezTo>
                      <a:pt x="273" y="337"/>
                      <a:pt x="259" y="264"/>
                      <a:pt x="231" y="194"/>
                    </a:cubicBezTo>
                    <a:cubicBezTo>
                      <a:pt x="203" y="124"/>
                      <a:pt x="161" y="56"/>
                      <a:pt x="9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8" name="Google Shape;3812;p60"/>
              <p:cNvSpPr/>
              <p:nvPr/>
            </p:nvSpPr>
            <p:spPr>
              <a:xfrm>
                <a:off x="1938787" y="2401174"/>
                <a:ext cx="16309" cy="48158"/>
              </a:xfrm>
              <a:custGeom>
                <a:avLst/>
                <a:gdLst/>
                <a:ahLst/>
                <a:cxnLst/>
                <a:rect l="l" t="t" r="r" b="b"/>
                <a:pathLst>
                  <a:path w="276" h="815" extrusionOk="0">
                    <a:moveTo>
                      <a:pt x="138" y="1"/>
                    </a:moveTo>
                    <a:cubicBezTo>
                      <a:pt x="82" y="68"/>
                      <a:pt x="54" y="133"/>
                      <a:pt x="29" y="203"/>
                    </a:cubicBezTo>
                    <a:cubicBezTo>
                      <a:pt x="12" y="270"/>
                      <a:pt x="1" y="340"/>
                      <a:pt x="1" y="408"/>
                    </a:cubicBezTo>
                    <a:cubicBezTo>
                      <a:pt x="1" y="475"/>
                      <a:pt x="9" y="545"/>
                      <a:pt x="29" y="610"/>
                    </a:cubicBezTo>
                    <a:cubicBezTo>
                      <a:pt x="51" y="677"/>
                      <a:pt x="82" y="747"/>
                      <a:pt x="138" y="815"/>
                    </a:cubicBezTo>
                    <a:cubicBezTo>
                      <a:pt x="197" y="747"/>
                      <a:pt x="225" y="677"/>
                      <a:pt x="248" y="610"/>
                    </a:cubicBezTo>
                    <a:cubicBezTo>
                      <a:pt x="265" y="545"/>
                      <a:pt x="276" y="475"/>
                      <a:pt x="276" y="408"/>
                    </a:cubicBezTo>
                    <a:cubicBezTo>
                      <a:pt x="276" y="340"/>
                      <a:pt x="268" y="270"/>
                      <a:pt x="248" y="203"/>
                    </a:cubicBezTo>
                    <a:cubicBezTo>
                      <a:pt x="225" y="138"/>
                      <a:pt x="195" y="68"/>
                      <a:pt x="13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9" name="Google Shape;3813;p60"/>
              <p:cNvSpPr/>
              <p:nvPr/>
            </p:nvSpPr>
            <p:spPr>
              <a:xfrm>
                <a:off x="1863804" y="2334167"/>
                <a:ext cx="16486" cy="47981"/>
              </a:xfrm>
              <a:custGeom>
                <a:avLst/>
                <a:gdLst/>
                <a:ahLst/>
                <a:cxnLst/>
                <a:rect l="l" t="t" r="r" b="b"/>
                <a:pathLst>
                  <a:path w="279" h="812" extrusionOk="0">
                    <a:moveTo>
                      <a:pt x="88" y="1"/>
                    </a:moveTo>
                    <a:cubicBezTo>
                      <a:pt x="49" y="79"/>
                      <a:pt x="29" y="144"/>
                      <a:pt x="18" y="211"/>
                    </a:cubicBezTo>
                    <a:cubicBezTo>
                      <a:pt x="4" y="278"/>
                      <a:pt x="1" y="346"/>
                      <a:pt x="4" y="410"/>
                    </a:cubicBezTo>
                    <a:cubicBezTo>
                      <a:pt x="7" y="478"/>
                      <a:pt x="18" y="545"/>
                      <a:pt x="40" y="613"/>
                    </a:cubicBezTo>
                    <a:cubicBezTo>
                      <a:pt x="60" y="674"/>
                      <a:pt x="91" y="745"/>
                      <a:pt x="147" y="812"/>
                    </a:cubicBezTo>
                    <a:cubicBezTo>
                      <a:pt x="203" y="742"/>
                      <a:pt x="231" y="674"/>
                      <a:pt x="254" y="604"/>
                    </a:cubicBezTo>
                    <a:cubicBezTo>
                      <a:pt x="270" y="537"/>
                      <a:pt x="279" y="467"/>
                      <a:pt x="273" y="396"/>
                    </a:cubicBezTo>
                    <a:cubicBezTo>
                      <a:pt x="270" y="326"/>
                      <a:pt x="256" y="256"/>
                      <a:pt x="228" y="191"/>
                    </a:cubicBezTo>
                    <a:cubicBezTo>
                      <a:pt x="200" y="124"/>
                      <a:pt x="158" y="54"/>
                      <a:pt x="8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 name="Google Shape;3814;p60"/>
              <p:cNvSpPr/>
              <p:nvPr/>
            </p:nvSpPr>
            <p:spPr>
              <a:xfrm>
                <a:off x="1875799" y="2442476"/>
                <a:ext cx="16309" cy="47213"/>
              </a:xfrm>
              <a:custGeom>
                <a:avLst/>
                <a:gdLst/>
                <a:ahLst/>
                <a:cxnLst/>
                <a:rect l="l" t="t" r="r" b="b"/>
                <a:pathLst>
                  <a:path w="276" h="799" extrusionOk="0">
                    <a:moveTo>
                      <a:pt x="138" y="1"/>
                    </a:moveTo>
                    <a:cubicBezTo>
                      <a:pt x="81" y="65"/>
                      <a:pt x="51" y="130"/>
                      <a:pt x="28" y="200"/>
                    </a:cubicBezTo>
                    <a:cubicBezTo>
                      <a:pt x="11" y="265"/>
                      <a:pt x="0" y="332"/>
                      <a:pt x="0" y="399"/>
                    </a:cubicBezTo>
                    <a:cubicBezTo>
                      <a:pt x="0" y="467"/>
                      <a:pt x="8" y="531"/>
                      <a:pt x="28" y="599"/>
                    </a:cubicBezTo>
                    <a:cubicBezTo>
                      <a:pt x="51" y="666"/>
                      <a:pt x="81" y="733"/>
                      <a:pt x="138" y="798"/>
                    </a:cubicBezTo>
                    <a:cubicBezTo>
                      <a:pt x="197" y="733"/>
                      <a:pt x="225" y="666"/>
                      <a:pt x="247" y="599"/>
                    </a:cubicBezTo>
                    <a:cubicBezTo>
                      <a:pt x="264" y="534"/>
                      <a:pt x="275" y="467"/>
                      <a:pt x="275" y="399"/>
                    </a:cubicBezTo>
                    <a:cubicBezTo>
                      <a:pt x="275" y="332"/>
                      <a:pt x="267" y="267"/>
                      <a:pt x="247" y="200"/>
                    </a:cubicBezTo>
                    <a:cubicBezTo>
                      <a:pt x="225" y="133"/>
                      <a:pt x="194" y="65"/>
                      <a:pt x="13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1" name="Google Shape;3815;p60"/>
              <p:cNvSpPr/>
              <p:nvPr/>
            </p:nvSpPr>
            <p:spPr>
              <a:xfrm>
                <a:off x="1805602" y="2474148"/>
                <a:ext cx="16663" cy="52531"/>
              </a:xfrm>
              <a:custGeom>
                <a:avLst/>
                <a:gdLst/>
                <a:ahLst/>
                <a:cxnLst/>
                <a:rect l="l" t="t" r="r" b="b"/>
                <a:pathLst>
                  <a:path w="282" h="889" extrusionOk="0">
                    <a:moveTo>
                      <a:pt x="132" y="1"/>
                    </a:moveTo>
                    <a:cubicBezTo>
                      <a:pt x="74" y="74"/>
                      <a:pt x="45" y="147"/>
                      <a:pt x="29" y="220"/>
                    </a:cubicBezTo>
                    <a:cubicBezTo>
                      <a:pt x="6" y="296"/>
                      <a:pt x="1" y="372"/>
                      <a:pt x="3" y="450"/>
                    </a:cubicBezTo>
                    <a:cubicBezTo>
                      <a:pt x="6" y="526"/>
                      <a:pt x="20" y="605"/>
                      <a:pt x="48" y="678"/>
                    </a:cubicBezTo>
                    <a:cubicBezTo>
                      <a:pt x="76" y="751"/>
                      <a:pt x="118" y="823"/>
                      <a:pt x="189" y="888"/>
                    </a:cubicBezTo>
                    <a:cubicBezTo>
                      <a:pt x="231" y="804"/>
                      <a:pt x="248" y="731"/>
                      <a:pt x="262" y="655"/>
                    </a:cubicBezTo>
                    <a:cubicBezTo>
                      <a:pt x="276" y="582"/>
                      <a:pt x="281" y="512"/>
                      <a:pt x="276" y="439"/>
                    </a:cubicBezTo>
                    <a:cubicBezTo>
                      <a:pt x="273" y="369"/>
                      <a:pt x="262" y="296"/>
                      <a:pt x="242" y="223"/>
                    </a:cubicBezTo>
                    <a:cubicBezTo>
                      <a:pt x="220" y="147"/>
                      <a:pt x="189" y="74"/>
                      <a:pt x="132"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2" name="Google Shape;3816;p60"/>
              <p:cNvSpPr/>
              <p:nvPr/>
            </p:nvSpPr>
            <p:spPr>
              <a:xfrm>
                <a:off x="1947946" y="2502392"/>
                <a:ext cx="16486" cy="42486"/>
              </a:xfrm>
              <a:custGeom>
                <a:avLst/>
                <a:gdLst/>
                <a:ahLst/>
                <a:cxnLst/>
                <a:rect l="l" t="t" r="r" b="b"/>
                <a:pathLst>
                  <a:path w="279" h="719" extrusionOk="0">
                    <a:moveTo>
                      <a:pt x="90" y="0"/>
                    </a:moveTo>
                    <a:cubicBezTo>
                      <a:pt x="48" y="73"/>
                      <a:pt x="25" y="132"/>
                      <a:pt x="20" y="188"/>
                    </a:cubicBezTo>
                    <a:cubicBezTo>
                      <a:pt x="6" y="250"/>
                      <a:pt x="0" y="306"/>
                      <a:pt x="6" y="365"/>
                    </a:cubicBezTo>
                    <a:cubicBezTo>
                      <a:pt x="9" y="424"/>
                      <a:pt x="20" y="480"/>
                      <a:pt x="40" y="539"/>
                    </a:cubicBezTo>
                    <a:cubicBezTo>
                      <a:pt x="62" y="601"/>
                      <a:pt x="93" y="660"/>
                      <a:pt x="149" y="719"/>
                    </a:cubicBezTo>
                    <a:cubicBezTo>
                      <a:pt x="205" y="660"/>
                      <a:pt x="233" y="601"/>
                      <a:pt x="253" y="536"/>
                    </a:cubicBezTo>
                    <a:cubicBezTo>
                      <a:pt x="273" y="477"/>
                      <a:pt x="278" y="413"/>
                      <a:pt x="275" y="351"/>
                    </a:cubicBezTo>
                    <a:cubicBezTo>
                      <a:pt x="273" y="287"/>
                      <a:pt x="258" y="225"/>
                      <a:pt x="230" y="166"/>
                    </a:cubicBezTo>
                    <a:cubicBezTo>
                      <a:pt x="197" y="104"/>
                      <a:pt x="160" y="45"/>
                      <a:pt x="9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3" name="Google Shape;3817;p60"/>
              <p:cNvSpPr/>
              <p:nvPr/>
            </p:nvSpPr>
            <p:spPr>
              <a:xfrm>
                <a:off x="2150146" y="2458253"/>
                <a:ext cx="16309" cy="39886"/>
              </a:xfrm>
              <a:custGeom>
                <a:avLst/>
                <a:gdLst/>
                <a:ahLst/>
                <a:cxnLst/>
                <a:rect l="l" t="t" r="r" b="b"/>
                <a:pathLst>
                  <a:path w="276" h="675" extrusionOk="0">
                    <a:moveTo>
                      <a:pt x="138" y="0"/>
                    </a:moveTo>
                    <a:cubicBezTo>
                      <a:pt x="82" y="57"/>
                      <a:pt x="51" y="110"/>
                      <a:pt x="28" y="169"/>
                    </a:cubicBezTo>
                    <a:cubicBezTo>
                      <a:pt x="12" y="225"/>
                      <a:pt x="0" y="281"/>
                      <a:pt x="0" y="337"/>
                    </a:cubicBezTo>
                    <a:cubicBezTo>
                      <a:pt x="0" y="393"/>
                      <a:pt x="9" y="450"/>
                      <a:pt x="28" y="506"/>
                    </a:cubicBezTo>
                    <a:cubicBezTo>
                      <a:pt x="51" y="562"/>
                      <a:pt x="82" y="618"/>
                      <a:pt x="138" y="674"/>
                    </a:cubicBezTo>
                    <a:cubicBezTo>
                      <a:pt x="197" y="618"/>
                      <a:pt x="225" y="562"/>
                      <a:pt x="247" y="506"/>
                    </a:cubicBezTo>
                    <a:cubicBezTo>
                      <a:pt x="264" y="450"/>
                      <a:pt x="275" y="393"/>
                      <a:pt x="275" y="337"/>
                    </a:cubicBezTo>
                    <a:cubicBezTo>
                      <a:pt x="275" y="281"/>
                      <a:pt x="267" y="225"/>
                      <a:pt x="247" y="169"/>
                    </a:cubicBezTo>
                    <a:cubicBezTo>
                      <a:pt x="225" y="110"/>
                      <a:pt x="194" y="57"/>
                      <a:pt x="138"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4" name="Google Shape;3818;p60"/>
              <p:cNvSpPr/>
              <p:nvPr/>
            </p:nvSpPr>
            <p:spPr>
              <a:xfrm>
                <a:off x="2229442" y="2100118"/>
                <a:ext cx="16604" cy="40713"/>
              </a:xfrm>
              <a:custGeom>
                <a:avLst/>
                <a:gdLst/>
                <a:ahLst/>
                <a:cxnLst/>
                <a:rect l="l" t="t" r="r" b="b"/>
                <a:pathLst>
                  <a:path w="281" h="689" extrusionOk="0">
                    <a:moveTo>
                      <a:pt x="146" y="0"/>
                    </a:moveTo>
                    <a:cubicBezTo>
                      <a:pt x="90" y="59"/>
                      <a:pt x="62" y="116"/>
                      <a:pt x="37" y="172"/>
                    </a:cubicBezTo>
                    <a:cubicBezTo>
                      <a:pt x="17" y="228"/>
                      <a:pt x="6" y="281"/>
                      <a:pt x="3" y="337"/>
                    </a:cubicBezTo>
                    <a:cubicBezTo>
                      <a:pt x="0" y="393"/>
                      <a:pt x="3" y="447"/>
                      <a:pt x="17" y="503"/>
                    </a:cubicBezTo>
                    <a:cubicBezTo>
                      <a:pt x="31" y="562"/>
                      <a:pt x="48" y="618"/>
                      <a:pt x="90" y="688"/>
                    </a:cubicBezTo>
                    <a:cubicBezTo>
                      <a:pt x="160" y="646"/>
                      <a:pt x="202" y="590"/>
                      <a:pt x="230" y="534"/>
                    </a:cubicBezTo>
                    <a:cubicBezTo>
                      <a:pt x="259" y="475"/>
                      <a:pt x="273" y="413"/>
                      <a:pt x="275" y="354"/>
                    </a:cubicBezTo>
                    <a:cubicBezTo>
                      <a:pt x="281" y="295"/>
                      <a:pt x="270" y="236"/>
                      <a:pt x="253" y="174"/>
                    </a:cubicBezTo>
                    <a:cubicBezTo>
                      <a:pt x="233" y="116"/>
                      <a:pt x="202" y="57"/>
                      <a:pt x="146"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5" name="Google Shape;3819;p60"/>
              <p:cNvSpPr/>
              <p:nvPr/>
            </p:nvSpPr>
            <p:spPr>
              <a:xfrm>
                <a:off x="2134074" y="2166475"/>
                <a:ext cx="16604" cy="40713"/>
              </a:xfrm>
              <a:custGeom>
                <a:avLst/>
                <a:gdLst/>
                <a:ahLst/>
                <a:cxnLst/>
                <a:rect l="l" t="t" r="r" b="b"/>
                <a:pathLst>
                  <a:path w="281" h="689" extrusionOk="0">
                    <a:moveTo>
                      <a:pt x="146" y="0"/>
                    </a:moveTo>
                    <a:cubicBezTo>
                      <a:pt x="90" y="59"/>
                      <a:pt x="62" y="115"/>
                      <a:pt x="37" y="172"/>
                    </a:cubicBezTo>
                    <a:cubicBezTo>
                      <a:pt x="17" y="228"/>
                      <a:pt x="6" y="281"/>
                      <a:pt x="3" y="337"/>
                    </a:cubicBezTo>
                    <a:cubicBezTo>
                      <a:pt x="0" y="393"/>
                      <a:pt x="3" y="447"/>
                      <a:pt x="17" y="503"/>
                    </a:cubicBezTo>
                    <a:cubicBezTo>
                      <a:pt x="31" y="562"/>
                      <a:pt x="48" y="618"/>
                      <a:pt x="90" y="688"/>
                    </a:cubicBezTo>
                    <a:cubicBezTo>
                      <a:pt x="160" y="646"/>
                      <a:pt x="202" y="590"/>
                      <a:pt x="230" y="534"/>
                    </a:cubicBezTo>
                    <a:cubicBezTo>
                      <a:pt x="258" y="475"/>
                      <a:pt x="272" y="413"/>
                      <a:pt x="275" y="354"/>
                    </a:cubicBezTo>
                    <a:cubicBezTo>
                      <a:pt x="281" y="295"/>
                      <a:pt x="270" y="236"/>
                      <a:pt x="253" y="174"/>
                    </a:cubicBezTo>
                    <a:cubicBezTo>
                      <a:pt x="233" y="115"/>
                      <a:pt x="202" y="57"/>
                      <a:pt x="146"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6" name="Google Shape;3820;p60"/>
              <p:cNvSpPr/>
              <p:nvPr/>
            </p:nvSpPr>
            <p:spPr>
              <a:xfrm>
                <a:off x="2359791" y="2195842"/>
                <a:ext cx="16663" cy="43490"/>
              </a:xfrm>
              <a:custGeom>
                <a:avLst/>
                <a:gdLst/>
                <a:ahLst/>
                <a:cxnLst/>
                <a:rect l="l" t="t" r="r" b="b"/>
                <a:pathLst>
                  <a:path w="282" h="736" extrusionOk="0">
                    <a:moveTo>
                      <a:pt x="91" y="0"/>
                    </a:moveTo>
                    <a:cubicBezTo>
                      <a:pt x="63" y="76"/>
                      <a:pt x="34" y="129"/>
                      <a:pt x="20" y="194"/>
                    </a:cubicBezTo>
                    <a:cubicBezTo>
                      <a:pt x="6" y="253"/>
                      <a:pt x="1" y="315"/>
                      <a:pt x="4" y="374"/>
                    </a:cubicBezTo>
                    <a:cubicBezTo>
                      <a:pt x="6" y="433"/>
                      <a:pt x="18" y="492"/>
                      <a:pt x="40" y="553"/>
                    </a:cubicBezTo>
                    <a:cubicBezTo>
                      <a:pt x="60" y="612"/>
                      <a:pt x="91" y="671"/>
                      <a:pt x="147" y="736"/>
                    </a:cubicBezTo>
                    <a:cubicBezTo>
                      <a:pt x="203" y="671"/>
                      <a:pt x="231" y="612"/>
                      <a:pt x="253" y="548"/>
                    </a:cubicBezTo>
                    <a:cubicBezTo>
                      <a:pt x="273" y="486"/>
                      <a:pt x="282" y="421"/>
                      <a:pt x="279" y="360"/>
                    </a:cubicBezTo>
                    <a:cubicBezTo>
                      <a:pt x="273" y="295"/>
                      <a:pt x="262" y="233"/>
                      <a:pt x="237" y="169"/>
                    </a:cubicBezTo>
                    <a:cubicBezTo>
                      <a:pt x="209" y="110"/>
                      <a:pt x="169" y="40"/>
                      <a:pt x="9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7" name="Google Shape;3821;p60"/>
              <p:cNvSpPr/>
              <p:nvPr/>
            </p:nvSpPr>
            <p:spPr>
              <a:xfrm>
                <a:off x="2065354" y="2264325"/>
                <a:ext cx="16663" cy="43372"/>
              </a:xfrm>
              <a:custGeom>
                <a:avLst/>
                <a:gdLst/>
                <a:ahLst/>
                <a:cxnLst/>
                <a:rect l="l" t="t" r="r" b="b"/>
                <a:pathLst>
                  <a:path w="282" h="734" extrusionOk="0">
                    <a:moveTo>
                      <a:pt x="91" y="1"/>
                    </a:moveTo>
                    <a:cubicBezTo>
                      <a:pt x="63" y="74"/>
                      <a:pt x="34" y="130"/>
                      <a:pt x="20" y="194"/>
                    </a:cubicBezTo>
                    <a:cubicBezTo>
                      <a:pt x="6" y="253"/>
                      <a:pt x="1" y="312"/>
                      <a:pt x="4" y="371"/>
                    </a:cubicBezTo>
                    <a:cubicBezTo>
                      <a:pt x="6" y="433"/>
                      <a:pt x="18" y="492"/>
                      <a:pt x="40" y="551"/>
                    </a:cubicBezTo>
                    <a:cubicBezTo>
                      <a:pt x="60" y="610"/>
                      <a:pt x="91" y="672"/>
                      <a:pt x="147" y="733"/>
                    </a:cubicBezTo>
                    <a:cubicBezTo>
                      <a:pt x="203" y="672"/>
                      <a:pt x="231" y="610"/>
                      <a:pt x="253" y="548"/>
                    </a:cubicBezTo>
                    <a:cubicBezTo>
                      <a:pt x="273" y="484"/>
                      <a:pt x="282" y="422"/>
                      <a:pt x="279" y="357"/>
                    </a:cubicBezTo>
                    <a:cubicBezTo>
                      <a:pt x="273" y="295"/>
                      <a:pt x="262" y="231"/>
                      <a:pt x="237" y="169"/>
                    </a:cubicBezTo>
                    <a:cubicBezTo>
                      <a:pt x="209" y="110"/>
                      <a:pt x="169" y="40"/>
                      <a:pt x="91"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8" name="Google Shape;3822;p60"/>
              <p:cNvSpPr/>
              <p:nvPr/>
            </p:nvSpPr>
            <p:spPr>
              <a:xfrm>
                <a:off x="1723174" y="2212386"/>
                <a:ext cx="16663" cy="43549"/>
              </a:xfrm>
              <a:custGeom>
                <a:avLst/>
                <a:gdLst/>
                <a:ahLst/>
                <a:cxnLst/>
                <a:rect l="l" t="t" r="r" b="b"/>
                <a:pathLst>
                  <a:path w="282" h="737" extrusionOk="0">
                    <a:moveTo>
                      <a:pt x="93" y="1"/>
                    </a:moveTo>
                    <a:cubicBezTo>
                      <a:pt x="65" y="77"/>
                      <a:pt x="37" y="130"/>
                      <a:pt x="23" y="195"/>
                    </a:cubicBezTo>
                    <a:cubicBezTo>
                      <a:pt x="9" y="254"/>
                      <a:pt x="0" y="315"/>
                      <a:pt x="6" y="374"/>
                    </a:cubicBezTo>
                    <a:cubicBezTo>
                      <a:pt x="9" y="433"/>
                      <a:pt x="20" y="492"/>
                      <a:pt x="40" y="554"/>
                    </a:cubicBezTo>
                    <a:cubicBezTo>
                      <a:pt x="62" y="613"/>
                      <a:pt x="93" y="672"/>
                      <a:pt x="149" y="737"/>
                    </a:cubicBezTo>
                    <a:cubicBezTo>
                      <a:pt x="205" y="672"/>
                      <a:pt x="233" y="613"/>
                      <a:pt x="253" y="548"/>
                    </a:cubicBezTo>
                    <a:cubicBezTo>
                      <a:pt x="275" y="487"/>
                      <a:pt x="281" y="422"/>
                      <a:pt x="278" y="360"/>
                    </a:cubicBezTo>
                    <a:cubicBezTo>
                      <a:pt x="275" y="296"/>
                      <a:pt x="264" y="234"/>
                      <a:pt x="236" y="169"/>
                    </a:cubicBezTo>
                    <a:cubicBezTo>
                      <a:pt x="208" y="110"/>
                      <a:pt x="169" y="40"/>
                      <a:pt x="9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0" name="Google Shape;3823;p60"/>
              <p:cNvSpPr/>
              <p:nvPr/>
            </p:nvSpPr>
            <p:spPr>
              <a:xfrm>
                <a:off x="2303716" y="2144080"/>
                <a:ext cx="16663" cy="43372"/>
              </a:xfrm>
              <a:custGeom>
                <a:avLst/>
                <a:gdLst/>
                <a:ahLst/>
                <a:cxnLst/>
                <a:rect l="l" t="t" r="r" b="b"/>
                <a:pathLst>
                  <a:path w="282" h="734" extrusionOk="0">
                    <a:moveTo>
                      <a:pt x="94" y="0"/>
                    </a:moveTo>
                    <a:cubicBezTo>
                      <a:pt x="65" y="73"/>
                      <a:pt x="37" y="130"/>
                      <a:pt x="23" y="194"/>
                    </a:cubicBezTo>
                    <a:cubicBezTo>
                      <a:pt x="9" y="253"/>
                      <a:pt x="1" y="312"/>
                      <a:pt x="7" y="371"/>
                    </a:cubicBezTo>
                    <a:cubicBezTo>
                      <a:pt x="9" y="433"/>
                      <a:pt x="21" y="492"/>
                      <a:pt x="40" y="551"/>
                    </a:cubicBezTo>
                    <a:cubicBezTo>
                      <a:pt x="63" y="610"/>
                      <a:pt x="94" y="671"/>
                      <a:pt x="150" y="733"/>
                    </a:cubicBezTo>
                    <a:cubicBezTo>
                      <a:pt x="206" y="671"/>
                      <a:pt x="234" y="610"/>
                      <a:pt x="254" y="548"/>
                    </a:cubicBezTo>
                    <a:cubicBezTo>
                      <a:pt x="276" y="483"/>
                      <a:pt x="282" y="421"/>
                      <a:pt x="279" y="357"/>
                    </a:cubicBezTo>
                    <a:cubicBezTo>
                      <a:pt x="276" y="295"/>
                      <a:pt x="265" y="231"/>
                      <a:pt x="237" y="169"/>
                    </a:cubicBezTo>
                    <a:cubicBezTo>
                      <a:pt x="209" y="110"/>
                      <a:pt x="169" y="40"/>
                      <a:pt x="94"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 name="Google Shape;3824;p60"/>
              <p:cNvSpPr/>
              <p:nvPr/>
            </p:nvSpPr>
            <p:spPr>
              <a:xfrm>
                <a:off x="2141992" y="2276793"/>
                <a:ext cx="16663" cy="43313"/>
              </a:xfrm>
              <a:custGeom>
                <a:avLst/>
                <a:gdLst/>
                <a:ahLst/>
                <a:cxnLst/>
                <a:rect l="l" t="t" r="r" b="b"/>
                <a:pathLst>
                  <a:path w="282" h="733" extrusionOk="0">
                    <a:moveTo>
                      <a:pt x="93" y="0"/>
                    </a:moveTo>
                    <a:cubicBezTo>
                      <a:pt x="65" y="73"/>
                      <a:pt x="37" y="129"/>
                      <a:pt x="23" y="194"/>
                    </a:cubicBezTo>
                    <a:cubicBezTo>
                      <a:pt x="9" y="253"/>
                      <a:pt x="1" y="312"/>
                      <a:pt x="6" y="371"/>
                    </a:cubicBezTo>
                    <a:cubicBezTo>
                      <a:pt x="9" y="433"/>
                      <a:pt x="20" y="492"/>
                      <a:pt x="40" y="550"/>
                    </a:cubicBezTo>
                    <a:cubicBezTo>
                      <a:pt x="63" y="609"/>
                      <a:pt x="93" y="671"/>
                      <a:pt x="150" y="733"/>
                    </a:cubicBezTo>
                    <a:cubicBezTo>
                      <a:pt x="206" y="671"/>
                      <a:pt x="234" y="609"/>
                      <a:pt x="253" y="548"/>
                    </a:cubicBezTo>
                    <a:cubicBezTo>
                      <a:pt x="276" y="483"/>
                      <a:pt x="282" y="421"/>
                      <a:pt x="279" y="357"/>
                    </a:cubicBezTo>
                    <a:cubicBezTo>
                      <a:pt x="276" y="295"/>
                      <a:pt x="265" y="230"/>
                      <a:pt x="237" y="169"/>
                    </a:cubicBezTo>
                    <a:cubicBezTo>
                      <a:pt x="209" y="110"/>
                      <a:pt x="169" y="40"/>
                      <a:pt x="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 name="Google Shape;3825;p60"/>
              <p:cNvSpPr/>
              <p:nvPr/>
            </p:nvSpPr>
            <p:spPr>
              <a:xfrm>
                <a:off x="1930515" y="2121154"/>
                <a:ext cx="16663" cy="43549"/>
              </a:xfrm>
              <a:custGeom>
                <a:avLst/>
                <a:gdLst/>
                <a:ahLst/>
                <a:cxnLst/>
                <a:rect l="l" t="t" r="r" b="b"/>
                <a:pathLst>
                  <a:path w="282" h="737" extrusionOk="0">
                    <a:moveTo>
                      <a:pt x="93" y="1"/>
                    </a:moveTo>
                    <a:cubicBezTo>
                      <a:pt x="65" y="77"/>
                      <a:pt x="37" y="130"/>
                      <a:pt x="23" y="195"/>
                    </a:cubicBezTo>
                    <a:cubicBezTo>
                      <a:pt x="9" y="254"/>
                      <a:pt x="0" y="315"/>
                      <a:pt x="6" y="374"/>
                    </a:cubicBezTo>
                    <a:cubicBezTo>
                      <a:pt x="9" y="433"/>
                      <a:pt x="20" y="492"/>
                      <a:pt x="40" y="554"/>
                    </a:cubicBezTo>
                    <a:cubicBezTo>
                      <a:pt x="62" y="613"/>
                      <a:pt x="93" y="672"/>
                      <a:pt x="149" y="736"/>
                    </a:cubicBezTo>
                    <a:cubicBezTo>
                      <a:pt x="205" y="672"/>
                      <a:pt x="233" y="613"/>
                      <a:pt x="253" y="548"/>
                    </a:cubicBezTo>
                    <a:cubicBezTo>
                      <a:pt x="276" y="487"/>
                      <a:pt x="281" y="422"/>
                      <a:pt x="278" y="360"/>
                    </a:cubicBezTo>
                    <a:cubicBezTo>
                      <a:pt x="276" y="296"/>
                      <a:pt x="264" y="234"/>
                      <a:pt x="236" y="169"/>
                    </a:cubicBezTo>
                    <a:cubicBezTo>
                      <a:pt x="208" y="110"/>
                      <a:pt x="169" y="40"/>
                      <a:pt x="9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9" name="Google Shape;3826;p60"/>
              <p:cNvSpPr/>
              <p:nvPr/>
            </p:nvSpPr>
            <p:spPr>
              <a:xfrm>
                <a:off x="2256150" y="2260189"/>
                <a:ext cx="16604" cy="43372"/>
              </a:xfrm>
              <a:custGeom>
                <a:avLst/>
                <a:gdLst/>
                <a:ahLst/>
                <a:cxnLst/>
                <a:rect l="l" t="t" r="r" b="b"/>
                <a:pathLst>
                  <a:path w="281" h="734" extrusionOk="0">
                    <a:moveTo>
                      <a:pt x="90" y="1"/>
                    </a:moveTo>
                    <a:cubicBezTo>
                      <a:pt x="62" y="73"/>
                      <a:pt x="34" y="130"/>
                      <a:pt x="20" y="194"/>
                    </a:cubicBezTo>
                    <a:cubicBezTo>
                      <a:pt x="6" y="253"/>
                      <a:pt x="0" y="312"/>
                      <a:pt x="3" y="371"/>
                    </a:cubicBezTo>
                    <a:cubicBezTo>
                      <a:pt x="6" y="433"/>
                      <a:pt x="17" y="492"/>
                      <a:pt x="40" y="551"/>
                    </a:cubicBezTo>
                    <a:cubicBezTo>
                      <a:pt x="59" y="610"/>
                      <a:pt x="90" y="671"/>
                      <a:pt x="146" y="733"/>
                    </a:cubicBezTo>
                    <a:cubicBezTo>
                      <a:pt x="202" y="671"/>
                      <a:pt x="230" y="610"/>
                      <a:pt x="253" y="548"/>
                    </a:cubicBezTo>
                    <a:cubicBezTo>
                      <a:pt x="273" y="483"/>
                      <a:pt x="281" y="422"/>
                      <a:pt x="278" y="357"/>
                    </a:cubicBezTo>
                    <a:cubicBezTo>
                      <a:pt x="273" y="295"/>
                      <a:pt x="261" y="231"/>
                      <a:pt x="236" y="169"/>
                    </a:cubicBezTo>
                    <a:cubicBezTo>
                      <a:pt x="208" y="110"/>
                      <a:pt x="169" y="40"/>
                      <a:pt x="90"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0" name="Google Shape;3827;p60"/>
              <p:cNvSpPr/>
              <p:nvPr/>
            </p:nvSpPr>
            <p:spPr>
              <a:xfrm>
                <a:off x="2312048" y="2239449"/>
                <a:ext cx="16663" cy="43372"/>
              </a:xfrm>
              <a:custGeom>
                <a:avLst/>
                <a:gdLst/>
                <a:ahLst/>
                <a:cxnLst/>
                <a:rect l="l" t="t" r="r" b="b"/>
                <a:pathLst>
                  <a:path w="282" h="734" extrusionOk="0">
                    <a:moveTo>
                      <a:pt x="93" y="1"/>
                    </a:moveTo>
                    <a:cubicBezTo>
                      <a:pt x="65" y="74"/>
                      <a:pt x="37" y="130"/>
                      <a:pt x="23" y="194"/>
                    </a:cubicBezTo>
                    <a:cubicBezTo>
                      <a:pt x="9" y="253"/>
                      <a:pt x="0" y="312"/>
                      <a:pt x="6" y="371"/>
                    </a:cubicBezTo>
                    <a:cubicBezTo>
                      <a:pt x="9" y="433"/>
                      <a:pt x="20" y="492"/>
                      <a:pt x="40" y="551"/>
                    </a:cubicBezTo>
                    <a:cubicBezTo>
                      <a:pt x="62" y="610"/>
                      <a:pt x="93" y="672"/>
                      <a:pt x="149" y="733"/>
                    </a:cubicBezTo>
                    <a:cubicBezTo>
                      <a:pt x="205" y="672"/>
                      <a:pt x="233" y="610"/>
                      <a:pt x="253" y="548"/>
                    </a:cubicBezTo>
                    <a:cubicBezTo>
                      <a:pt x="275" y="483"/>
                      <a:pt x="281" y="422"/>
                      <a:pt x="278" y="357"/>
                    </a:cubicBezTo>
                    <a:cubicBezTo>
                      <a:pt x="275" y="295"/>
                      <a:pt x="264" y="231"/>
                      <a:pt x="236" y="169"/>
                    </a:cubicBezTo>
                    <a:cubicBezTo>
                      <a:pt x="208" y="110"/>
                      <a:pt x="169" y="40"/>
                      <a:pt x="9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1" name="Google Shape;3828;p60"/>
              <p:cNvSpPr/>
              <p:nvPr/>
            </p:nvSpPr>
            <p:spPr>
              <a:xfrm>
                <a:off x="2193930" y="2558762"/>
                <a:ext cx="16663" cy="43372"/>
              </a:xfrm>
              <a:custGeom>
                <a:avLst/>
                <a:gdLst/>
                <a:ahLst/>
                <a:cxnLst/>
                <a:rect l="l" t="t" r="r" b="b"/>
                <a:pathLst>
                  <a:path w="282" h="734" extrusionOk="0">
                    <a:moveTo>
                      <a:pt x="90" y="1"/>
                    </a:moveTo>
                    <a:cubicBezTo>
                      <a:pt x="62" y="74"/>
                      <a:pt x="34" y="130"/>
                      <a:pt x="20" y="194"/>
                    </a:cubicBezTo>
                    <a:cubicBezTo>
                      <a:pt x="6" y="253"/>
                      <a:pt x="0" y="312"/>
                      <a:pt x="3" y="371"/>
                    </a:cubicBezTo>
                    <a:cubicBezTo>
                      <a:pt x="6" y="433"/>
                      <a:pt x="17" y="492"/>
                      <a:pt x="40" y="551"/>
                    </a:cubicBezTo>
                    <a:cubicBezTo>
                      <a:pt x="59" y="610"/>
                      <a:pt x="90" y="672"/>
                      <a:pt x="146" y="733"/>
                    </a:cubicBezTo>
                    <a:cubicBezTo>
                      <a:pt x="203" y="672"/>
                      <a:pt x="231" y="610"/>
                      <a:pt x="253" y="548"/>
                    </a:cubicBezTo>
                    <a:cubicBezTo>
                      <a:pt x="273" y="484"/>
                      <a:pt x="281" y="422"/>
                      <a:pt x="278" y="357"/>
                    </a:cubicBezTo>
                    <a:cubicBezTo>
                      <a:pt x="273" y="295"/>
                      <a:pt x="262" y="231"/>
                      <a:pt x="236" y="169"/>
                    </a:cubicBezTo>
                    <a:cubicBezTo>
                      <a:pt x="208" y="110"/>
                      <a:pt x="169" y="40"/>
                      <a:pt x="90"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2" name="Google Shape;3829;p60"/>
              <p:cNvSpPr/>
              <p:nvPr/>
            </p:nvSpPr>
            <p:spPr>
              <a:xfrm>
                <a:off x="2272695" y="2417777"/>
                <a:ext cx="16663" cy="43372"/>
              </a:xfrm>
              <a:custGeom>
                <a:avLst/>
                <a:gdLst/>
                <a:ahLst/>
                <a:cxnLst/>
                <a:rect l="l" t="t" r="r" b="b"/>
                <a:pathLst>
                  <a:path w="282" h="734" extrusionOk="0">
                    <a:moveTo>
                      <a:pt x="91" y="0"/>
                    </a:moveTo>
                    <a:cubicBezTo>
                      <a:pt x="63" y="73"/>
                      <a:pt x="35" y="130"/>
                      <a:pt x="21" y="194"/>
                    </a:cubicBezTo>
                    <a:cubicBezTo>
                      <a:pt x="7" y="253"/>
                      <a:pt x="1" y="312"/>
                      <a:pt x="4" y="371"/>
                    </a:cubicBezTo>
                    <a:cubicBezTo>
                      <a:pt x="7" y="433"/>
                      <a:pt x="18" y="492"/>
                      <a:pt x="40" y="551"/>
                    </a:cubicBezTo>
                    <a:cubicBezTo>
                      <a:pt x="60" y="610"/>
                      <a:pt x="91" y="671"/>
                      <a:pt x="147" y="733"/>
                    </a:cubicBezTo>
                    <a:cubicBezTo>
                      <a:pt x="203" y="671"/>
                      <a:pt x="231" y="610"/>
                      <a:pt x="254" y="548"/>
                    </a:cubicBezTo>
                    <a:cubicBezTo>
                      <a:pt x="273" y="483"/>
                      <a:pt x="282" y="422"/>
                      <a:pt x="279" y="357"/>
                    </a:cubicBezTo>
                    <a:cubicBezTo>
                      <a:pt x="273" y="295"/>
                      <a:pt x="262" y="231"/>
                      <a:pt x="237" y="169"/>
                    </a:cubicBezTo>
                    <a:cubicBezTo>
                      <a:pt x="209" y="110"/>
                      <a:pt x="169" y="40"/>
                      <a:pt x="91"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3" name="Google Shape;3830;p60"/>
              <p:cNvSpPr/>
              <p:nvPr/>
            </p:nvSpPr>
            <p:spPr>
              <a:xfrm>
                <a:off x="2195939" y="2181424"/>
                <a:ext cx="16604" cy="43313"/>
              </a:xfrm>
              <a:custGeom>
                <a:avLst/>
                <a:gdLst/>
                <a:ahLst/>
                <a:cxnLst/>
                <a:rect l="l" t="t" r="r" b="b"/>
                <a:pathLst>
                  <a:path w="281" h="733" extrusionOk="0">
                    <a:moveTo>
                      <a:pt x="93" y="0"/>
                    </a:moveTo>
                    <a:cubicBezTo>
                      <a:pt x="65" y="73"/>
                      <a:pt x="37" y="129"/>
                      <a:pt x="23" y="194"/>
                    </a:cubicBezTo>
                    <a:cubicBezTo>
                      <a:pt x="9" y="253"/>
                      <a:pt x="0" y="312"/>
                      <a:pt x="6" y="371"/>
                    </a:cubicBezTo>
                    <a:cubicBezTo>
                      <a:pt x="9" y="432"/>
                      <a:pt x="20" y="491"/>
                      <a:pt x="39" y="550"/>
                    </a:cubicBezTo>
                    <a:cubicBezTo>
                      <a:pt x="62" y="609"/>
                      <a:pt x="93" y="671"/>
                      <a:pt x="149" y="733"/>
                    </a:cubicBezTo>
                    <a:cubicBezTo>
                      <a:pt x="205" y="671"/>
                      <a:pt x="233" y="609"/>
                      <a:pt x="253" y="547"/>
                    </a:cubicBezTo>
                    <a:cubicBezTo>
                      <a:pt x="275" y="483"/>
                      <a:pt x="281" y="421"/>
                      <a:pt x="278" y="357"/>
                    </a:cubicBezTo>
                    <a:cubicBezTo>
                      <a:pt x="275" y="295"/>
                      <a:pt x="264" y="230"/>
                      <a:pt x="236" y="168"/>
                    </a:cubicBezTo>
                    <a:cubicBezTo>
                      <a:pt x="208" y="110"/>
                      <a:pt x="169" y="39"/>
                      <a:pt x="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4" name="Google Shape;3831;p60"/>
              <p:cNvSpPr/>
              <p:nvPr/>
            </p:nvSpPr>
            <p:spPr>
              <a:xfrm>
                <a:off x="2117116" y="2361703"/>
                <a:ext cx="16663" cy="43549"/>
              </a:xfrm>
              <a:custGeom>
                <a:avLst/>
                <a:gdLst/>
                <a:ahLst/>
                <a:cxnLst/>
                <a:rect l="l" t="t" r="r" b="b"/>
                <a:pathLst>
                  <a:path w="282" h="737" extrusionOk="0">
                    <a:moveTo>
                      <a:pt x="93" y="1"/>
                    </a:moveTo>
                    <a:cubicBezTo>
                      <a:pt x="65" y="76"/>
                      <a:pt x="37" y="130"/>
                      <a:pt x="23" y="194"/>
                    </a:cubicBezTo>
                    <a:cubicBezTo>
                      <a:pt x="9" y="253"/>
                      <a:pt x="1" y="315"/>
                      <a:pt x="6" y="374"/>
                    </a:cubicBezTo>
                    <a:cubicBezTo>
                      <a:pt x="9" y="433"/>
                      <a:pt x="20" y="492"/>
                      <a:pt x="40" y="554"/>
                    </a:cubicBezTo>
                    <a:cubicBezTo>
                      <a:pt x="62" y="613"/>
                      <a:pt x="93" y="672"/>
                      <a:pt x="149" y="736"/>
                    </a:cubicBezTo>
                    <a:cubicBezTo>
                      <a:pt x="206" y="672"/>
                      <a:pt x="234" y="613"/>
                      <a:pt x="253" y="548"/>
                    </a:cubicBezTo>
                    <a:cubicBezTo>
                      <a:pt x="276" y="486"/>
                      <a:pt x="281" y="422"/>
                      <a:pt x="279" y="360"/>
                    </a:cubicBezTo>
                    <a:cubicBezTo>
                      <a:pt x="276" y="295"/>
                      <a:pt x="265" y="234"/>
                      <a:pt x="236" y="169"/>
                    </a:cubicBezTo>
                    <a:cubicBezTo>
                      <a:pt x="208" y="110"/>
                      <a:pt x="169" y="40"/>
                      <a:pt x="9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5" name="Google Shape;3832;p60"/>
              <p:cNvSpPr/>
              <p:nvPr/>
            </p:nvSpPr>
            <p:spPr>
              <a:xfrm>
                <a:off x="2015602" y="2334817"/>
                <a:ext cx="16663" cy="43372"/>
              </a:xfrm>
              <a:custGeom>
                <a:avLst/>
                <a:gdLst/>
                <a:ahLst/>
                <a:cxnLst/>
                <a:rect l="l" t="t" r="r" b="b"/>
                <a:pathLst>
                  <a:path w="282" h="734" extrusionOk="0">
                    <a:moveTo>
                      <a:pt x="90" y="1"/>
                    </a:moveTo>
                    <a:cubicBezTo>
                      <a:pt x="62" y="74"/>
                      <a:pt x="34" y="130"/>
                      <a:pt x="20" y="195"/>
                    </a:cubicBezTo>
                    <a:cubicBezTo>
                      <a:pt x="6" y="253"/>
                      <a:pt x="1" y="312"/>
                      <a:pt x="3" y="371"/>
                    </a:cubicBezTo>
                    <a:cubicBezTo>
                      <a:pt x="6" y="433"/>
                      <a:pt x="17" y="492"/>
                      <a:pt x="40" y="551"/>
                    </a:cubicBezTo>
                    <a:cubicBezTo>
                      <a:pt x="60" y="610"/>
                      <a:pt x="90" y="672"/>
                      <a:pt x="147" y="734"/>
                    </a:cubicBezTo>
                    <a:cubicBezTo>
                      <a:pt x="203" y="672"/>
                      <a:pt x="231" y="610"/>
                      <a:pt x="253" y="548"/>
                    </a:cubicBezTo>
                    <a:cubicBezTo>
                      <a:pt x="273" y="484"/>
                      <a:pt x="281" y="422"/>
                      <a:pt x="279" y="357"/>
                    </a:cubicBezTo>
                    <a:cubicBezTo>
                      <a:pt x="273" y="296"/>
                      <a:pt x="262" y="231"/>
                      <a:pt x="236" y="169"/>
                    </a:cubicBezTo>
                    <a:cubicBezTo>
                      <a:pt x="208" y="110"/>
                      <a:pt x="169" y="40"/>
                      <a:pt x="90"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6" name="Google Shape;3833;p60"/>
              <p:cNvSpPr/>
              <p:nvPr/>
            </p:nvSpPr>
            <p:spPr>
              <a:xfrm>
                <a:off x="2281027" y="2552499"/>
                <a:ext cx="16663" cy="43490"/>
              </a:xfrm>
              <a:custGeom>
                <a:avLst/>
                <a:gdLst/>
                <a:ahLst/>
                <a:cxnLst/>
                <a:rect l="l" t="t" r="r" b="b"/>
                <a:pathLst>
                  <a:path w="282" h="736" extrusionOk="0">
                    <a:moveTo>
                      <a:pt x="90" y="0"/>
                    </a:moveTo>
                    <a:cubicBezTo>
                      <a:pt x="62" y="76"/>
                      <a:pt x="34" y="129"/>
                      <a:pt x="20" y="194"/>
                    </a:cubicBezTo>
                    <a:cubicBezTo>
                      <a:pt x="6" y="253"/>
                      <a:pt x="0" y="314"/>
                      <a:pt x="3" y="373"/>
                    </a:cubicBezTo>
                    <a:cubicBezTo>
                      <a:pt x="6" y="432"/>
                      <a:pt x="17" y="491"/>
                      <a:pt x="40" y="553"/>
                    </a:cubicBezTo>
                    <a:cubicBezTo>
                      <a:pt x="59" y="612"/>
                      <a:pt x="90" y="671"/>
                      <a:pt x="146" y="736"/>
                    </a:cubicBezTo>
                    <a:cubicBezTo>
                      <a:pt x="202" y="671"/>
                      <a:pt x="231" y="612"/>
                      <a:pt x="253" y="547"/>
                    </a:cubicBezTo>
                    <a:cubicBezTo>
                      <a:pt x="273" y="486"/>
                      <a:pt x="281" y="421"/>
                      <a:pt x="278" y="359"/>
                    </a:cubicBezTo>
                    <a:cubicBezTo>
                      <a:pt x="273" y="295"/>
                      <a:pt x="261" y="233"/>
                      <a:pt x="236" y="168"/>
                    </a:cubicBezTo>
                    <a:cubicBezTo>
                      <a:pt x="208" y="109"/>
                      <a:pt x="169" y="39"/>
                      <a:pt x="9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7" name="Google Shape;3834;p60"/>
              <p:cNvSpPr/>
              <p:nvPr/>
            </p:nvSpPr>
            <p:spPr>
              <a:xfrm>
                <a:off x="2034215" y="2560771"/>
                <a:ext cx="16604" cy="43490"/>
              </a:xfrm>
              <a:custGeom>
                <a:avLst/>
                <a:gdLst/>
                <a:ahLst/>
                <a:cxnLst/>
                <a:rect l="l" t="t" r="r" b="b"/>
                <a:pathLst>
                  <a:path w="281" h="736" extrusionOk="0">
                    <a:moveTo>
                      <a:pt x="93" y="0"/>
                    </a:moveTo>
                    <a:cubicBezTo>
                      <a:pt x="65" y="76"/>
                      <a:pt x="37" y="130"/>
                      <a:pt x="22" y="194"/>
                    </a:cubicBezTo>
                    <a:cubicBezTo>
                      <a:pt x="8" y="253"/>
                      <a:pt x="0" y="315"/>
                      <a:pt x="6" y="374"/>
                    </a:cubicBezTo>
                    <a:cubicBezTo>
                      <a:pt x="8" y="433"/>
                      <a:pt x="20" y="492"/>
                      <a:pt x="39" y="553"/>
                    </a:cubicBezTo>
                    <a:cubicBezTo>
                      <a:pt x="62" y="612"/>
                      <a:pt x="93" y="671"/>
                      <a:pt x="149" y="736"/>
                    </a:cubicBezTo>
                    <a:cubicBezTo>
                      <a:pt x="205" y="671"/>
                      <a:pt x="233" y="612"/>
                      <a:pt x="253" y="548"/>
                    </a:cubicBezTo>
                    <a:cubicBezTo>
                      <a:pt x="275" y="486"/>
                      <a:pt x="281" y="421"/>
                      <a:pt x="278" y="360"/>
                    </a:cubicBezTo>
                    <a:cubicBezTo>
                      <a:pt x="275" y="295"/>
                      <a:pt x="264" y="233"/>
                      <a:pt x="236" y="169"/>
                    </a:cubicBezTo>
                    <a:cubicBezTo>
                      <a:pt x="208" y="110"/>
                      <a:pt x="168" y="40"/>
                      <a:pt x="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8" name="Google Shape;3835;p60"/>
              <p:cNvSpPr/>
              <p:nvPr/>
            </p:nvSpPr>
            <p:spPr>
              <a:xfrm>
                <a:off x="2079831" y="2479997"/>
                <a:ext cx="16604" cy="43313"/>
              </a:xfrm>
              <a:custGeom>
                <a:avLst/>
                <a:gdLst/>
                <a:ahLst/>
                <a:cxnLst/>
                <a:rect l="l" t="t" r="r" b="b"/>
                <a:pathLst>
                  <a:path w="281" h="733" extrusionOk="0">
                    <a:moveTo>
                      <a:pt x="93" y="0"/>
                    </a:moveTo>
                    <a:cubicBezTo>
                      <a:pt x="65" y="73"/>
                      <a:pt x="37" y="129"/>
                      <a:pt x="22" y="194"/>
                    </a:cubicBezTo>
                    <a:cubicBezTo>
                      <a:pt x="8" y="253"/>
                      <a:pt x="0" y="312"/>
                      <a:pt x="6" y="371"/>
                    </a:cubicBezTo>
                    <a:cubicBezTo>
                      <a:pt x="8" y="433"/>
                      <a:pt x="20" y="491"/>
                      <a:pt x="39" y="550"/>
                    </a:cubicBezTo>
                    <a:cubicBezTo>
                      <a:pt x="62" y="609"/>
                      <a:pt x="93" y="671"/>
                      <a:pt x="149" y="733"/>
                    </a:cubicBezTo>
                    <a:cubicBezTo>
                      <a:pt x="205" y="671"/>
                      <a:pt x="233" y="609"/>
                      <a:pt x="253" y="548"/>
                    </a:cubicBezTo>
                    <a:cubicBezTo>
                      <a:pt x="275" y="483"/>
                      <a:pt x="281" y="421"/>
                      <a:pt x="278" y="357"/>
                    </a:cubicBezTo>
                    <a:cubicBezTo>
                      <a:pt x="275" y="295"/>
                      <a:pt x="264" y="230"/>
                      <a:pt x="236" y="169"/>
                    </a:cubicBezTo>
                    <a:cubicBezTo>
                      <a:pt x="208" y="110"/>
                      <a:pt x="168" y="40"/>
                      <a:pt x="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9" name="Google Shape;3836;p60"/>
              <p:cNvSpPr/>
              <p:nvPr/>
            </p:nvSpPr>
            <p:spPr>
              <a:xfrm>
                <a:off x="2117116" y="2552499"/>
                <a:ext cx="16663" cy="43490"/>
              </a:xfrm>
              <a:custGeom>
                <a:avLst/>
                <a:gdLst/>
                <a:ahLst/>
                <a:cxnLst/>
                <a:rect l="l" t="t" r="r" b="b"/>
                <a:pathLst>
                  <a:path w="282" h="736" extrusionOk="0">
                    <a:moveTo>
                      <a:pt x="93" y="0"/>
                    </a:moveTo>
                    <a:cubicBezTo>
                      <a:pt x="65" y="76"/>
                      <a:pt x="37" y="129"/>
                      <a:pt x="23" y="194"/>
                    </a:cubicBezTo>
                    <a:cubicBezTo>
                      <a:pt x="9" y="253"/>
                      <a:pt x="1" y="314"/>
                      <a:pt x="6" y="373"/>
                    </a:cubicBezTo>
                    <a:cubicBezTo>
                      <a:pt x="9" y="432"/>
                      <a:pt x="20" y="491"/>
                      <a:pt x="40" y="553"/>
                    </a:cubicBezTo>
                    <a:cubicBezTo>
                      <a:pt x="62" y="612"/>
                      <a:pt x="93" y="671"/>
                      <a:pt x="149" y="736"/>
                    </a:cubicBezTo>
                    <a:cubicBezTo>
                      <a:pt x="206" y="671"/>
                      <a:pt x="234" y="612"/>
                      <a:pt x="253" y="547"/>
                    </a:cubicBezTo>
                    <a:cubicBezTo>
                      <a:pt x="276" y="486"/>
                      <a:pt x="281" y="421"/>
                      <a:pt x="279" y="359"/>
                    </a:cubicBezTo>
                    <a:cubicBezTo>
                      <a:pt x="276" y="295"/>
                      <a:pt x="265" y="233"/>
                      <a:pt x="236" y="168"/>
                    </a:cubicBezTo>
                    <a:cubicBezTo>
                      <a:pt x="208" y="109"/>
                      <a:pt x="169" y="39"/>
                      <a:pt x="93"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0" name="Google Shape;3837;p60"/>
              <p:cNvSpPr/>
              <p:nvPr/>
            </p:nvSpPr>
            <p:spPr>
              <a:xfrm>
                <a:off x="2007330" y="2479997"/>
                <a:ext cx="16604" cy="43313"/>
              </a:xfrm>
              <a:custGeom>
                <a:avLst/>
                <a:gdLst/>
                <a:ahLst/>
                <a:cxnLst/>
                <a:rect l="l" t="t" r="r" b="b"/>
                <a:pathLst>
                  <a:path w="281" h="733" extrusionOk="0">
                    <a:moveTo>
                      <a:pt x="90" y="0"/>
                    </a:moveTo>
                    <a:cubicBezTo>
                      <a:pt x="62" y="73"/>
                      <a:pt x="34" y="129"/>
                      <a:pt x="20" y="194"/>
                    </a:cubicBezTo>
                    <a:cubicBezTo>
                      <a:pt x="6" y="253"/>
                      <a:pt x="0" y="312"/>
                      <a:pt x="3" y="371"/>
                    </a:cubicBezTo>
                    <a:cubicBezTo>
                      <a:pt x="6" y="433"/>
                      <a:pt x="17" y="491"/>
                      <a:pt x="40" y="550"/>
                    </a:cubicBezTo>
                    <a:cubicBezTo>
                      <a:pt x="59" y="609"/>
                      <a:pt x="90" y="671"/>
                      <a:pt x="146" y="733"/>
                    </a:cubicBezTo>
                    <a:cubicBezTo>
                      <a:pt x="202" y="671"/>
                      <a:pt x="230" y="609"/>
                      <a:pt x="253" y="548"/>
                    </a:cubicBezTo>
                    <a:cubicBezTo>
                      <a:pt x="273" y="483"/>
                      <a:pt x="281" y="421"/>
                      <a:pt x="278" y="357"/>
                    </a:cubicBezTo>
                    <a:cubicBezTo>
                      <a:pt x="273" y="295"/>
                      <a:pt x="261" y="230"/>
                      <a:pt x="236" y="169"/>
                    </a:cubicBezTo>
                    <a:cubicBezTo>
                      <a:pt x="208" y="110"/>
                      <a:pt x="169" y="40"/>
                      <a:pt x="90"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1" name="Google Shape;3838;p60"/>
              <p:cNvSpPr/>
              <p:nvPr/>
            </p:nvSpPr>
            <p:spPr>
              <a:xfrm>
                <a:off x="2221466" y="2383093"/>
                <a:ext cx="16309" cy="37227"/>
              </a:xfrm>
              <a:custGeom>
                <a:avLst/>
                <a:gdLst/>
                <a:ahLst/>
                <a:cxnLst/>
                <a:rect l="l" t="t" r="r" b="b"/>
                <a:pathLst>
                  <a:path w="276" h="630" extrusionOk="0">
                    <a:moveTo>
                      <a:pt x="71" y="1"/>
                    </a:moveTo>
                    <a:cubicBezTo>
                      <a:pt x="45" y="74"/>
                      <a:pt x="31" y="127"/>
                      <a:pt x="17" y="178"/>
                    </a:cubicBezTo>
                    <a:cubicBezTo>
                      <a:pt x="9" y="223"/>
                      <a:pt x="0" y="265"/>
                      <a:pt x="0" y="310"/>
                    </a:cubicBezTo>
                    <a:cubicBezTo>
                      <a:pt x="0" y="352"/>
                      <a:pt x="0" y="397"/>
                      <a:pt x="12" y="450"/>
                    </a:cubicBezTo>
                    <a:cubicBezTo>
                      <a:pt x="17" y="503"/>
                      <a:pt x="31" y="559"/>
                      <a:pt x="71" y="630"/>
                    </a:cubicBezTo>
                    <a:cubicBezTo>
                      <a:pt x="144" y="593"/>
                      <a:pt x="191" y="548"/>
                      <a:pt x="222" y="495"/>
                    </a:cubicBezTo>
                    <a:cubicBezTo>
                      <a:pt x="253" y="444"/>
                      <a:pt x="270" y="380"/>
                      <a:pt x="276" y="318"/>
                    </a:cubicBezTo>
                    <a:cubicBezTo>
                      <a:pt x="276" y="253"/>
                      <a:pt x="262" y="186"/>
                      <a:pt x="228" y="130"/>
                    </a:cubicBezTo>
                    <a:cubicBezTo>
                      <a:pt x="194" y="74"/>
                      <a:pt x="144" y="26"/>
                      <a:pt x="71"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2" name="Google Shape;3839;p60"/>
              <p:cNvSpPr/>
              <p:nvPr/>
            </p:nvSpPr>
            <p:spPr>
              <a:xfrm>
                <a:off x="2248528" y="2484784"/>
                <a:ext cx="16132" cy="37049"/>
              </a:xfrm>
              <a:custGeom>
                <a:avLst/>
                <a:gdLst/>
                <a:ahLst/>
                <a:cxnLst/>
                <a:rect l="l" t="t" r="r" b="b"/>
                <a:pathLst>
                  <a:path w="273" h="627" extrusionOk="0">
                    <a:moveTo>
                      <a:pt x="70" y="1"/>
                    </a:moveTo>
                    <a:cubicBezTo>
                      <a:pt x="45" y="74"/>
                      <a:pt x="31" y="127"/>
                      <a:pt x="17" y="175"/>
                    </a:cubicBezTo>
                    <a:cubicBezTo>
                      <a:pt x="6" y="220"/>
                      <a:pt x="0" y="262"/>
                      <a:pt x="0" y="309"/>
                    </a:cubicBezTo>
                    <a:cubicBezTo>
                      <a:pt x="0" y="352"/>
                      <a:pt x="0" y="396"/>
                      <a:pt x="8" y="450"/>
                    </a:cubicBezTo>
                    <a:cubicBezTo>
                      <a:pt x="17" y="500"/>
                      <a:pt x="31" y="556"/>
                      <a:pt x="70" y="627"/>
                    </a:cubicBezTo>
                    <a:cubicBezTo>
                      <a:pt x="143" y="593"/>
                      <a:pt x="188" y="548"/>
                      <a:pt x="219" y="495"/>
                    </a:cubicBezTo>
                    <a:cubicBezTo>
                      <a:pt x="253" y="441"/>
                      <a:pt x="270" y="380"/>
                      <a:pt x="272" y="315"/>
                    </a:cubicBezTo>
                    <a:cubicBezTo>
                      <a:pt x="272" y="253"/>
                      <a:pt x="258" y="186"/>
                      <a:pt x="227" y="130"/>
                    </a:cubicBezTo>
                    <a:cubicBezTo>
                      <a:pt x="191" y="74"/>
                      <a:pt x="143" y="23"/>
                      <a:pt x="70"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3" name="Google Shape;3840;p60"/>
              <p:cNvSpPr/>
              <p:nvPr/>
            </p:nvSpPr>
            <p:spPr>
              <a:xfrm>
                <a:off x="1896184" y="2557108"/>
                <a:ext cx="16132" cy="45677"/>
              </a:xfrm>
              <a:custGeom>
                <a:avLst/>
                <a:gdLst/>
                <a:ahLst/>
                <a:cxnLst/>
                <a:rect l="l" t="t" r="r" b="b"/>
                <a:pathLst>
                  <a:path w="273" h="773" extrusionOk="0">
                    <a:moveTo>
                      <a:pt x="138" y="1"/>
                    </a:moveTo>
                    <a:cubicBezTo>
                      <a:pt x="76" y="62"/>
                      <a:pt x="48" y="130"/>
                      <a:pt x="28" y="192"/>
                    </a:cubicBezTo>
                    <a:cubicBezTo>
                      <a:pt x="12" y="256"/>
                      <a:pt x="0" y="323"/>
                      <a:pt x="0" y="385"/>
                    </a:cubicBezTo>
                    <a:cubicBezTo>
                      <a:pt x="0" y="450"/>
                      <a:pt x="6" y="514"/>
                      <a:pt x="28" y="579"/>
                    </a:cubicBezTo>
                    <a:cubicBezTo>
                      <a:pt x="48" y="643"/>
                      <a:pt x="82" y="708"/>
                      <a:pt x="138" y="773"/>
                    </a:cubicBezTo>
                    <a:cubicBezTo>
                      <a:pt x="197" y="708"/>
                      <a:pt x="225" y="643"/>
                      <a:pt x="245" y="579"/>
                    </a:cubicBezTo>
                    <a:cubicBezTo>
                      <a:pt x="264" y="514"/>
                      <a:pt x="273" y="450"/>
                      <a:pt x="273" y="385"/>
                    </a:cubicBezTo>
                    <a:cubicBezTo>
                      <a:pt x="273" y="323"/>
                      <a:pt x="267" y="256"/>
                      <a:pt x="245" y="192"/>
                    </a:cubicBezTo>
                    <a:cubicBezTo>
                      <a:pt x="225" y="130"/>
                      <a:pt x="194" y="62"/>
                      <a:pt x="138"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Tx/>
                  <a:buNone/>
                  <a:defRPr/>
                </a:pPr>
                <a:endParaRPr kumimoji="0" sz="1865"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grpSp>
      <p:pic>
        <p:nvPicPr>
          <p:cNvPr id="9" name="Picture 8"/>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8651108" y="1729643"/>
            <a:ext cx="2924175" cy="2638425"/>
          </a:xfrm>
          <a:prstGeom prst="rect">
            <a:avLst/>
          </a:prstGeom>
        </p:spPr>
      </p:pic>
      <p:sp>
        <p:nvSpPr>
          <p:cNvPr id="15" name="Rectangle: Rounded Corners 14"/>
          <p:cNvSpPr/>
          <p:nvPr/>
        </p:nvSpPr>
        <p:spPr>
          <a:xfrm>
            <a:off x="1415264" y="1109966"/>
            <a:ext cx="6867525" cy="1427751"/>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3600" b="1" dirty="0">
                <a:solidFill>
                  <a:srgbClr val="212529"/>
                </a:solidFill>
                <a:latin typeface="Cambria" panose="02040503050406030204" pitchFamily="18" charset="0"/>
                <a:ea typeface="Cambria" panose="02040503050406030204" pitchFamily="18" charset="0"/>
                <a:cs typeface="Arial" panose="020B0604020202020204" pitchFamily="34" charset="0"/>
              </a:rPr>
              <a:t>Bạn Nam ấn ruột bơm xuống để lốp xe căng lên</a:t>
            </a:r>
            <a:r>
              <a:rPr lang="en-US" sz="3600" b="1" dirty="0">
                <a:solidFill>
                  <a:srgbClr val="212529"/>
                </a:solidFill>
                <a:latin typeface="Cambria" panose="02040503050406030204" pitchFamily="18" charset="0"/>
                <a:ea typeface="Cambria" panose="02040503050406030204" pitchFamily="18" charset="0"/>
                <a:cs typeface="Arial" panose="020B0604020202020204" pitchFamily="34" charset="0"/>
              </a:rPr>
              <a:t>.</a:t>
            </a:r>
            <a:endParaRPr kumimoji="0" lang="vi-VN" sz="3600" b="1" i="0" u="none" strike="noStrike" kern="1200" cap="none" spc="0" normalizeH="0" baseline="0" noProof="0" dirty="0">
              <a:ln>
                <a:noFill/>
              </a:ln>
              <a:solidFill>
                <a:srgbClr val="212529"/>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2" name="Rectangle: Rounded Corners 1"/>
          <p:cNvSpPr/>
          <p:nvPr/>
        </p:nvSpPr>
        <p:spPr>
          <a:xfrm>
            <a:off x="2083084" y="3000411"/>
            <a:ext cx="6536933" cy="1427751"/>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3600" b="1" dirty="0">
                <a:solidFill>
                  <a:srgbClr val="212529"/>
                </a:solidFill>
                <a:latin typeface="Cambria" panose="02040503050406030204" pitchFamily="18" charset="0"/>
                <a:ea typeface="Cambria" panose="02040503050406030204" pitchFamily="18" charset="0"/>
                <a:cs typeface="Arial" panose="020B0604020202020204" pitchFamily="34" charset="0"/>
              </a:rPr>
              <a:t>Bạn Nam đã áp dụng tính chất nén lại của không khí.</a:t>
            </a:r>
            <a:endParaRPr kumimoji="0" lang="vi-VN" sz="3600" b="1" i="0" u="none" strike="noStrike" kern="1200" cap="none" spc="0" normalizeH="0" baseline="0" noProof="0" dirty="0">
              <a:ln>
                <a:noFill/>
              </a:ln>
              <a:solidFill>
                <a:srgbClr val="212529"/>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3852397" y="2084227"/>
            <a:ext cx="6179970"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5" name="Picture 4"/>
          <p:cNvPicPr>
            <a:picLocks noChangeAspect="1"/>
          </p:cNvPicPr>
          <p:nvPr/>
        </p:nvPicPr>
        <p:blipFill>
          <a:blip r:embed="rId2"/>
          <a:stretch>
            <a:fillRect/>
          </a:stretch>
        </p:blipFill>
        <p:spPr>
          <a:xfrm rot="737208" flipH="1">
            <a:off x="2660282" y="2001576"/>
            <a:ext cx="919996" cy="919996"/>
          </a:xfrm>
          <a:prstGeom prst="rect">
            <a:avLst/>
          </a:prstGeom>
        </p:spPr>
      </p:pic>
      <p:sp>
        <p:nvSpPr>
          <p:cNvPr id="6" name="TextBox 5"/>
          <p:cNvSpPr txBox="1"/>
          <p:nvPr/>
        </p:nvSpPr>
        <p:spPr>
          <a:xfrm>
            <a:off x="3852397" y="3065239"/>
            <a:ext cx="6179970"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7" name="Picture 6"/>
          <p:cNvPicPr>
            <a:picLocks noChangeAspect="1"/>
          </p:cNvPicPr>
          <p:nvPr/>
        </p:nvPicPr>
        <p:blipFill>
          <a:blip r:embed="rId2"/>
          <a:stretch>
            <a:fillRect/>
          </a:stretch>
        </p:blipFill>
        <p:spPr>
          <a:xfrm rot="737208" flipH="1">
            <a:off x="2660282" y="2982588"/>
            <a:ext cx="919996" cy="919996"/>
          </a:xfrm>
          <a:prstGeom prst="rect">
            <a:avLst/>
          </a:prstGeom>
        </p:spPr>
      </p:pic>
      <p:sp>
        <p:nvSpPr>
          <p:cNvPr id="8" name="TextBox 7"/>
          <p:cNvSpPr txBox="1"/>
          <p:nvPr/>
        </p:nvSpPr>
        <p:spPr>
          <a:xfrm>
            <a:off x="3852397" y="4046251"/>
            <a:ext cx="6179970"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9" name="Picture 8"/>
          <p:cNvPicPr>
            <a:picLocks noChangeAspect="1"/>
          </p:cNvPicPr>
          <p:nvPr/>
        </p:nvPicPr>
        <p:blipFill>
          <a:blip r:embed="rId2"/>
          <a:stretch>
            <a:fillRect/>
          </a:stretch>
        </p:blipFill>
        <p:spPr>
          <a:xfrm rot="737208" flipH="1">
            <a:off x="2660282" y="3963600"/>
            <a:ext cx="919996" cy="919996"/>
          </a:xfrm>
          <a:prstGeom prst="rect">
            <a:avLst/>
          </a:prstGeom>
        </p:spPr>
      </p:pic>
      <p:sp>
        <p:nvSpPr>
          <p:cNvPr id="11" name="TextBox 10"/>
          <p:cNvSpPr txBox="1"/>
          <p:nvPr/>
        </p:nvSpPr>
        <p:spPr>
          <a:xfrm>
            <a:off x="3852397" y="5027263"/>
            <a:ext cx="6179970"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15" name="Picture 14"/>
          <p:cNvPicPr>
            <a:picLocks noChangeAspect="1"/>
          </p:cNvPicPr>
          <p:nvPr/>
        </p:nvPicPr>
        <p:blipFill>
          <a:blip r:embed="rId2"/>
          <a:stretch>
            <a:fillRect/>
          </a:stretch>
        </p:blipFill>
        <p:spPr>
          <a:xfrm rot="737208" flipH="1">
            <a:off x="2660282" y="4944612"/>
            <a:ext cx="919996" cy="919996"/>
          </a:xfrm>
          <a:prstGeom prst="rect">
            <a:avLst/>
          </a:prstGeom>
        </p:spPr>
      </p:pic>
      <p:pic>
        <p:nvPicPr>
          <p:cNvPr id="27" name="Picture 26"/>
          <p:cNvPicPr>
            <a:picLocks noChangeAspect="1"/>
          </p:cNvPicPr>
          <p:nvPr/>
        </p:nvPicPr>
        <p:blipFill>
          <a:blip r:embed="rId3"/>
          <a:stretch>
            <a:fillRect/>
          </a:stretch>
        </p:blipFill>
        <p:spPr>
          <a:xfrm>
            <a:off x="3505355" y="842723"/>
            <a:ext cx="5200339" cy="1133954"/>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wipe(left)">
                                      <p:cBhvr>
                                        <p:cTn id="19" dur="500"/>
                                        <p:tgtEl>
                                          <p:spTgt spid="6">
                                            <p:txEl>
                                              <p:pRg st="0" end="0"/>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wipe(left)">
                                      <p:cBhvr>
                                        <p:cTn id="27" dur="500"/>
                                        <p:tgtEl>
                                          <p:spTgt spid="8">
                                            <p:txEl>
                                              <p:pRg st="0" end="0"/>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Effect transition="in" filter="wipe(left)">
                                      <p:cBhvr>
                                        <p:cTn id="35"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uiExpand="1" build="p"/>
      <p:bldP spid="8" grpId="0" uiExpand="1" build="p"/>
      <p:bldP spid="11"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20217" y="1575655"/>
            <a:ext cx="5151566" cy="3706689"/>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UNIT_PLACING_PICTURE_USER_VIEWPORT" val="{&quot;height&quot;:6872,&quot;width&quot;:687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3064</Words>
  <Application>WPS Presentation</Application>
  <PresentationFormat>Widescreen</PresentationFormat>
  <Paragraphs>95</Paragraphs>
  <Slides>26</Slides>
  <Notes>21</Notes>
  <HiddenSlides>0</HiddenSlides>
  <MMClips>0</MMClips>
  <ScaleCrop>false</ScaleCrop>
  <HeadingPairs>
    <vt:vector size="6" baseType="variant">
      <vt:variant>
        <vt:lpstr>已用的字体</vt:lpstr>
      </vt:variant>
      <vt:variant>
        <vt:i4>22</vt:i4>
      </vt:variant>
      <vt:variant>
        <vt:lpstr>主题</vt:lpstr>
      </vt:variant>
      <vt:variant>
        <vt:i4>3</vt:i4>
      </vt:variant>
      <vt:variant>
        <vt:lpstr>幻灯片标题</vt:lpstr>
      </vt:variant>
      <vt:variant>
        <vt:i4>26</vt:i4>
      </vt:variant>
    </vt:vector>
  </HeadingPairs>
  <TitlesOfParts>
    <vt:vector size="51" baseType="lpstr">
      <vt:lpstr>Arial</vt:lpstr>
      <vt:lpstr>SimSun</vt:lpstr>
      <vt:lpstr>Wingdings</vt:lpstr>
      <vt:lpstr>印品黑体</vt:lpstr>
      <vt:lpstr>Broadway</vt:lpstr>
      <vt:lpstr>字魂59号-创粗黑</vt:lpstr>
      <vt:lpstr>Algerian</vt:lpstr>
      <vt:lpstr>Cambria</vt:lpstr>
      <vt:lpstr>Tahoma</vt:lpstr>
      <vt:lpstr>Pattaya</vt:lpstr>
      <vt:lpstr>Microsoft Sans Serif</vt:lpstr>
      <vt:lpstr>Calibri</vt:lpstr>
      <vt:lpstr>Calibri</vt:lpstr>
      <vt:lpstr>Bernard MT Condensed</vt:lpstr>
      <vt:lpstr>Microsoft YaHei</vt:lpstr>
      <vt:lpstr>Arial Unicode MS</vt:lpstr>
      <vt:lpstr>Arial</vt:lpstr>
      <vt:lpstr>Times New Roman</vt:lpstr>
      <vt:lpstr>#9Slide05 SVNClementine</vt:lpstr>
      <vt:lpstr>等线</vt:lpstr>
      <vt:lpstr>Calibri Light</vt:lpstr>
      <vt:lpstr>黑体</vt:lpstr>
      <vt:lpstr>Office 主题</vt:lpstr>
      <vt:lpstr>Office Theme</vt:lpstr>
      <vt:lpstr>1_Office Theme</vt:lpstr>
      <vt:lpstr>PowerPoint 演示文稿</vt:lpstr>
      <vt:lpstr>YÊU CẦU CẦN ĐẠT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Không khí có thể bị nén lại hoặc dãn ra.</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Admin</cp:lastModifiedBy>
  <cp:revision>40</cp:revision>
  <dcterms:created xsi:type="dcterms:W3CDTF">2023-07-06T09:16:00Z</dcterms:created>
  <dcterms:modified xsi:type="dcterms:W3CDTF">2023-08-11T08:08:10Z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7CFBBDCE9C67447B8D5A63F7A39055A9</vt:lpwstr>
  </property>
  <property fmtid="{D5CDD505-2E9C-101B-9397-08002B2CF9AE}" pid="3" name="KSOProductBuildVer">
    <vt:lpwstr>1033-11.2.0.11537</vt:lpwstr>
  </property>
</Properties>
</file>