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</p:sldMasterIdLst>
  <p:notesMasterIdLst>
    <p:notesMasterId r:id="rId12"/>
  </p:notesMasterIdLst>
  <p:sldIdLst>
    <p:sldId id="268" r:id="rId3"/>
    <p:sldId id="275" r:id="rId4"/>
    <p:sldId id="264" r:id="rId5"/>
    <p:sldId id="276" r:id="rId6"/>
    <p:sldId id="287" r:id="rId7"/>
    <p:sldId id="290" r:id="rId8"/>
    <p:sldId id="288" r:id="rId9"/>
    <p:sldId id="289" r:id="rId10"/>
    <p:sldId id="271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58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759902-EFC2-470E-8E1E-E0ADD083C62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D9CC5-4EEE-49DD-A13C-9359554D9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02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  <a:pPr eaLnBrk="1" hangingPunct="1"/>
              <a:t>2</a:t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368"/>
            </a:lvl1pPr>
            <a:lvl2pPr marL="451074" indent="0" algn="ctr">
              <a:buNone/>
              <a:defRPr sz="1973"/>
            </a:lvl2pPr>
            <a:lvl3pPr marL="902147" indent="0" algn="ctr">
              <a:buNone/>
              <a:defRPr sz="1776"/>
            </a:lvl3pPr>
            <a:lvl4pPr marL="1353221" indent="0" algn="ctr">
              <a:buNone/>
              <a:defRPr sz="1579"/>
            </a:lvl4pPr>
            <a:lvl5pPr marL="1804294" indent="0" algn="ctr">
              <a:buNone/>
              <a:defRPr sz="1579"/>
            </a:lvl5pPr>
            <a:lvl6pPr marL="2255368" indent="0" algn="ctr">
              <a:buNone/>
              <a:defRPr sz="1579"/>
            </a:lvl6pPr>
            <a:lvl7pPr marL="2706441" indent="0" algn="ctr">
              <a:buNone/>
              <a:defRPr sz="1579"/>
            </a:lvl7pPr>
            <a:lvl8pPr marL="3157515" indent="0" algn="ctr">
              <a:buNone/>
              <a:defRPr sz="1579"/>
            </a:lvl8pPr>
            <a:lvl9pPr marL="3608588" indent="0" algn="ctr">
              <a:buNone/>
              <a:defRPr sz="157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29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11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368">
                <a:solidFill>
                  <a:schemeClr val="tx1"/>
                </a:solidFill>
              </a:defRPr>
            </a:lvl1pPr>
            <a:lvl2pPr marL="451074" indent="0">
              <a:buNone/>
              <a:defRPr sz="1973">
                <a:solidFill>
                  <a:schemeClr val="tx1">
                    <a:tint val="75000"/>
                  </a:schemeClr>
                </a:solidFill>
              </a:defRPr>
            </a:lvl2pPr>
            <a:lvl3pPr marL="902147" indent="0">
              <a:buNone/>
              <a:defRPr sz="1776">
                <a:solidFill>
                  <a:schemeClr val="tx1">
                    <a:tint val="75000"/>
                  </a:schemeClr>
                </a:solidFill>
              </a:defRPr>
            </a:lvl3pPr>
            <a:lvl4pPr marL="135322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4pPr>
            <a:lvl5pPr marL="1804294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5pPr>
            <a:lvl6pPr marL="225536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6pPr>
            <a:lvl7pPr marL="270644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7pPr>
            <a:lvl8pPr marL="3157515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8pPr>
            <a:lvl9pPr marL="360858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317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12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768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40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15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157"/>
            </a:lvl1pPr>
            <a:lvl2pPr>
              <a:defRPr sz="2762"/>
            </a:lvl2pPr>
            <a:lvl3pPr>
              <a:defRPr sz="2368"/>
            </a:lvl3pPr>
            <a:lvl4pPr>
              <a:defRPr sz="1973"/>
            </a:lvl4pPr>
            <a:lvl5pPr>
              <a:defRPr sz="1973"/>
            </a:lvl5pPr>
            <a:lvl6pPr>
              <a:defRPr sz="1973"/>
            </a:lvl6pPr>
            <a:lvl7pPr>
              <a:defRPr sz="1973"/>
            </a:lvl7pPr>
            <a:lvl8pPr>
              <a:defRPr sz="1973"/>
            </a:lvl8pPr>
            <a:lvl9pPr>
              <a:defRPr sz="197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4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157"/>
            </a:lvl1pPr>
            <a:lvl2pPr marL="451074" indent="0">
              <a:buNone/>
              <a:defRPr sz="2762"/>
            </a:lvl2pPr>
            <a:lvl3pPr marL="902147" indent="0">
              <a:buNone/>
              <a:defRPr sz="2368"/>
            </a:lvl3pPr>
            <a:lvl4pPr marL="1353221" indent="0">
              <a:buNone/>
              <a:defRPr sz="1973"/>
            </a:lvl4pPr>
            <a:lvl5pPr marL="1804294" indent="0">
              <a:buNone/>
              <a:defRPr sz="1973"/>
            </a:lvl5pPr>
            <a:lvl6pPr marL="2255368" indent="0">
              <a:buNone/>
              <a:defRPr sz="1973"/>
            </a:lvl6pPr>
            <a:lvl7pPr marL="2706441" indent="0">
              <a:buNone/>
              <a:defRPr sz="1973"/>
            </a:lvl7pPr>
            <a:lvl8pPr marL="3157515" indent="0">
              <a:buNone/>
              <a:defRPr sz="1973"/>
            </a:lvl8pPr>
            <a:lvl9pPr marL="3608588" indent="0">
              <a:buNone/>
              <a:defRPr sz="197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661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9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6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0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3" y="0"/>
            <a:ext cx="9120717" cy="693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2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02147" rtl="0" eaLnBrk="1" latinLnBrk="0" hangingPunct="1">
        <a:lnSpc>
          <a:spcPct val="90000"/>
        </a:lnSpc>
        <a:spcBef>
          <a:spcPct val="0"/>
        </a:spcBef>
        <a:buNone/>
        <a:defRPr sz="4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537" indent="-225537" algn="l" defTabSz="902147" rtl="0" eaLnBrk="1" latinLnBrk="0" hangingPunct="1">
        <a:lnSpc>
          <a:spcPct val="90000"/>
        </a:lnSpc>
        <a:spcBef>
          <a:spcPts val="987"/>
        </a:spcBef>
        <a:buFont typeface="Arial" panose="020B0604020202020204" pitchFamily="34" charset="0"/>
        <a:buChar char="•"/>
        <a:defRPr sz="2762" kern="1200">
          <a:solidFill>
            <a:schemeClr val="tx1"/>
          </a:solidFill>
          <a:latin typeface="+mn-lt"/>
          <a:ea typeface="+mn-ea"/>
          <a:cs typeface="+mn-cs"/>
        </a:defRPr>
      </a:lvl1pPr>
      <a:lvl2pPr marL="676610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2368" kern="1200">
          <a:solidFill>
            <a:schemeClr val="tx1"/>
          </a:solidFill>
          <a:latin typeface="+mn-lt"/>
          <a:ea typeface="+mn-ea"/>
          <a:cs typeface="+mn-cs"/>
        </a:defRPr>
      </a:lvl2pPr>
      <a:lvl3pPr marL="112768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73" kern="1200">
          <a:solidFill>
            <a:schemeClr val="tx1"/>
          </a:solidFill>
          <a:latin typeface="+mn-lt"/>
          <a:ea typeface="+mn-ea"/>
          <a:cs typeface="+mn-cs"/>
        </a:defRPr>
      </a:lvl3pPr>
      <a:lvl4pPr marL="1578757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202983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48090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931978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38305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834125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1pPr>
      <a:lvl2pPr marL="45107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2pPr>
      <a:lvl3pPr marL="902147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3pPr>
      <a:lvl4pPr marL="135322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180429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25536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70644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157515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60858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3F73E2-3A17-4A43-9DF4-5CC9624C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4"/>
            <a:ext cx="9144000" cy="68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25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423988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lang="en-US" sz="5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SGK/ 32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14400" y="21336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7: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3600" kern="1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1643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1295400"/>
            <a:ext cx="777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47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" y="1295400"/>
            <a:ext cx="7772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ai?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72131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49D097E7-8C56-4C8B-9C3A-195044A415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28800"/>
            <a:ext cx="7197950" cy="417551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1C4969-E85D-44B6-989A-75E14388865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609600"/>
            <a:ext cx="7162800" cy="944880"/>
          </a:xfrm>
        </p:spPr>
        <p:txBody>
          <a:bodyPr/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ai?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49019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89ACA34-8960-4F34-8A47-4AC9B8D97D39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838200" y="1071543"/>
            <a:ext cx="7077020" cy="4714914"/>
          </a:xfrm>
        </p:spPr>
      </p:pic>
    </p:spTree>
    <p:extLst>
      <p:ext uri="{BB962C8B-B14F-4D97-AF65-F5344CB8AC3E}">
        <p14:creationId xmlns:p14="http://schemas.microsoft.com/office/powerpoint/2010/main" val="627693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6CA6ADC-4DD0-469C-8A83-BE68A9B4D6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784" y="346924"/>
            <a:ext cx="8565622" cy="963251"/>
          </a:xfrm>
          <a:prstGeom prst="rect">
            <a:avLst/>
          </a:prstGeom>
        </p:spPr>
      </p:pic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BA2EEC6B-1979-44F4-972D-DE5E8A591352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304800" y="1600200"/>
            <a:ext cx="6934200" cy="2118826"/>
          </a:xfrm>
        </p:spPr>
      </p:pic>
    </p:spTree>
    <p:extLst>
      <p:ext uri="{BB962C8B-B14F-4D97-AF65-F5344CB8AC3E}">
        <p14:creationId xmlns:p14="http://schemas.microsoft.com/office/powerpoint/2010/main" val="409218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F5FF05C-C362-48DB-B951-5E5E5D6EC928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 rotWithShape="1">
          <a:blip r:embed="rId2"/>
          <a:srcRect r="90566" b="25152"/>
          <a:stretch/>
        </p:blipFill>
        <p:spPr>
          <a:xfrm>
            <a:off x="158360" y="381000"/>
            <a:ext cx="762000" cy="74145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9556994-92C0-4D82-93E3-147E420754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933" y="1653518"/>
            <a:ext cx="2698900" cy="292380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D77B74F-AB2A-4DCE-ACDB-61F97FD5E2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4319" y="1673111"/>
            <a:ext cx="2551687" cy="292380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9F1F568-A12D-46C5-AF8E-C6C82C931E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6006" y="1653518"/>
            <a:ext cx="3923809" cy="292380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7A0D74-4CE7-4E33-A110-5B6753887648}"/>
              </a:ext>
            </a:extLst>
          </p:cNvPr>
          <p:cNvSpPr txBox="1"/>
          <p:nvPr/>
        </p:nvSpPr>
        <p:spPr>
          <a:xfrm>
            <a:off x="1148959" y="490115"/>
            <a:ext cx="74556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58CF95-07B4-4301-8C5D-4F8A93B5DB08}"/>
              </a:ext>
            </a:extLst>
          </p:cNvPr>
          <p:cNvSpPr txBox="1"/>
          <p:nvPr/>
        </p:nvSpPr>
        <p:spPr>
          <a:xfrm>
            <a:off x="1153313" y="4963180"/>
            <a:ext cx="548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669793-E170-4800-9A85-A4BAA29082A5}"/>
              </a:ext>
            </a:extLst>
          </p:cNvPr>
          <p:cNvSpPr txBox="1"/>
          <p:nvPr/>
        </p:nvSpPr>
        <p:spPr>
          <a:xfrm>
            <a:off x="920360" y="5715000"/>
            <a:ext cx="525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65780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4B3ACB-1D9D-44AA-862B-CCE3387D0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66" y="753994"/>
            <a:ext cx="7423242" cy="5567432"/>
          </a:xfrm>
        </p:spPr>
      </p:pic>
      <p:sp>
        <p:nvSpPr>
          <p:cNvPr id="5" name="TextBox 4"/>
          <p:cNvSpPr txBox="1"/>
          <p:nvPr/>
        </p:nvSpPr>
        <p:spPr>
          <a:xfrm rot="2157445">
            <a:off x="7585513" y="1324081"/>
            <a:ext cx="4347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b="1">
                <a:solidFill>
                  <a:prstClr val="white"/>
                </a:solidFill>
                <a:latin typeface="Calibri" panose="020F0502020204030204"/>
              </a:rPr>
              <a:t>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EFA451-5B64-4320-9F82-746C385377E7}"/>
              </a:ext>
            </a:extLst>
          </p:cNvPr>
          <p:cNvGrpSpPr/>
          <p:nvPr/>
        </p:nvGrpSpPr>
        <p:grpSpPr>
          <a:xfrm>
            <a:off x="1213600" y="1719753"/>
            <a:ext cx="6716800" cy="3001908"/>
            <a:chOff x="1213600" y="1673715"/>
            <a:chExt cx="6716800" cy="30019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AE64CBD-04D6-49DA-94BD-D0DE54E7F1C5}"/>
                </a:ext>
              </a:extLst>
            </p:cNvPr>
            <p:cNvSpPr/>
            <p:nvPr/>
          </p:nvSpPr>
          <p:spPr>
            <a:xfrm>
              <a:off x="1213600" y="1673715"/>
              <a:ext cx="6716800" cy="2720509"/>
            </a:xfrm>
            <a:prstGeom prst="rect">
              <a:avLst/>
            </a:prstGeom>
            <a:noFill/>
          </p:spPr>
          <p:txBody>
            <a:bodyPr spcFirstLastPara="1" wrap="none" lIns="91440" tIns="45720" rIns="91440" bIns="45720" numCol="1">
              <a:prstTxWarp prst="textArchUp">
                <a:avLst/>
              </a:prstTxWarp>
              <a:spAutoFit/>
            </a:bodyPr>
            <a:lstStyle/>
            <a:p>
              <a:pPr algn="ctr" defTabSz="457200"/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TRÂN TRỌNG CẢM ƠN QUÝ THẦY CÔ!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Kính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chúc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sức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khỏe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!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58D821-0E97-4697-A629-D861E86E9D8A}"/>
                </a:ext>
              </a:extLst>
            </p:cNvPr>
            <p:cNvSpPr/>
            <p:nvPr/>
          </p:nvSpPr>
          <p:spPr>
            <a:xfrm>
              <a:off x="1513734" y="2921297"/>
              <a:ext cx="6116546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457200"/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Cảm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ơn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các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em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!</a:t>
              </a:r>
            </a:p>
            <a:p>
              <a:pPr algn="ctr" defTabSz="457200"/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Chúc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các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em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học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giỏi</a:t>
              </a:r>
              <a:endParaRPr lang="en-US" sz="54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066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550</TotalTime>
  <Words>111</Words>
  <Application>Microsoft Office PowerPoint</Application>
  <PresentationFormat>On-screen Show (4:3)</PresentationFormat>
  <Paragraphs>16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Arial</vt:lpstr>
      <vt:lpstr>Arial Black</vt:lpstr>
      <vt:lpstr>Calibri</vt:lpstr>
      <vt:lpstr>Calibri Light</vt:lpstr>
      <vt:lpstr>Georgia</vt:lpstr>
      <vt:lpstr>Times New Roman</vt:lpstr>
      <vt:lpstr>Trebuchet MS</vt:lpstr>
      <vt:lpstr>Slipstream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Admin</cp:lastModifiedBy>
  <cp:revision>64</cp:revision>
  <dcterms:created xsi:type="dcterms:W3CDTF">2020-08-08T13:30:12Z</dcterms:created>
  <dcterms:modified xsi:type="dcterms:W3CDTF">2020-08-23T10:53:25Z</dcterms:modified>
</cp:coreProperties>
</file>