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02" r:id="rId1"/>
    <p:sldMasterId id="2147483714" r:id="rId2"/>
  </p:sldMasterIdLst>
  <p:notesMasterIdLst>
    <p:notesMasterId r:id="rId26"/>
  </p:notesMasterIdLst>
  <p:sldIdLst>
    <p:sldId id="4326" r:id="rId3"/>
    <p:sldId id="4322" r:id="rId4"/>
    <p:sldId id="4348" r:id="rId5"/>
    <p:sldId id="4344" r:id="rId6"/>
    <p:sldId id="4341" r:id="rId7"/>
    <p:sldId id="4336" r:id="rId8"/>
    <p:sldId id="4340" r:id="rId9"/>
    <p:sldId id="4356" r:id="rId10"/>
    <p:sldId id="4333" r:id="rId11"/>
    <p:sldId id="4334" r:id="rId12"/>
    <p:sldId id="4335" r:id="rId13"/>
    <p:sldId id="4350" r:id="rId14"/>
    <p:sldId id="4357" r:id="rId15"/>
    <p:sldId id="4349" r:id="rId16"/>
    <p:sldId id="4351" r:id="rId17"/>
    <p:sldId id="4352" r:id="rId18"/>
    <p:sldId id="4342" r:id="rId19"/>
    <p:sldId id="4313" r:id="rId20"/>
    <p:sldId id="4314" r:id="rId21"/>
    <p:sldId id="4315" r:id="rId22"/>
    <p:sldId id="4355" r:id="rId23"/>
    <p:sldId id="4325" r:id="rId24"/>
    <p:sldId id="4354" r:id="rId25"/>
  </p:sldIdLst>
  <p:sldSz cx="12192000" cy="6858000"/>
  <p:notesSz cx="6858000" cy="9144000"/>
  <p:embeddedFontLst>
    <p:embeddedFont>
      <p:font typeface="Century Gothic" pitchFamily="34" charset="0"/>
      <p:regular r:id="rId27"/>
      <p:bold r:id="rId28"/>
      <p:italic r:id="rId29"/>
      <p:boldItalic r:id="rId30"/>
    </p:embeddedFont>
    <p:embeddedFont>
      <p:font typeface="Hind Siliguri" charset="0"/>
      <p:regular r:id="rId31"/>
      <p:bold r:id="rId32"/>
    </p:embeddedFont>
    <p:embeddedFont>
      <p:font typeface="Calibri" pitchFamily="34" charset="0"/>
      <p:regular r:id="rId33"/>
      <p:bold r:id="rId34"/>
      <p:italic r:id="rId35"/>
      <p:boldItalic r:id="rId36"/>
    </p:embeddedFont>
    <p:embeddedFont>
      <p:font typeface="Microsoft YaHei" pitchFamily="34" charset="-122"/>
      <p:regular r:id="rId37"/>
      <p:bold r:id="rId38"/>
    </p:embeddedFont>
    <p:embeddedFont>
      <p:font typeface="Roboto Black" charset="0"/>
      <p:regular r:id="rId39"/>
      <p:bold r:id="rId40"/>
      <p:boldItalic r:id="rId41"/>
    </p:embeddedFont>
    <p:embeddedFont>
      <p:font typeface="HP001 4 hàng" charset="0"/>
      <p:regular r:id="rId42"/>
      <p:bold r:id="rId43"/>
    </p:embeddedFont>
    <p:embeddedFont>
      <p:font typeface="Calibri Light" pitchFamily="34" charset="0"/>
      <p:regular r:id="rId44"/>
      <p:italic r:id="rId45"/>
    </p:embeddedFont>
  </p:embeddedFontLst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CC0099"/>
    <a:srgbClr val="0000FF"/>
    <a:srgbClr val="FF3300"/>
    <a:srgbClr val="008000"/>
    <a:srgbClr val="AEDFE5"/>
    <a:srgbClr val="C6EAFB"/>
    <a:srgbClr val="AAE1FA"/>
    <a:srgbClr val="A5B2D3"/>
    <a:srgbClr val="DFCEBC"/>
    <a:srgbClr val="95624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9801" autoAdjust="0"/>
    <p:restoredTop sz="83192" autoAdjust="0"/>
  </p:normalViewPr>
  <p:slideViewPr>
    <p:cSldViewPr snapToGrid="0">
      <p:cViewPr varScale="1">
        <p:scale>
          <a:sx n="73" d="100"/>
          <a:sy n="73" d="100"/>
        </p:scale>
        <p:origin x="-821" y="-6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9" Type="http://schemas.openxmlformats.org/officeDocument/2006/relationships/font" Target="fonts/font13.fnt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font" Target="fonts/font8.fntdata"/><Relationship Id="rId42" Type="http://schemas.openxmlformats.org/officeDocument/2006/relationships/font" Target="fonts/font16.fntdata"/><Relationship Id="rId47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7.fntdata"/><Relationship Id="rId38" Type="http://schemas.openxmlformats.org/officeDocument/2006/relationships/font" Target="fonts/font12.fntdata"/><Relationship Id="rId46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3.fntdata"/><Relationship Id="rId41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6.fntdata"/><Relationship Id="rId37" Type="http://schemas.openxmlformats.org/officeDocument/2006/relationships/font" Target="fonts/font11.fntdata"/><Relationship Id="rId40" Type="http://schemas.openxmlformats.org/officeDocument/2006/relationships/font" Target="fonts/font14.fntdata"/><Relationship Id="rId45" Type="http://schemas.openxmlformats.org/officeDocument/2006/relationships/font" Target="fonts/font19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49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5.fntdata"/><Relationship Id="rId44" Type="http://schemas.openxmlformats.org/officeDocument/2006/relationships/font" Target="fonts/font18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43" Type="http://schemas.openxmlformats.org/officeDocument/2006/relationships/font" Target="fonts/font17.fntdata"/><Relationship Id="rId48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886C9A-2569-46F8-987B-630E79973BE1}" type="datetimeFigureOut">
              <a:rPr lang="vi-VN" smtClean="0"/>
              <a:pPr/>
              <a:t>26/10/2023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EB516E-07DC-497B-9789-361D47A843FC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="" xmlns:p14="http://schemas.microsoft.com/office/powerpoint/2010/main" val="1453063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EB516E-07DC-497B-9789-361D47A843FC}" type="slidenum">
              <a:rPr lang="vi-VN" smtClean="0"/>
              <a:pPr/>
              <a:t>1</a:t>
            </a:fld>
            <a:endParaRPr lang="vi-VN"/>
          </a:p>
        </p:txBody>
      </p:sp>
    </p:spTree>
    <p:extLst>
      <p:ext uri="{BB962C8B-B14F-4D97-AF65-F5344CB8AC3E}">
        <p14:creationId xmlns="" xmlns:p14="http://schemas.microsoft.com/office/powerpoint/2010/main" val="34556515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EB516E-07DC-497B-9789-361D47A843FC}" type="slidenum">
              <a:rPr lang="vi-VN" smtClean="0"/>
              <a:pPr/>
              <a:t>20</a:t>
            </a:fld>
            <a:endParaRPr lang="vi-VN"/>
          </a:p>
        </p:txBody>
      </p:sp>
    </p:spTree>
    <p:extLst>
      <p:ext uri="{BB962C8B-B14F-4D97-AF65-F5344CB8AC3E}">
        <p14:creationId xmlns="" xmlns:p14="http://schemas.microsoft.com/office/powerpoint/2010/main" val="5947291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EB516E-07DC-497B-9789-361D47A843FC}" type="slidenum">
              <a:rPr lang="vi-VN" smtClean="0"/>
              <a:pPr/>
              <a:t>21</a:t>
            </a:fld>
            <a:endParaRPr lang="vi-VN"/>
          </a:p>
        </p:txBody>
      </p:sp>
    </p:spTree>
    <p:extLst>
      <p:ext uri="{BB962C8B-B14F-4D97-AF65-F5344CB8AC3E}">
        <p14:creationId xmlns="" xmlns:p14="http://schemas.microsoft.com/office/powerpoint/2010/main" val="5947291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EB516E-07DC-497B-9789-361D47A843FC}" type="slidenum">
              <a:rPr lang="vi-VN" smtClean="0"/>
              <a:pPr/>
              <a:t>22</a:t>
            </a:fld>
            <a:endParaRPr lang="vi-VN"/>
          </a:p>
        </p:txBody>
      </p:sp>
    </p:spTree>
    <p:extLst>
      <p:ext uri="{BB962C8B-B14F-4D97-AF65-F5344CB8AC3E}">
        <p14:creationId xmlns="" xmlns:p14="http://schemas.microsoft.com/office/powerpoint/2010/main" val="35258146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69905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896467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896467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896467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896467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896467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EB516E-07DC-497B-9789-361D47A843FC}" type="slidenum">
              <a:rPr lang="vi-VN" smtClean="0"/>
              <a:pPr/>
              <a:t>18</a:t>
            </a:fld>
            <a:endParaRPr lang="vi-VN"/>
          </a:p>
        </p:txBody>
      </p:sp>
    </p:spTree>
    <p:extLst>
      <p:ext uri="{BB962C8B-B14F-4D97-AF65-F5344CB8AC3E}">
        <p14:creationId xmlns="" xmlns:p14="http://schemas.microsoft.com/office/powerpoint/2010/main" val="37399908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EB516E-07DC-497B-9789-361D47A843FC}" type="slidenum">
              <a:rPr lang="vi-VN" smtClean="0"/>
              <a:pPr/>
              <a:t>19</a:t>
            </a:fld>
            <a:endParaRPr lang="vi-VN"/>
          </a:p>
        </p:txBody>
      </p:sp>
    </p:spTree>
    <p:extLst>
      <p:ext uri="{BB962C8B-B14F-4D97-AF65-F5344CB8AC3E}">
        <p14:creationId xmlns="" xmlns:p14="http://schemas.microsoft.com/office/powerpoint/2010/main" val="40811504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10/26/2023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290138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10/26/2023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90817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10/26/2023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753872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10/26/2023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79158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10/26/2023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217838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10/26/2023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539906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10/26/2023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186531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10/26/2023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663689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10/26/2023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541830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10/26/2023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4210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10/26/2023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126301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10/26/2023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585641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10/26/2023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54375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10/26/2023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046305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10/26/2023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5390602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71858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10/26/2023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352524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10/26/2023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67589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10/26/2023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57355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10/26/2023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240377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10/26/2023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530090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10/26/2023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19752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10/26/2023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10626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10/26/2023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0833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10/26/2023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15569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13.xml"/><Relationship Id="rId1" Type="http://schemas.openxmlformats.org/officeDocument/2006/relationships/audio" Target="file:///D:\L&#202;%20TH&#7882;%20H&#7890;NG%20DUY&#202;N\Music\Chuy&#234;n%20&#273;&#7873;%20t&#7893;%2025-%2010=2023\Tu&#768;ng%20Thie&#803;&#770;n%2020.m4a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8.xml"/><Relationship Id="rId1" Type="http://schemas.openxmlformats.org/officeDocument/2006/relationships/audio" Target="file:///D:\L&#202;%20TH&#7882;%20H&#7890;NG%20DUY&#202;N\Music\Chuy&#234;n%20&#273;&#7873;%20t&#7893;%2025-%2010=2023\Tu&#768;ng%20Thie&#803;&#770;n%2021.m4a" TargetMode="External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8.xml"/><Relationship Id="rId1" Type="http://schemas.openxmlformats.org/officeDocument/2006/relationships/audio" Target="file:///D:\L&#202;%20TH&#7882;%20H&#7890;NG%20DUY&#202;N\Music\Chuy&#234;n%20&#273;&#7873;%20t&#7893;%2025-%2010=2023\Tu&#768;ng%20Thie&#803;&#770;n%2021.m4a" TargetMode="External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8.xml"/><Relationship Id="rId1" Type="http://schemas.openxmlformats.org/officeDocument/2006/relationships/audio" Target="file:///D:\L&#202;%20TH&#7882;%20H&#7890;NG%20DUY&#202;N\Music\Chuy&#234;n%20&#273;&#7873;%20t&#7893;%2025-%2010=2023\Tu&#768;ng%20Thie&#803;&#770;n%2021.m4a" TargetMode="External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audio" Target="../media/audio3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audio" Target="../media/audio3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audio" Target="../media/audio3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audio" Target="../media/audio3.wav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13.xml"/><Relationship Id="rId1" Type="http://schemas.openxmlformats.org/officeDocument/2006/relationships/audio" Target="file:///D:\L&#202;%20TH&#7882;%20H&#7890;NG%20DUY&#202;N\Music\Chuy&#234;n%20&#273;&#7873;%20t&#7893;%2025-%2010=2023\Tu&#768;ng%20Thie&#803;&#770;n%2021.m4a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 shot of a game&#10;&#10;Description automatically generated">
            <a:extLst>
              <a:ext uri="{FF2B5EF4-FFF2-40B4-BE49-F238E27FC236}">
                <a16:creationId xmlns="" xmlns:a16="http://schemas.microsoft.com/office/drawing/2014/main" id="{0416BF6F-5123-0368-018E-9C90107679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3128"/>
            <a:ext cx="12301457" cy="6968347"/>
          </a:xfrm>
          <a:prstGeom prst="rect">
            <a:avLst/>
          </a:prstGeom>
        </p:spPr>
      </p:pic>
      <p:sp>
        <p:nvSpPr>
          <p:cNvPr id="4" name="Google Shape;2141;p31">
            <a:extLst>
              <a:ext uri="{FF2B5EF4-FFF2-40B4-BE49-F238E27FC236}">
                <a16:creationId xmlns="" xmlns:a16="http://schemas.microsoft.com/office/drawing/2014/main" id="{C488A647-DC6D-985B-3157-6F910323F4B0}"/>
              </a:ext>
            </a:extLst>
          </p:cNvPr>
          <p:cNvSpPr txBox="1">
            <a:spLocks/>
          </p:cNvSpPr>
          <p:nvPr/>
        </p:nvSpPr>
        <p:spPr>
          <a:xfrm>
            <a:off x="2652671" y="1127794"/>
            <a:ext cx="7530419" cy="16383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ct val="0"/>
              </a:spcAft>
              <a:buClr>
                <a:srgbClr val="4E4E4E"/>
              </a:buClr>
            </a:pPr>
            <a:r>
              <a:rPr lang="en-US" altLang="en-US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Palanquin Dark" charset="0"/>
                <a:sym typeface="Palanquin Dark" charset="0"/>
              </a:rPr>
              <a:t>NHIỆT LIỆT CHÀO MỪNG QUÝ THẦY CÔ VỀ DỰ CHUYÊN </a:t>
            </a:r>
            <a:r>
              <a:rPr lang="en-US" altLang="en-US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Palanquin Dark" charset="0"/>
                <a:sym typeface="Palanquin Dark" charset="0"/>
              </a:rPr>
              <a:t>ĐỀ</a:t>
            </a:r>
            <a:r>
              <a:rPr lang="vi-VN" altLang="en-US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Palanquin Dark" charset="0"/>
                <a:sym typeface="Palanquin Dark" charset="0"/>
              </a:rPr>
              <a:t> ÂM NHẠC</a:t>
            </a:r>
            <a:r>
              <a:rPr lang="en-US" altLang="en-US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Palanquin Dark" charset="0"/>
                <a:sym typeface="Palanquin Dark" charset="0"/>
              </a:rPr>
              <a:t> </a:t>
            </a:r>
            <a:r>
              <a:rPr lang="en-US" altLang="en-US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Palanquin Dark" charset="0"/>
                <a:sym typeface="Palanquin Dark" charset="0"/>
              </a:rPr>
              <a:t>LỚP </a:t>
            </a:r>
            <a:r>
              <a:rPr lang="vi-VN" altLang="en-US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Palanquin Dark" charset="0"/>
                <a:sym typeface="Palanquin Dark" charset="0"/>
              </a:rPr>
              <a:t>3A2</a:t>
            </a:r>
            <a:endParaRPr lang="en-US" altLang="en-US" b="1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Palanquin Dark" charset="0"/>
              <a:sym typeface="Palanquin Dark" charset="0"/>
            </a:endParaRPr>
          </a:p>
        </p:txBody>
      </p:sp>
      <p:sp>
        <p:nvSpPr>
          <p:cNvPr id="5" name="Google Shape;2142;p31">
            <a:extLst>
              <a:ext uri="{FF2B5EF4-FFF2-40B4-BE49-F238E27FC236}">
                <a16:creationId xmlns="" xmlns:a16="http://schemas.microsoft.com/office/drawing/2014/main" id="{E345AACF-6A3B-6721-6939-1EBD9EF9F934}"/>
              </a:ext>
            </a:extLst>
          </p:cNvPr>
          <p:cNvSpPr txBox="1">
            <a:spLocks/>
          </p:cNvSpPr>
          <p:nvPr/>
        </p:nvSpPr>
        <p:spPr>
          <a:xfrm>
            <a:off x="3771906" y="4423427"/>
            <a:ext cx="5135472" cy="6715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ct val="0"/>
              </a:spcAft>
              <a:buClr>
                <a:srgbClr val="4E4E4E"/>
              </a:buClr>
              <a:buFont typeface="Hind Siliguri" panose="02000000000000000000" pitchFamily="2" charset="0"/>
              <a:buNone/>
            </a:pPr>
            <a:r>
              <a:rPr lang="en-US" altLang="en-US" sz="2000" b="1" dirty="0" err="1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anose="020B0502020202020204" pitchFamily="34" charset="0"/>
                <a:cs typeface="Hind Siliguri" panose="02000000000000000000" pitchFamily="2" charset="0"/>
                <a:sym typeface="Hind Siliguri" panose="02000000000000000000" pitchFamily="2" charset="0"/>
              </a:rPr>
              <a:t>Giáo</a:t>
            </a:r>
            <a:r>
              <a:rPr lang="en-US" altLang="en-US" sz="20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anose="020B0502020202020204" pitchFamily="34" charset="0"/>
                <a:cs typeface="Hind Siliguri" panose="02000000000000000000" pitchFamily="2" charset="0"/>
                <a:sym typeface="Hind Siliguri" panose="02000000000000000000" pitchFamily="2" charset="0"/>
              </a:rPr>
              <a:t> </a:t>
            </a:r>
            <a:r>
              <a:rPr lang="en-US" altLang="en-US" sz="2000" b="1" dirty="0" err="1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anose="020B0502020202020204" pitchFamily="34" charset="0"/>
                <a:cs typeface="Hind Siliguri" panose="02000000000000000000" pitchFamily="2" charset="0"/>
                <a:sym typeface="Hind Siliguri" panose="02000000000000000000" pitchFamily="2" charset="0"/>
              </a:rPr>
              <a:t>viên</a:t>
            </a:r>
            <a:r>
              <a:rPr lang="en-US" altLang="en-US" sz="20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anose="020B0502020202020204" pitchFamily="34" charset="0"/>
                <a:cs typeface="Hind Siliguri" panose="02000000000000000000" pitchFamily="2" charset="0"/>
                <a:sym typeface="Hind Siliguri" panose="02000000000000000000" pitchFamily="2" charset="0"/>
              </a:rPr>
              <a:t> </a:t>
            </a:r>
            <a:r>
              <a:rPr lang="en-US" altLang="en-US" sz="2000" b="1" dirty="0" err="1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anose="020B0502020202020204" pitchFamily="34" charset="0"/>
                <a:cs typeface="Hind Siliguri" panose="02000000000000000000" pitchFamily="2" charset="0"/>
                <a:sym typeface="Hind Siliguri" panose="02000000000000000000" pitchFamily="2" charset="0"/>
              </a:rPr>
              <a:t>thực</a:t>
            </a:r>
            <a:r>
              <a:rPr lang="en-US" altLang="en-US" sz="20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anose="020B0502020202020204" pitchFamily="34" charset="0"/>
                <a:cs typeface="Hind Siliguri" panose="02000000000000000000" pitchFamily="2" charset="0"/>
                <a:sym typeface="Hind Siliguri" panose="02000000000000000000" pitchFamily="2" charset="0"/>
              </a:rPr>
              <a:t> </a:t>
            </a:r>
            <a:r>
              <a:rPr lang="en-US" altLang="en-US" sz="2000" b="1" dirty="0" err="1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anose="020B0502020202020204" pitchFamily="34" charset="0"/>
                <a:cs typeface="Hind Siliguri" panose="02000000000000000000" pitchFamily="2" charset="0"/>
                <a:sym typeface="Hind Siliguri" panose="02000000000000000000" pitchFamily="2" charset="0"/>
              </a:rPr>
              <a:t>hiện</a:t>
            </a:r>
            <a:r>
              <a:rPr lang="en-US" altLang="en-US" sz="20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anose="020B0502020202020204" pitchFamily="34" charset="0"/>
                <a:cs typeface="Hind Siliguri" panose="02000000000000000000" pitchFamily="2" charset="0"/>
                <a:sym typeface="Hind Siliguri" panose="02000000000000000000" pitchFamily="2" charset="0"/>
              </a:rPr>
              <a:t>: </a:t>
            </a:r>
            <a:r>
              <a:rPr lang="vi-VN" altLang="en-US" sz="20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entury Gothic" panose="020B0502020202020204" pitchFamily="34" charset="0"/>
                <a:cs typeface="Hind Siliguri" panose="02000000000000000000" pitchFamily="2" charset="0"/>
                <a:sym typeface="Hind Siliguri" panose="02000000000000000000" pitchFamily="2" charset="0"/>
              </a:rPr>
              <a:t>Lê Thị Hồng Duyên</a:t>
            </a:r>
            <a:endParaRPr lang="en-US" altLang="en-US" sz="2000" b="1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entury Gothic" panose="020B0502020202020204" pitchFamily="34" charset="0"/>
              <a:cs typeface="Hind Siliguri" panose="02000000000000000000" pitchFamily="2" charset="0"/>
              <a:sym typeface="Hind Siliguri" panose="02000000000000000000" pitchFamily="2" charset="0"/>
            </a:endParaRPr>
          </a:p>
        </p:txBody>
      </p:sp>
      <p:grpSp>
        <p:nvGrpSpPr>
          <p:cNvPr id="6" name="Google Shape;2241;p31">
            <a:extLst>
              <a:ext uri="{FF2B5EF4-FFF2-40B4-BE49-F238E27FC236}">
                <a16:creationId xmlns="" xmlns:a16="http://schemas.microsoft.com/office/drawing/2014/main" id="{6D4C5029-461D-2D1E-8A37-303EB5FF70D6}"/>
              </a:ext>
            </a:extLst>
          </p:cNvPr>
          <p:cNvGrpSpPr>
            <a:grpSpLocks/>
          </p:cNvGrpSpPr>
          <p:nvPr/>
        </p:nvGrpSpPr>
        <p:grpSpPr bwMode="auto">
          <a:xfrm>
            <a:off x="1622891" y="1491479"/>
            <a:ext cx="341312" cy="366713"/>
            <a:chOff x="-3259825" y="2615100"/>
            <a:chExt cx="342324" cy="365795"/>
          </a:xfrm>
        </p:grpSpPr>
        <p:sp>
          <p:nvSpPr>
            <p:cNvPr id="7" name="Google Shape;2242;p31">
              <a:extLst>
                <a:ext uri="{FF2B5EF4-FFF2-40B4-BE49-F238E27FC236}">
                  <a16:creationId xmlns="" xmlns:a16="http://schemas.microsoft.com/office/drawing/2014/main" id="{9F02B06B-1153-D308-C6D0-56C180FB0638}"/>
                </a:ext>
              </a:extLst>
            </p:cNvPr>
            <p:cNvSpPr/>
            <p:nvPr/>
          </p:nvSpPr>
          <p:spPr>
            <a:xfrm>
              <a:off x="-3259825" y="2615100"/>
              <a:ext cx="289782" cy="365795"/>
            </a:xfrm>
            <a:custGeom>
              <a:avLst/>
              <a:gdLst/>
              <a:ahLst/>
              <a:cxnLst/>
              <a:rect l="l" t="t" r="r" b="b"/>
              <a:pathLst>
                <a:path w="71915" h="90768" extrusionOk="0">
                  <a:moveTo>
                    <a:pt x="22820" y="0"/>
                  </a:moveTo>
                  <a:lnTo>
                    <a:pt x="21929" y="43"/>
                  </a:lnTo>
                  <a:lnTo>
                    <a:pt x="21123" y="106"/>
                  </a:lnTo>
                  <a:lnTo>
                    <a:pt x="20338" y="212"/>
                  </a:lnTo>
                  <a:lnTo>
                    <a:pt x="19617" y="361"/>
                  </a:lnTo>
                  <a:lnTo>
                    <a:pt x="18917" y="552"/>
                  </a:lnTo>
                  <a:lnTo>
                    <a:pt x="18281" y="785"/>
                  </a:lnTo>
                  <a:lnTo>
                    <a:pt x="17709" y="1061"/>
                  </a:lnTo>
                  <a:lnTo>
                    <a:pt x="17157" y="1358"/>
                  </a:lnTo>
                  <a:lnTo>
                    <a:pt x="16648" y="1676"/>
                  </a:lnTo>
                  <a:lnTo>
                    <a:pt x="16160" y="2036"/>
                  </a:lnTo>
                  <a:lnTo>
                    <a:pt x="15736" y="2439"/>
                  </a:lnTo>
                  <a:lnTo>
                    <a:pt x="15355" y="2842"/>
                  </a:lnTo>
                  <a:lnTo>
                    <a:pt x="14994" y="3309"/>
                  </a:lnTo>
                  <a:lnTo>
                    <a:pt x="14655" y="3775"/>
                  </a:lnTo>
                  <a:lnTo>
                    <a:pt x="14379" y="4263"/>
                  </a:lnTo>
                  <a:lnTo>
                    <a:pt x="14103" y="4793"/>
                  </a:lnTo>
                  <a:lnTo>
                    <a:pt x="13870" y="5323"/>
                  </a:lnTo>
                  <a:lnTo>
                    <a:pt x="13679" y="5875"/>
                  </a:lnTo>
                  <a:lnTo>
                    <a:pt x="13510" y="6447"/>
                  </a:lnTo>
                  <a:lnTo>
                    <a:pt x="13361" y="7041"/>
                  </a:lnTo>
                  <a:lnTo>
                    <a:pt x="13234" y="7656"/>
                  </a:lnTo>
                  <a:lnTo>
                    <a:pt x="13128" y="8271"/>
                  </a:lnTo>
                  <a:lnTo>
                    <a:pt x="13043" y="8907"/>
                  </a:lnTo>
                  <a:lnTo>
                    <a:pt x="13001" y="9544"/>
                  </a:lnTo>
                  <a:lnTo>
                    <a:pt x="12958" y="10201"/>
                  </a:lnTo>
                  <a:lnTo>
                    <a:pt x="12937" y="10858"/>
                  </a:lnTo>
                  <a:lnTo>
                    <a:pt x="12916" y="11537"/>
                  </a:lnTo>
                  <a:lnTo>
                    <a:pt x="12937" y="12195"/>
                  </a:lnTo>
                  <a:lnTo>
                    <a:pt x="12958" y="12873"/>
                  </a:lnTo>
                  <a:lnTo>
                    <a:pt x="13043" y="14230"/>
                  </a:lnTo>
                  <a:lnTo>
                    <a:pt x="13149" y="15566"/>
                  </a:lnTo>
                  <a:lnTo>
                    <a:pt x="13297" y="16903"/>
                  </a:lnTo>
                  <a:lnTo>
                    <a:pt x="13467" y="18196"/>
                  </a:lnTo>
                  <a:lnTo>
                    <a:pt x="13637" y="19469"/>
                  </a:lnTo>
                  <a:lnTo>
                    <a:pt x="13934" y="21823"/>
                  </a:lnTo>
                  <a:lnTo>
                    <a:pt x="14061" y="22883"/>
                  </a:lnTo>
                  <a:lnTo>
                    <a:pt x="14125" y="23880"/>
                  </a:lnTo>
                  <a:lnTo>
                    <a:pt x="14146" y="24325"/>
                  </a:lnTo>
                  <a:lnTo>
                    <a:pt x="14167" y="24749"/>
                  </a:lnTo>
                  <a:lnTo>
                    <a:pt x="14146" y="25152"/>
                  </a:lnTo>
                  <a:lnTo>
                    <a:pt x="14125" y="25534"/>
                  </a:lnTo>
                  <a:lnTo>
                    <a:pt x="14082" y="25873"/>
                  </a:lnTo>
                  <a:lnTo>
                    <a:pt x="14019" y="26170"/>
                  </a:lnTo>
                  <a:lnTo>
                    <a:pt x="13934" y="26446"/>
                  </a:lnTo>
                  <a:lnTo>
                    <a:pt x="13828" y="26700"/>
                  </a:lnTo>
                  <a:lnTo>
                    <a:pt x="13594" y="27124"/>
                  </a:lnTo>
                  <a:lnTo>
                    <a:pt x="13297" y="27506"/>
                  </a:lnTo>
                  <a:lnTo>
                    <a:pt x="12979" y="27888"/>
                  </a:lnTo>
                  <a:lnTo>
                    <a:pt x="12619" y="28227"/>
                  </a:lnTo>
                  <a:lnTo>
                    <a:pt x="12258" y="28567"/>
                  </a:lnTo>
                  <a:lnTo>
                    <a:pt x="11834" y="28863"/>
                  </a:lnTo>
                  <a:lnTo>
                    <a:pt x="11410" y="29160"/>
                  </a:lnTo>
                  <a:lnTo>
                    <a:pt x="10965" y="29436"/>
                  </a:lnTo>
                  <a:lnTo>
                    <a:pt x="10010" y="30009"/>
                  </a:lnTo>
                  <a:lnTo>
                    <a:pt x="9014" y="30560"/>
                  </a:lnTo>
                  <a:lnTo>
                    <a:pt x="7974" y="31133"/>
                  </a:lnTo>
                  <a:lnTo>
                    <a:pt x="7444" y="31430"/>
                  </a:lnTo>
                  <a:lnTo>
                    <a:pt x="6914" y="31769"/>
                  </a:lnTo>
                  <a:lnTo>
                    <a:pt x="6384" y="32108"/>
                  </a:lnTo>
                  <a:lnTo>
                    <a:pt x="5875" y="32469"/>
                  </a:lnTo>
                  <a:lnTo>
                    <a:pt x="5345" y="32872"/>
                  </a:lnTo>
                  <a:lnTo>
                    <a:pt x="4836" y="33275"/>
                  </a:lnTo>
                  <a:lnTo>
                    <a:pt x="4348" y="33741"/>
                  </a:lnTo>
                  <a:lnTo>
                    <a:pt x="3860" y="34229"/>
                  </a:lnTo>
                  <a:lnTo>
                    <a:pt x="3394" y="34759"/>
                  </a:lnTo>
                  <a:lnTo>
                    <a:pt x="2948" y="35332"/>
                  </a:lnTo>
                  <a:lnTo>
                    <a:pt x="2524" y="35968"/>
                  </a:lnTo>
                  <a:lnTo>
                    <a:pt x="2121" y="36625"/>
                  </a:lnTo>
                  <a:lnTo>
                    <a:pt x="1739" y="37368"/>
                  </a:lnTo>
                  <a:lnTo>
                    <a:pt x="1570" y="37749"/>
                  </a:lnTo>
                  <a:lnTo>
                    <a:pt x="1400" y="38131"/>
                  </a:lnTo>
                  <a:lnTo>
                    <a:pt x="1231" y="38555"/>
                  </a:lnTo>
                  <a:lnTo>
                    <a:pt x="1082" y="38979"/>
                  </a:lnTo>
                  <a:lnTo>
                    <a:pt x="934" y="39425"/>
                  </a:lnTo>
                  <a:lnTo>
                    <a:pt x="785" y="39891"/>
                  </a:lnTo>
                  <a:lnTo>
                    <a:pt x="658" y="40358"/>
                  </a:lnTo>
                  <a:lnTo>
                    <a:pt x="531" y="40867"/>
                  </a:lnTo>
                  <a:lnTo>
                    <a:pt x="425" y="41376"/>
                  </a:lnTo>
                  <a:lnTo>
                    <a:pt x="340" y="41906"/>
                  </a:lnTo>
                  <a:lnTo>
                    <a:pt x="170" y="42882"/>
                  </a:lnTo>
                  <a:lnTo>
                    <a:pt x="64" y="43878"/>
                  </a:lnTo>
                  <a:lnTo>
                    <a:pt x="0" y="44833"/>
                  </a:lnTo>
                  <a:lnTo>
                    <a:pt x="0" y="45787"/>
                  </a:lnTo>
                  <a:lnTo>
                    <a:pt x="22" y="46720"/>
                  </a:lnTo>
                  <a:lnTo>
                    <a:pt x="107" y="47632"/>
                  </a:lnTo>
                  <a:lnTo>
                    <a:pt x="234" y="48544"/>
                  </a:lnTo>
                  <a:lnTo>
                    <a:pt x="382" y="49413"/>
                  </a:lnTo>
                  <a:lnTo>
                    <a:pt x="594" y="50283"/>
                  </a:lnTo>
                  <a:lnTo>
                    <a:pt x="870" y="51110"/>
                  </a:lnTo>
                  <a:lnTo>
                    <a:pt x="1167" y="51916"/>
                  </a:lnTo>
                  <a:lnTo>
                    <a:pt x="1337" y="52319"/>
                  </a:lnTo>
                  <a:lnTo>
                    <a:pt x="1506" y="52701"/>
                  </a:lnTo>
                  <a:lnTo>
                    <a:pt x="1697" y="53082"/>
                  </a:lnTo>
                  <a:lnTo>
                    <a:pt x="1888" y="53464"/>
                  </a:lnTo>
                  <a:lnTo>
                    <a:pt x="2100" y="53825"/>
                  </a:lnTo>
                  <a:lnTo>
                    <a:pt x="2333" y="54185"/>
                  </a:lnTo>
                  <a:lnTo>
                    <a:pt x="2567" y="54546"/>
                  </a:lnTo>
                  <a:lnTo>
                    <a:pt x="2800" y="54885"/>
                  </a:lnTo>
                  <a:lnTo>
                    <a:pt x="3054" y="55224"/>
                  </a:lnTo>
                  <a:lnTo>
                    <a:pt x="3330" y="55564"/>
                  </a:lnTo>
                  <a:lnTo>
                    <a:pt x="3606" y="55882"/>
                  </a:lnTo>
                  <a:lnTo>
                    <a:pt x="3903" y="56200"/>
                  </a:lnTo>
                  <a:lnTo>
                    <a:pt x="4200" y="56497"/>
                  </a:lnTo>
                  <a:lnTo>
                    <a:pt x="4496" y="56794"/>
                  </a:lnTo>
                  <a:lnTo>
                    <a:pt x="4815" y="57091"/>
                  </a:lnTo>
                  <a:lnTo>
                    <a:pt x="5154" y="57366"/>
                  </a:lnTo>
                  <a:lnTo>
                    <a:pt x="5493" y="57642"/>
                  </a:lnTo>
                  <a:lnTo>
                    <a:pt x="5854" y="57896"/>
                  </a:lnTo>
                  <a:lnTo>
                    <a:pt x="6214" y="58151"/>
                  </a:lnTo>
                  <a:lnTo>
                    <a:pt x="6596" y="58384"/>
                  </a:lnTo>
                  <a:lnTo>
                    <a:pt x="6978" y="58617"/>
                  </a:lnTo>
                  <a:lnTo>
                    <a:pt x="7359" y="58851"/>
                  </a:lnTo>
                  <a:lnTo>
                    <a:pt x="7784" y="59063"/>
                  </a:lnTo>
                  <a:lnTo>
                    <a:pt x="8187" y="59254"/>
                  </a:lnTo>
                  <a:lnTo>
                    <a:pt x="8611" y="59445"/>
                  </a:lnTo>
                  <a:lnTo>
                    <a:pt x="9056" y="59614"/>
                  </a:lnTo>
                  <a:lnTo>
                    <a:pt x="9501" y="59784"/>
                  </a:lnTo>
                  <a:lnTo>
                    <a:pt x="9968" y="59953"/>
                  </a:lnTo>
                  <a:lnTo>
                    <a:pt x="10434" y="60102"/>
                  </a:lnTo>
                  <a:lnTo>
                    <a:pt x="10922" y="60229"/>
                  </a:lnTo>
                  <a:lnTo>
                    <a:pt x="11410" y="60356"/>
                  </a:lnTo>
                  <a:lnTo>
                    <a:pt x="11919" y="60462"/>
                  </a:lnTo>
                  <a:lnTo>
                    <a:pt x="12428" y="60569"/>
                  </a:lnTo>
                  <a:lnTo>
                    <a:pt x="12937" y="60653"/>
                  </a:lnTo>
                  <a:lnTo>
                    <a:pt x="13467" y="60738"/>
                  </a:lnTo>
                  <a:lnTo>
                    <a:pt x="14019" y="60802"/>
                  </a:lnTo>
                  <a:lnTo>
                    <a:pt x="14570" y="60844"/>
                  </a:lnTo>
                  <a:lnTo>
                    <a:pt x="15143" y="60887"/>
                  </a:lnTo>
                  <a:lnTo>
                    <a:pt x="15715" y="60908"/>
                  </a:lnTo>
                  <a:lnTo>
                    <a:pt x="16288" y="60929"/>
                  </a:lnTo>
                  <a:lnTo>
                    <a:pt x="16882" y="60929"/>
                  </a:lnTo>
                  <a:lnTo>
                    <a:pt x="17497" y="60908"/>
                  </a:lnTo>
                  <a:lnTo>
                    <a:pt x="18090" y="60887"/>
                  </a:lnTo>
                  <a:lnTo>
                    <a:pt x="18663" y="60908"/>
                  </a:lnTo>
                  <a:lnTo>
                    <a:pt x="19193" y="60929"/>
                  </a:lnTo>
                  <a:lnTo>
                    <a:pt x="19702" y="60971"/>
                  </a:lnTo>
                  <a:lnTo>
                    <a:pt x="20190" y="61035"/>
                  </a:lnTo>
                  <a:lnTo>
                    <a:pt x="20635" y="61120"/>
                  </a:lnTo>
                  <a:lnTo>
                    <a:pt x="21081" y="61226"/>
                  </a:lnTo>
                  <a:lnTo>
                    <a:pt x="21483" y="61332"/>
                  </a:lnTo>
                  <a:lnTo>
                    <a:pt x="21865" y="61459"/>
                  </a:lnTo>
                  <a:lnTo>
                    <a:pt x="22226" y="61608"/>
                  </a:lnTo>
                  <a:lnTo>
                    <a:pt x="22544" y="61777"/>
                  </a:lnTo>
                  <a:lnTo>
                    <a:pt x="22841" y="61947"/>
                  </a:lnTo>
                  <a:lnTo>
                    <a:pt x="23138" y="62138"/>
                  </a:lnTo>
                  <a:lnTo>
                    <a:pt x="23392" y="62350"/>
                  </a:lnTo>
                  <a:lnTo>
                    <a:pt x="23625" y="62562"/>
                  </a:lnTo>
                  <a:lnTo>
                    <a:pt x="23816" y="62795"/>
                  </a:lnTo>
                  <a:lnTo>
                    <a:pt x="24007" y="63029"/>
                  </a:lnTo>
                  <a:lnTo>
                    <a:pt x="24177" y="63283"/>
                  </a:lnTo>
                  <a:lnTo>
                    <a:pt x="24325" y="63538"/>
                  </a:lnTo>
                  <a:lnTo>
                    <a:pt x="24431" y="63813"/>
                  </a:lnTo>
                  <a:lnTo>
                    <a:pt x="24537" y="64089"/>
                  </a:lnTo>
                  <a:lnTo>
                    <a:pt x="24622" y="64386"/>
                  </a:lnTo>
                  <a:lnTo>
                    <a:pt x="24665" y="64683"/>
                  </a:lnTo>
                  <a:lnTo>
                    <a:pt x="24707" y="65001"/>
                  </a:lnTo>
                  <a:lnTo>
                    <a:pt x="24728" y="65319"/>
                  </a:lnTo>
                  <a:lnTo>
                    <a:pt x="24728" y="65637"/>
                  </a:lnTo>
                  <a:lnTo>
                    <a:pt x="24707" y="65955"/>
                  </a:lnTo>
                  <a:lnTo>
                    <a:pt x="24665" y="66294"/>
                  </a:lnTo>
                  <a:lnTo>
                    <a:pt x="24601" y="66634"/>
                  </a:lnTo>
                  <a:lnTo>
                    <a:pt x="24516" y="66994"/>
                  </a:lnTo>
                  <a:lnTo>
                    <a:pt x="24431" y="67334"/>
                  </a:lnTo>
                  <a:lnTo>
                    <a:pt x="24304" y="67694"/>
                  </a:lnTo>
                  <a:lnTo>
                    <a:pt x="24177" y="68055"/>
                  </a:lnTo>
                  <a:lnTo>
                    <a:pt x="24028" y="68415"/>
                  </a:lnTo>
                  <a:lnTo>
                    <a:pt x="23880" y="68776"/>
                  </a:lnTo>
                  <a:lnTo>
                    <a:pt x="23689" y="69136"/>
                  </a:lnTo>
                  <a:lnTo>
                    <a:pt x="23498" y="69497"/>
                  </a:lnTo>
                  <a:lnTo>
                    <a:pt x="23286" y="69879"/>
                  </a:lnTo>
                  <a:lnTo>
                    <a:pt x="22820" y="70600"/>
                  </a:lnTo>
                  <a:lnTo>
                    <a:pt x="22289" y="71342"/>
                  </a:lnTo>
                  <a:lnTo>
                    <a:pt x="21717" y="72063"/>
                  </a:lnTo>
                  <a:lnTo>
                    <a:pt x="21081" y="72784"/>
                  </a:lnTo>
                  <a:lnTo>
                    <a:pt x="20423" y="73484"/>
                  </a:lnTo>
                  <a:lnTo>
                    <a:pt x="19702" y="74162"/>
                  </a:lnTo>
                  <a:lnTo>
                    <a:pt x="18939" y="74820"/>
                  </a:lnTo>
                  <a:lnTo>
                    <a:pt x="18133" y="75435"/>
                  </a:lnTo>
                  <a:lnTo>
                    <a:pt x="17284" y="76029"/>
                  </a:lnTo>
                  <a:lnTo>
                    <a:pt x="16415" y="76601"/>
                  </a:lnTo>
                  <a:lnTo>
                    <a:pt x="15970" y="76856"/>
                  </a:lnTo>
                  <a:lnTo>
                    <a:pt x="15503" y="77110"/>
                  </a:lnTo>
                  <a:lnTo>
                    <a:pt x="15036" y="77365"/>
                  </a:lnTo>
                  <a:lnTo>
                    <a:pt x="14570" y="77598"/>
                  </a:lnTo>
                  <a:lnTo>
                    <a:pt x="14103" y="77810"/>
                  </a:lnTo>
                  <a:lnTo>
                    <a:pt x="13616" y="78022"/>
                  </a:lnTo>
                  <a:lnTo>
                    <a:pt x="13149" y="78234"/>
                  </a:lnTo>
                  <a:lnTo>
                    <a:pt x="12704" y="78446"/>
                  </a:lnTo>
                  <a:lnTo>
                    <a:pt x="12322" y="78680"/>
                  </a:lnTo>
                  <a:lnTo>
                    <a:pt x="11961" y="78934"/>
                  </a:lnTo>
                  <a:lnTo>
                    <a:pt x="11622" y="79189"/>
                  </a:lnTo>
                  <a:lnTo>
                    <a:pt x="11346" y="79464"/>
                  </a:lnTo>
                  <a:lnTo>
                    <a:pt x="11071" y="79740"/>
                  </a:lnTo>
                  <a:lnTo>
                    <a:pt x="10859" y="80037"/>
                  </a:lnTo>
                  <a:lnTo>
                    <a:pt x="10647" y="80334"/>
                  </a:lnTo>
                  <a:lnTo>
                    <a:pt x="10477" y="80631"/>
                  </a:lnTo>
                  <a:lnTo>
                    <a:pt x="10350" y="80949"/>
                  </a:lnTo>
                  <a:lnTo>
                    <a:pt x="10244" y="81267"/>
                  </a:lnTo>
                  <a:lnTo>
                    <a:pt x="10159" y="81606"/>
                  </a:lnTo>
                  <a:lnTo>
                    <a:pt x="10116" y="81924"/>
                  </a:lnTo>
                  <a:lnTo>
                    <a:pt x="10095" y="82264"/>
                  </a:lnTo>
                  <a:lnTo>
                    <a:pt x="10095" y="82603"/>
                  </a:lnTo>
                  <a:lnTo>
                    <a:pt x="10116" y="82942"/>
                  </a:lnTo>
                  <a:lnTo>
                    <a:pt x="10180" y="83303"/>
                  </a:lnTo>
                  <a:lnTo>
                    <a:pt x="10244" y="83642"/>
                  </a:lnTo>
                  <a:lnTo>
                    <a:pt x="10350" y="83981"/>
                  </a:lnTo>
                  <a:lnTo>
                    <a:pt x="10477" y="84342"/>
                  </a:lnTo>
                  <a:lnTo>
                    <a:pt x="10625" y="84681"/>
                  </a:lnTo>
                  <a:lnTo>
                    <a:pt x="10795" y="85021"/>
                  </a:lnTo>
                  <a:lnTo>
                    <a:pt x="10965" y="85360"/>
                  </a:lnTo>
                  <a:lnTo>
                    <a:pt x="11177" y="85699"/>
                  </a:lnTo>
                  <a:lnTo>
                    <a:pt x="11410" y="86039"/>
                  </a:lnTo>
                  <a:lnTo>
                    <a:pt x="11643" y="86357"/>
                  </a:lnTo>
                  <a:lnTo>
                    <a:pt x="11919" y="86675"/>
                  </a:lnTo>
                  <a:lnTo>
                    <a:pt x="12195" y="86993"/>
                  </a:lnTo>
                  <a:lnTo>
                    <a:pt x="12492" y="87311"/>
                  </a:lnTo>
                  <a:lnTo>
                    <a:pt x="12810" y="87608"/>
                  </a:lnTo>
                  <a:lnTo>
                    <a:pt x="13128" y="87884"/>
                  </a:lnTo>
                  <a:lnTo>
                    <a:pt x="13467" y="88181"/>
                  </a:lnTo>
                  <a:lnTo>
                    <a:pt x="13828" y="88456"/>
                  </a:lnTo>
                  <a:lnTo>
                    <a:pt x="14209" y="88711"/>
                  </a:lnTo>
                  <a:lnTo>
                    <a:pt x="14591" y="88965"/>
                  </a:lnTo>
                  <a:lnTo>
                    <a:pt x="14973" y="89198"/>
                  </a:lnTo>
                  <a:lnTo>
                    <a:pt x="15376" y="89411"/>
                  </a:lnTo>
                  <a:lnTo>
                    <a:pt x="15800" y="89623"/>
                  </a:lnTo>
                  <a:lnTo>
                    <a:pt x="16203" y="89813"/>
                  </a:lnTo>
                  <a:lnTo>
                    <a:pt x="16648" y="90004"/>
                  </a:lnTo>
                  <a:lnTo>
                    <a:pt x="17094" y="90153"/>
                  </a:lnTo>
                  <a:lnTo>
                    <a:pt x="17539" y="90301"/>
                  </a:lnTo>
                  <a:lnTo>
                    <a:pt x="17984" y="90428"/>
                  </a:lnTo>
                  <a:lnTo>
                    <a:pt x="18451" y="90535"/>
                  </a:lnTo>
                  <a:lnTo>
                    <a:pt x="18896" y="90641"/>
                  </a:lnTo>
                  <a:lnTo>
                    <a:pt x="19384" y="90704"/>
                  </a:lnTo>
                  <a:lnTo>
                    <a:pt x="19851" y="90747"/>
                  </a:lnTo>
                  <a:lnTo>
                    <a:pt x="20317" y="90768"/>
                  </a:lnTo>
                  <a:lnTo>
                    <a:pt x="21271" y="90768"/>
                  </a:lnTo>
                  <a:lnTo>
                    <a:pt x="21759" y="90725"/>
                  </a:lnTo>
                  <a:lnTo>
                    <a:pt x="22247" y="90641"/>
                  </a:lnTo>
                  <a:lnTo>
                    <a:pt x="22714" y="90556"/>
                  </a:lnTo>
                  <a:lnTo>
                    <a:pt x="23201" y="90428"/>
                  </a:lnTo>
                  <a:lnTo>
                    <a:pt x="23689" y="90280"/>
                  </a:lnTo>
                  <a:lnTo>
                    <a:pt x="24156" y="90110"/>
                  </a:lnTo>
                  <a:lnTo>
                    <a:pt x="24622" y="89920"/>
                  </a:lnTo>
                  <a:lnTo>
                    <a:pt x="25089" y="89686"/>
                  </a:lnTo>
                  <a:lnTo>
                    <a:pt x="25555" y="89411"/>
                  </a:lnTo>
                  <a:lnTo>
                    <a:pt x="26022" y="89114"/>
                  </a:lnTo>
                  <a:lnTo>
                    <a:pt x="26467" y="88796"/>
                  </a:lnTo>
                  <a:lnTo>
                    <a:pt x="26913" y="88435"/>
                  </a:lnTo>
                  <a:lnTo>
                    <a:pt x="27337" y="88053"/>
                  </a:lnTo>
                  <a:lnTo>
                    <a:pt x="28185" y="87290"/>
                  </a:lnTo>
                  <a:lnTo>
                    <a:pt x="28948" y="86632"/>
                  </a:lnTo>
                  <a:lnTo>
                    <a:pt x="29670" y="86060"/>
                  </a:lnTo>
                  <a:lnTo>
                    <a:pt x="30327" y="85593"/>
                  </a:lnTo>
                  <a:lnTo>
                    <a:pt x="30942" y="85190"/>
                  </a:lnTo>
                  <a:lnTo>
                    <a:pt x="31536" y="84872"/>
                  </a:lnTo>
                  <a:lnTo>
                    <a:pt x="32066" y="84639"/>
                  </a:lnTo>
                  <a:lnTo>
                    <a:pt x="32554" y="84448"/>
                  </a:lnTo>
                  <a:lnTo>
                    <a:pt x="33041" y="84321"/>
                  </a:lnTo>
                  <a:lnTo>
                    <a:pt x="33487" y="84236"/>
                  </a:lnTo>
                  <a:lnTo>
                    <a:pt x="33911" y="84215"/>
                  </a:lnTo>
                  <a:lnTo>
                    <a:pt x="34314" y="84215"/>
                  </a:lnTo>
                  <a:lnTo>
                    <a:pt x="34696" y="84257"/>
                  </a:lnTo>
                  <a:lnTo>
                    <a:pt x="35077" y="84321"/>
                  </a:lnTo>
                  <a:lnTo>
                    <a:pt x="35459" y="84406"/>
                  </a:lnTo>
                  <a:lnTo>
                    <a:pt x="35841" y="84490"/>
                  </a:lnTo>
                  <a:lnTo>
                    <a:pt x="36604" y="84702"/>
                  </a:lnTo>
                  <a:lnTo>
                    <a:pt x="37007" y="84809"/>
                  </a:lnTo>
                  <a:lnTo>
                    <a:pt x="37431" y="84893"/>
                  </a:lnTo>
                  <a:lnTo>
                    <a:pt x="37877" y="84957"/>
                  </a:lnTo>
                  <a:lnTo>
                    <a:pt x="38343" y="84999"/>
                  </a:lnTo>
                  <a:lnTo>
                    <a:pt x="38831" y="85021"/>
                  </a:lnTo>
                  <a:lnTo>
                    <a:pt x="39361" y="84999"/>
                  </a:lnTo>
                  <a:lnTo>
                    <a:pt x="39934" y="84936"/>
                  </a:lnTo>
                  <a:lnTo>
                    <a:pt x="40549" y="84809"/>
                  </a:lnTo>
                  <a:lnTo>
                    <a:pt x="41206" y="84639"/>
                  </a:lnTo>
                  <a:lnTo>
                    <a:pt x="41927" y="84406"/>
                  </a:lnTo>
                  <a:lnTo>
                    <a:pt x="42691" y="84109"/>
                  </a:lnTo>
                  <a:lnTo>
                    <a:pt x="43497" y="83727"/>
                  </a:lnTo>
                  <a:lnTo>
                    <a:pt x="44387" y="83260"/>
                  </a:lnTo>
                  <a:lnTo>
                    <a:pt x="45342" y="82709"/>
                  </a:lnTo>
                  <a:lnTo>
                    <a:pt x="45723" y="82476"/>
                  </a:lnTo>
                  <a:lnTo>
                    <a:pt x="46063" y="82242"/>
                  </a:lnTo>
                  <a:lnTo>
                    <a:pt x="46402" y="81967"/>
                  </a:lnTo>
                  <a:lnTo>
                    <a:pt x="46741" y="81670"/>
                  </a:lnTo>
                  <a:lnTo>
                    <a:pt x="47060" y="81373"/>
                  </a:lnTo>
                  <a:lnTo>
                    <a:pt x="47378" y="81034"/>
                  </a:lnTo>
                  <a:lnTo>
                    <a:pt x="47696" y="80694"/>
                  </a:lnTo>
                  <a:lnTo>
                    <a:pt x="47993" y="80334"/>
                  </a:lnTo>
                  <a:lnTo>
                    <a:pt x="48290" y="79973"/>
                  </a:lnTo>
                  <a:lnTo>
                    <a:pt x="48565" y="79570"/>
                  </a:lnTo>
                  <a:lnTo>
                    <a:pt x="49117" y="78764"/>
                  </a:lnTo>
                  <a:lnTo>
                    <a:pt x="49668" y="77916"/>
                  </a:lnTo>
                  <a:lnTo>
                    <a:pt x="50177" y="77004"/>
                  </a:lnTo>
                  <a:lnTo>
                    <a:pt x="50686" y="76071"/>
                  </a:lnTo>
                  <a:lnTo>
                    <a:pt x="51174" y="75117"/>
                  </a:lnTo>
                  <a:lnTo>
                    <a:pt x="52149" y="73166"/>
                  </a:lnTo>
                  <a:lnTo>
                    <a:pt x="53104" y="71172"/>
                  </a:lnTo>
                  <a:lnTo>
                    <a:pt x="53613" y="70175"/>
                  </a:lnTo>
                  <a:lnTo>
                    <a:pt x="54122" y="69200"/>
                  </a:lnTo>
                  <a:lnTo>
                    <a:pt x="54652" y="68246"/>
                  </a:lnTo>
                  <a:lnTo>
                    <a:pt x="55203" y="67334"/>
                  </a:lnTo>
                  <a:lnTo>
                    <a:pt x="55755" y="66443"/>
                  </a:lnTo>
                  <a:lnTo>
                    <a:pt x="56348" y="65573"/>
                  </a:lnTo>
                  <a:lnTo>
                    <a:pt x="56666" y="65171"/>
                  </a:lnTo>
                  <a:lnTo>
                    <a:pt x="56985" y="64768"/>
                  </a:lnTo>
                  <a:lnTo>
                    <a:pt x="57303" y="64386"/>
                  </a:lnTo>
                  <a:lnTo>
                    <a:pt x="57642" y="64025"/>
                  </a:lnTo>
                  <a:lnTo>
                    <a:pt x="57981" y="63665"/>
                  </a:lnTo>
                  <a:lnTo>
                    <a:pt x="58342" y="63325"/>
                  </a:lnTo>
                  <a:lnTo>
                    <a:pt x="58702" y="63007"/>
                  </a:lnTo>
                  <a:lnTo>
                    <a:pt x="59084" y="62710"/>
                  </a:lnTo>
                  <a:lnTo>
                    <a:pt x="59466" y="62414"/>
                  </a:lnTo>
                  <a:lnTo>
                    <a:pt x="59869" y="62159"/>
                  </a:lnTo>
                  <a:lnTo>
                    <a:pt x="60293" y="61905"/>
                  </a:lnTo>
                  <a:lnTo>
                    <a:pt x="60717" y="61692"/>
                  </a:lnTo>
                  <a:lnTo>
                    <a:pt x="61141" y="61480"/>
                  </a:lnTo>
                  <a:lnTo>
                    <a:pt x="61587" y="61290"/>
                  </a:lnTo>
                  <a:lnTo>
                    <a:pt x="62053" y="61141"/>
                  </a:lnTo>
                  <a:lnTo>
                    <a:pt x="62541" y="61014"/>
                  </a:lnTo>
                  <a:lnTo>
                    <a:pt x="63029" y="60908"/>
                  </a:lnTo>
                  <a:lnTo>
                    <a:pt x="63538" y="60823"/>
                  </a:lnTo>
                  <a:lnTo>
                    <a:pt x="64068" y="60759"/>
                  </a:lnTo>
                  <a:lnTo>
                    <a:pt x="64619" y="60738"/>
                  </a:lnTo>
                  <a:lnTo>
                    <a:pt x="65171" y="60738"/>
                  </a:lnTo>
                  <a:lnTo>
                    <a:pt x="65743" y="60759"/>
                  </a:lnTo>
                  <a:lnTo>
                    <a:pt x="66358" y="60823"/>
                  </a:lnTo>
                  <a:lnTo>
                    <a:pt x="66952" y="60908"/>
                  </a:lnTo>
                  <a:lnTo>
                    <a:pt x="67355" y="60314"/>
                  </a:lnTo>
                  <a:lnTo>
                    <a:pt x="67715" y="59720"/>
                  </a:lnTo>
                  <a:lnTo>
                    <a:pt x="68076" y="59126"/>
                  </a:lnTo>
                  <a:lnTo>
                    <a:pt x="68394" y="58533"/>
                  </a:lnTo>
                  <a:lnTo>
                    <a:pt x="68712" y="57939"/>
                  </a:lnTo>
                  <a:lnTo>
                    <a:pt x="69009" y="57345"/>
                  </a:lnTo>
                  <a:lnTo>
                    <a:pt x="69285" y="56751"/>
                  </a:lnTo>
                  <a:lnTo>
                    <a:pt x="69539" y="56179"/>
                  </a:lnTo>
                  <a:lnTo>
                    <a:pt x="70006" y="55033"/>
                  </a:lnTo>
                  <a:lnTo>
                    <a:pt x="70409" y="53931"/>
                  </a:lnTo>
                  <a:lnTo>
                    <a:pt x="70748" y="52891"/>
                  </a:lnTo>
                  <a:lnTo>
                    <a:pt x="71045" y="51895"/>
                  </a:lnTo>
                  <a:lnTo>
                    <a:pt x="71278" y="50983"/>
                  </a:lnTo>
                  <a:lnTo>
                    <a:pt x="71469" y="50177"/>
                  </a:lnTo>
                  <a:lnTo>
                    <a:pt x="71618" y="49435"/>
                  </a:lnTo>
                  <a:lnTo>
                    <a:pt x="71745" y="48820"/>
                  </a:lnTo>
                  <a:lnTo>
                    <a:pt x="71872" y="47929"/>
                  </a:lnTo>
                  <a:lnTo>
                    <a:pt x="71915" y="47632"/>
                  </a:lnTo>
                  <a:lnTo>
                    <a:pt x="71808" y="47229"/>
                  </a:lnTo>
                  <a:lnTo>
                    <a:pt x="71490" y="46063"/>
                  </a:lnTo>
                  <a:lnTo>
                    <a:pt x="71257" y="45236"/>
                  </a:lnTo>
                  <a:lnTo>
                    <a:pt x="70939" y="44239"/>
                  </a:lnTo>
                  <a:lnTo>
                    <a:pt x="70578" y="43115"/>
                  </a:lnTo>
                  <a:lnTo>
                    <a:pt x="70133" y="41842"/>
                  </a:lnTo>
                  <a:lnTo>
                    <a:pt x="69624" y="40464"/>
                  </a:lnTo>
                  <a:lnTo>
                    <a:pt x="69052" y="38979"/>
                  </a:lnTo>
                  <a:lnTo>
                    <a:pt x="68394" y="37389"/>
                  </a:lnTo>
                  <a:lnTo>
                    <a:pt x="67673" y="35713"/>
                  </a:lnTo>
                  <a:lnTo>
                    <a:pt x="66867" y="33974"/>
                  </a:lnTo>
                  <a:lnTo>
                    <a:pt x="65976" y="32172"/>
                  </a:lnTo>
                  <a:lnTo>
                    <a:pt x="65510" y="31239"/>
                  </a:lnTo>
                  <a:lnTo>
                    <a:pt x="65001" y="30306"/>
                  </a:lnTo>
                  <a:lnTo>
                    <a:pt x="64492" y="29372"/>
                  </a:lnTo>
                  <a:lnTo>
                    <a:pt x="63941" y="28418"/>
                  </a:lnTo>
                  <a:lnTo>
                    <a:pt x="63389" y="27443"/>
                  </a:lnTo>
                  <a:lnTo>
                    <a:pt x="62795" y="26488"/>
                  </a:lnTo>
                  <a:lnTo>
                    <a:pt x="62202" y="25513"/>
                  </a:lnTo>
                  <a:lnTo>
                    <a:pt x="61565" y="24537"/>
                  </a:lnTo>
                  <a:lnTo>
                    <a:pt x="60908" y="23562"/>
                  </a:lnTo>
                  <a:lnTo>
                    <a:pt x="60229" y="22586"/>
                  </a:lnTo>
                  <a:lnTo>
                    <a:pt x="59529" y="21611"/>
                  </a:lnTo>
                  <a:lnTo>
                    <a:pt x="58808" y="20635"/>
                  </a:lnTo>
                  <a:lnTo>
                    <a:pt x="58045" y="19681"/>
                  </a:lnTo>
                  <a:lnTo>
                    <a:pt x="57281" y="18726"/>
                  </a:lnTo>
                  <a:lnTo>
                    <a:pt x="56476" y="17772"/>
                  </a:lnTo>
                  <a:lnTo>
                    <a:pt x="55649" y="16818"/>
                  </a:lnTo>
                  <a:lnTo>
                    <a:pt x="54779" y="15885"/>
                  </a:lnTo>
                  <a:lnTo>
                    <a:pt x="53910" y="14951"/>
                  </a:lnTo>
                  <a:lnTo>
                    <a:pt x="52998" y="14061"/>
                  </a:lnTo>
                  <a:lnTo>
                    <a:pt x="52064" y="13149"/>
                  </a:lnTo>
                  <a:lnTo>
                    <a:pt x="51110" y="12279"/>
                  </a:lnTo>
                  <a:lnTo>
                    <a:pt x="50113" y="11410"/>
                  </a:lnTo>
                  <a:lnTo>
                    <a:pt x="49095" y="10562"/>
                  </a:lnTo>
                  <a:lnTo>
                    <a:pt x="48056" y="9734"/>
                  </a:lnTo>
                  <a:lnTo>
                    <a:pt x="46975" y="8929"/>
                  </a:lnTo>
                  <a:lnTo>
                    <a:pt x="45872" y="8165"/>
                  </a:lnTo>
                  <a:lnTo>
                    <a:pt x="44748" y="7402"/>
                  </a:lnTo>
                  <a:lnTo>
                    <a:pt x="43582" y="6681"/>
                  </a:lnTo>
                  <a:lnTo>
                    <a:pt x="42394" y="5981"/>
                  </a:lnTo>
                  <a:lnTo>
                    <a:pt x="41164" y="5302"/>
                  </a:lnTo>
                  <a:lnTo>
                    <a:pt x="39913" y="4645"/>
                  </a:lnTo>
                  <a:lnTo>
                    <a:pt x="38640" y="4030"/>
                  </a:lnTo>
                  <a:lnTo>
                    <a:pt x="37325" y="3457"/>
                  </a:lnTo>
                  <a:lnTo>
                    <a:pt x="35989" y="2906"/>
                  </a:lnTo>
                  <a:lnTo>
                    <a:pt x="34611" y="2397"/>
                  </a:lnTo>
                  <a:lnTo>
                    <a:pt x="33190" y="1930"/>
                  </a:lnTo>
                  <a:lnTo>
                    <a:pt x="31811" y="1506"/>
                  </a:lnTo>
                  <a:lnTo>
                    <a:pt x="30475" y="1145"/>
                  </a:lnTo>
                  <a:lnTo>
                    <a:pt x="29203" y="827"/>
                  </a:lnTo>
                  <a:lnTo>
                    <a:pt x="27994" y="552"/>
                  </a:lnTo>
                  <a:lnTo>
                    <a:pt x="26849" y="361"/>
                  </a:lnTo>
                  <a:lnTo>
                    <a:pt x="25767" y="191"/>
                  </a:lnTo>
                  <a:lnTo>
                    <a:pt x="24728" y="85"/>
                  </a:lnTo>
                  <a:lnTo>
                    <a:pt x="23731" y="21"/>
                  </a:lnTo>
                  <a:lnTo>
                    <a:pt x="2282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buNone/>
                <a:defRPr/>
              </a:pPr>
              <a:endParaRPr kern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" name="Google Shape;2243;p31">
              <a:extLst>
                <a:ext uri="{FF2B5EF4-FFF2-40B4-BE49-F238E27FC236}">
                  <a16:creationId xmlns="" xmlns:a16="http://schemas.microsoft.com/office/drawing/2014/main" id="{5E28E731-6959-6F49-9803-5050220252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043140" y="2737540"/>
              <a:ext cx="125639" cy="226829"/>
            </a:xfrm>
            <a:custGeom>
              <a:avLst/>
              <a:gdLst>
                <a:gd name="T0" fmla="*/ 16902 w 31176"/>
                <a:gd name="T1" fmla="*/ 425 h 56285"/>
                <a:gd name="T2" fmla="*/ 16500 w 31176"/>
                <a:gd name="T3" fmla="*/ 1485 h 56285"/>
                <a:gd name="T4" fmla="*/ 16860 w 31176"/>
                <a:gd name="T5" fmla="*/ 2503 h 56285"/>
                <a:gd name="T6" fmla="*/ 17814 w 31176"/>
                <a:gd name="T7" fmla="*/ 2863 h 56285"/>
                <a:gd name="T8" fmla="*/ 18514 w 31176"/>
                <a:gd name="T9" fmla="*/ 2503 h 56285"/>
                <a:gd name="T10" fmla="*/ 18726 w 31176"/>
                <a:gd name="T11" fmla="*/ 1718 h 56285"/>
                <a:gd name="T12" fmla="*/ 18896 w 31176"/>
                <a:gd name="T13" fmla="*/ 1230 h 56285"/>
                <a:gd name="T14" fmla="*/ 19490 w 31176"/>
                <a:gd name="T15" fmla="*/ 1697 h 56285"/>
                <a:gd name="T16" fmla="*/ 20338 w 31176"/>
                <a:gd name="T17" fmla="*/ 3394 h 56285"/>
                <a:gd name="T18" fmla="*/ 20911 w 31176"/>
                <a:gd name="T19" fmla="*/ 7699 h 56285"/>
                <a:gd name="T20" fmla="*/ 20084 w 31176"/>
                <a:gd name="T21" fmla="*/ 10201 h 56285"/>
                <a:gd name="T22" fmla="*/ 19002 w 31176"/>
                <a:gd name="T23" fmla="*/ 11156 h 56285"/>
                <a:gd name="T24" fmla="*/ 18239 w 31176"/>
                <a:gd name="T25" fmla="*/ 12831 h 56285"/>
                <a:gd name="T26" fmla="*/ 18451 w 31176"/>
                <a:gd name="T27" fmla="*/ 14612 h 56285"/>
                <a:gd name="T28" fmla="*/ 18832 w 31176"/>
                <a:gd name="T29" fmla="*/ 16266 h 56285"/>
                <a:gd name="T30" fmla="*/ 17051 w 31176"/>
                <a:gd name="T31" fmla="*/ 17581 h 56285"/>
                <a:gd name="T32" fmla="*/ 15736 w 31176"/>
                <a:gd name="T33" fmla="*/ 19172 h 56285"/>
                <a:gd name="T34" fmla="*/ 14761 w 31176"/>
                <a:gd name="T35" fmla="*/ 20996 h 56285"/>
                <a:gd name="T36" fmla="*/ 13509 w 31176"/>
                <a:gd name="T37" fmla="*/ 25089 h 56285"/>
                <a:gd name="T38" fmla="*/ 11177 w 31176"/>
                <a:gd name="T39" fmla="*/ 28673 h 56285"/>
                <a:gd name="T40" fmla="*/ 8950 w 31176"/>
                <a:gd name="T41" fmla="*/ 30772 h 56285"/>
                <a:gd name="T42" fmla="*/ 7359 w 31176"/>
                <a:gd name="T43" fmla="*/ 33572 h 56285"/>
                <a:gd name="T44" fmla="*/ 4793 w 31176"/>
                <a:gd name="T45" fmla="*/ 40294 h 56285"/>
                <a:gd name="T46" fmla="*/ 1082 w 31176"/>
                <a:gd name="T47" fmla="*/ 51449 h 56285"/>
                <a:gd name="T48" fmla="*/ 0 w 31176"/>
                <a:gd name="T49" fmla="*/ 55733 h 56285"/>
                <a:gd name="T50" fmla="*/ 276 w 31176"/>
                <a:gd name="T51" fmla="*/ 56285 h 56285"/>
                <a:gd name="T52" fmla="*/ 955 w 31176"/>
                <a:gd name="T53" fmla="*/ 56009 h 56285"/>
                <a:gd name="T54" fmla="*/ 8632 w 31176"/>
                <a:gd name="T55" fmla="*/ 48480 h 56285"/>
                <a:gd name="T56" fmla="*/ 16139 w 31176"/>
                <a:gd name="T57" fmla="*/ 40316 h 56285"/>
                <a:gd name="T58" fmla="*/ 18217 w 31176"/>
                <a:gd name="T59" fmla="*/ 37304 h 56285"/>
                <a:gd name="T60" fmla="*/ 19257 w 31176"/>
                <a:gd name="T61" fmla="*/ 34144 h 56285"/>
                <a:gd name="T62" fmla="*/ 19108 w 31176"/>
                <a:gd name="T63" fmla="*/ 30603 h 56285"/>
                <a:gd name="T64" fmla="*/ 21886 w 31176"/>
                <a:gd name="T65" fmla="*/ 26679 h 56285"/>
                <a:gd name="T66" fmla="*/ 23031 w 31176"/>
                <a:gd name="T67" fmla="*/ 24283 h 56285"/>
                <a:gd name="T68" fmla="*/ 23519 w 31176"/>
                <a:gd name="T69" fmla="*/ 22183 h 56285"/>
                <a:gd name="T70" fmla="*/ 23456 w 31176"/>
                <a:gd name="T71" fmla="*/ 19999 h 56285"/>
                <a:gd name="T72" fmla="*/ 22713 w 31176"/>
                <a:gd name="T73" fmla="*/ 17666 h 56285"/>
                <a:gd name="T74" fmla="*/ 23859 w 31176"/>
                <a:gd name="T75" fmla="*/ 16394 h 56285"/>
                <a:gd name="T76" fmla="*/ 24919 w 31176"/>
                <a:gd name="T77" fmla="*/ 14994 h 56285"/>
                <a:gd name="T78" fmla="*/ 25216 w 31176"/>
                <a:gd name="T79" fmla="*/ 13107 h 56285"/>
                <a:gd name="T80" fmla="*/ 24643 w 31176"/>
                <a:gd name="T81" fmla="*/ 11452 h 56285"/>
                <a:gd name="T82" fmla="*/ 23413 w 31176"/>
                <a:gd name="T83" fmla="*/ 10265 h 56285"/>
                <a:gd name="T84" fmla="*/ 24601 w 31176"/>
                <a:gd name="T85" fmla="*/ 7614 h 56285"/>
                <a:gd name="T86" fmla="*/ 26997 w 31176"/>
                <a:gd name="T87" fmla="*/ 4263 h 56285"/>
                <a:gd name="T88" fmla="*/ 28206 w 31176"/>
                <a:gd name="T89" fmla="*/ 3203 h 56285"/>
                <a:gd name="T90" fmla="*/ 28736 w 31176"/>
                <a:gd name="T91" fmla="*/ 3627 h 56285"/>
                <a:gd name="T92" fmla="*/ 29224 w 31176"/>
                <a:gd name="T93" fmla="*/ 4242 h 56285"/>
                <a:gd name="T94" fmla="*/ 30009 w 31176"/>
                <a:gd name="T95" fmla="*/ 4390 h 56285"/>
                <a:gd name="T96" fmla="*/ 30942 w 31176"/>
                <a:gd name="T97" fmla="*/ 3818 h 56285"/>
                <a:gd name="T98" fmla="*/ 31154 w 31176"/>
                <a:gd name="T99" fmla="*/ 2800 h 56285"/>
                <a:gd name="T100" fmla="*/ 30602 w 31176"/>
                <a:gd name="T101" fmla="*/ 1845 h 56285"/>
                <a:gd name="T102" fmla="*/ 29288 w 31176"/>
                <a:gd name="T103" fmla="*/ 1443 h 56285"/>
                <a:gd name="T104" fmla="*/ 27803 w 31176"/>
                <a:gd name="T105" fmla="*/ 1867 h 56285"/>
                <a:gd name="T106" fmla="*/ 26594 w 31176"/>
                <a:gd name="T107" fmla="*/ 2927 h 56285"/>
                <a:gd name="T108" fmla="*/ 24325 w 31176"/>
                <a:gd name="T109" fmla="*/ 6087 h 56285"/>
                <a:gd name="T110" fmla="*/ 22310 w 31176"/>
                <a:gd name="T111" fmla="*/ 9883 h 56285"/>
                <a:gd name="T112" fmla="*/ 21865 w 31176"/>
                <a:gd name="T113" fmla="*/ 6850 h 56285"/>
                <a:gd name="T114" fmla="*/ 21568 w 31176"/>
                <a:gd name="T115" fmla="*/ 3542 h 56285"/>
                <a:gd name="T116" fmla="*/ 20932 w 31176"/>
                <a:gd name="T117" fmla="*/ 1761 h 56285"/>
                <a:gd name="T118" fmla="*/ 19829 w 31176"/>
                <a:gd name="T119" fmla="*/ 488 h 56285"/>
                <a:gd name="T120" fmla="*/ 18133 w 31176"/>
                <a:gd name="T121" fmla="*/ 0 h 56285"/>
                <a:gd name="T122" fmla="*/ 0 w 31176"/>
                <a:gd name="T123" fmla="*/ 0 h 56285"/>
                <a:gd name="T124" fmla="*/ 31176 w 31176"/>
                <a:gd name="T125" fmla="*/ 56285 h 56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T122" t="T123" r="T124" b="T125"/>
              <a:pathLst>
                <a:path w="31176" h="56285" extrusionOk="0">
                  <a:moveTo>
                    <a:pt x="17730" y="0"/>
                  </a:moveTo>
                  <a:lnTo>
                    <a:pt x="17475" y="43"/>
                  </a:lnTo>
                  <a:lnTo>
                    <a:pt x="17263" y="149"/>
                  </a:lnTo>
                  <a:lnTo>
                    <a:pt x="17051" y="255"/>
                  </a:lnTo>
                  <a:lnTo>
                    <a:pt x="16902" y="425"/>
                  </a:lnTo>
                  <a:lnTo>
                    <a:pt x="16754" y="594"/>
                  </a:lnTo>
                  <a:lnTo>
                    <a:pt x="16648" y="806"/>
                  </a:lnTo>
                  <a:lnTo>
                    <a:pt x="16563" y="1018"/>
                  </a:lnTo>
                  <a:lnTo>
                    <a:pt x="16521" y="1252"/>
                  </a:lnTo>
                  <a:lnTo>
                    <a:pt x="16500" y="1485"/>
                  </a:lnTo>
                  <a:lnTo>
                    <a:pt x="16500" y="1718"/>
                  </a:lnTo>
                  <a:lnTo>
                    <a:pt x="16542" y="1930"/>
                  </a:lnTo>
                  <a:lnTo>
                    <a:pt x="16606" y="2142"/>
                  </a:lnTo>
                  <a:lnTo>
                    <a:pt x="16712" y="2333"/>
                  </a:lnTo>
                  <a:lnTo>
                    <a:pt x="16860" y="2503"/>
                  </a:lnTo>
                  <a:lnTo>
                    <a:pt x="17030" y="2651"/>
                  </a:lnTo>
                  <a:lnTo>
                    <a:pt x="17221" y="2757"/>
                  </a:lnTo>
                  <a:lnTo>
                    <a:pt x="17433" y="2821"/>
                  </a:lnTo>
                  <a:lnTo>
                    <a:pt x="17624" y="2863"/>
                  </a:lnTo>
                  <a:lnTo>
                    <a:pt x="17814" y="2863"/>
                  </a:lnTo>
                  <a:lnTo>
                    <a:pt x="17984" y="2842"/>
                  </a:lnTo>
                  <a:lnTo>
                    <a:pt x="18154" y="2779"/>
                  </a:lnTo>
                  <a:lnTo>
                    <a:pt x="18302" y="2715"/>
                  </a:lnTo>
                  <a:lnTo>
                    <a:pt x="18408" y="2630"/>
                  </a:lnTo>
                  <a:lnTo>
                    <a:pt x="18514" y="2503"/>
                  </a:lnTo>
                  <a:lnTo>
                    <a:pt x="18599" y="2376"/>
                  </a:lnTo>
                  <a:lnTo>
                    <a:pt x="18663" y="2227"/>
                  </a:lnTo>
                  <a:lnTo>
                    <a:pt x="18726" y="2079"/>
                  </a:lnTo>
                  <a:lnTo>
                    <a:pt x="18748" y="1909"/>
                  </a:lnTo>
                  <a:lnTo>
                    <a:pt x="18726" y="1718"/>
                  </a:lnTo>
                  <a:lnTo>
                    <a:pt x="18705" y="1549"/>
                  </a:lnTo>
                  <a:lnTo>
                    <a:pt x="18642" y="1358"/>
                  </a:lnTo>
                  <a:lnTo>
                    <a:pt x="18578" y="1167"/>
                  </a:lnTo>
                  <a:lnTo>
                    <a:pt x="18748" y="1188"/>
                  </a:lnTo>
                  <a:lnTo>
                    <a:pt x="18896" y="1230"/>
                  </a:lnTo>
                  <a:lnTo>
                    <a:pt x="19023" y="1294"/>
                  </a:lnTo>
                  <a:lnTo>
                    <a:pt x="19150" y="1358"/>
                  </a:lnTo>
                  <a:lnTo>
                    <a:pt x="19278" y="1464"/>
                  </a:lnTo>
                  <a:lnTo>
                    <a:pt x="19384" y="1570"/>
                  </a:lnTo>
                  <a:lnTo>
                    <a:pt x="19490" y="1697"/>
                  </a:lnTo>
                  <a:lnTo>
                    <a:pt x="19617" y="1845"/>
                  </a:lnTo>
                  <a:lnTo>
                    <a:pt x="19829" y="2185"/>
                  </a:lnTo>
                  <a:lnTo>
                    <a:pt x="20041" y="2545"/>
                  </a:lnTo>
                  <a:lnTo>
                    <a:pt x="20211" y="2948"/>
                  </a:lnTo>
                  <a:lnTo>
                    <a:pt x="20338" y="3394"/>
                  </a:lnTo>
                  <a:lnTo>
                    <a:pt x="20465" y="3881"/>
                  </a:lnTo>
                  <a:lnTo>
                    <a:pt x="20571" y="4433"/>
                  </a:lnTo>
                  <a:lnTo>
                    <a:pt x="20720" y="5514"/>
                  </a:lnTo>
                  <a:lnTo>
                    <a:pt x="20847" y="6617"/>
                  </a:lnTo>
                  <a:lnTo>
                    <a:pt x="20911" y="7699"/>
                  </a:lnTo>
                  <a:lnTo>
                    <a:pt x="20953" y="8801"/>
                  </a:lnTo>
                  <a:lnTo>
                    <a:pt x="20996" y="9904"/>
                  </a:lnTo>
                  <a:lnTo>
                    <a:pt x="20614" y="10032"/>
                  </a:lnTo>
                  <a:lnTo>
                    <a:pt x="20253" y="10138"/>
                  </a:lnTo>
                  <a:lnTo>
                    <a:pt x="20084" y="10201"/>
                  </a:lnTo>
                  <a:lnTo>
                    <a:pt x="19914" y="10286"/>
                  </a:lnTo>
                  <a:lnTo>
                    <a:pt x="19744" y="10392"/>
                  </a:lnTo>
                  <a:lnTo>
                    <a:pt x="19575" y="10540"/>
                  </a:lnTo>
                  <a:lnTo>
                    <a:pt x="19278" y="10837"/>
                  </a:lnTo>
                  <a:lnTo>
                    <a:pt x="19002" y="11156"/>
                  </a:lnTo>
                  <a:lnTo>
                    <a:pt x="18769" y="11474"/>
                  </a:lnTo>
                  <a:lnTo>
                    <a:pt x="18578" y="11792"/>
                  </a:lnTo>
                  <a:lnTo>
                    <a:pt x="18429" y="12131"/>
                  </a:lnTo>
                  <a:lnTo>
                    <a:pt x="18323" y="12470"/>
                  </a:lnTo>
                  <a:lnTo>
                    <a:pt x="18239" y="12831"/>
                  </a:lnTo>
                  <a:lnTo>
                    <a:pt x="18217" y="13170"/>
                  </a:lnTo>
                  <a:lnTo>
                    <a:pt x="18217" y="13531"/>
                  </a:lnTo>
                  <a:lnTo>
                    <a:pt x="18260" y="13891"/>
                  </a:lnTo>
                  <a:lnTo>
                    <a:pt x="18345" y="14252"/>
                  </a:lnTo>
                  <a:lnTo>
                    <a:pt x="18451" y="14612"/>
                  </a:lnTo>
                  <a:lnTo>
                    <a:pt x="18599" y="14973"/>
                  </a:lnTo>
                  <a:lnTo>
                    <a:pt x="18790" y="15333"/>
                  </a:lnTo>
                  <a:lnTo>
                    <a:pt x="19002" y="15694"/>
                  </a:lnTo>
                  <a:lnTo>
                    <a:pt x="19257" y="16054"/>
                  </a:lnTo>
                  <a:lnTo>
                    <a:pt x="18832" y="16266"/>
                  </a:lnTo>
                  <a:lnTo>
                    <a:pt x="18451" y="16500"/>
                  </a:lnTo>
                  <a:lnTo>
                    <a:pt x="18069" y="16754"/>
                  </a:lnTo>
                  <a:lnTo>
                    <a:pt x="17708" y="17009"/>
                  </a:lnTo>
                  <a:lnTo>
                    <a:pt x="17369" y="17284"/>
                  </a:lnTo>
                  <a:lnTo>
                    <a:pt x="17051" y="17581"/>
                  </a:lnTo>
                  <a:lnTo>
                    <a:pt x="16754" y="17878"/>
                  </a:lnTo>
                  <a:lnTo>
                    <a:pt x="16478" y="18175"/>
                  </a:lnTo>
                  <a:lnTo>
                    <a:pt x="16203" y="18493"/>
                  </a:lnTo>
                  <a:lnTo>
                    <a:pt x="15969" y="18833"/>
                  </a:lnTo>
                  <a:lnTo>
                    <a:pt x="15736" y="19172"/>
                  </a:lnTo>
                  <a:lnTo>
                    <a:pt x="15503" y="19511"/>
                  </a:lnTo>
                  <a:lnTo>
                    <a:pt x="15291" y="19872"/>
                  </a:lnTo>
                  <a:lnTo>
                    <a:pt x="15100" y="20232"/>
                  </a:lnTo>
                  <a:lnTo>
                    <a:pt x="14930" y="20614"/>
                  </a:lnTo>
                  <a:lnTo>
                    <a:pt x="14761" y="20996"/>
                  </a:lnTo>
                  <a:lnTo>
                    <a:pt x="14442" y="21780"/>
                  </a:lnTo>
                  <a:lnTo>
                    <a:pt x="14167" y="22565"/>
                  </a:lnTo>
                  <a:lnTo>
                    <a:pt x="13933" y="23392"/>
                  </a:lnTo>
                  <a:lnTo>
                    <a:pt x="13700" y="24240"/>
                  </a:lnTo>
                  <a:lnTo>
                    <a:pt x="13509" y="25089"/>
                  </a:lnTo>
                  <a:lnTo>
                    <a:pt x="13318" y="25937"/>
                  </a:lnTo>
                  <a:lnTo>
                    <a:pt x="12979" y="27655"/>
                  </a:lnTo>
                  <a:lnTo>
                    <a:pt x="12322" y="27973"/>
                  </a:lnTo>
                  <a:lnTo>
                    <a:pt x="11728" y="28312"/>
                  </a:lnTo>
                  <a:lnTo>
                    <a:pt x="11177" y="28673"/>
                  </a:lnTo>
                  <a:lnTo>
                    <a:pt x="10646" y="29055"/>
                  </a:lnTo>
                  <a:lnTo>
                    <a:pt x="10180" y="29436"/>
                  </a:lnTo>
                  <a:lnTo>
                    <a:pt x="9734" y="29860"/>
                  </a:lnTo>
                  <a:lnTo>
                    <a:pt x="9331" y="30306"/>
                  </a:lnTo>
                  <a:lnTo>
                    <a:pt x="8950" y="30772"/>
                  </a:lnTo>
                  <a:lnTo>
                    <a:pt x="8589" y="31281"/>
                  </a:lnTo>
                  <a:lnTo>
                    <a:pt x="8271" y="31811"/>
                  </a:lnTo>
                  <a:lnTo>
                    <a:pt x="7953" y="32363"/>
                  </a:lnTo>
                  <a:lnTo>
                    <a:pt x="7635" y="32957"/>
                  </a:lnTo>
                  <a:lnTo>
                    <a:pt x="7359" y="33572"/>
                  </a:lnTo>
                  <a:lnTo>
                    <a:pt x="7062" y="34229"/>
                  </a:lnTo>
                  <a:lnTo>
                    <a:pt x="6787" y="34929"/>
                  </a:lnTo>
                  <a:lnTo>
                    <a:pt x="6511" y="35650"/>
                  </a:lnTo>
                  <a:lnTo>
                    <a:pt x="5663" y="37919"/>
                  </a:lnTo>
                  <a:lnTo>
                    <a:pt x="4793" y="40294"/>
                  </a:lnTo>
                  <a:lnTo>
                    <a:pt x="3924" y="42712"/>
                  </a:lnTo>
                  <a:lnTo>
                    <a:pt x="3075" y="45193"/>
                  </a:lnTo>
                  <a:lnTo>
                    <a:pt x="2248" y="47696"/>
                  </a:lnTo>
                  <a:lnTo>
                    <a:pt x="1464" y="50198"/>
                  </a:lnTo>
                  <a:lnTo>
                    <a:pt x="1082" y="51449"/>
                  </a:lnTo>
                  <a:lnTo>
                    <a:pt x="721" y="52680"/>
                  </a:lnTo>
                  <a:lnTo>
                    <a:pt x="382" y="53910"/>
                  </a:lnTo>
                  <a:lnTo>
                    <a:pt x="64" y="55140"/>
                  </a:lnTo>
                  <a:lnTo>
                    <a:pt x="0" y="55415"/>
                  </a:lnTo>
                  <a:lnTo>
                    <a:pt x="0" y="55733"/>
                  </a:lnTo>
                  <a:lnTo>
                    <a:pt x="0" y="55882"/>
                  </a:lnTo>
                  <a:lnTo>
                    <a:pt x="21" y="56030"/>
                  </a:lnTo>
                  <a:lnTo>
                    <a:pt x="85" y="56158"/>
                  </a:lnTo>
                  <a:lnTo>
                    <a:pt x="149" y="56285"/>
                  </a:lnTo>
                  <a:lnTo>
                    <a:pt x="276" y="56285"/>
                  </a:lnTo>
                  <a:lnTo>
                    <a:pt x="424" y="56264"/>
                  </a:lnTo>
                  <a:lnTo>
                    <a:pt x="573" y="56221"/>
                  </a:lnTo>
                  <a:lnTo>
                    <a:pt x="700" y="56158"/>
                  </a:lnTo>
                  <a:lnTo>
                    <a:pt x="827" y="56094"/>
                  </a:lnTo>
                  <a:lnTo>
                    <a:pt x="955" y="56009"/>
                  </a:lnTo>
                  <a:lnTo>
                    <a:pt x="1188" y="55839"/>
                  </a:lnTo>
                  <a:lnTo>
                    <a:pt x="3033" y="54058"/>
                  </a:lnTo>
                  <a:lnTo>
                    <a:pt x="4899" y="52234"/>
                  </a:lnTo>
                  <a:lnTo>
                    <a:pt x="6765" y="50368"/>
                  </a:lnTo>
                  <a:lnTo>
                    <a:pt x="8632" y="48480"/>
                  </a:lnTo>
                  <a:lnTo>
                    <a:pt x="10455" y="46572"/>
                  </a:lnTo>
                  <a:lnTo>
                    <a:pt x="12237" y="44663"/>
                  </a:lnTo>
                  <a:lnTo>
                    <a:pt x="13976" y="42776"/>
                  </a:lnTo>
                  <a:lnTo>
                    <a:pt x="15609" y="40931"/>
                  </a:lnTo>
                  <a:lnTo>
                    <a:pt x="16139" y="40316"/>
                  </a:lnTo>
                  <a:lnTo>
                    <a:pt x="16627" y="39722"/>
                  </a:lnTo>
                  <a:lnTo>
                    <a:pt x="17072" y="39107"/>
                  </a:lnTo>
                  <a:lnTo>
                    <a:pt x="17496" y="38513"/>
                  </a:lnTo>
                  <a:lnTo>
                    <a:pt x="17878" y="37898"/>
                  </a:lnTo>
                  <a:lnTo>
                    <a:pt x="18217" y="37304"/>
                  </a:lnTo>
                  <a:lnTo>
                    <a:pt x="18514" y="36689"/>
                  </a:lnTo>
                  <a:lnTo>
                    <a:pt x="18748" y="36053"/>
                  </a:lnTo>
                  <a:lnTo>
                    <a:pt x="18960" y="35438"/>
                  </a:lnTo>
                  <a:lnTo>
                    <a:pt x="19129" y="34802"/>
                  </a:lnTo>
                  <a:lnTo>
                    <a:pt x="19257" y="34144"/>
                  </a:lnTo>
                  <a:lnTo>
                    <a:pt x="19320" y="33466"/>
                  </a:lnTo>
                  <a:lnTo>
                    <a:pt x="19341" y="32787"/>
                  </a:lnTo>
                  <a:lnTo>
                    <a:pt x="19320" y="32087"/>
                  </a:lnTo>
                  <a:lnTo>
                    <a:pt x="19257" y="31345"/>
                  </a:lnTo>
                  <a:lnTo>
                    <a:pt x="19108" y="30603"/>
                  </a:lnTo>
                  <a:lnTo>
                    <a:pt x="19723" y="29818"/>
                  </a:lnTo>
                  <a:lnTo>
                    <a:pt x="20317" y="29033"/>
                  </a:lnTo>
                  <a:lnTo>
                    <a:pt x="20868" y="28270"/>
                  </a:lnTo>
                  <a:lnTo>
                    <a:pt x="21398" y="27485"/>
                  </a:lnTo>
                  <a:lnTo>
                    <a:pt x="21886" y="26679"/>
                  </a:lnTo>
                  <a:lnTo>
                    <a:pt x="22332" y="25895"/>
                  </a:lnTo>
                  <a:lnTo>
                    <a:pt x="22522" y="25492"/>
                  </a:lnTo>
                  <a:lnTo>
                    <a:pt x="22713" y="25089"/>
                  </a:lnTo>
                  <a:lnTo>
                    <a:pt x="22883" y="24686"/>
                  </a:lnTo>
                  <a:lnTo>
                    <a:pt x="23031" y="24283"/>
                  </a:lnTo>
                  <a:lnTo>
                    <a:pt x="23180" y="23859"/>
                  </a:lnTo>
                  <a:lnTo>
                    <a:pt x="23286" y="23456"/>
                  </a:lnTo>
                  <a:lnTo>
                    <a:pt x="23392" y="23032"/>
                  </a:lnTo>
                  <a:lnTo>
                    <a:pt x="23477" y="22607"/>
                  </a:lnTo>
                  <a:lnTo>
                    <a:pt x="23519" y="22183"/>
                  </a:lnTo>
                  <a:lnTo>
                    <a:pt x="23562" y="21759"/>
                  </a:lnTo>
                  <a:lnTo>
                    <a:pt x="23562" y="21335"/>
                  </a:lnTo>
                  <a:lnTo>
                    <a:pt x="23562" y="20890"/>
                  </a:lnTo>
                  <a:lnTo>
                    <a:pt x="23519" y="20444"/>
                  </a:lnTo>
                  <a:lnTo>
                    <a:pt x="23456" y="19999"/>
                  </a:lnTo>
                  <a:lnTo>
                    <a:pt x="23371" y="19532"/>
                  </a:lnTo>
                  <a:lnTo>
                    <a:pt x="23243" y="19087"/>
                  </a:lnTo>
                  <a:lnTo>
                    <a:pt x="23095" y="18620"/>
                  </a:lnTo>
                  <a:lnTo>
                    <a:pt x="22925" y="18154"/>
                  </a:lnTo>
                  <a:lnTo>
                    <a:pt x="22713" y="17666"/>
                  </a:lnTo>
                  <a:lnTo>
                    <a:pt x="22480" y="17178"/>
                  </a:lnTo>
                  <a:lnTo>
                    <a:pt x="22862" y="17009"/>
                  </a:lnTo>
                  <a:lnTo>
                    <a:pt x="23222" y="16818"/>
                  </a:lnTo>
                  <a:lnTo>
                    <a:pt x="23562" y="16606"/>
                  </a:lnTo>
                  <a:lnTo>
                    <a:pt x="23859" y="16394"/>
                  </a:lnTo>
                  <a:lnTo>
                    <a:pt x="24134" y="16139"/>
                  </a:lnTo>
                  <a:lnTo>
                    <a:pt x="24367" y="15885"/>
                  </a:lnTo>
                  <a:lnTo>
                    <a:pt x="24580" y="15609"/>
                  </a:lnTo>
                  <a:lnTo>
                    <a:pt x="24770" y="15312"/>
                  </a:lnTo>
                  <a:lnTo>
                    <a:pt x="24919" y="14994"/>
                  </a:lnTo>
                  <a:lnTo>
                    <a:pt x="25046" y="14655"/>
                  </a:lnTo>
                  <a:lnTo>
                    <a:pt x="25131" y="14315"/>
                  </a:lnTo>
                  <a:lnTo>
                    <a:pt x="25195" y="13934"/>
                  </a:lnTo>
                  <a:lnTo>
                    <a:pt x="25216" y="13531"/>
                  </a:lnTo>
                  <a:lnTo>
                    <a:pt x="25216" y="13107"/>
                  </a:lnTo>
                  <a:lnTo>
                    <a:pt x="25173" y="12661"/>
                  </a:lnTo>
                  <a:lnTo>
                    <a:pt x="25110" y="12216"/>
                  </a:lnTo>
                  <a:lnTo>
                    <a:pt x="25025" y="12046"/>
                  </a:lnTo>
                  <a:lnTo>
                    <a:pt x="24876" y="11771"/>
                  </a:lnTo>
                  <a:lnTo>
                    <a:pt x="24643" y="11452"/>
                  </a:lnTo>
                  <a:lnTo>
                    <a:pt x="24367" y="11113"/>
                  </a:lnTo>
                  <a:lnTo>
                    <a:pt x="24049" y="10774"/>
                  </a:lnTo>
                  <a:lnTo>
                    <a:pt x="23731" y="10477"/>
                  </a:lnTo>
                  <a:lnTo>
                    <a:pt x="23583" y="10350"/>
                  </a:lnTo>
                  <a:lnTo>
                    <a:pt x="23413" y="10265"/>
                  </a:lnTo>
                  <a:lnTo>
                    <a:pt x="23286" y="10201"/>
                  </a:lnTo>
                  <a:lnTo>
                    <a:pt x="23137" y="10159"/>
                  </a:lnTo>
                  <a:lnTo>
                    <a:pt x="23625" y="9289"/>
                  </a:lnTo>
                  <a:lnTo>
                    <a:pt x="24092" y="8441"/>
                  </a:lnTo>
                  <a:lnTo>
                    <a:pt x="24601" y="7614"/>
                  </a:lnTo>
                  <a:lnTo>
                    <a:pt x="25131" y="6808"/>
                  </a:lnTo>
                  <a:lnTo>
                    <a:pt x="25555" y="6151"/>
                  </a:lnTo>
                  <a:lnTo>
                    <a:pt x="26022" y="5493"/>
                  </a:lnTo>
                  <a:lnTo>
                    <a:pt x="26509" y="4878"/>
                  </a:lnTo>
                  <a:lnTo>
                    <a:pt x="26997" y="4263"/>
                  </a:lnTo>
                  <a:lnTo>
                    <a:pt x="27337" y="3860"/>
                  </a:lnTo>
                  <a:lnTo>
                    <a:pt x="27527" y="3669"/>
                  </a:lnTo>
                  <a:lnTo>
                    <a:pt x="27718" y="3500"/>
                  </a:lnTo>
                  <a:lnTo>
                    <a:pt x="27952" y="3351"/>
                  </a:lnTo>
                  <a:lnTo>
                    <a:pt x="28206" y="3203"/>
                  </a:lnTo>
                  <a:lnTo>
                    <a:pt x="28673" y="2906"/>
                  </a:lnTo>
                  <a:lnTo>
                    <a:pt x="28673" y="3097"/>
                  </a:lnTo>
                  <a:lnTo>
                    <a:pt x="28673" y="3288"/>
                  </a:lnTo>
                  <a:lnTo>
                    <a:pt x="28694" y="3457"/>
                  </a:lnTo>
                  <a:lnTo>
                    <a:pt x="28736" y="3627"/>
                  </a:lnTo>
                  <a:lnTo>
                    <a:pt x="28800" y="3775"/>
                  </a:lnTo>
                  <a:lnTo>
                    <a:pt x="28885" y="3924"/>
                  </a:lnTo>
                  <a:lnTo>
                    <a:pt x="28991" y="4051"/>
                  </a:lnTo>
                  <a:lnTo>
                    <a:pt x="29097" y="4157"/>
                  </a:lnTo>
                  <a:lnTo>
                    <a:pt x="29224" y="4242"/>
                  </a:lnTo>
                  <a:lnTo>
                    <a:pt x="29372" y="4306"/>
                  </a:lnTo>
                  <a:lnTo>
                    <a:pt x="29521" y="4369"/>
                  </a:lnTo>
                  <a:lnTo>
                    <a:pt x="29669" y="4390"/>
                  </a:lnTo>
                  <a:lnTo>
                    <a:pt x="29839" y="4412"/>
                  </a:lnTo>
                  <a:lnTo>
                    <a:pt x="30009" y="4390"/>
                  </a:lnTo>
                  <a:lnTo>
                    <a:pt x="30199" y="4348"/>
                  </a:lnTo>
                  <a:lnTo>
                    <a:pt x="30369" y="4284"/>
                  </a:lnTo>
                  <a:lnTo>
                    <a:pt x="30602" y="4157"/>
                  </a:lnTo>
                  <a:lnTo>
                    <a:pt x="30793" y="3987"/>
                  </a:lnTo>
                  <a:lnTo>
                    <a:pt x="30942" y="3818"/>
                  </a:lnTo>
                  <a:lnTo>
                    <a:pt x="31048" y="3627"/>
                  </a:lnTo>
                  <a:lnTo>
                    <a:pt x="31133" y="3436"/>
                  </a:lnTo>
                  <a:lnTo>
                    <a:pt x="31175" y="3224"/>
                  </a:lnTo>
                  <a:lnTo>
                    <a:pt x="31175" y="3012"/>
                  </a:lnTo>
                  <a:lnTo>
                    <a:pt x="31154" y="2800"/>
                  </a:lnTo>
                  <a:lnTo>
                    <a:pt x="31111" y="2588"/>
                  </a:lnTo>
                  <a:lnTo>
                    <a:pt x="31027" y="2376"/>
                  </a:lnTo>
                  <a:lnTo>
                    <a:pt x="30899" y="2185"/>
                  </a:lnTo>
                  <a:lnTo>
                    <a:pt x="30772" y="2015"/>
                  </a:lnTo>
                  <a:lnTo>
                    <a:pt x="30602" y="1845"/>
                  </a:lnTo>
                  <a:lnTo>
                    <a:pt x="30412" y="1718"/>
                  </a:lnTo>
                  <a:lnTo>
                    <a:pt x="30199" y="1612"/>
                  </a:lnTo>
                  <a:lnTo>
                    <a:pt x="29966" y="1527"/>
                  </a:lnTo>
                  <a:lnTo>
                    <a:pt x="29627" y="1464"/>
                  </a:lnTo>
                  <a:lnTo>
                    <a:pt x="29288" y="1443"/>
                  </a:lnTo>
                  <a:lnTo>
                    <a:pt x="28969" y="1464"/>
                  </a:lnTo>
                  <a:lnTo>
                    <a:pt x="28673" y="1506"/>
                  </a:lnTo>
                  <a:lnTo>
                    <a:pt x="28376" y="1612"/>
                  </a:lnTo>
                  <a:lnTo>
                    <a:pt x="28079" y="1718"/>
                  </a:lnTo>
                  <a:lnTo>
                    <a:pt x="27803" y="1867"/>
                  </a:lnTo>
                  <a:lnTo>
                    <a:pt x="27549" y="2058"/>
                  </a:lnTo>
                  <a:lnTo>
                    <a:pt x="27294" y="2248"/>
                  </a:lnTo>
                  <a:lnTo>
                    <a:pt x="27061" y="2460"/>
                  </a:lnTo>
                  <a:lnTo>
                    <a:pt x="26828" y="2694"/>
                  </a:lnTo>
                  <a:lnTo>
                    <a:pt x="26594" y="2927"/>
                  </a:lnTo>
                  <a:lnTo>
                    <a:pt x="26170" y="3436"/>
                  </a:lnTo>
                  <a:lnTo>
                    <a:pt x="25788" y="3945"/>
                  </a:lnTo>
                  <a:lnTo>
                    <a:pt x="25279" y="4645"/>
                  </a:lnTo>
                  <a:lnTo>
                    <a:pt x="24792" y="5366"/>
                  </a:lnTo>
                  <a:lnTo>
                    <a:pt x="24325" y="6087"/>
                  </a:lnTo>
                  <a:lnTo>
                    <a:pt x="23880" y="6829"/>
                  </a:lnTo>
                  <a:lnTo>
                    <a:pt x="23477" y="7571"/>
                  </a:lnTo>
                  <a:lnTo>
                    <a:pt x="23074" y="8314"/>
                  </a:lnTo>
                  <a:lnTo>
                    <a:pt x="22692" y="9098"/>
                  </a:lnTo>
                  <a:lnTo>
                    <a:pt x="22310" y="9883"/>
                  </a:lnTo>
                  <a:lnTo>
                    <a:pt x="22035" y="9841"/>
                  </a:lnTo>
                  <a:lnTo>
                    <a:pt x="21759" y="9819"/>
                  </a:lnTo>
                  <a:lnTo>
                    <a:pt x="21844" y="8441"/>
                  </a:lnTo>
                  <a:lnTo>
                    <a:pt x="21865" y="7677"/>
                  </a:lnTo>
                  <a:lnTo>
                    <a:pt x="21865" y="6850"/>
                  </a:lnTo>
                  <a:lnTo>
                    <a:pt x="21844" y="6023"/>
                  </a:lnTo>
                  <a:lnTo>
                    <a:pt x="21801" y="5175"/>
                  </a:lnTo>
                  <a:lnTo>
                    <a:pt x="21695" y="4348"/>
                  </a:lnTo>
                  <a:lnTo>
                    <a:pt x="21632" y="3945"/>
                  </a:lnTo>
                  <a:lnTo>
                    <a:pt x="21568" y="3542"/>
                  </a:lnTo>
                  <a:lnTo>
                    <a:pt x="21462" y="3160"/>
                  </a:lnTo>
                  <a:lnTo>
                    <a:pt x="21356" y="2779"/>
                  </a:lnTo>
                  <a:lnTo>
                    <a:pt x="21229" y="2418"/>
                  </a:lnTo>
                  <a:lnTo>
                    <a:pt x="21080" y="2079"/>
                  </a:lnTo>
                  <a:lnTo>
                    <a:pt x="20932" y="1761"/>
                  </a:lnTo>
                  <a:lnTo>
                    <a:pt x="20741" y="1464"/>
                  </a:lnTo>
                  <a:lnTo>
                    <a:pt x="20550" y="1167"/>
                  </a:lnTo>
                  <a:lnTo>
                    <a:pt x="20338" y="912"/>
                  </a:lnTo>
                  <a:lnTo>
                    <a:pt x="20084" y="700"/>
                  </a:lnTo>
                  <a:lnTo>
                    <a:pt x="19829" y="488"/>
                  </a:lnTo>
                  <a:lnTo>
                    <a:pt x="19532" y="319"/>
                  </a:lnTo>
                  <a:lnTo>
                    <a:pt x="19235" y="191"/>
                  </a:lnTo>
                  <a:lnTo>
                    <a:pt x="18896" y="85"/>
                  </a:lnTo>
                  <a:lnTo>
                    <a:pt x="18535" y="22"/>
                  </a:lnTo>
                  <a:lnTo>
                    <a:pt x="18133" y="0"/>
                  </a:lnTo>
                  <a:lnTo>
                    <a:pt x="1773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  <p:sp>
          <p:nvSpPr>
            <p:cNvPr id="9" name="Google Shape;2244;p31">
              <a:extLst>
                <a:ext uri="{FF2B5EF4-FFF2-40B4-BE49-F238E27FC236}">
                  <a16:creationId xmlns="" xmlns:a16="http://schemas.microsoft.com/office/drawing/2014/main" id="{5BB3EF97-0BAB-0930-F4B4-04F8020ECD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180447" y="2661066"/>
              <a:ext cx="189136" cy="140341"/>
            </a:xfrm>
            <a:custGeom>
              <a:avLst/>
              <a:gdLst>
                <a:gd name="T0" fmla="*/ 10689 w 46932"/>
                <a:gd name="T1" fmla="*/ 128 h 34824"/>
                <a:gd name="T2" fmla="*/ 9246 w 46932"/>
                <a:gd name="T3" fmla="*/ 531 h 34824"/>
                <a:gd name="T4" fmla="*/ 7910 w 46932"/>
                <a:gd name="T5" fmla="*/ 1210 h 34824"/>
                <a:gd name="T6" fmla="*/ 6680 w 46932"/>
                <a:gd name="T7" fmla="*/ 2249 h 34824"/>
                <a:gd name="T8" fmla="*/ 5556 w 46932"/>
                <a:gd name="T9" fmla="*/ 3670 h 34824"/>
                <a:gd name="T10" fmla="*/ 4793 w 46932"/>
                <a:gd name="T11" fmla="*/ 5154 h 34824"/>
                <a:gd name="T12" fmla="*/ 4454 w 46932"/>
                <a:gd name="T13" fmla="*/ 6575 h 34824"/>
                <a:gd name="T14" fmla="*/ 4496 w 46932"/>
                <a:gd name="T15" fmla="*/ 7911 h 34824"/>
                <a:gd name="T16" fmla="*/ 4878 w 46932"/>
                <a:gd name="T17" fmla="*/ 9205 h 34824"/>
                <a:gd name="T18" fmla="*/ 5578 w 46932"/>
                <a:gd name="T19" fmla="*/ 10414 h 34824"/>
                <a:gd name="T20" fmla="*/ 6511 w 46932"/>
                <a:gd name="T21" fmla="*/ 11559 h 34824"/>
                <a:gd name="T22" fmla="*/ 8950 w 46932"/>
                <a:gd name="T23" fmla="*/ 13595 h 34824"/>
                <a:gd name="T24" fmla="*/ 11876 w 46932"/>
                <a:gd name="T25" fmla="*/ 15334 h 34824"/>
                <a:gd name="T26" fmla="*/ 14930 w 46932"/>
                <a:gd name="T27" fmla="*/ 16733 h 34824"/>
                <a:gd name="T28" fmla="*/ 19532 w 46932"/>
                <a:gd name="T29" fmla="*/ 18345 h 34824"/>
                <a:gd name="T30" fmla="*/ 18238 w 46932"/>
                <a:gd name="T31" fmla="*/ 18557 h 34824"/>
                <a:gd name="T32" fmla="*/ 12937 w 46932"/>
                <a:gd name="T33" fmla="*/ 18260 h 34824"/>
                <a:gd name="T34" fmla="*/ 8844 w 46932"/>
                <a:gd name="T35" fmla="*/ 18409 h 34824"/>
                <a:gd name="T36" fmla="*/ 5917 w 46932"/>
                <a:gd name="T37" fmla="*/ 18833 h 34824"/>
                <a:gd name="T38" fmla="*/ 3499 w 46932"/>
                <a:gd name="T39" fmla="*/ 19639 h 34824"/>
                <a:gd name="T40" fmla="*/ 2312 w 46932"/>
                <a:gd name="T41" fmla="*/ 20339 h 34824"/>
                <a:gd name="T42" fmla="*/ 1273 w 46932"/>
                <a:gd name="T43" fmla="*/ 21251 h 34824"/>
                <a:gd name="T44" fmla="*/ 551 w 46932"/>
                <a:gd name="T45" fmla="*/ 22290 h 34824"/>
                <a:gd name="T46" fmla="*/ 127 w 46932"/>
                <a:gd name="T47" fmla="*/ 23371 h 34824"/>
                <a:gd name="T48" fmla="*/ 0 w 46932"/>
                <a:gd name="T49" fmla="*/ 24474 h 34824"/>
                <a:gd name="T50" fmla="*/ 106 w 46932"/>
                <a:gd name="T51" fmla="*/ 25577 h 34824"/>
                <a:gd name="T52" fmla="*/ 445 w 46932"/>
                <a:gd name="T53" fmla="*/ 26637 h 34824"/>
                <a:gd name="T54" fmla="*/ 1145 w 46932"/>
                <a:gd name="T55" fmla="*/ 27889 h 34824"/>
                <a:gd name="T56" fmla="*/ 2587 w 46932"/>
                <a:gd name="T57" fmla="*/ 29352 h 34824"/>
                <a:gd name="T58" fmla="*/ 3754 w 46932"/>
                <a:gd name="T59" fmla="*/ 30073 h 34824"/>
                <a:gd name="T60" fmla="*/ 5344 w 46932"/>
                <a:gd name="T61" fmla="*/ 30730 h 34824"/>
                <a:gd name="T62" fmla="*/ 8059 w 46932"/>
                <a:gd name="T63" fmla="*/ 31239 h 34824"/>
                <a:gd name="T64" fmla="*/ 12237 w 46932"/>
                <a:gd name="T65" fmla="*/ 31239 h 34824"/>
                <a:gd name="T66" fmla="*/ 29542 w 46932"/>
                <a:gd name="T67" fmla="*/ 30264 h 34824"/>
                <a:gd name="T68" fmla="*/ 32765 w 46932"/>
                <a:gd name="T69" fmla="*/ 30391 h 34824"/>
                <a:gd name="T70" fmla="*/ 36583 w 46932"/>
                <a:gd name="T71" fmla="*/ 31048 h 34824"/>
                <a:gd name="T72" fmla="*/ 39043 w 46932"/>
                <a:gd name="T73" fmla="*/ 31769 h 34824"/>
                <a:gd name="T74" fmla="*/ 41630 w 46932"/>
                <a:gd name="T75" fmla="*/ 32787 h 34824"/>
                <a:gd name="T76" fmla="*/ 44323 w 46932"/>
                <a:gd name="T77" fmla="*/ 34208 h 34824"/>
                <a:gd name="T78" fmla="*/ 45532 w 46932"/>
                <a:gd name="T79" fmla="*/ 34802 h 34824"/>
                <a:gd name="T80" fmla="*/ 46359 w 46932"/>
                <a:gd name="T81" fmla="*/ 34675 h 34824"/>
                <a:gd name="T82" fmla="*/ 46762 w 46932"/>
                <a:gd name="T83" fmla="*/ 34272 h 34824"/>
                <a:gd name="T84" fmla="*/ 46911 w 46932"/>
                <a:gd name="T85" fmla="*/ 33721 h 34824"/>
                <a:gd name="T86" fmla="*/ 46868 w 46932"/>
                <a:gd name="T87" fmla="*/ 32957 h 34824"/>
                <a:gd name="T88" fmla="*/ 45872 w 46932"/>
                <a:gd name="T89" fmla="*/ 30264 h 34824"/>
                <a:gd name="T90" fmla="*/ 43199 w 46932"/>
                <a:gd name="T91" fmla="*/ 24813 h 34824"/>
                <a:gd name="T92" fmla="*/ 41503 w 46932"/>
                <a:gd name="T93" fmla="*/ 22056 h 34824"/>
                <a:gd name="T94" fmla="*/ 39488 w 46932"/>
                <a:gd name="T95" fmla="*/ 19193 h 34824"/>
                <a:gd name="T96" fmla="*/ 37070 w 46932"/>
                <a:gd name="T97" fmla="*/ 16267 h 34824"/>
                <a:gd name="T98" fmla="*/ 34186 w 46932"/>
                <a:gd name="T99" fmla="*/ 13192 h 34824"/>
                <a:gd name="T100" fmla="*/ 30730 w 46932"/>
                <a:gd name="T101" fmla="*/ 9990 h 34824"/>
                <a:gd name="T102" fmla="*/ 26615 w 46932"/>
                <a:gd name="T103" fmla="*/ 6596 h 34824"/>
                <a:gd name="T104" fmla="*/ 23222 w 46932"/>
                <a:gd name="T105" fmla="*/ 4200 h 34824"/>
                <a:gd name="T106" fmla="*/ 20168 w 46932"/>
                <a:gd name="T107" fmla="*/ 2397 h 34824"/>
                <a:gd name="T108" fmla="*/ 16966 w 46932"/>
                <a:gd name="T109" fmla="*/ 955 h 34824"/>
                <a:gd name="T110" fmla="*/ 13764 w 46932"/>
                <a:gd name="T111" fmla="*/ 128 h 34824"/>
                <a:gd name="T112" fmla="*/ 11813 w 46932"/>
                <a:gd name="T113" fmla="*/ 1 h 34824"/>
                <a:gd name="T114" fmla="*/ 0 w 46932"/>
                <a:gd name="T115" fmla="*/ 0 h 34824"/>
                <a:gd name="T116" fmla="*/ 46932 w 46932"/>
                <a:gd name="T117" fmla="*/ 34824 h 348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T114" t="T115" r="T116" b="T117"/>
              <a:pathLst>
                <a:path w="46932" h="34824" extrusionOk="0">
                  <a:moveTo>
                    <a:pt x="11813" y="1"/>
                  </a:moveTo>
                  <a:lnTo>
                    <a:pt x="11431" y="22"/>
                  </a:lnTo>
                  <a:lnTo>
                    <a:pt x="11070" y="64"/>
                  </a:lnTo>
                  <a:lnTo>
                    <a:pt x="10689" y="128"/>
                  </a:lnTo>
                  <a:lnTo>
                    <a:pt x="10328" y="192"/>
                  </a:lnTo>
                  <a:lnTo>
                    <a:pt x="9968" y="298"/>
                  </a:lnTo>
                  <a:lnTo>
                    <a:pt x="9607" y="404"/>
                  </a:lnTo>
                  <a:lnTo>
                    <a:pt x="9246" y="531"/>
                  </a:lnTo>
                  <a:lnTo>
                    <a:pt x="8907" y="658"/>
                  </a:lnTo>
                  <a:lnTo>
                    <a:pt x="8568" y="828"/>
                  </a:lnTo>
                  <a:lnTo>
                    <a:pt x="8250" y="1019"/>
                  </a:lnTo>
                  <a:lnTo>
                    <a:pt x="7910" y="1210"/>
                  </a:lnTo>
                  <a:lnTo>
                    <a:pt x="7592" y="1443"/>
                  </a:lnTo>
                  <a:lnTo>
                    <a:pt x="7274" y="1697"/>
                  </a:lnTo>
                  <a:lnTo>
                    <a:pt x="6977" y="1952"/>
                  </a:lnTo>
                  <a:lnTo>
                    <a:pt x="6680" y="2249"/>
                  </a:lnTo>
                  <a:lnTo>
                    <a:pt x="6383" y="2567"/>
                  </a:lnTo>
                  <a:lnTo>
                    <a:pt x="6108" y="2906"/>
                  </a:lnTo>
                  <a:lnTo>
                    <a:pt x="5811" y="3288"/>
                  </a:lnTo>
                  <a:lnTo>
                    <a:pt x="5556" y="3670"/>
                  </a:lnTo>
                  <a:lnTo>
                    <a:pt x="5323" y="4030"/>
                  </a:lnTo>
                  <a:lnTo>
                    <a:pt x="5111" y="4412"/>
                  </a:lnTo>
                  <a:lnTo>
                    <a:pt x="4941" y="4772"/>
                  </a:lnTo>
                  <a:lnTo>
                    <a:pt x="4793" y="5154"/>
                  </a:lnTo>
                  <a:lnTo>
                    <a:pt x="4666" y="5515"/>
                  </a:lnTo>
                  <a:lnTo>
                    <a:pt x="4560" y="5875"/>
                  </a:lnTo>
                  <a:lnTo>
                    <a:pt x="4496" y="6215"/>
                  </a:lnTo>
                  <a:lnTo>
                    <a:pt x="4454" y="6575"/>
                  </a:lnTo>
                  <a:lnTo>
                    <a:pt x="4432" y="6914"/>
                  </a:lnTo>
                  <a:lnTo>
                    <a:pt x="4432" y="7254"/>
                  </a:lnTo>
                  <a:lnTo>
                    <a:pt x="4454" y="7593"/>
                  </a:lnTo>
                  <a:lnTo>
                    <a:pt x="4496" y="7911"/>
                  </a:lnTo>
                  <a:lnTo>
                    <a:pt x="4560" y="8250"/>
                  </a:lnTo>
                  <a:lnTo>
                    <a:pt x="4644" y="8569"/>
                  </a:lnTo>
                  <a:lnTo>
                    <a:pt x="4751" y="8887"/>
                  </a:lnTo>
                  <a:lnTo>
                    <a:pt x="4878" y="9205"/>
                  </a:lnTo>
                  <a:lnTo>
                    <a:pt x="5026" y="9502"/>
                  </a:lnTo>
                  <a:lnTo>
                    <a:pt x="5196" y="9820"/>
                  </a:lnTo>
                  <a:lnTo>
                    <a:pt x="5366" y="10117"/>
                  </a:lnTo>
                  <a:lnTo>
                    <a:pt x="5578" y="10414"/>
                  </a:lnTo>
                  <a:lnTo>
                    <a:pt x="5790" y="10711"/>
                  </a:lnTo>
                  <a:lnTo>
                    <a:pt x="6002" y="10986"/>
                  </a:lnTo>
                  <a:lnTo>
                    <a:pt x="6256" y="11283"/>
                  </a:lnTo>
                  <a:lnTo>
                    <a:pt x="6511" y="11559"/>
                  </a:lnTo>
                  <a:lnTo>
                    <a:pt x="7041" y="12089"/>
                  </a:lnTo>
                  <a:lnTo>
                    <a:pt x="7656" y="12619"/>
                  </a:lnTo>
                  <a:lnTo>
                    <a:pt x="8271" y="13107"/>
                  </a:lnTo>
                  <a:lnTo>
                    <a:pt x="8950" y="13595"/>
                  </a:lnTo>
                  <a:lnTo>
                    <a:pt x="9649" y="14061"/>
                  </a:lnTo>
                  <a:lnTo>
                    <a:pt x="10370" y="14507"/>
                  </a:lnTo>
                  <a:lnTo>
                    <a:pt x="11113" y="14931"/>
                  </a:lnTo>
                  <a:lnTo>
                    <a:pt x="11876" y="15334"/>
                  </a:lnTo>
                  <a:lnTo>
                    <a:pt x="12640" y="15715"/>
                  </a:lnTo>
                  <a:lnTo>
                    <a:pt x="13403" y="16076"/>
                  </a:lnTo>
                  <a:lnTo>
                    <a:pt x="14167" y="16415"/>
                  </a:lnTo>
                  <a:lnTo>
                    <a:pt x="14930" y="16733"/>
                  </a:lnTo>
                  <a:lnTo>
                    <a:pt x="15672" y="17030"/>
                  </a:lnTo>
                  <a:lnTo>
                    <a:pt x="17093" y="17561"/>
                  </a:lnTo>
                  <a:lnTo>
                    <a:pt x="18387" y="18006"/>
                  </a:lnTo>
                  <a:lnTo>
                    <a:pt x="19532" y="18345"/>
                  </a:lnTo>
                  <a:lnTo>
                    <a:pt x="22204" y="19130"/>
                  </a:lnTo>
                  <a:lnTo>
                    <a:pt x="20889" y="18918"/>
                  </a:lnTo>
                  <a:lnTo>
                    <a:pt x="19574" y="18727"/>
                  </a:lnTo>
                  <a:lnTo>
                    <a:pt x="18238" y="18557"/>
                  </a:lnTo>
                  <a:lnTo>
                    <a:pt x="16902" y="18430"/>
                  </a:lnTo>
                  <a:lnTo>
                    <a:pt x="15587" y="18345"/>
                  </a:lnTo>
                  <a:lnTo>
                    <a:pt x="14251" y="18282"/>
                  </a:lnTo>
                  <a:lnTo>
                    <a:pt x="12937" y="18260"/>
                  </a:lnTo>
                  <a:lnTo>
                    <a:pt x="11600" y="18260"/>
                  </a:lnTo>
                  <a:lnTo>
                    <a:pt x="10264" y="18324"/>
                  </a:lnTo>
                  <a:lnTo>
                    <a:pt x="9565" y="18345"/>
                  </a:lnTo>
                  <a:lnTo>
                    <a:pt x="8844" y="18409"/>
                  </a:lnTo>
                  <a:lnTo>
                    <a:pt x="8101" y="18472"/>
                  </a:lnTo>
                  <a:lnTo>
                    <a:pt x="7380" y="18578"/>
                  </a:lnTo>
                  <a:lnTo>
                    <a:pt x="6638" y="18685"/>
                  </a:lnTo>
                  <a:lnTo>
                    <a:pt x="5917" y="18833"/>
                  </a:lnTo>
                  <a:lnTo>
                    <a:pt x="5196" y="19024"/>
                  </a:lnTo>
                  <a:lnTo>
                    <a:pt x="4496" y="19236"/>
                  </a:lnTo>
                  <a:lnTo>
                    <a:pt x="3839" y="19490"/>
                  </a:lnTo>
                  <a:lnTo>
                    <a:pt x="3499" y="19639"/>
                  </a:lnTo>
                  <a:lnTo>
                    <a:pt x="3202" y="19809"/>
                  </a:lnTo>
                  <a:lnTo>
                    <a:pt x="2884" y="19978"/>
                  </a:lnTo>
                  <a:lnTo>
                    <a:pt x="2587" y="20148"/>
                  </a:lnTo>
                  <a:lnTo>
                    <a:pt x="2312" y="20339"/>
                  </a:lnTo>
                  <a:lnTo>
                    <a:pt x="2036" y="20551"/>
                  </a:lnTo>
                  <a:lnTo>
                    <a:pt x="1760" y="20763"/>
                  </a:lnTo>
                  <a:lnTo>
                    <a:pt x="1527" y="20996"/>
                  </a:lnTo>
                  <a:lnTo>
                    <a:pt x="1273" y="21251"/>
                  </a:lnTo>
                  <a:lnTo>
                    <a:pt x="1060" y="21526"/>
                  </a:lnTo>
                  <a:lnTo>
                    <a:pt x="870" y="21760"/>
                  </a:lnTo>
                  <a:lnTo>
                    <a:pt x="700" y="22035"/>
                  </a:lnTo>
                  <a:lnTo>
                    <a:pt x="551" y="22290"/>
                  </a:lnTo>
                  <a:lnTo>
                    <a:pt x="424" y="22544"/>
                  </a:lnTo>
                  <a:lnTo>
                    <a:pt x="318" y="22820"/>
                  </a:lnTo>
                  <a:lnTo>
                    <a:pt x="212" y="23096"/>
                  </a:lnTo>
                  <a:lnTo>
                    <a:pt x="127" y="23371"/>
                  </a:lnTo>
                  <a:lnTo>
                    <a:pt x="85" y="23647"/>
                  </a:lnTo>
                  <a:lnTo>
                    <a:pt x="42" y="23923"/>
                  </a:lnTo>
                  <a:lnTo>
                    <a:pt x="0" y="24198"/>
                  </a:lnTo>
                  <a:lnTo>
                    <a:pt x="0" y="24474"/>
                  </a:lnTo>
                  <a:lnTo>
                    <a:pt x="0" y="24750"/>
                  </a:lnTo>
                  <a:lnTo>
                    <a:pt x="21" y="25026"/>
                  </a:lnTo>
                  <a:lnTo>
                    <a:pt x="64" y="25301"/>
                  </a:lnTo>
                  <a:lnTo>
                    <a:pt x="106" y="25577"/>
                  </a:lnTo>
                  <a:lnTo>
                    <a:pt x="170" y="25853"/>
                  </a:lnTo>
                  <a:lnTo>
                    <a:pt x="255" y="26107"/>
                  </a:lnTo>
                  <a:lnTo>
                    <a:pt x="339" y="26383"/>
                  </a:lnTo>
                  <a:lnTo>
                    <a:pt x="445" y="26637"/>
                  </a:lnTo>
                  <a:lnTo>
                    <a:pt x="573" y="26913"/>
                  </a:lnTo>
                  <a:lnTo>
                    <a:pt x="700" y="27167"/>
                  </a:lnTo>
                  <a:lnTo>
                    <a:pt x="827" y="27401"/>
                  </a:lnTo>
                  <a:lnTo>
                    <a:pt x="1145" y="27889"/>
                  </a:lnTo>
                  <a:lnTo>
                    <a:pt x="1506" y="28355"/>
                  </a:lnTo>
                  <a:lnTo>
                    <a:pt x="1909" y="28779"/>
                  </a:lnTo>
                  <a:lnTo>
                    <a:pt x="2354" y="29182"/>
                  </a:lnTo>
                  <a:lnTo>
                    <a:pt x="2587" y="29352"/>
                  </a:lnTo>
                  <a:lnTo>
                    <a:pt x="2842" y="29521"/>
                  </a:lnTo>
                  <a:lnTo>
                    <a:pt x="3139" y="29734"/>
                  </a:lnTo>
                  <a:lnTo>
                    <a:pt x="3436" y="29903"/>
                  </a:lnTo>
                  <a:lnTo>
                    <a:pt x="3754" y="30073"/>
                  </a:lnTo>
                  <a:lnTo>
                    <a:pt x="4051" y="30221"/>
                  </a:lnTo>
                  <a:lnTo>
                    <a:pt x="4369" y="30370"/>
                  </a:lnTo>
                  <a:lnTo>
                    <a:pt x="4687" y="30497"/>
                  </a:lnTo>
                  <a:lnTo>
                    <a:pt x="5344" y="30730"/>
                  </a:lnTo>
                  <a:lnTo>
                    <a:pt x="6002" y="30921"/>
                  </a:lnTo>
                  <a:lnTo>
                    <a:pt x="6680" y="31048"/>
                  </a:lnTo>
                  <a:lnTo>
                    <a:pt x="7359" y="31154"/>
                  </a:lnTo>
                  <a:lnTo>
                    <a:pt x="8059" y="31239"/>
                  </a:lnTo>
                  <a:lnTo>
                    <a:pt x="8738" y="31282"/>
                  </a:lnTo>
                  <a:lnTo>
                    <a:pt x="9437" y="31303"/>
                  </a:lnTo>
                  <a:lnTo>
                    <a:pt x="10837" y="31303"/>
                  </a:lnTo>
                  <a:lnTo>
                    <a:pt x="12237" y="31239"/>
                  </a:lnTo>
                  <a:lnTo>
                    <a:pt x="13615" y="31154"/>
                  </a:lnTo>
                  <a:lnTo>
                    <a:pt x="28503" y="30306"/>
                  </a:lnTo>
                  <a:lnTo>
                    <a:pt x="28969" y="30285"/>
                  </a:lnTo>
                  <a:lnTo>
                    <a:pt x="29542" y="30264"/>
                  </a:lnTo>
                  <a:lnTo>
                    <a:pt x="30221" y="30264"/>
                  </a:lnTo>
                  <a:lnTo>
                    <a:pt x="30984" y="30285"/>
                  </a:lnTo>
                  <a:lnTo>
                    <a:pt x="31832" y="30327"/>
                  </a:lnTo>
                  <a:lnTo>
                    <a:pt x="32765" y="30391"/>
                  </a:lnTo>
                  <a:lnTo>
                    <a:pt x="33783" y="30518"/>
                  </a:lnTo>
                  <a:lnTo>
                    <a:pt x="34844" y="30688"/>
                  </a:lnTo>
                  <a:lnTo>
                    <a:pt x="35989" y="30921"/>
                  </a:lnTo>
                  <a:lnTo>
                    <a:pt x="36583" y="31048"/>
                  </a:lnTo>
                  <a:lnTo>
                    <a:pt x="37177" y="31197"/>
                  </a:lnTo>
                  <a:lnTo>
                    <a:pt x="37792" y="31367"/>
                  </a:lnTo>
                  <a:lnTo>
                    <a:pt x="38407" y="31557"/>
                  </a:lnTo>
                  <a:lnTo>
                    <a:pt x="39043" y="31769"/>
                  </a:lnTo>
                  <a:lnTo>
                    <a:pt x="39679" y="31982"/>
                  </a:lnTo>
                  <a:lnTo>
                    <a:pt x="40315" y="32236"/>
                  </a:lnTo>
                  <a:lnTo>
                    <a:pt x="40973" y="32512"/>
                  </a:lnTo>
                  <a:lnTo>
                    <a:pt x="41630" y="32787"/>
                  </a:lnTo>
                  <a:lnTo>
                    <a:pt x="42309" y="33106"/>
                  </a:lnTo>
                  <a:lnTo>
                    <a:pt x="42966" y="33445"/>
                  </a:lnTo>
                  <a:lnTo>
                    <a:pt x="43645" y="33805"/>
                  </a:lnTo>
                  <a:lnTo>
                    <a:pt x="44323" y="34208"/>
                  </a:lnTo>
                  <a:lnTo>
                    <a:pt x="45002" y="34611"/>
                  </a:lnTo>
                  <a:lnTo>
                    <a:pt x="45150" y="34696"/>
                  </a:lnTo>
                  <a:lnTo>
                    <a:pt x="45341" y="34760"/>
                  </a:lnTo>
                  <a:lnTo>
                    <a:pt x="45532" y="34802"/>
                  </a:lnTo>
                  <a:lnTo>
                    <a:pt x="45744" y="34823"/>
                  </a:lnTo>
                  <a:lnTo>
                    <a:pt x="45956" y="34802"/>
                  </a:lnTo>
                  <a:lnTo>
                    <a:pt x="46168" y="34760"/>
                  </a:lnTo>
                  <a:lnTo>
                    <a:pt x="46359" y="34675"/>
                  </a:lnTo>
                  <a:lnTo>
                    <a:pt x="46529" y="34548"/>
                  </a:lnTo>
                  <a:lnTo>
                    <a:pt x="46614" y="34463"/>
                  </a:lnTo>
                  <a:lnTo>
                    <a:pt x="46699" y="34378"/>
                  </a:lnTo>
                  <a:lnTo>
                    <a:pt x="46762" y="34272"/>
                  </a:lnTo>
                  <a:lnTo>
                    <a:pt x="46805" y="34145"/>
                  </a:lnTo>
                  <a:lnTo>
                    <a:pt x="46847" y="34017"/>
                  </a:lnTo>
                  <a:lnTo>
                    <a:pt x="46889" y="33890"/>
                  </a:lnTo>
                  <a:lnTo>
                    <a:pt x="46911" y="33721"/>
                  </a:lnTo>
                  <a:lnTo>
                    <a:pt x="46932" y="33551"/>
                  </a:lnTo>
                  <a:lnTo>
                    <a:pt x="46911" y="33360"/>
                  </a:lnTo>
                  <a:lnTo>
                    <a:pt x="46911" y="33169"/>
                  </a:lnTo>
                  <a:lnTo>
                    <a:pt x="46868" y="32957"/>
                  </a:lnTo>
                  <a:lnTo>
                    <a:pt x="46826" y="32724"/>
                  </a:lnTo>
                  <a:lnTo>
                    <a:pt x="46677" y="32194"/>
                  </a:lnTo>
                  <a:lnTo>
                    <a:pt x="46444" y="31621"/>
                  </a:lnTo>
                  <a:lnTo>
                    <a:pt x="45872" y="30264"/>
                  </a:lnTo>
                  <a:lnTo>
                    <a:pt x="45257" y="28906"/>
                  </a:lnTo>
                  <a:lnTo>
                    <a:pt x="44620" y="27549"/>
                  </a:lnTo>
                  <a:lnTo>
                    <a:pt x="43942" y="26192"/>
                  </a:lnTo>
                  <a:lnTo>
                    <a:pt x="43199" y="24813"/>
                  </a:lnTo>
                  <a:lnTo>
                    <a:pt x="42796" y="24135"/>
                  </a:lnTo>
                  <a:lnTo>
                    <a:pt x="42394" y="23435"/>
                  </a:lnTo>
                  <a:lnTo>
                    <a:pt x="41948" y="22756"/>
                  </a:lnTo>
                  <a:lnTo>
                    <a:pt x="41503" y="22056"/>
                  </a:lnTo>
                  <a:lnTo>
                    <a:pt x="41036" y="21335"/>
                  </a:lnTo>
                  <a:lnTo>
                    <a:pt x="40548" y="20636"/>
                  </a:lnTo>
                  <a:lnTo>
                    <a:pt x="40040" y="19915"/>
                  </a:lnTo>
                  <a:lnTo>
                    <a:pt x="39488" y="19193"/>
                  </a:lnTo>
                  <a:lnTo>
                    <a:pt x="38937" y="18472"/>
                  </a:lnTo>
                  <a:lnTo>
                    <a:pt x="38343" y="17751"/>
                  </a:lnTo>
                  <a:lnTo>
                    <a:pt x="37728" y="17009"/>
                  </a:lnTo>
                  <a:lnTo>
                    <a:pt x="37070" y="16267"/>
                  </a:lnTo>
                  <a:lnTo>
                    <a:pt x="36392" y="15503"/>
                  </a:lnTo>
                  <a:lnTo>
                    <a:pt x="35692" y="14740"/>
                  </a:lnTo>
                  <a:lnTo>
                    <a:pt x="34950" y="13976"/>
                  </a:lnTo>
                  <a:lnTo>
                    <a:pt x="34186" y="13192"/>
                  </a:lnTo>
                  <a:lnTo>
                    <a:pt x="33380" y="12407"/>
                  </a:lnTo>
                  <a:lnTo>
                    <a:pt x="32532" y="11622"/>
                  </a:lnTo>
                  <a:lnTo>
                    <a:pt x="31641" y="10817"/>
                  </a:lnTo>
                  <a:lnTo>
                    <a:pt x="30730" y="9990"/>
                  </a:lnTo>
                  <a:lnTo>
                    <a:pt x="29775" y="9162"/>
                  </a:lnTo>
                  <a:lnTo>
                    <a:pt x="28778" y="8314"/>
                  </a:lnTo>
                  <a:lnTo>
                    <a:pt x="27760" y="7487"/>
                  </a:lnTo>
                  <a:lnTo>
                    <a:pt x="26615" y="6596"/>
                  </a:lnTo>
                  <a:lnTo>
                    <a:pt x="25322" y="5642"/>
                  </a:lnTo>
                  <a:lnTo>
                    <a:pt x="24643" y="5154"/>
                  </a:lnTo>
                  <a:lnTo>
                    <a:pt x="23943" y="4666"/>
                  </a:lnTo>
                  <a:lnTo>
                    <a:pt x="23222" y="4200"/>
                  </a:lnTo>
                  <a:lnTo>
                    <a:pt x="22480" y="3733"/>
                  </a:lnTo>
                  <a:lnTo>
                    <a:pt x="21738" y="3267"/>
                  </a:lnTo>
                  <a:lnTo>
                    <a:pt x="20953" y="2821"/>
                  </a:lnTo>
                  <a:lnTo>
                    <a:pt x="20168" y="2397"/>
                  </a:lnTo>
                  <a:lnTo>
                    <a:pt x="19384" y="1994"/>
                  </a:lnTo>
                  <a:lnTo>
                    <a:pt x="18578" y="1613"/>
                  </a:lnTo>
                  <a:lnTo>
                    <a:pt x="17772" y="1273"/>
                  </a:lnTo>
                  <a:lnTo>
                    <a:pt x="16966" y="955"/>
                  </a:lnTo>
                  <a:lnTo>
                    <a:pt x="16160" y="679"/>
                  </a:lnTo>
                  <a:lnTo>
                    <a:pt x="15354" y="446"/>
                  </a:lnTo>
                  <a:lnTo>
                    <a:pt x="14548" y="255"/>
                  </a:lnTo>
                  <a:lnTo>
                    <a:pt x="13764" y="128"/>
                  </a:lnTo>
                  <a:lnTo>
                    <a:pt x="13361" y="64"/>
                  </a:lnTo>
                  <a:lnTo>
                    <a:pt x="12979" y="22"/>
                  </a:lnTo>
                  <a:lnTo>
                    <a:pt x="12576" y="1"/>
                  </a:lnTo>
                  <a:lnTo>
                    <a:pt x="11813" y="1"/>
                  </a:lnTo>
                  <a:close/>
                </a:path>
              </a:pathLst>
            </a:custGeom>
            <a:solidFill>
              <a:srgbClr val="313131">
                <a:alpha val="17255"/>
              </a:srgb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  <p:sp>
          <p:nvSpPr>
            <p:cNvPr id="10" name="Google Shape;2245;p31">
              <a:extLst>
                <a:ext uri="{FF2B5EF4-FFF2-40B4-BE49-F238E27FC236}">
                  <a16:creationId xmlns="" xmlns:a16="http://schemas.microsoft.com/office/drawing/2014/main" id="{B479541E-760E-1D74-20BC-9C9E87F549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206510" y="2796838"/>
              <a:ext cx="193416" cy="52051"/>
            </a:xfrm>
            <a:custGeom>
              <a:avLst/>
              <a:gdLst>
                <a:gd name="T0" fmla="*/ 31176 w 47994"/>
                <a:gd name="T1" fmla="*/ 85 h 12916"/>
                <a:gd name="T2" fmla="*/ 28440 w 47994"/>
                <a:gd name="T3" fmla="*/ 361 h 12916"/>
                <a:gd name="T4" fmla="*/ 25810 w 47994"/>
                <a:gd name="T5" fmla="*/ 764 h 12916"/>
                <a:gd name="T6" fmla="*/ 20975 w 47994"/>
                <a:gd name="T7" fmla="*/ 1761 h 12916"/>
                <a:gd name="T8" fmla="*/ 15503 w 47994"/>
                <a:gd name="T9" fmla="*/ 3012 h 12916"/>
                <a:gd name="T10" fmla="*/ 13277 w 47994"/>
                <a:gd name="T11" fmla="*/ 3415 h 12916"/>
                <a:gd name="T12" fmla="*/ 11474 w 47994"/>
                <a:gd name="T13" fmla="*/ 3500 h 12916"/>
                <a:gd name="T14" fmla="*/ 9777 w 47994"/>
                <a:gd name="T15" fmla="*/ 3351 h 12916"/>
                <a:gd name="T16" fmla="*/ 6724 w 47994"/>
                <a:gd name="T17" fmla="*/ 2779 h 12916"/>
                <a:gd name="T18" fmla="*/ 4688 w 47994"/>
                <a:gd name="T19" fmla="*/ 2503 h 12916"/>
                <a:gd name="T20" fmla="*/ 3436 w 47994"/>
                <a:gd name="T21" fmla="*/ 2588 h 12916"/>
                <a:gd name="T22" fmla="*/ 2567 w 47994"/>
                <a:gd name="T23" fmla="*/ 2842 h 12916"/>
                <a:gd name="T24" fmla="*/ 1719 w 47994"/>
                <a:gd name="T25" fmla="*/ 3351 h 12916"/>
                <a:gd name="T26" fmla="*/ 1125 w 47994"/>
                <a:gd name="T27" fmla="*/ 3860 h 12916"/>
                <a:gd name="T28" fmla="*/ 658 w 47994"/>
                <a:gd name="T29" fmla="*/ 4411 h 12916"/>
                <a:gd name="T30" fmla="*/ 340 w 47994"/>
                <a:gd name="T31" fmla="*/ 5005 h 12916"/>
                <a:gd name="T32" fmla="*/ 107 w 47994"/>
                <a:gd name="T33" fmla="*/ 5620 h 12916"/>
                <a:gd name="T34" fmla="*/ 1 w 47994"/>
                <a:gd name="T35" fmla="*/ 6469 h 12916"/>
                <a:gd name="T36" fmla="*/ 192 w 47994"/>
                <a:gd name="T37" fmla="*/ 7762 h 12916"/>
                <a:gd name="T38" fmla="*/ 828 w 47994"/>
                <a:gd name="T39" fmla="*/ 9013 h 12916"/>
                <a:gd name="T40" fmla="*/ 1846 w 47994"/>
                <a:gd name="T41" fmla="*/ 10201 h 12916"/>
                <a:gd name="T42" fmla="*/ 3224 w 47994"/>
                <a:gd name="T43" fmla="*/ 11240 h 12916"/>
                <a:gd name="T44" fmla="*/ 4942 w 47994"/>
                <a:gd name="T45" fmla="*/ 12067 h 12916"/>
                <a:gd name="T46" fmla="*/ 6978 w 47994"/>
                <a:gd name="T47" fmla="*/ 12661 h 12916"/>
                <a:gd name="T48" fmla="*/ 9311 w 47994"/>
                <a:gd name="T49" fmla="*/ 12916 h 12916"/>
                <a:gd name="T50" fmla="*/ 11919 w 47994"/>
                <a:gd name="T51" fmla="*/ 12788 h 12916"/>
                <a:gd name="T52" fmla="*/ 15291 w 47994"/>
                <a:gd name="T53" fmla="*/ 12195 h 12916"/>
                <a:gd name="T54" fmla="*/ 18557 w 47994"/>
                <a:gd name="T55" fmla="*/ 11325 h 12916"/>
                <a:gd name="T56" fmla="*/ 21738 w 47994"/>
                <a:gd name="T57" fmla="*/ 10265 h 12916"/>
                <a:gd name="T58" fmla="*/ 28779 w 47994"/>
                <a:gd name="T59" fmla="*/ 7508 h 12916"/>
                <a:gd name="T60" fmla="*/ 32639 w 47994"/>
                <a:gd name="T61" fmla="*/ 6087 h 12916"/>
                <a:gd name="T62" fmla="*/ 35460 w 47994"/>
                <a:gd name="T63" fmla="*/ 5239 h 12916"/>
                <a:gd name="T64" fmla="*/ 38216 w 47994"/>
                <a:gd name="T65" fmla="*/ 4666 h 12916"/>
                <a:gd name="T66" fmla="*/ 40952 w 47994"/>
                <a:gd name="T67" fmla="*/ 4475 h 12916"/>
                <a:gd name="T68" fmla="*/ 42288 w 47994"/>
                <a:gd name="T69" fmla="*/ 4539 h 12916"/>
                <a:gd name="T70" fmla="*/ 43624 w 47994"/>
                <a:gd name="T71" fmla="*/ 4730 h 12916"/>
                <a:gd name="T72" fmla="*/ 45088 w 47994"/>
                <a:gd name="T73" fmla="*/ 5048 h 12916"/>
                <a:gd name="T74" fmla="*/ 46445 w 47994"/>
                <a:gd name="T75" fmla="*/ 5217 h 12916"/>
                <a:gd name="T76" fmla="*/ 47463 w 47994"/>
                <a:gd name="T77" fmla="*/ 5133 h 12916"/>
                <a:gd name="T78" fmla="*/ 47760 w 47994"/>
                <a:gd name="T79" fmla="*/ 4984 h 12916"/>
                <a:gd name="T80" fmla="*/ 47972 w 47994"/>
                <a:gd name="T81" fmla="*/ 4539 h 12916"/>
                <a:gd name="T82" fmla="*/ 47908 w 47994"/>
                <a:gd name="T83" fmla="*/ 4051 h 12916"/>
                <a:gd name="T84" fmla="*/ 47378 w 47994"/>
                <a:gd name="T85" fmla="*/ 3330 h 12916"/>
                <a:gd name="T86" fmla="*/ 46742 w 47994"/>
                <a:gd name="T87" fmla="*/ 2694 h 12916"/>
                <a:gd name="T88" fmla="*/ 45978 w 47994"/>
                <a:gd name="T89" fmla="*/ 2185 h 12916"/>
                <a:gd name="T90" fmla="*/ 44536 w 47994"/>
                <a:gd name="T91" fmla="*/ 1485 h 12916"/>
                <a:gd name="T92" fmla="*/ 42649 w 47994"/>
                <a:gd name="T93" fmla="*/ 912 h 12916"/>
                <a:gd name="T94" fmla="*/ 40104 w 47994"/>
                <a:gd name="T95" fmla="*/ 467 h 12916"/>
                <a:gd name="T96" fmla="*/ 36944 w 47994"/>
                <a:gd name="T97" fmla="*/ 85 h 12916"/>
                <a:gd name="T98" fmla="*/ 33063 w 47994"/>
                <a:gd name="T99" fmla="*/ 0 h 12916"/>
                <a:gd name="T100" fmla="*/ 0 w 47994"/>
                <a:gd name="T101" fmla="*/ 0 h 12916"/>
                <a:gd name="T102" fmla="*/ 47994 w 47994"/>
                <a:gd name="T103" fmla="*/ 12916 h 129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T100" t="T101" r="T102" b="T103"/>
              <a:pathLst>
                <a:path w="47994" h="12916" extrusionOk="0">
                  <a:moveTo>
                    <a:pt x="33063" y="0"/>
                  </a:moveTo>
                  <a:lnTo>
                    <a:pt x="32109" y="43"/>
                  </a:lnTo>
                  <a:lnTo>
                    <a:pt x="31176" y="85"/>
                  </a:lnTo>
                  <a:lnTo>
                    <a:pt x="30242" y="170"/>
                  </a:lnTo>
                  <a:lnTo>
                    <a:pt x="29331" y="255"/>
                  </a:lnTo>
                  <a:lnTo>
                    <a:pt x="28440" y="361"/>
                  </a:lnTo>
                  <a:lnTo>
                    <a:pt x="27549" y="488"/>
                  </a:lnTo>
                  <a:lnTo>
                    <a:pt x="26680" y="615"/>
                  </a:lnTo>
                  <a:lnTo>
                    <a:pt x="25810" y="764"/>
                  </a:lnTo>
                  <a:lnTo>
                    <a:pt x="24135" y="1061"/>
                  </a:lnTo>
                  <a:lnTo>
                    <a:pt x="22523" y="1400"/>
                  </a:lnTo>
                  <a:lnTo>
                    <a:pt x="20975" y="1761"/>
                  </a:lnTo>
                  <a:lnTo>
                    <a:pt x="18091" y="2439"/>
                  </a:lnTo>
                  <a:lnTo>
                    <a:pt x="16755" y="2736"/>
                  </a:lnTo>
                  <a:lnTo>
                    <a:pt x="15503" y="3012"/>
                  </a:lnTo>
                  <a:lnTo>
                    <a:pt x="14358" y="3245"/>
                  </a:lnTo>
                  <a:lnTo>
                    <a:pt x="13807" y="3330"/>
                  </a:lnTo>
                  <a:lnTo>
                    <a:pt x="13277" y="3415"/>
                  </a:lnTo>
                  <a:lnTo>
                    <a:pt x="12810" y="3457"/>
                  </a:lnTo>
                  <a:lnTo>
                    <a:pt x="12365" y="3500"/>
                  </a:lnTo>
                  <a:lnTo>
                    <a:pt x="11474" y="3500"/>
                  </a:lnTo>
                  <a:lnTo>
                    <a:pt x="11029" y="3478"/>
                  </a:lnTo>
                  <a:lnTo>
                    <a:pt x="10605" y="3457"/>
                  </a:lnTo>
                  <a:lnTo>
                    <a:pt x="9777" y="3351"/>
                  </a:lnTo>
                  <a:lnTo>
                    <a:pt x="8993" y="3224"/>
                  </a:lnTo>
                  <a:lnTo>
                    <a:pt x="8208" y="3075"/>
                  </a:lnTo>
                  <a:lnTo>
                    <a:pt x="6724" y="2779"/>
                  </a:lnTo>
                  <a:lnTo>
                    <a:pt x="6024" y="2651"/>
                  </a:lnTo>
                  <a:lnTo>
                    <a:pt x="5345" y="2566"/>
                  </a:lnTo>
                  <a:lnTo>
                    <a:pt x="4688" y="2503"/>
                  </a:lnTo>
                  <a:lnTo>
                    <a:pt x="4051" y="2503"/>
                  </a:lnTo>
                  <a:lnTo>
                    <a:pt x="3755" y="2545"/>
                  </a:lnTo>
                  <a:lnTo>
                    <a:pt x="3436" y="2588"/>
                  </a:lnTo>
                  <a:lnTo>
                    <a:pt x="3140" y="2651"/>
                  </a:lnTo>
                  <a:lnTo>
                    <a:pt x="2843" y="2736"/>
                  </a:lnTo>
                  <a:lnTo>
                    <a:pt x="2567" y="2842"/>
                  </a:lnTo>
                  <a:lnTo>
                    <a:pt x="2270" y="2991"/>
                  </a:lnTo>
                  <a:lnTo>
                    <a:pt x="1994" y="3160"/>
                  </a:lnTo>
                  <a:lnTo>
                    <a:pt x="1719" y="3351"/>
                  </a:lnTo>
                  <a:lnTo>
                    <a:pt x="1507" y="3521"/>
                  </a:lnTo>
                  <a:lnTo>
                    <a:pt x="1316" y="3690"/>
                  </a:lnTo>
                  <a:lnTo>
                    <a:pt x="1125" y="3860"/>
                  </a:lnTo>
                  <a:lnTo>
                    <a:pt x="955" y="4051"/>
                  </a:lnTo>
                  <a:lnTo>
                    <a:pt x="807" y="4242"/>
                  </a:lnTo>
                  <a:lnTo>
                    <a:pt x="658" y="4411"/>
                  </a:lnTo>
                  <a:lnTo>
                    <a:pt x="552" y="4624"/>
                  </a:lnTo>
                  <a:lnTo>
                    <a:pt x="425" y="4814"/>
                  </a:lnTo>
                  <a:lnTo>
                    <a:pt x="340" y="5005"/>
                  </a:lnTo>
                  <a:lnTo>
                    <a:pt x="234" y="5217"/>
                  </a:lnTo>
                  <a:lnTo>
                    <a:pt x="171" y="5408"/>
                  </a:lnTo>
                  <a:lnTo>
                    <a:pt x="107" y="5620"/>
                  </a:lnTo>
                  <a:lnTo>
                    <a:pt x="64" y="5832"/>
                  </a:lnTo>
                  <a:lnTo>
                    <a:pt x="22" y="6044"/>
                  </a:lnTo>
                  <a:lnTo>
                    <a:pt x="1" y="6469"/>
                  </a:lnTo>
                  <a:lnTo>
                    <a:pt x="22" y="6893"/>
                  </a:lnTo>
                  <a:lnTo>
                    <a:pt x="86" y="7338"/>
                  </a:lnTo>
                  <a:lnTo>
                    <a:pt x="192" y="7762"/>
                  </a:lnTo>
                  <a:lnTo>
                    <a:pt x="361" y="8186"/>
                  </a:lnTo>
                  <a:lnTo>
                    <a:pt x="573" y="8611"/>
                  </a:lnTo>
                  <a:lnTo>
                    <a:pt x="828" y="9013"/>
                  </a:lnTo>
                  <a:lnTo>
                    <a:pt x="1125" y="9438"/>
                  </a:lnTo>
                  <a:lnTo>
                    <a:pt x="1464" y="9819"/>
                  </a:lnTo>
                  <a:lnTo>
                    <a:pt x="1846" y="10201"/>
                  </a:lnTo>
                  <a:lnTo>
                    <a:pt x="2249" y="10562"/>
                  </a:lnTo>
                  <a:lnTo>
                    <a:pt x="2715" y="10922"/>
                  </a:lnTo>
                  <a:lnTo>
                    <a:pt x="3224" y="11240"/>
                  </a:lnTo>
                  <a:lnTo>
                    <a:pt x="3755" y="11537"/>
                  </a:lnTo>
                  <a:lnTo>
                    <a:pt x="4327" y="11834"/>
                  </a:lnTo>
                  <a:lnTo>
                    <a:pt x="4942" y="12067"/>
                  </a:lnTo>
                  <a:lnTo>
                    <a:pt x="5600" y="12301"/>
                  </a:lnTo>
                  <a:lnTo>
                    <a:pt x="6278" y="12491"/>
                  </a:lnTo>
                  <a:lnTo>
                    <a:pt x="6978" y="12661"/>
                  </a:lnTo>
                  <a:lnTo>
                    <a:pt x="7742" y="12767"/>
                  </a:lnTo>
                  <a:lnTo>
                    <a:pt x="8505" y="12852"/>
                  </a:lnTo>
                  <a:lnTo>
                    <a:pt x="9311" y="12916"/>
                  </a:lnTo>
                  <a:lnTo>
                    <a:pt x="10159" y="12916"/>
                  </a:lnTo>
                  <a:lnTo>
                    <a:pt x="11029" y="12873"/>
                  </a:lnTo>
                  <a:lnTo>
                    <a:pt x="11919" y="12788"/>
                  </a:lnTo>
                  <a:lnTo>
                    <a:pt x="13065" y="12619"/>
                  </a:lnTo>
                  <a:lnTo>
                    <a:pt x="14189" y="12428"/>
                  </a:lnTo>
                  <a:lnTo>
                    <a:pt x="15291" y="12195"/>
                  </a:lnTo>
                  <a:lnTo>
                    <a:pt x="16394" y="11940"/>
                  </a:lnTo>
                  <a:lnTo>
                    <a:pt x="17476" y="11643"/>
                  </a:lnTo>
                  <a:lnTo>
                    <a:pt x="18557" y="11325"/>
                  </a:lnTo>
                  <a:lnTo>
                    <a:pt x="19639" y="10986"/>
                  </a:lnTo>
                  <a:lnTo>
                    <a:pt x="20678" y="10646"/>
                  </a:lnTo>
                  <a:lnTo>
                    <a:pt x="21738" y="10265"/>
                  </a:lnTo>
                  <a:lnTo>
                    <a:pt x="22756" y="9883"/>
                  </a:lnTo>
                  <a:lnTo>
                    <a:pt x="24813" y="9098"/>
                  </a:lnTo>
                  <a:lnTo>
                    <a:pt x="28779" y="7508"/>
                  </a:lnTo>
                  <a:lnTo>
                    <a:pt x="30730" y="6765"/>
                  </a:lnTo>
                  <a:lnTo>
                    <a:pt x="31685" y="6426"/>
                  </a:lnTo>
                  <a:lnTo>
                    <a:pt x="32639" y="6087"/>
                  </a:lnTo>
                  <a:lnTo>
                    <a:pt x="33572" y="5769"/>
                  </a:lnTo>
                  <a:lnTo>
                    <a:pt x="34526" y="5493"/>
                  </a:lnTo>
                  <a:lnTo>
                    <a:pt x="35460" y="5239"/>
                  </a:lnTo>
                  <a:lnTo>
                    <a:pt x="36393" y="5005"/>
                  </a:lnTo>
                  <a:lnTo>
                    <a:pt x="37305" y="4814"/>
                  </a:lnTo>
                  <a:lnTo>
                    <a:pt x="38216" y="4666"/>
                  </a:lnTo>
                  <a:lnTo>
                    <a:pt x="39128" y="4560"/>
                  </a:lnTo>
                  <a:lnTo>
                    <a:pt x="40040" y="4496"/>
                  </a:lnTo>
                  <a:lnTo>
                    <a:pt x="40952" y="4475"/>
                  </a:lnTo>
                  <a:lnTo>
                    <a:pt x="41398" y="4475"/>
                  </a:lnTo>
                  <a:lnTo>
                    <a:pt x="41843" y="4496"/>
                  </a:lnTo>
                  <a:lnTo>
                    <a:pt x="42288" y="4539"/>
                  </a:lnTo>
                  <a:lnTo>
                    <a:pt x="42734" y="4581"/>
                  </a:lnTo>
                  <a:lnTo>
                    <a:pt x="43179" y="4645"/>
                  </a:lnTo>
                  <a:lnTo>
                    <a:pt x="43624" y="4730"/>
                  </a:lnTo>
                  <a:lnTo>
                    <a:pt x="44155" y="4836"/>
                  </a:lnTo>
                  <a:lnTo>
                    <a:pt x="44642" y="4942"/>
                  </a:lnTo>
                  <a:lnTo>
                    <a:pt x="45088" y="5048"/>
                  </a:lnTo>
                  <a:lnTo>
                    <a:pt x="45533" y="5133"/>
                  </a:lnTo>
                  <a:lnTo>
                    <a:pt x="46000" y="5196"/>
                  </a:lnTo>
                  <a:lnTo>
                    <a:pt x="46445" y="5217"/>
                  </a:lnTo>
                  <a:lnTo>
                    <a:pt x="46933" y="5217"/>
                  </a:lnTo>
                  <a:lnTo>
                    <a:pt x="47187" y="5175"/>
                  </a:lnTo>
                  <a:lnTo>
                    <a:pt x="47463" y="5133"/>
                  </a:lnTo>
                  <a:lnTo>
                    <a:pt x="47548" y="5111"/>
                  </a:lnTo>
                  <a:lnTo>
                    <a:pt x="47633" y="5090"/>
                  </a:lnTo>
                  <a:lnTo>
                    <a:pt x="47760" y="4984"/>
                  </a:lnTo>
                  <a:lnTo>
                    <a:pt x="47866" y="4857"/>
                  </a:lnTo>
                  <a:lnTo>
                    <a:pt x="47951" y="4708"/>
                  </a:lnTo>
                  <a:lnTo>
                    <a:pt x="47972" y="4539"/>
                  </a:lnTo>
                  <a:lnTo>
                    <a:pt x="47993" y="4369"/>
                  </a:lnTo>
                  <a:lnTo>
                    <a:pt x="47972" y="4199"/>
                  </a:lnTo>
                  <a:lnTo>
                    <a:pt x="47908" y="4051"/>
                  </a:lnTo>
                  <a:lnTo>
                    <a:pt x="47739" y="3796"/>
                  </a:lnTo>
                  <a:lnTo>
                    <a:pt x="47569" y="3563"/>
                  </a:lnTo>
                  <a:lnTo>
                    <a:pt x="47378" y="3330"/>
                  </a:lnTo>
                  <a:lnTo>
                    <a:pt x="47187" y="3097"/>
                  </a:lnTo>
                  <a:lnTo>
                    <a:pt x="46975" y="2906"/>
                  </a:lnTo>
                  <a:lnTo>
                    <a:pt x="46742" y="2694"/>
                  </a:lnTo>
                  <a:lnTo>
                    <a:pt x="46509" y="2524"/>
                  </a:lnTo>
                  <a:lnTo>
                    <a:pt x="46254" y="2333"/>
                  </a:lnTo>
                  <a:lnTo>
                    <a:pt x="45978" y="2185"/>
                  </a:lnTo>
                  <a:lnTo>
                    <a:pt x="45703" y="2015"/>
                  </a:lnTo>
                  <a:lnTo>
                    <a:pt x="45151" y="1739"/>
                  </a:lnTo>
                  <a:lnTo>
                    <a:pt x="44536" y="1485"/>
                  </a:lnTo>
                  <a:lnTo>
                    <a:pt x="43921" y="1273"/>
                  </a:lnTo>
                  <a:lnTo>
                    <a:pt x="43285" y="1082"/>
                  </a:lnTo>
                  <a:lnTo>
                    <a:pt x="42649" y="912"/>
                  </a:lnTo>
                  <a:lnTo>
                    <a:pt x="41991" y="785"/>
                  </a:lnTo>
                  <a:lnTo>
                    <a:pt x="41355" y="658"/>
                  </a:lnTo>
                  <a:lnTo>
                    <a:pt x="40104" y="467"/>
                  </a:lnTo>
                  <a:lnTo>
                    <a:pt x="38938" y="297"/>
                  </a:lnTo>
                  <a:lnTo>
                    <a:pt x="37941" y="191"/>
                  </a:lnTo>
                  <a:lnTo>
                    <a:pt x="36944" y="85"/>
                  </a:lnTo>
                  <a:lnTo>
                    <a:pt x="35947" y="43"/>
                  </a:lnTo>
                  <a:lnTo>
                    <a:pt x="34972" y="0"/>
                  </a:lnTo>
                  <a:lnTo>
                    <a:pt x="33063" y="0"/>
                  </a:lnTo>
                  <a:close/>
                </a:path>
              </a:pathLst>
            </a:custGeom>
            <a:solidFill>
              <a:srgbClr val="313131">
                <a:alpha val="17255"/>
              </a:srgb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  <p:sp>
          <p:nvSpPr>
            <p:cNvPr id="11" name="Google Shape;2246;p31">
              <a:extLst>
                <a:ext uri="{FF2B5EF4-FFF2-40B4-BE49-F238E27FC236}">
                  <a16:creationId xmlns="" xmlns:a16="http://schemas.microsoft.com/office/drawing/2014/main" id="{5F4FE4FD-E14F-63A5-D581-5B16B88FA7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128755" y="2828792"/>
              <a:ext cx="102052" cy="108548"/>
            </a:xfrm>
            <a:custGeom>
              <a:avLst/>
              <a:gdLst>
                <a:gd name="T0" fmla="*/ 16797 w 25323"/>
                <a:gd name="T1" fmla="*/ 107 h 26935"/>
                <a:gd name="T2" fmla="*/ 14209 w 25323"/>
                <a:gd name="T3" fmla="*/ 510 h 26935"/>
                <a:gd name="T4" fmla="*/ 11495 w 25323"/>
                <a:gd name="T5" fmla="*/ 1210 h 26935"/>
                <a:gd name="T6" fmla="*/ 8759 w 25323"/>
                <a:gd name="T7" fmla="*/ 2270 h 26935"/>
                <a:gd name="T8" fmla="*/ 6108 w 25323"/>
                <a:gd name="T9" fmla="*/ 3712 h 26935"/>
                <a:gd name="T10" fmla="*/ 4857 w 25323"/>
                <a:gd name="T11" fmla="*/ 4603 h 26935"/>
                <a:gd name="T12" fmla="*/ 3648 w 25323"/>
                <a:gd name="T13" fmla="*/ 5600 h 26935"/>
                <a:gd name="T14" fmla="*/ 2503 w 25323"/>
                <a:gd name="T15" fmla="*/ 6724 h 26935"/>
                <a:gd name="T16" fmla="*/ 1421 w 25323"/>
                <a:gd name="T17" fmla="*/ 8060 h 26935"/>
                <a:gd name="T18" fmla="*/ 594 w 25323"/>
                <a:gd name="T19" fmla="*/ 9587 h 26935"/>
                <a:gd name="T20" fmla="*/ 107 w 25323"/>
                <a:gd name="T21" fmla="*/ 11198 h 26935"/>
                <a:gd name="T22" fmla="*/ 1 w 25323"/>
                <a:gd name="T23" fmla="*/ 12874 h 26935"/>
                <a:gd name="T24" fmla="*/ 128 w 25323"/>
                <a:gd name="T25" fmla="*/ 13722 h 26935"/>
                <a:gd name="T26" fmla="*/ 361 w 25323"/>
                <a:gd name="T27" fmla="*/ 14549 h 26935"/>
                <a:gd name="T28" fmla="*/ 743 w 25323"/>
                <a:gd name="T29" fmla="*/ 15376 h 26935"/>
                <a:gd name="T30" fmla="*/ 1231 w 25323"/>
                <a:gd name="T31" fmla="*/ 16140 h 26935"/>
                <a:gd name="T32" fmla="*/ 2036 w 25323"/>
                <a:gd name="T33" fmla="*/ 17030 h 26935"/>
                <a:gd name="T34" fmla="*/ 3351 w 25323"/>
                <a:gd name="T35" fmla="*/ 18260 h 26935"/>
                <a:gd name="T36" fmla="*/ 3924 w 25323"/>
                <a:gd name="T37" fmla="*/ 18939 h 26935"/>
                <a:gd name="T38" fmla="*/ 4390 w 25323"/>
                <a:gd name="T39" fmla="*/ 19809 h 26935"/>
                <a:gd name="T40" fmla="*/ 4518 w 25323"/>
                <a:gd name="T41" fmla="*/ 20699 h 26935"/>
                <a:gd name="T42" fmla="*/ 4412 w 25323"/>
                <a:gd name="T43" fmla="*/ 21590 h 26935"/>
                <a:gd name="T44" fmla="*/ 4178 w 25323"/>
                <a:gd name="T45" fmla="*/ 23096 h 26935"/>
                <a:gd name="T46" fmla="*/ 4263 w 25323"/>
                <a:gd name="T47" fmla="*/ 24050 h 26935"/>
                <a:gd name="T48" fmla="*/ 4496 w 25323"/>
                <a:gd name="T49" fmla="*/ 24814 h 26935"/>
                <a:gd name="T50" fmla="*/ 4857 w 25323"/>
                <a:gd name="T51" fmla="*/ 25450 h 26935"/>
                <a:gd name="T52" fmla="*/ 5302 w 25323"/>
                <a:gd name="T53" fmla="*/ 25959 h 26935"/>
                <a:gd name="T54" fmla="*/ 5833 w 25323"/>
                <a:gd name="T55" fmla="*/ 26362 h 26935"/>
                <a:gd name="T56" fmla="*/ 6448 w 25323"/>
                <a:gd name="T57" fmla="*/ 26659 h 26935"/>
                <a:gd name="T58" fmla="*/ 7550 w 25323"/>
                <a:gd name="T59" fmla="*/ 26913 h 26935"/>
                <a:gd name="T60" fmla="*/ 8971 w 25323"/>
                <a:gd name="T61" fmla="*/ 26849 h 26935"/>
                <a:gd name="T62" fmla="*/ 10392 w 25323"/>
                <a:gd name="T63" fmla="*/ 26425 h 26935"/>
                <a:gd name="T64" fmla="*/ 11559 w 25323"/>
                <a:gd name="T65" fmla="*/ 25810 h 26935"/>
                <a:gd name="T66" fmla="*/ 12576 w 25323"/>
                <a:gd name="T67" fmla="*/ 25026 h 26935"/>
                <a:gd name="T68" fmla="*/ 13510 w 25323"/>
                <a:gd name="T69" fmla="*/ 24071 h 26935"/>
                <a:gd name="T70" fmla="*/ 14358 w 25323"/>
                <a:gd name="T71" fmla="*/ 22968 h 26935"/>
                <a:gd name="T72" fmla="*/ 15461 w 25323"/>
                <a:gd name="T73" fmla="*/ 21208 h 26935"/>
                <a:gd name="T74" fmla="*/ 17730 w 25323"/>
                <a:gd name="T75" fmla="*/ 16734 h 26935"/>
                <a:gd name="T76" fmla="*/ 20678 w 25323"/>
                <a:gd name="T77" fmla="*/ 10923 h 26935"/>
                <a:gd name="T78" fmla="*/ 21653 w 25323"/>
                <a:gd name="T79" fmla="*/ 9396 h 26935"/>
                <a:gd name="T80" fmla="*/ 23435 w 25323"/>
                <a:gd name="T81" fmla="*/ 7148 h 26935"/>
                <a:gd name="T82" fmla="*/ 24347 w 25323"/>
                <a:gd name="T83" fmla="*/ 5918 h 26935"/>
                <a:gd name="T84" fmla="*/ 24962 w 25323"/>
                <a:gd name="T85" fmla="*/ 4688 h 26935"/>
                <a:gd name="T86" fmla="*/ 25110 w 25323"/>
                <a:gd name="T87" fmla="*/ 4052 h 26935"/>
                <a:gd name="T88" fmla="*/ 25258 w 25323"/>
                <a:gd name="T89" fmla="*/ 3500 h 26935"/>
                <a:gd name="T90" fmla="*/ 25322 w 25323"/>
                <a:gd name="T91" fmla="*/ 3012 h 26935"/>
                <a:gd name="T92" fmla="*/ 25237 w 25323"/>
                <a:gd name="T93" fmla="*/ 2546 h 26935"/>
                <a:gd name="T94" fmla="*/ 24962 w 25323"/>
                <a:gd name="T95" fmla="*/ 1973 h 26935"/>
                <a:gd name="T96" fmla="*/ 24474 w 25323"/>
                <a:gd name="T97" fmla="*/ 1316 h 26935"/>
                <a:gd name="T98" fmla="*/ 24240 w 25323"/>
                <a:gd name="T99" fmla="*/ 1040 h 26935"/>
                <a:gd name="T100" fmla="*/ 23307 w 25323"/>
                <a:gd name="T101" fmla="*/ 552 h 26935"/>
                <a:gd name="T102" fmla="*/ 21844 w 25323"/>
                <a:gd name="T103" fmla="*/ 192 h 26935"/>
                <a:gd name="T104" fmla="*/ 19914 w 25323"/>
                <a:gd name="T105" fmla="*/ 1 h 26935"/>
                <a:gd name="T106" fmla="*/ 0 w 25323"/>
                <a:gd name="T107" fmla="*/ 0 h 26935"/>
                <a:gd name="T108" fmla="*/ 25323 w 25323"/>
                <a:gd name="T109" fmla="*/ 26935 h 269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T106" t="T107" r="T108" b="T109"/>
              <a:pathLst>
                <a:path w="25323" h="26935" extrusionOk="0">
                  <a:moveTo>
                    <a:pt x="18408" y="1"/>
                  </a:moveTo>
                  <a:lnTo>
                    <a:pt x="17624" y="43"/>
                  </a:lnTo>
                  <a:lnTo>
                    <a:pt x="16797" y="107"/>
                  </a:lnTo>
                  <a:lnTo>
                    <a:pt x="15948" y="213"/>
                  </a:lnTo>
                  <a:lnTo>
                    <a:pt x="15079" y="340"/>
                  </a:lnTo>
                  <a:lnTo>
                    <a:pt x="14209" y="510"/>
                  </a:lnTo>
                  <a:lnTo>
                    <a:pt x="13319" y="701"/>
                  </a:lnTo>
                  <a:lnTo>
                    <a:pt x="12407" y="934"/>
                  </a:lnTo>
                  <a:lnTo>
                    <a:pt x="11495" y="1210"/>
                  </a:lnTo>
                  <a:lnTo>
                    <a:pt x="10583" y="1507"/>
                  </a:lnTo>
                  <a:lnTo>
                    <a:pt x="9671" y="1867"/>
                  </a:lnTo>
                  <a:lnTo>
                    <a:pt x="8759" y="2270"/>
                  </a:lnTo>
                  <a:lnTo>
                    <a:pt x="7868" y="2694"/>
                  </a:lnTo>
                  <a:lnTo>
                    <a:pt x="6978" y="3182"/>
                  </a:lnTo>
                  <a:lnTo>
                    <a:pt x="6108" y="3712"/>
                  </a:lnTo>
                  <a:lnTo>
                    <a:pt x="5684" y="3988"/>
                  </a:lnTo>
                  <a:lnTo>
                    <a:pt x="5260" y="4285"/>
                  </a:lnTo>
                  <a:lnTo>
                    <a:pt x="4857" y="4603"/>
                  </a:lnTo>
                  <a:lnTo>
                    <a:pt x="4433" y="4921"/>
                  </a:lnTo>
                  <a:lnTo>
                    <a:pt x="4030" y="5260"/>
                  </a:lnTo>
                  <a:lnTo>
                    <a:pt x="3648" y="5600"/>
                  </a:lnTo>
                  <a:lnTo>
                    <a:pt x="3266" y="5960"/>
                  </a:lnTo>
                  <a:lnTo>
                    <a:pt x="2885" y="6342"/>
                  </a:lnTo>
                  <a:lnTo>
                    <a:pt x="2503" y="6724"/>
                  </a:lnTo>
                  <a:lnTo>
                    <a:pt x="2142" y="7127"/>
                  </a:lnTo>
                  <a:lnTo>
                    <a:pt x="1782" y="7593"/>
                  </a:lnTo>
                  <a:lnTo>
                    <a:pt x="1421" y="8060"/>
                  </a:lnTo>
                  <a:lnTo>
                    <a:pt x="1103" y="8569"/>
                  </a:lnTo>
                  <a:lnTo>
                    <a:pt x="828" y="9056"/>
                  </a:lnTo>
                  <a:lnTo>
                    <a:pt x="594" y="9587"/>
                  </a:lnTo>
                  <a:lnTo>
                    <a:pt x="382" y="10117"/>
                  </a:lnTo>
                  <a:lnTo>
                    <a:pt x="213" y="10668"/>
                  </a:lnTo>
                  <a:lnTo>
                    <a:pt x="107" y="11198"/>
                  </a:lnTo>
                  <a:lnTo>
                    <a:pt x="22" y="11771"/>
                  </a:lnTo>
                  <a:lnTo>
                    <a:pt x="1" y="12322"/>
                  </a:lnTo>
                  <a:lnTo>
                    <a:pt x="1" y="12874"/>
                  </a:lnTo>
                  <a:lnTo>
                    <a:pt x="43" y="13149"/>
                  </a:lnTo>
                  <a:lnTo>
                    <a:pt x="85" y="13446"/>
                  </a:lnTo>
                  <a:lnTo>
                    <a:pt x="128" y="13722"/>
                  </a:lnTo>
                  <a:lnTo>
                    <a:pt x="191" y="13998"/>
                  </a:lnTo>
                  <a:lnTo>
                    <a:pt x="276" y="14273"/>
                  </a:lnTo>
                  <a:lnTo>
                    <a:pt x="361" y="14549"/>
                  </a:lnTo>
                  <a:lnTo>
                    <a:pt x="467" y="14825"/>
                  </a:lnTo>
                  <a:lnTo>
                    <a:pt x="594" y="15101"/>
                  </a:lnTo>
                  <a:lnTo>
                    <a:pt x="743" y="15376"/>
                  </a:lnTo>
                  <a:lnTo>
                    <a:pt x="891" y="15631"/>
                  </a:lnTo>
                  <a:lnTo>
                    <a:pt x="1040" y="15885"/>
                  </a:lnTo>
                  <a:lnTo>
                    <a:pt x="1231" y="16140"/>
                  </a:lnTo>
                  <a:lnTo>
                    <a:pt x="1421" y="16373"/>
                  </a:lnTo>
                  <a:lnTo>
                    <a:pt x="1612" y="16585"/>
                  </a:lnTo>
                  <a:lnTo>
                    <a:pt x="2036" y="17030"/>
                  </a:lnTo>
                  <a:lnTo>
                    <a:pt x="2482" y="17433"/>
                  </a:lnTo>
                  <a:lnTo>
                    <a:pt x="2927" y="17836"/>
                  </a:lnTo>
                  <a:lnTo>
                    <a:pt x="3351" y="18260"/>
                  </a:lnTo>
                  <a:lnTo>
                    <a:pt x="3563" y="18473"/>
                  </a:lnTo>
                  <a:lnTo>
                    <a:pt x="3754" y="18706"/>
                  </a:lnTo>
                  <a:lnTo>
                    <a:pt x="3924" y="18939"/>
                  </a:lnTo>
                  <a:lnTo>
                    <a:pt x="4094" y="19172"/>
                  </a:lnTo>
                  <a:lnTo>
                    <a:pt x="4263" y="19490"/>
                  </a:lnTo>
                  <a:lnTo>
                    <a:pt x="4390" y="19809"/>
                  </a:lnTo>
                  <a:lnTo>
                    <a:pt x="4454" y="20105"/>
                  </a:lnTo>
                  <a:lnTo>
                    <a:pt x="4496" y="20402"/>
                  </a:lnTo>
                  <a:lnTo>
                    <a:pt x="4518" y="20699"/>
                  </a:lnTo>
                  <a:lnTo>
                    <a:pt x="4496" y="20996"/>
                  </a:lnTo>
                  <a:lnTo>
                    <a:pt x="4454" y="21293"/>
                  </a:lnTo>
                  <a:lnTo>
                    <a:pt x="4412" y="21590"/>
                  </a:lnTo>
                  <a:lnTo>
                    <a:pt x="4306" y="22184"/>
                  </a:lnTo>
                  <a:lnTo>
                    <a:pt x="4221" y="22778"/>
                  </a:lnTo>
                  <a:lnTo>
                    <a:pt x="4178" y="23096"/>
                  </a:lnTo>
                  <a:lnTo>
                    <a:pt x="4178" y="23393"/>
                  </a:lnTo>
                  <a:lnTo>
                    <a:pt x="4200" y="23711"/>
                  </a:lnTo>
                  <a:lnTo>
                    <a:pt x="4263" y="24050"/>
                  </a:lnTo>
                  <a:lnTo>
                    <a:pt x="4327" y="24305"/>
                  </a:lnTo>
                  <a:lnTo>
                    <a:pt x="4412" y="24559"/>
                  </a:lnTo>
                  <a:lnTo>
                    <a:pt x="4496" y="24814"/>
                  </a:lnTo>
                  <a:lnTo>
                    <a:pt x="4624" y="25026"/>
                  </a:lnTo>
                  <a:lnTo>
                    <a:pt x="4730" y="25238"/>
                  </a:lnTo>
                  <a:lnTo>
                    <a:pt x="4857" y="25450"/>
                  </a:lnTo>
                  <a:lnTo>
                    <a:pt x="5005" y="25641"/>
                  </a:lnTo>
                  <a:lnTo>
                    <a:pt x="5154" y="25810"/>
                  </a:lnTo>
                  <a:lnTo>
                    <a:pt x="5302" y="25959"/>
                  </a:lnTo>
                  <a:lnTo>
                    <a:pt x="5472" y="26107"/>
                  </a:lnTo>
                  <a:lnTo>
                    <a:pt x="5663" y="26256"/>
                  </a:lnTo>
                  <a:lnTo>
                    <a:pt x="5833" y="26362"/>
                  </a:lnTo>
                  <a:lnTo>
                    <a:pt x="6023" y="26468"/>
                  </a:lnTo>
                  <a:lnTo>
                    <a:pt x="6235" y="26574"/>
                  </a:lnTo>
                  <a:lnTo>
                    <a:pt x="6448" y="26659"/>
                  </a:lnTo>
                  <a:lnTo>
                    <a:pt x="6638" y="26743"/>
                  </a:lnTo>
                  <a:lnTo>
                    <a:pt x="7084" y="26849"/>
                  </a:lnTo>
                  <a:lnTo>
                    <a:pt x="7550" y="26913"/>
                  </a:lnTo>
                  <a:lnTo>
                    <a:pt x="8017" y="26934"/>
                  </a:lnTo>
                  <a:lnTo>
                    <a:pt x="8483" y="26913"/>
                  </a:lnTo>
                  <a:lnTo>
                    <a:pt x="8971" y="26849"/>
                  </a:lnTo>
                  <a:lnTo>
                    <a:pt x="9438" y="26743"/>
                  </a:lnTo>
                  <a:lnTo>
                    <a:pt x="9926" y="26595"/>
                  </a:lnTo>
                  <a:lnTo>
                    <a:pt x="10392" y="26425"/>
                  </a:lnTo>
                  <a:lnTo>
                    <a:pt x="10795" y="26234"/>
                  </a:lnTo>
                  <a:lnTo>
                    <a:pt x="11177" y="26022"/>
                  </a:lnTo>
                  <a:lnTo>
                    <a:pt x="11559" y="25810"/>
                  </a:lnTo>
                  <a:lnTo>
                    <a:pt x="11898" y="25556"/>
                  </a:lnTo>
                  <a:lnTo>
                    <a:pt x="12258" y="25301"/>
                  </a:lnTo>
                  <a:lnTo>
                    <a:pt x="12576" y="25026"/>
                  </a:lnTo>
                  <a:lnTo>
                    <a:pt x="12895" y="24729"/>
                  </a:lnTo>
                  <a:lnTo>
                    <a:pt x="13213" y="24411"/>
                  </a:lnTo>
                  <a:lnTo>
                    <a:pt x="13510" y="24071"/>
                  </a:lnTo>
                  <a:lnTo>
                    <a:pt x="13806" y="23732"/>
                  </a:lnTo>
                  <a:lnTo>
                    <a:pt x="14082" y="23350"/>
                  </a:lnTo>
                  <a:lnTo>
                    <a:pt x="14358" y="22968"/>
                  </a:lnTo>
                  <a:lnTo>
                    <a:pt x="14634" y="22544"/>
                  </a:lnTo>
                  <a:lnTo>
                    <a:pt x="14909" y="22120"/>
                  </a:lnTo>
                  <a:lnTo>
                    <a:pt x="15461" y="21208"/>
                  </a:lnTo>
                  <a:lnTo>
                    <a:pt x="15991" y="20212"/>
                  </a:lnTo>
                  <a:lnTo>
                    <a:pt x="16563" y="19130"/>
                  </a:lnTo>
                  <a:lnTo>
                    <a:pt x="17730" y="16734"/>
                  </a:lnTo>
                  <a:lnTo>
                    <a:pt x="19087" y="13998"/>
                  </a:lnTo>
                  <a:lnTo>
                    <a:pt x="19851" y="12513"/>
                  </a:lnTo>
                  <a:lnTo>
                    <a:pt x="20678" y="10923"/>
                  </a:lnTo>
                  <a:lnTo>
                    <a:pt x="20975" y="10393"/>
                  </a:lnTo>
                  <a:lnTo>
                    <a:pt x="21293" y="9884"/>
                  </a:lnTo>
                  <a:lnTo>
                    <a:pt x="21653" y="9396"/>
                  </a:lnTo>
                  <a:lnTo>
                    <a:pt x="21993" y="8908"/>
                  </a:lnTo>
                  <a:lnTo>
                    <a:pt x="22735" y="8017"/>
                  </a:lnTo>
                  <a:lnTo>
                    <a:pt x="23435" y="7148"/>
                  </a:lnTo>
                  <a:lnTo>
                    <a:pt x="23753" y="6745"/>
                  </a:lnTo>
                  <a:lnTo>
                    <a:pt x="24071" y="6321"/>
                  </a:lnTo>
                  <a:lnTo>
                    <a:pt x="24347" y="5918"/>
                  </a:lnTo>
                  <a:lnTo>
                    <a:pt x="24601" y="5515"/>
                  </a:lnTo>
                  <a:lnTo>
                    <a:pt x="24792" y="5091"/>
                  </a:lnTo>
                  <a:lnTo>
                    <a:pt x="24962" y="4688"/>
                  </a:lnTo>
                  <a:lnTo>
                    <a:pt x="25025" y="4476"/>
                  </a:lnTo>
                  <a:lnTo>
                    <a:pt x="25068" y="4264"/>
                  </a:lnTo>
                  <a:lnTo>
                    <a:pt x="25110" y="4052"/>
                  </a:lnTo>
                  <a:lnTo>
                    <a:pt x="25131" y="3839"/>
                  </a:lnTo>
                  <a:lnTo>
                    <a:pt x="25195" y="3670"/>
                  </a:lnTo>
                  <a:lnTo>
                    <a:pt x="25258" y="3500"/>
                  </a:lnTo>
                  <a:lnTo>
                    <a:pt x="25301" y="3330"/>
                  </a:lnTo>
                  <a:lnTo>
                    <a:pt x="25322" y="3182"/>
                  </a:lnTo>
                  <a:lnTo>
                    <a:pt x="25322" y="3012"/>
                  </a:lnTo>
                  <a:lnTo>
                    <a:pt x="25301" y="2864"/>
                  </a:lnTo>
                  <a:lnTo>
                    <a:pt x="25280" y="2715"/>
                  </a:lnTo>
                  <a:lnTo>
                    <a:pt x="25237" y="2546"/>
                  </a:lnTo>
                  <a:lnTo>
                    <a:pt x="25195" y="2397"/>
                  </a:lnTo>
                  <a:lnTo>
                    <a:pt x="25131" y="2249"/>
                  </a:lnTo>
                  <a:lnTo>
                    <a:pt x="24962" y="1973"/>
                  </a:lnTo>
                  <a:lnTo>
                    <a:pt x="24749" y="1676"/>
                  </a:lnTo>
                  <a:lnTo>
                    <a:pt x="24516" y="1422"/>
                  </a:lnTo>
                  <a:lnTo>
                    <a:pt x="24474" y="1316"/>
                  </a:lnTo>
                  <a:lnTo>
                    <a:pt x="24410" y="1231"/>
                  </a:lnTo>
                  <a:lnTo>
                    <a:pt x="24347" y="1125"/>
                  </a:lnTo>
                  <a:lnTo>
                    <a:pt x="24240" y="1040"/>
                  </a:lnTo>
                  <a:lnTo>
                    <a:pt x="24007" y="849"/>
                  </a:lnTo>
                  <a:lnTo>
                    <a:pt x="23689" y="701"/>
                  </a:lnTo>
                  <a:lnTo>
                    <a:pt x="23307" y="552"/>
                  </a:lnTo>
                  <a:lnTo>
                    <a:pt x="22883" y="404"/>
                  </a:lnTo>
                  <a:lnTo>
                    <a:pt x="22374" y="298"/>
                  </a:lnTo>
                  <a:lnTo>
                    <a:pt x="21844" y="192"/>
                  </a:lnTo>
                  <a:lnTo>
                    <a:pt x="21229" y="107"/>
                  </a:lnTo>
                  <a:lnTo>
                    <a:pt x="20593" y="43"/>
                  </a:lnTo>
                  <a:lnTo>
                    <a:pt x="19914" y="1"/>
                  </a:lnTo>
                  <a:lnTo>
                    <a:pt x="18408" y="1"/>
                  </a:lnTo>
                  <a:close/>
                </a:path>
              </a:pathLst>
            </a:custGeom>
            <a:solidFill>
              <a:srgbClr val="313131">
                <a:alpha val="17255"/>
              </a:srgb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  <p:sp>
          <p:nvSpPr>
            <p:cNvPr id="12" name="Google Shape;2247;p31">
              <a:extLst>
                <a:ext uri="{FF2B5EF4-FFF2-40B4-BE49-F238E27FC236}">
                  <a16:creationId xmlns="" xmlns:a16="http://schemas.microsoft.com/office/drawing/2014/main" id="{F74BB704-0122-C545-2F31-E5FBC8C20B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193009" y="2912699"/>
              <a:ext cx="69916" cy="53422"/>
            </a:xfrm>
            <a:custGeom>
              <a:avLst/>
              <a:gdLst>
                <a:gd name="T0" fmla="*/ 15291 w 17349"/>
                <a:gd name="T1" fmla="*/ 22 h 13256"/>
                <a:gd name="T2" fmla="*/ 14740 w 17349"/>
                <a:gd name="T3" fmla="*/ 128 h 13256"/>
                <a:gd name="T4" fmla="*/ 13637 w 17349"/>
                <a:gd name="T5" fmla="*/ 488 h 13256"/>
                <a:gd name="T6" fmla="*/ 12661 w 17349"/>
                <a:gd name="T7" fmla="*/ 849 h 13256"/>
                <a:gd name="T8" fmla="*/ 9904 w 17349"/>
                <a:gd name="T9" fmla="*/ 1761 h 13256"/>
                <a:gd name="T10" fmla="*/ 7147 w 17349"/>
                <a:gd name="T11" fmla="*/ 2673 h 13256"/>
                <a:gd name="T12" fmla="*/ 5408 w 17349"/>
                <a:gd name="T13" fmla="*/ 3351 h 13256"/>
                <a:gd name="T14" fmla="*/ 4157 w 17349"/>
                <a:gd name="T15" fmla="*/ 3903 h 13256"/>
                <a:gd name="T16" fmla="*/ 2948 w 17349"/>
                <a:gd name="T17" fmla="*/ 4560 h 13256"/>
                <a:gd name="T18" fmla="*/ 2100 w 17349"/>
                <a:gd name="T19" fmla="*/ 5112 h 13256"/>
                <a:gd name="T20" fmla="*/ 1591 w 17349"/>
                <a:gd name="T21" fmla="*/ 5536 h 13256"/>
                <a:gd name="T22" fmla="*/ 1146 w 17349"/>
                <a:gd name="T23" fmla="*/ 5981 h 13256"/>
                <a:gd name="T24" fmla="*/ 743 w 17349"/>
                <a:gd name="T25" fmla="*/ 6469 h 13256"/>
                <a:gd name="T26" fmla="*/ 425 w 17349"/>
                <a:gd name="T27" fmla="*/ 6999 h 13256"/>
                <a:gd name="T28" fmla="*/ 191 w 17349"/>
                <a:gd name="T29" fmla="*/ 7572 h 13256"/>
                <a:gd name="T30" fmla="*/ 43 w 17349"/>
                <a:gd name="T31" fmla="*/ 8187 h 13256"/>
                <a:gd name="T32" fmla="*/ 1 w 17349"/>
                <a:gd name="T33" fmla="*/ 8844 h 13256"/>
                <a:gd name="T34" fmla="*/ 64 w 17349"/>
                <a:gd name="T35" fmla="*/ 9544 h 13256"/>
                <a:gd name="T36" fmla="*/ 213 w 17349"/>
                <a:gd name="T37" fmla="*/ 10180 h 13256"/>
                <a:gd name="T38" fmla="*/ 446 w 17349"/>
                <a:gd name="T39" fmla="*/ 10753 h 13256"/>
                <a:gd name="T40" fmla="*/ 764 w 17349"/>
                <a:gd name="T41" fmla="*/ 11283 h 13256"/>
                <a:gd name="T42" fmla="*/ 1125 w 17349"/>
                <a:gd name="T43" fmla="*/ 11749 h 13256"/>
                <a:gd name="T44" fmla="*/ 1549 w 17349"/>
                <a:gd name="T45" fmla="*/ 12152 h 13256"/>
                <a:gd name="T46" fmla="*/ 2037 w 17349"/>
                <a:gd name="T47" fmla="*/ 12492 h 13256"/>
                <a:gd name="T48" fmla="*/ 2545 w 17349"/>
                <a:gd name="T49" fmla="*/ 12767 h 13256"/>
                <a:gd name="T50" fmla="*/ 3097 w 17349"/>
                <a:gd name="T51" fmla="*/ 12979 h 13256"/>
                <a:gd name="T52" fmla="*/ 3669 w 17349"/>
                <a:gd name="T53" fmla="*/ 13149 h 13256"/>
                <a:gd name="T54" fmla="*/ 4284 w 17349"/>
                <a:gd name="T55" fmla="*/ 13234 h 13256"/>
                <a:gd name="T56" fmla="*/ 5196 w 17349"/>
                <a:gd name="T57" fmla="*/ 13255 h 13256"/>
                <a:gd name="T58" fmla="*/ 5811 w 17349"/>
                <a:gd name="T59" fmla="*/ 13192 h 13256"/>
                <a:gd name="T60" fmla="*/ 6405 w 17349"/>
                <a:gd name="T61" fmla="*/ 13043 h 13256"/>
                <a:gd name="T62" fmla="*/ 6999 w 17349"/>
                <a:gd name="T63" fmla="*/ 12852 h 13256"/>
                <a:gd name="T64" fmla="*/ 7572 w 17349"/>
                <a:gd name="T65" fmla="*/ 12598 h 13256"/>
                <a:gd name="T66" fmla="*/ 8165 w 17349"/>
                <a:gd name="T67" fmla="*/ 12237 h 13256"/>
                <a:gd name="T68" fmla="*/ 8696 w 17349"/>
                <a:gd name="T69" fmla="*/ 11834 h 13256"/>
                <a:gd name="T70" fmla="*/ 9183 w 17349"/>
                <a:gd name="T71" fmla="*/ 11368 h 13256"/>
                <a:gd name="T72" fmla="*/ 10053 w 17349"/>
                <a:gd name="T73" fmla="*/ 10392 h 13256"/>
                <a:gd name="T74" fmla="*/ 11262 w 17349"/>
                <a:gd name="T75" fmla="*/ 8780 h 13256"/>
                <a:gd name="T76" fmla="*/ 12577 w 17349"/>
                <a:gd name="T77" fmla="*/ 7190 h 13256"/>
                <a:gd name="T78" fmla="*/ 13870 w 17349"/>
                <a:gd name="T79" fmla="*/ 5769 h 13256"/>
                <a:gd name="T80" fmla="*/ 15609 w 17349"/>
                <a:gd name="T81" fmla="*/ 3966 h 13256"/>
                <a:gd name="T82" fmla="*/ 16521 w 17349"/>
                <a:gd name="T83" fmla="*/ 2948 h 13256"/>
                <a:gd name="T84" fmla="*/ 17009 w 17349"/>
                <a:gd name="T85" fmla="*/ 2270 h 13256"/>
                <a:gd name="T86" fmla="*/ 17221 w 17349"/>
                <a:gd name="T87" fmla="*/ 1867 h 13256"/>
                <a:gd name="T88" fmla="*/ 17327 w 17349"/>
                <a:gd name="T89" fmla="*/ 1485 h 13256"/>
                <a:gd name="T90" fmla="*/ 17327 w 17349"/>
                <a:gd name="T91" fmla="*/ 1125 h 13256"/>
                <a:gd name="T92" fmla="*/ 17221 w 17349"/>
                <a:gd name="T93" fmla="*/ 785 h 13256"/>
                <a:gd name="T94" fmla="*/ 16966 w 17349"/>
                <a:gd name="T95" fmla="*/ 488 h 13256"/>
                <a:gd name="T96" fmla="*/ 16585 w 17349"/>
                <a:gd name="T97" fmla="*/ 191 h 13256"/>
                <a:gd name="T98" fmla="*/ 16097 w 17349"/>
                <a:gd name="T99" fmla="*/ 22 h 13256"/>
                <a:gd name="T100" fmla="*/ 15567 w 17349"/>
                <a:gd name="T101" fmla="*/ 1 h 13256"/>
                <a:gd name="T102" fmla="*/ 0 w 17349"/>
                <a:gd name="T103" fmla="*/ 0 h 13256"/>
                <a:gd name="T104" fmla="*/ 17349 w 17349"/>
                <a:gd name="T105" fmla="*/ 13256 h 13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T102" t="T103" r="T104" b="T105"/>
              <a:pathLst>
                <a:path w="17349" h="13256" extrusionOk="0">
                  <a:moveTo>
                    <a:pt x="15567" y="1"/>
                  </a:moveTo>
                  <a:lnTo>
                    <a:pt x="15291" y="22"/>
                  </a:lnTo>
                  <a:lnTo>
                    <a:pt x="15015" y="64"/>
                  </a:lnTo>
                  <a:lnTo>
                    <a:pt x="14740" y="128"/>
                  </a:lnTo>
                  <a:lnTo>
                    <a:pt x="14167" y="297"/>
                  </a:lnTo>
                  <a:lnTo>
                    <a:pt x="13637" y="488"/>
                  </a:lnTo>
                  <a:lnTo>
                    <a:pt x="13107" y="679"/>
                  </a:lnTo>
                  <a:lnTo>
                    <a:pt x="12661" y="849"/>
                  </a:lnTo>
                  <a:lnTo>
                    <a:pt x="11283" y="1315"/>
                  </a:lnTo>
                  <a:lnTo>
                    <a:pt x="9904" y="1761"/>
                  </a:lnTo>
                  <a:lnTo>
                    <a:pt x="8526" y="2206"/>
                  </a:lnTo>
                  <a:lnTo>
                    <a:pt x="7147" y="2673"/>
                  </a:lnTo>
                  <a:lnTo>
                    <a:pt x="6002" y="3118"/>
                  </a:lnTo>
                  <a:lnTo>
                    <a:pt x="5408" y="3351"/>
                  </a:lnTo>
                  <a:lnTo>
                    <a:pt x="4772" y="3606"/>
                  </a:lnTo>
                  <a:lnTo>
                    <a:pt x="4157" y="3903"/>
                  </a:lnTo>
                  <a:lnTo>
                    <a:pt x="3542" y="4221"/>
                  </a:lnTo>
                  <a:lnTo>
                    <a:pt x="2948" y="4560"/>
                  </a:lnTo>
                  <a:lnTo>
                    <a:pt x="2376" y="4921"/>
                  </a:lnTo>
                  <a:lnTo>
                    <a:pt x="2100" y="5112"/>
                  </a:lnTo>
                  <a:lnTo>
                    <a:pt x="1846" y="5324"/>
                  </a:lnTo>
                  <a:lnTo>
                    <a:pt x="1591" y="5536"/>
                  </a:lnTo>
                  <a:lnTo>
                    <a:pt x="1358" y="5748"/>
                  </a:lnTo>
                  <a:lnTo>
                    <a:pt x="1146" y="5981"/>
                  </a:lnTo>
                  <a:lnTo>
                    <a:pt x="934" y="6235"/>
                  </a:lnTo>
                  <a:lnTo>
                    <a:pt x="743" y="6469"/>
                  </a:lnTo>
                  <a:lnTo>
                    <a:pt x="573" y="6744"/>
                  </a:lnTo>
                  <a:lnTo>
                    <a:pt x="425" y="6999"/>
                  </a:lnTo>
                  <a:lnTo>
                    <a:pt x="298" y="7275"/>
                  </a:lnTo>
                  <a:lnTo>
                    <a:pt x="191" y="7572"/>
                  </a:lnTo>
                  <a:lnTo>
                    <a:pt x="107" y="7868"/>
                  </a:lnTo>
                  <a:lnTo>
                    <a:pt x="43" y="8187"/>
                  </a:lnTo>
                  <a:lnTo>
                    <a:pt x="1" y="8505"/>
                  </a:lnTo>
                  <a:lnTo>
                    <a:pt x="1" y="8844"/>
                  </a:lnTo>
                  <a:lnTo>
                    <a:pt x="22" y="9205"/>
                  </a:lnTo>
                  <a:lnTo>
                    <a:pt x="64" y="9544"/>
                  </a:lnTo>
                  <a:lnTo>
                    <a:pt x="128" y="9862"/>
                  </a:lnTo>
                  <a:lnTo>
                    <a:pt x="213" y="10180"/>
                  </a:lnTo>
                  <a:lnTo>
                    <a:pt x="319" y="10477"/>
                  </a:lnTo>
                  <a:lnTo>
                    <a:pt x="446" y="10753"/>
                  </a:lnTo>
                  <a:lnTo>
                    <a:pt x="594" y="11028"/>
                  </a:lnTo>
                  <a:lnTo>
                    <a:pt x="764" y="11283"/>
                  </a:lnTo>
                  <a:lnTo>
                    <a:pt x="934" y="11516"/>
                  </a:lnTo>
                  <a:lnTo>
                    <a:pt x="1125" y="11749"/>
                  </a:lnTo>
                  <a:lnTo>
                    <a:pt x="1337" y="11961"/>
                  </a:lnTo>
                  <a:lnTo>
                    <a:pt x="1549" y="12152"/>
                  </a:lnTo>
                  <a:lnTo>
                    <a:pt x="1782" y="12322"/>
                  </a:lnTo>
                  <a:lnTo>
                    <a:pt x="2037" y="12492"/>
                  </a:lnTo>
                  <a:lnTo>
                    <a:pt x="2291" y="12640"/>
                  </a:lnTo>
                  <a:lnTo>
                    <a:pt x="2545" y="12767"/>
                  </a:lnTo>
                  <a:lnTo>
                    <a:pt x="2821" y="12873"/>
                  </a:lnTo>
                  <a:lnTo>
                    <a:pt x="3097" y="12979"/>
                  </a:lnTo>
                  <a:lnTo>
                    <a:pt x="3394" y="13064"/>
                  </a:lnTo>
                  <a:lnTo>
                    <a:pt x="3669" y="13149"/>
                  </a:lnTo>
                  <a:lnTo>
                    <a:pt x="3966" y="13192"/>
                  </a:lnTo>
                  <a:lnTo>
                    <a:pt x="4284" y="13234"/>
                  </a:lnTo>
                  <a:lnTo>
                    <a:pt x="4581" y="13255"/>
                  </a:lnTo>
                  <a:lnTo>
                    <a:pt x="5196" y="13255"/>
                  </a:lnTo>
                  <a:lnTo>
                    <a:pt x="5493" y="13234"/>
                  </a:lnTo>
                  <a:lnTo>
                    <a:pt x="5811" y="13192"/>
                  </a:lnTo>
                  <a:lnTo>
                    <a:pt x="6108" y="13128"/>
                  </a:lnTo>
                  <a:lnTo>
                    <a:pt x="6405" y="13043"/>
                  </a:lnTo>
                  <a:lnTo>
                    <a:pt x="6702" y="12958"/>
                  </a:lnTo>
                  <a:lnTo>
                    <a:pt x="6999" y="12852"/>
                  </a:lnTo>
                  <a:lnTo>
                    <a:pt x="7296" y="12725"/>
                  </a:lnTo>
                  <a:lnTo>
                    <a:pt x="7572" y="12598"/>
                  </a:lnTo>
                  <a:lnTo>
                    <a:pt x="7869" y="12428"/>
                  </a:lnTo>
                  <a:lnTo>
                    <a:pt x="8165" y="12237"/>
                  </a:lnTo>
                  <a:lnTo>
                    <a:pt x="8441" y="12025"/>
                  </a:lnTo>
                  <a:lnTo>
                    <a:pt x="8696" y="11834"/>
                  </a:lnTo>
                  <a:lnTo>
                    <a:pt x="8950" y="11601"/>
                  </a:lnTo>
                  <a:lnTo>
                    <a:pt x="9183" y="11368"/>
                  </a:lnTo>
                  <a:lnTo>
                    <a:pt x="9629" y="10901"/>
                  </a:lnTo>
                  <a:lnTo>
                    <a:pt x="10053" y="10392"/>
                  </a:lnTo>
                  <a:lnTo>
                    <a:pt x="10456" y="9862"/>
                  </a:lnTo>
                  <a:lnTo>
                    <a:pt x="11262" y="8780"/>
                  </a:lnTo>
                  <a:lnTo>
                    <a:pt x="11919" y="7953"/>
                  </a:lnTo>
                  <a:lnTo>
                    <a:pt x="12577" y="7190"/>
                  </a:lnTo>
                  <a:lnTo>
                    <a:pt x="13234" y="6469"/>
                  </a:lnTo>
                  <a:lnTo>
                    <a:pt x="13870" y="5769"/>
                  </a:lnTo>
                  <a:lnTo>
                    <a:pt x="15079" y="4539"/>
                  </a:lnTo>
                  <a:lnTo>
                    <a:pt x="15609" y="3966"/>
                  </a:lnTo>
                  <a:lnTo>
                    <a:pt x="16097" y="3436"/>
                  </a:lnTo>
                  <a:lnTo>
                    <a:pt x="16521" y="2948"/>
                  </a:lnTo>
                  <a:lnTo>
                    <a:pt x="16860" y="2503"/>
                  </a:lnTo>
                  <a:lnTo>
                    <a:pt x="17009" y="2270"/>
                  </a:lnTo>
                  <a:lnTo>
                    <a:pt x="17115" y="2058"/>
                  </a:lnTo>
                  <a:lnTo>
                    <a:pt x="17221" y="1867"/>
                  </a:lnTo>
                  <a:lnTo>
                    <a:pt x="17285" y="1676"/>
                  </a:lnTo>
                  <a:lnTo>
                    <a:pt x="17327" y="1485"/>
                  </a:lnTo>
                  <a:lnTo>
                    <a:pt x="17348" y="1294"/>
                  </a:lnTo>
                  <a:lnTo>
                    <a:pt x="17327" y="1125"/>
                  </a:lnTo>
                  <a:lnTo>
                    <a:pt x="17285" y="955"/>
                  </a:lnTo>
                  <a:lnTo>
                    <a:pt x="17221" y="785"/>
                  </a:lnTo>
                  <a:lnTo>
                    <a:pt x="17115" y="637"/>
                  </a:lnTo>
                  <a:lnTo>
                    <a:pt x="16966" y="488"/>
                  </a:lnTo>
                  <a:lnTo>
                    <a:pt x="16797" y="340"/>
                  </a:lnTo>
                  <a:lnTo>
                    <a:pt x="16585" y="191"/>
                  </a:lnTo>
                  <a:lnTo>
                    <a:pt x="16351" y="85"/>
                  </a:lnTo>
                  <a:lnTo>
                    <a:pt x="16097" y="22"/>
                  </a:lnTo>
                  <a:lnTo>
                    <a:pt x="15842" y="1"/>
                  </a:lnTo>
                  <a:lnTo>
                    <a:pt x="15567" y="1"/>
                  </a:lnTo>
                  <a:close/>
                </a:path>
              </a:pathLst>
            </a:custGeom>
            <a:solidFill>
              <a:srgbClr val="313131">
                <a:alpha val="17255"/>
              </a:srgb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</p:grpSp>
      <p:grpSp>
        <p:nvGrpSpPr>
          <p:cNvPr id="13" name="Google Shape;2241;p31">
            <a:extLst>
              <a:ext uri="{FF2B5EF4-FFF2-40B4-BE49-F238E27FC236}">
                <a16:creationId xmlns="" xmlns:a16="http://schemas.microsoft.com/office/drawing/2014/main" id="{85C1C912-DBBD-ADFA-C991-4C766D28E73E}"/>
              </a:ext>
            </a:extLst>
          </p:cNvPr>
          <p:cNvGrpSpPr>
            <a:grpSpLocks/>
          </p:cNvGrpSpPr>
          <p:nvPr/>
        </p:nvGrpSpPr>
        <p:grpSpPr bwMode="auto">
          <a:xfrm>
            <a:off x="9305884" y="5823289"/>
            <a:ext cx="342900" cy="366713"/>
            <a:chOff x="-3259825" y="2615100"/>
            <a:chExt cx="342324" cy="365795"/>
          </a:xfrm>
        </p:grpSpPr>
        <p:sp>
          <p:nvSpPr>
            <p:cNvPr id="14" name="Google Shape;2242;p31">
              <a:extLst>
                <a:ext uri="{FF2B5EF4-FFF2-40B4-BE49-F238E27FC236}">
                  <a16:creationId xmlns="" xmlns:a16="http://schemas.microsoft.com/office/drawing/2014/main" id="{D16F1E18-4E22-2FB9-B6EA-92096C53C3C6}"/>
                </a:ext>
              </a:extLst>
            </p:cNvPr>
            <p:cNvSpPr/>
            <p:nvPr/>
          </p:nvSpPr>
          <p:spPr>
            <a:xfrm>
              <a:off x="-3259825" y="2615100"/>
              <a:ext cx="290025" cy="365795"/>
            </a:xfrm>
            <a:custGeom>
              <a:avLst/>
              <a:gdLst/>
              <a:ahLst/>
              <a:cxnLst/>
              <a:rect l="l" t="t" r="r" b="b"/>
              <a:pathLst>
                <a:path w="71915" h="90768" extrusionOk="0">
                  <a:moveTo>
                    <a:pt x="22820" y="0"/>
                  </a:moveTo>
                  <a:lnTo>
                    <a:pt x="21929" y="43"/>
                  </a:lnTo>
                  <a:lnTo>
                    <a:pt x="21123" y="106"/>
                  </a:lnTo>
                  <a:lnTo>
                    <a:pt x="20338" y="212"/>
                  </a:lnTo>
                  <a:lnTo>
                    <a:pt x="19617" y="361"/>
                  </a:lnTo>
                  <a:lnTo>
                    <a:pt x="18917" y="552"/>
                  </a:lnTo>
                  <a:lnTo>
                    <a:pt x="18281" y="785"/>
                  </a:lnTo>
                  <a:lnTo>
                    <a:pt x="17709" y="1061"/>
                  </a:lnTo>
                  <a:lnTo>
                    <a:pt x="17157" y="1358"/>
                  </a:lnTo>
                  <a:lnTo>
                    <a:pt x="16648" y="1676"/>
                  </a:lnTo>
                  <a:lnTo>
                    <a:pt x="16160" y="2036"/>
                  </a:lnTo>
                  <a:lnTo>
                    <a:pt x="15736" y="2439"/>
                  </a:lnTo>
                  <a:lnTo>
                    <a:pt x="15355" y="2842"/>
                  </a:lnTo>
                  <a:lnTo>
                    <a:pt x="14994" y="3309"/>
                  </a:lnTo>
                  <a:lnTo>
                    <a:pt x="14655" y="3775"/>
                  </a:lnTo>
                  <a:lnTo>
                    <a:pt x="14379" y="4263"/>
                  </a:lnTo>
                  <a:lnTo>
                    <a:pt x="14103" y="4793"/>
                  </a:lnTo>
                  <a:lnTo>
                    <a:pt x="13870" y="5323"/>
                  </a:lnTo>
                  <a:lnTo>
                    <a:pt x="13679" y="5875"/>
                  </a:lnTo>
                  <a:lnTo>
                    <a:pt x="13510" y="6447"/>
                  </a:lnTo>
                  <a:lnTo>
                    <a:pt x="13361" y="7041"/>
                  </a:lnTo>
                  <a:lnTo>
                    <a:pt x="13234" y="7656"/>
                  </a:lnTo>
                  <a:lnTo>
                    <a:pt x="13128" y="8271"/>
                  </a:lnTo>
                  <a:lnTo>
                    <a:pt x="13043" y="8907"/>
                  </a:lnTo>
                  <a:lnTo>
                    <a:pt x="13001" y="9544"/>
                  </a:lnTo>
                  <a:lnTo>
                    <a:pt x="12958" y="10201"/>
                  </a:lnTo>
                  <a:lnTo>
                    <a:pt x="12937" y="10858"/>
                  </a:lnTo>
                  <a:lnTo>
                    <a:pt x="12916" y="11537"/>
                  </a:lnTo>
                  <a:lnTo>
                    <a:pt x="12937" y="12195"/>
                  </a:lnTo>
                  <a:lnTo>
                    <a:pt x="12958" y="12873"/>
                  </a:lnTo>
                  <a:lnTo>
                    <a:pt x="13043" y="14230"/>
                  </a:lnTo>
                  <a:lnTo>
                    <a:pt x="13149" y="15566"/>
                  </a:lnTo>
                  <a:lnTo>
                    <a:pt x="13297" y="16903"/>
                  </a:lnTo>
                  <a:lnTo>
                    <a:pt x="13467" y="18196"/>
                  </a:lnTo>
                  <a:lnTo>
                    <a:pt x="13637" y="19469"/>
                  </a:lnTo>
                  <a:lnTo>
                    <a:pt x="13934" y="21823"/>
                  </a:lnTo>
                  <a:lnTo>
                    <a:pt x="14061" y="22883"/>
                  </a:lnTo>
                  <a:lnTo>
                    <a:pt x="14125" y="23880"/>
                  </a:lnTo>
                  <a:lnTo>
                    <a:pt x="14146" y="24325"/>
                  </a:lnTo>
                  <a:lnTo>
                    <a:pt x="14167" y="24749"/>
                  </a:lnTo>
                  <a:lnTo>
                    <a:pt x="14146" y="25152"/>
                  </a:lnTo>
                  <a:lnTo>
                    <a:pt x="14125" y="25534"/>
                  </a:lnTo>
                  <a:lnTo>
                    <a:pt x="14082" y="25873"/>
                  </a:lnTo>
                  <a:lnTo>
                    <a:pt x="14019" y="26170"/>
                  </a:lnTo>
                  <a:lnTo>
                    <a:pt x="13934" y="26446"/>
                  </a:lnTo>
                  <a:lnTo>
                    <a:pt x="13828" y="26700"/>
                  </a:lnTo>
                  <a:lnTo>
                    <a:pt x="13594" y="27124"/>
                  </a:lnTo>
                  <a:lnTo>
                    <a:pt x="13297" y="27506"/>
                  </a:lnTo>
                  <a:lnTo>
                    <a:pt x="12979" y="27888"/>
                  </a:lnTo>
                  <a:lnTo>
                    <a:pt x="12619" y="28227"/>
                  </a:lnTo>
                  <a:lnTo>
                    <a:pt x="12258" y="28567"/>
                  </a:lnTo>
                  <a:lnTo>
                    <a:pt x="11834" y="28863"/>
                  </a:lnTo>
                  <a:lnTo>
                    <a:pt x="11410" y="29160"/>
                  </a:lnTo>
                  <a:lnTo>
                    <a:pt x="10965" y="29436"/>
                  </a:lnTo>
                  <a:lnTo>
                    <a:pt x="10010" y="30009"/>
                  </a:lnTo>
                  <a:lnTo>
                    <a:pt x="9014" y="30560"/>
                  </a:lnTo>
                  <a:lnTo>
                    <a:pt x="7974" y="31133"/>
                  </a:lnTo>
                  <a:lnTo>
                    <a:pt x="7444" y="31430"/>
                  </a:lnTo>
                  <a:lnTo>
                    <a:pt x="6914" y="31769"/>
                  </a:lnTo>
                  <a:lnTo>
                    <a:pt x="6384" y="32108"/>
                  </a:lnTo>
                  <a:lnTo>
                    <a:pt x="5875" y="32469"/>
                  </a:lnTo>
                  <a:lnTo>
                    <a:pt x="5345" y="32872"/>
                  </a:lnTo>
                  <a:lnTo>
                    <a:pt x="4836" y="33275"/>
                  </a:lnTo>
                  <a:lnTo>
                    <a:pt x="4348" y="33741"/>
                  </a:lnTo>
                  <a:lnTo>
                    <a:pt x="3860" y="34229"/>
                  </a:lnTo>
                  <a:lnTo>
                    <a:pt x="3394" y="34759"/>
                  </a:lnTo>
                  <a:lnTo>
                    <a:pt x="2948" y="35332"/>
                  </a:lnTo>
                  <a:lnTo>
                    <a:pt x="2524" y="35968"/>
                  </a:lnTo>
                  <a:lnTo>
                    <a:pt x="2121" y="36625"/>
                  </a:lnTo>
                  <a:lnTo>
                    <a:pt x="1739" y="37368"/>
                  </a:lnTo>
                  <a:lnTo>
                    <a:pt x="1570" y="37749"/>
                  </a:lnTo>
                  <a:lnTo>
                    <a:pt x="1400" y="38131"/>
                  </a:lnTo>
                  <a:lnTo>
                    <a:pt x="1231" y="38555"/>
                  </a:lnTo>
                  <a:lnTo>
                    <a:pt x="1082" y="38979"/>
                  </a:lnTo>
                  <a:lnTo>
                    <a:pt x="934" y="39425"/>
                  </a:lnTo>
                  <a:lnTo>
                    <a:pt x="785" y="39891"/>
                  </a:lnTo>
                  <a:lnTo>
                    <a:pt x="658" y="40358"/>
                  </a:lnTo>
                  <a:lnTo>
                    <a:pt x="531" y="40867"/>
                  </a:lnTo>
                  <a:lnTo>
                    <a:pt x="425" y="41376"/>
                  </a:lnTo>
                  <a:lnTo>
                    <a:pt x="340" y="41906"/>
                  </a:lnTo>
                  <a:lnTo>
                    <a:pt x="170" y="42882"/>
                  </a:lnTo>
                  <a:lnTo>
                    <a:pt x="64" y="43878"/>
                  </a:lnTo>
                  <a:lnTo>
                    <a:pt x="0" y="44833"/>
                  </a:lnTo>
                  <a:lnTo>
                    <a:pt x="0" y="45787"/>
                  </a:lnTo>
                  <a:lnTo>
                    <a:pt x="22" y="46720"/>
                  </a:lnTo>
                  <a:lnTo>
                    <a:pt x="107" y="47632"/>
                  </a:lnTo>
                  <a:lnTo>
                    <a:pt x="234" y="48544"/>
                  </a:lnTo>
                  <a:lnTo>
                    <a:pt x="382" y="49413"/>
                  </a:lnTo>
                  <a:lnTo>
                    <a:pt x="594" y="50283"/>
                  </a:lnTo>
                  <a:lnTo>
                    <a:pt x="870" y="51110"/>
                  </a:lnTo>
                  <a:lnTo>
                    <a:pt x="1167" y="51916"/>
                  </a:lnTo>
                  <a:lnTo>
                    <a:pt x="1337" y="52319"/>
                  </a:lnTo>
                  <a:lnTo>
                    <a:pt x="1506" y="52701"/>
                  </a:lnTo>
                  <a:lnTo>
                    <a:pt x="1697" y="53082"/>
                  </a:lnTo>
                  <a:lnTo>
                    <a:pt x="1888" y="53464"/>
                  </a:lnTo>
                  <a:lnTo>
                    <a:pt x="2100" y="53825"/>
                  </a:lnTo>
                  <a:lnTo>
                    <a:pt x="2333" y="54185"/>
                  </a:lnTo>
                  <a:lnTo>
                    <a:pt x="2567" y="54546"/>
                  </a:lnTo>
                  <a:lnTo>
                    <a:pt x="2800" y="54885"/>
                  </a:lnTo>
                  <a:lnTo>
                    <a:pt x="3054" y="55224"/>
                  </a:lnTo>
                  <a:lnTo>
                    <a:pt x="3330" y="55564"/>
                  </a:lnTo>
                  <a:lnTo>
                    <a:pt x="3606" y="55882"/>
                  </a:lnTo>
                  <a:lnTo>
                    <a:pt x="3903" y="56200"/>
                  </a:lnTo>
                  <a:lnTo>
                    <a:pt x="4200" y="56497"/>
                  </a:lnTo>
                  <a:lnTo>
                    <a:pt x="4496" y="56794"/>
                  </a:lnTo>
                  <a:lnTo>
                    <a:pt x="4815" y="57091"/>
                  </a:lnTo>
                  <a:lnTo>
                    <a:pt x="5154" y="57366"/>
                  </a:lnTo>
                  <a:lnTo>
                    <a:pt x="5493" y="57642"/>
                  </a:lnTo>
                  <a:lnTo>
                    <a:pt x="5854" y="57896"/>
                  </a:lnTo>
                  <a:lnTo>
                    <a:pt x="6214" y="58151"/>
                  </a:lnTo>
                  <a:lnTo>
                    <a:pt x="6596" y="58384"/>
                  </a:lnTo>
                  <a:lnTo>
                    <a:pt x="6978" y="58617"/>
                  </a:lnTo>
                  <a:lnTo>
                    <a:pt x="7359" y="58851"/>
                  </a:lnTo>
                  <a:lnTo>
                    <a:pt x="7784" y="59063"/>
                  </a:lnTo>
                  <a:lnTo>
                    <a:pt x="8187" y="59254"/>
                  </a:lnTo>
                  <a:lnTo>
                    <a:pt x="8611" y="59445"/>
                  </a:lnTo>
                  <a:lnTo>
                    <a:pt x="9056" y="59614"/>
                  </a:lnTo>
                  <a:lnTo>
                    <a:pt x="9501" y="59784"/>
                  </a:lnTo>
                  <a:lnTo>
                    <a:pt x="9968" y="59953"/>
                  </a:lnTo>
                  <a:lnTo>
                    <a:pt x="10434" y="60102"/>
                  </a:lnTo>
                  <a:lnTo>
                    <a:pt x="10922" y="60229"/>
                  </a:lnTo>
                  <a:lnTo>
                    <a:pt x="11410" y="60356"/>
                  </a:lnTo>
                  <a:lnTo>
                    <a:pt x="11919" y="60462"/>
                  </a:lnTo>
                  <a:lnTo>
                    <a:pt x="12428" y="60569"/>
                  </a:lnTo>
                  <a:lnTo>
                    <a:pt x="12937" y="60653"/>
                  </a:lnTo>
                  <a:lnTo>
                    <a:pt x="13467" y="60738"/>
                  </a:lnTo>
                  <a:lnTo>
                    <a:pt x="14019" y="60802"/>
                  </a:lnTo>
                  <a:lnTo>
                    <a:pt x="14570" y="60844"/>
                  </a:lnTo>
                  <a:lnTo>
                    <a:pt x="15143" y="60887"/>
                  </a:lnTo>
                  <a:lnTo>
                    <a:pt x="15715" y="60908"/>
                  </a:lnTo>
                  <a:lnTo>
                    <a:pt x="16288" y="60929"/>
                  </a:lnTo>
                  <a:lnTo>
                    <a:pt x="16882" y="60929"/>
                  </a:lnTo>
                  <a:lnTo>
                    <a:pt x="17497" y="60908"/>
                  </a:lnTo>
                  <a:lnTo>
                    <a:pt x="18090" y="60887"/>
                  </a:lnTo>
                  <a:lnTo>
                    <a:pt x="18663" y="60908"/>
                  </a:lnTo>
                  <a:lnTo>
                    <a:pt x="19193" y="60929"/>
                  </a:lnTo>
                  <a:lnTo>
                    <a:pt x="19702" y="60971"/>
                  </a:lnTo>
                  <a:lnTo>
                    <a:pt x="20190" y="61035"/>
                  </a:lnTo>
                  <a:lnTo>
                    <a:pt x="20635" y="61120"/>
                  </a:lnTo>
                  <a:lnTo>
                    <a:pt x="21081" y="61226"/>
                  </a:lnTo>
                  <a:lnTo>
                    <a:pt x="21483" y="61332"/>
                  </a:lnTo>
                  <a:lnTo>
                    <a:pt x="21865" y="61459"/>
                  </a:lnTo>
                  <a:lnTo>
                    <a:pt x="22226" y="61608"/>
                  </a:lnTo>
                  <a:lnTo>
                    <a:pt x="22544" y="61777"/>
                  </a:lnTo>
                  <a:lnTo>
                    <a:pt x="22841" y="61947"/>
                  </a:lnTo>
                  <a:lnTo>
                    <a:pt x="23138" y="62138"/>
                  </a:lnTo>
                  <a:lnTo>
                    <a:pt x="23392" y="62350"/>
                  </a:lnTo>
                  <a:lnTo>
                    <a:pt x="23625" y="62562"/>
                  </a:lnTo>
                  <a:lnTo>
                    <a:pt x="23816" y="62795"/>
                  </a:lnTo>
                  <a:lnTo>
                    <a:pt x="24007" y="63029"/>
                  </a:lnTo>
                  <a:lnTo>
                    <a:pt x="24177" y="63283"/>
                  </a:lnTo>
                  <a:lnTo>
                    <a:pt x="24325" y="63538"/>
                  </a:lnTo>
                  <a:lnTo>
                    <a:pt x="24431" y="63813"/>
                  </a:lnTo>
                  <a:lnTo>
                    <a:pt x="24537" y="64089"/>
                  </a:lnTo>
                  <a:lnTo>
                    <a:pt x="24622" y="64386"/>
                  </a:lnTo>
                  <a:lnTo>
                    <a:pt x="24665" y="64683"/>
                  </a:lnTo>
                  <a:lnTo>
                    <a:pt x="24707" y="65001"/>
                  </a:lnTo>
                  <a:lnTo>
                    <a:pt x="24728" y="65319"/>
                  </a:lnTo>
                  <a:lnTo>
                    <a:pt x="24728" y="65637"/>
                  </a:lnTo>
                  <a:lnTo>
                    <a:pt x="24707" y="65955"/>
                  </a:lnTo>
                  <a:lnTo>
                    <a:pt x="24665" y="66294"/>
                  </a:lnTo>
                  <a:lnTo>
                    <a:pt x="24601" y="66634"/>
                  </a:lnTo>
                  <a:lnTo>
                    <a:pt x="24516" y="66994"/>
                  </a:lnTo>
                  <a:lnTo>
                    <a:pt x="24431" y="67334"/>
                  </a:lnTo>
                  <a:lnTo>
                    <a:pt x="24304" y="67694"/>
                  </a:lnTo>
                  <a:lnTo>
                    <a:pt x="24177" y="68055"/>
                  </a:lnTo>
                  <a:lnTo>
                    <a:pt x="24028" y="68415"/>
                  </a:lnTo>
                  <a:lnTo>
                    <a:pt x="23880" y="68776"/>
                  </a:lnTo>
                  <a:lnTo>
                    <a:pt x="23689" y="69136"/>
                  </a:lnTo>
                  <a:lnTo>
                    <a:pt x="23498" y="69497"/>
                  </a:lnTo>
                  <a:lnTo>
                    <a:pt x="23286" y="69879"/>
                  </a:lnTo>
                  <a:lnTo>
                    <a:pt x="22820" y="70600"/>
                  </a:lnTo>
                  <a:lnTo>
                    <a:pt x="22289" y="71342"/>
                  </a:lnTo>
                  <a:lnTo>
                    <a:pt x="21717" y="72063"/>
                  </a:lnTo>
                  <a:lnTo>
                    <a:pt x="21081" y="72784"/>
                  </a:lnTo>
                  <a:lnTo>
                    <a:pt x="20423" y="73484"/>
                  </a:lnTo>
                  <a:lnTo>
                    <a:pt x="19702" y="74162"/>
                  </a:lnTo>
                  <a:lnTo>
                    <a:pt x="18939" y="74820"/>
                  </a:lnTo>
                  <a:lnTo>
                    <a:pt x="18133" y="75435"/>
                  </a:lnTo>
                  <a:lnTo>
                    <a:pt x="17284" y="76029"/>
                  </a:lnTo>
                  <a:lnTo>
                    <a:pt x="16415" y="76601"/>
                  </a:lnTo>
                  <a:lnTo>
                    <a:pt x="15970" y="76856"/>
                  </a:lnTo>
                  <a:lnTo>
                    <a:pt x="15503" y="77110"/>
                  </a:lnTo>
                  <a:lnTo>
                    <a:pt x="15036" y="77365"/>
                  </a:lnTo>
                  <a:lnTo>
                    <a:pt x="14570" y="77598"/>
                  </a:lnTo>
                  <a:lnTo>
                    <a:pt x="14103" y="77810"/>
                  </a:lnTo>
                  <a:lnTo>
                    <a:pt x="13616" y="78022"/>
                  </a:lnTo>
                  <a:lnTo>
                    <a:pt x="13149" y="78234"/>
                  </a:lnTo>
                  <a:lnTo>
                    <a:pt x="12704" y="78446"/>
                  </a:lnTo>
                  <a:lnTo>
                    <a:pt x="12322" y="78680"/>
                  </a:lnTo>
                  <a:lnTo>
                    <a:pt x="11961" y="78934"/>
                  </a:lnTo>
                  <a:lnTo>
                    <a:pt x="11622" y="79189"/>
                  </a:lnTo>
                  <a:lnTo>
                    <a:pt x="11346" y="79464"/>
                  </a:lnTo>
                  <a:lnTo>
                    <a:pt x="11071" y="79740"/>
                  </a:lnTo>
                  <a:lnTo>
                    <a:pt x="10859" y="80037"/>
                  </a:lnTo>
                  <a:lnTo>
                    <a:pt x="10647" y="80334"/>
                  </a:lnTo>
                  <a:lnTo>
                    <a:pt x="10477" y="80631"/>
                  </a:lnTo>
                  <a:lnTo>
                    <a:pt x="10350" y="80949"/>
                  </a:lnTo>
                  <a:lnTo>
                    <a:pt x="10244" y="81267"/>
                  </a:lnTo>
                  <a:lnTo>
                    <a:pt x="10159" y="81606"/>
                  </a:lnTo>
                  <a:lnTo>
                    <a:pt x="10116" y="81924"/>
                  </a:lnTo>
                  <a:lnTo>
                    <a:pt x="10095" y="82264"/>
                  </a:lnTo>
                  <a:lnTo>
                    <a:pt x="10095" y="82603"/>
                  </a:lnTo>
                  <a:lnTo>
                    <a:pt x="10116" y="82942"/>
                  </a:lnTo>
                  <a:lnTo>
                    <a:pt x="10180" y="83303"/>
                  </a:lnTo>
                  <a:lnTo>
                    <a:pt x="10244" y="83642"/>
                  </a:lnTo>
                  <a:lnTo>
                    <a:pt x="10350" y="83981"/>
                  </a:lnTo>
                  <a:lnTo>
                    <a:pt x="10477" y="84342"/>
                  </a:lnTo>
                  <a:lnTo>
                    <a:pt x="10625" y="84681"/>
                  </a:lnTo>
                  <a:lnTo>
                    <a:pt x="10795" y="85021"/>
                  </a:lnTo>
                  <a:lnTo>
                    <a:pt x="10965" y="85360"/>
                  </a:lnTo>
                  <a:lnTo>
                    <a:pt x="11177" y="85699"/>
                  </a:lnTo>
                  <a:lnTo>
                    <a:pt x="11410" y="86039"/>
                  </a:lnTo>
                  <a:lnTo>
                    <a:pt x="11643" y="86357"/>
                  </a:lnTo>
                  <a:lnTo>
                    <a:pt x="11919" y="86675"/>
                  </a:lnTo>
                  <a:lnTo>
                    <a:pt x="12195" y="86993"/>
                  </a:lnTo>
                  <a:lnTo>
                    <a:pt x="12492" y="87311"/>
                  </a:lnTo>
                  <a:lnTo>
                    <a:pt x="12810" y="87608"/>
                  </a:lnTo>
                  <a:lnTo>
                    <a:pt x="13128" y="87884"/>
                  </a:lnTo>
                  <a:lnTo>
                    <a:pt x="13467" y="88181"/>
                  </a:lnTo>
                  <a:lnTo>
                    <a:pt x="13828" y="88456"/>
                  </a:lnTo>
                  <a:lnTo>
                    <a:pt x="14209" y="88711"/>
                  </a:lnTo>
                  <a:lnTo>
                    <a:pt x="14591" y="88965"/>
                  </a:lnTo>
                  <a:lnTo>
                    <a:pt x="14973" y="89198"/>
                  </a:lnTo>
                  <a:lnTo>
                    <a:pt x="15376" y="89411"/>
                  </a:lnTo>
                  <a:lnTo>
                    <a:pt x="15800" y="89623"/>
                  </a:lnTo>
                  <a:lnTo>
                    <a:pt x="16203" y="89813"/>
                  </a:lnTo>
                  <a:lnTo>
                    <a:pt x="16648" y="90004"/>
                  </a:lnTo>
                  <a:lnTo>
                    <a:pt x="17094" y="90153"/>
                  </a:lnTo>
                  <a:lnTo>
                    <a:pt x="17539" y="90301"/>
                  </a:lnTo>
                  <a:lnTo>
                    <a:pt x="17984" y="90428"/>
                  </a:lnTo>
                  <a:lnTo>
                    <a:pt x="18451" y="90535"/>
                  </a:lnTo>
                  <a:lnTo>
                    <a:pt x="18896" y="90641"/>
                  </a:lnTo>
                  <a:lnTo>
                    <a:pt x="19384" y="90704"/>
                  </a:lnTo>
                  <a:lnTo>
                    <a:pt x="19851" y="90747"/>
                  </a:lnTo>
                  <a:lnTo>
                    <a:pt x="20317" y="90768"/>
                  </a:lnTo>
                  <a:lnTo>
                    <a:pt x="21271" y="90768"/>
                  </a:lnTo>
                  <a:lnTo>
                    <a:pt x="21759" y="90725"/>
                  </a:lnTo>
                  <a:lnTo>
                    <a:pt x="22247" y="90641"/>
                  </a:lnTo>
                  <a:lnTo>
                    <a:pt x="22714" y="90556"/>
                  </a:lnTo>
                  <a:lnTo>
                    <a:pt x="23201" y="90428"/>
                  </a:lnTo>
                  <a:lnTo>
                    <a:pt x="23689" y="90280"/>
                  </a:lnTo>
                  <a:lnTo>
                    <a:pt x="24156" y="90110"/>
                  </a:lnTo>
                  <a:lnTo>
                    <a:pt x="24622" y="89920"/>
                  </a:lnTo>
                  <a:lnTo>
                    <a:pt x="25089" y="89686"/>
                  </a:lnTo>
                  <a:lnTo>
                    <a:pt x="25555" y="89411"/>
                  </a:lnTo>
                  <a:lnTo>
                    <a:pt x="26022" y="89114"/>
                  </a:lnTo>
                  <a:lnTo>
                    <a:pt x="26467" y="88796"/>
                  </a:lnTo>
                  <a:lnTo>
                    <a:pt x="26913" y="88435"/>
                  </a:lnTo>
                  <a:lnTo>
                    <a:pt x="27337" y="88053"/>
                  </a:lnTo>
                  <a:lnTo>
                    <a:pt x="28185" y="87290"/>
                  </a:lnTo>
                  <a:lnTo>
                    <a:pt x="28948" y="86632"/>
                  </a:lnTo>
                  <a:lnTo>
                    <a:pt x="29670" y="86060"/>
                  </a:lnTo>
                  <a:lnTo>
                    <a:pt x="30327" y="85593"/>
                  </a:lnTo>
                  <a:lnTo>
                    <a:pt x="30942" y="85190"/>
                  </a:lnTo>
                  <a:lnTo>
                    <a:pt x="31536" y="84872"/>
                  </a:lnTo>
                  <a:lnTo>
                    <a:pt x="32066" y="84639"/>
                  </a:lnTo>
                  <a:lnTo>
                    <a:pt x="32554" y="84448"/>
                  </a:lnTo>
                  <a:lnTo>
                    <a:pt x="33041" y="84321"/>
                  </a:lnTo>
                  <a:lnTo>
                    <a:pt x="33487" y="84236"/>
                  </a:lnTo>
                  <a:lnTo>
                    <a:pt x="33911" y="84215"/>
                  </a:lnTo>
                  <a:lnTo>
                    <a:pt x="34314" y="84215"/>
                  </a:lnTo>
                  <a:lnTo>
                    <a:pt x="34696" y="84257"/>
                  </a:lnTo>
                  <a:lnTo>
                    <a:pt x="35077" y="84321"/>
                  </a:lnTo>
                  <a:lnTo>
                    <a:pt x="35459" y="84406"/>
                  </a:lnTo>
                  <a:lnTo>
                    <a:pt x="35841" y="84490"/>
                  </a:lnTo>
                  <a:lnTo>
                    <a:pt x="36604" y="84702"/>
                  </a:lnTo>
                  <a:lnTo>
                    <a:pt x="37007" y="84809"/>
                  </a:lnTo>
                  <a:lnTo>
                    <a:pt x="37431" y="84893"/>
                  </a:lnTo>
                  <a:lnTo>
                    <a:pt x="37877" y="84957"/>
                  </a:lnTo>
                  <a:lnTo>
                    <a:pt x="38343" y="84999"/>
                  </a:lnTo>
                  <a:lnTo>
                    <a:pt x="38831" y="85021"/>
                  </a:lnTo>
                  <a:lnTo>
                    <a:pt x="39361" y="84999"/>
                  </a:lnTo>
                  <a:lnTo>
                    <a:pt x="39934" y="84936"/>
                  </a:lnTo>
                  <a:lnTo>
                    <a:pt x="40549" y="84809"/>
                  </a:lnTo>
                  <a:lnTo>
                    <a:pt x="41206" y="84639"/>
                  </a:lnTo>
                  <a:lnTo>
                    <a:pt x="41927" y="84406"/>
                  </a:lnTo>
                  <a:lnTo>
                    <a:pt x="42691" y="84109"/>
                  </a:lnTo>
                  <a:lnTo>
                    <a:pt x="43497" y="83727"/>
                  </a:lnTo>
                  <a:lnTo>
                    <a:pt x="44387" y="83260"/>
                  </a:lnTo>
                  <a:lnTo>
                    <a:pt x="45342" y="82709"/>
                  </a:lnTo>
                  <a:lnTo>
                    <a:pt x="45723" y="82476"/>
                  </a:lnTo>
                  <a:lnTo>
                    <a:pt x="46063" y="82242"/>
                  </a:lnTo>
                  <a:lnTo>
                    <a:pt x="46402" y="81967"/>
                  </a:lnTo>
                  <a:lnTo>
                    <a:pt x="46741" y="81670"/>
                  </a:lnTo>
                  <a:lnTo>
                    <a:pt x="47060" y="81373"/>
                  </a:lnTo>
                  <a:lnTo>
                    <a:pt x="47378" y="81034"/>
                  </a:lnTo>
                  <a:lnTo>
                    <a:pt x="47696" y="80694"/>
                  </a:lnTo>
                  <a:lnTo>
                    <a:pt x="47993" y="80334"/>
                  </a:lnTo>
                  <a:lnTo>
                    <a:pt x="48290" y="79973"/>
                  </a:lnTo>
                  <a:lnTo>
                    <a:pt x="48565" y="79570"/>
                  </a:lnTo>
                  <a:lnTo>
                    <a:pt x="49117" y="78764"/>
                  </a:lnTo>
                  <a:lnTo>
                    <a:pt x="49668" y="77916"/>
                  </a:lnTo>
                  <a:lnTo>
                    <a:pt x="50177" y="77004"/>
                  </a:lnTo>
                  <a:lnTo>
                    <a:pt x="50686" y="76071"/>
                  </a:lnTo>
                  <a:lnTo>
                    <a:pt x="51174" y="75117"/>
                  </a:lnTo>
                  <a:lnTo>
                    <a:pt x="52149" y="73166"/>
                  </a:lnTo>
                  <a:lnTo>
                    <a:pt x="53104" y="71172"/>
                  </a:lnTo>
                  <a:lnTo>
                    <a:pt x="53613" y="70175"/>
                  </a:lnTo>
                  <a:lnTo>
                    <a:pt x="54122" y="69200"/>
                  </a:lnTo>
                  <a:lnTo>
                    <a:pt x="54652" y="68246"/>
                  </a:lnTo>
                  <a:lnTo>
                    <a:pt x="55203" y="67334"/>
                  </a:lnTo>
                  <a:lnTo>
                    <a:pt x="55755" y="66443"/>
                  </a:lnTo>
                  <a:lnTo>
                    <a:pt x="56348" y="65573"/>
                  </a:lnTo>
                  <a:lnTo>
                    <a:pt x="56666" y="65171"/>
                  </a:lnTo>
                  <a:lnTo>
                    <a:pt x="56985" y="64768"/>
                  </a:lnTo>
                  <a:lnTo>
                    <a:pt x="57303" y="64386"/>
                  </a:lnTo>
                  <a:lnTo>
                    <a:pt x="57642" y="64025"/>
                  </a:lnTo>
                  <a:lnTo>
                    <a:pt x="57981" y="63665"/>
                  </a:lnTo>
                  <a:lnTo>
                    <a:pt x="58342" y="63325"/>
                  </a:lnTo>
                  <a:lnTo>
                    <a:pt x="58702" y="63007"/>
                  </a:lnTo>
                  <a:lnTo>
                    <a:pt x="59084" y="62710"/>
                  </a:lnTo>
                  <a:lnTo>
                    <a:pt x="59466" y="62414"/>
                  </a:lnTo>
                  <a:lnTo>
                    <a:pt x="59869" y="62159"/>
                  </a:lnTo>
                  <a:lnTo>
                    <a:pt x="60293" y="61905"/>
                  </a:lnTo>
                  <a:lnTo>
                    <a:pt x="60717" y="61692"/>
                  </a:lnTo>
                  <a:lnTo>
                    <a:pt x="61141" y="61480"/>
                  </a:lnTo>
                  <a:lnTo>
                    <a:pt x="61587" y="61290"/>
                  </a:lnTo>
                  <a:lnTo>
                    <a:pt x="62053" y="61141"/>
                  </a:lnTo>
                  <a:lnTo>
                    <a:pt x="62541" y="61014"/>
                  </a:lnTo>
                  <a:lnTo>
                    <a:pt x="63029" y="60908"/>
                  </a:lnTo>
                  <a:lnTo>
                    <a:pt x="63538" y="60823"/>
                  </a:lnTo>
                  <a:lnTo>
                    <a:pt x="64068" y="60759"/>
                  </a:lnTo>
                  <a:lnTo>
                    <a:pt x="64619" y="60738"/>
                  </a:lnTo>
                  <a:lnTo>
                    <a:pt x="65171" y="60738"/>
                  </a:lnTo>
                  <a:lnTo>
                    <a:pt x="65743" y="60759"/>
                  </a:lnTo>
                  <a:lnTo>
                    <a:pt x="66358" y="60823"/>
                  </a:lnTo>
                  <a:lnTo>
                    <a:pt x="66952" y="60908"/>
                  </a:lnTo>
                  <a:lnTo>
                    <a:pt x="67355" y="60314"/>
                  </a:lnTo>
                  <a:lnTo>
                    <a:pt x="67715" y="59720"/>
                  </a:lnTo>
                  <a:lnTo>
                    <a:pt x="68076" y="59126"/>
                  </a:lnTo>
                  <a:lnTo>
                    <a:pt x="68394" y="58533"/>
                  </a:lnTo>
                  <a:lnTo>
                    <a:pt x="68712" y="57939"/>
                  </a:lnTo>
                  <a:lnTo>
                    <a:pt x="69009" y="57345"/>
                  </a:lnTo>
                  <a:lnTo>
                    <a:pt x="69285" y="56751"/>
                  </a:lnTo>
                  <a:lnTo>
                    <a:pt x="69539" y="56179"/>
                  </a:lnTo>
                  <a:lnTo>
                    <a:pt x="70006" y="55033"/>
                  </a:lnTo>
                  <a:lnTo>
                    <a:pt x="70409" y="53931"/>
                  </a:lnTo>
                  <a:lnTo>
                    <a:pt x="70748" y="52891"/>
                  </a:lnTo>
                  <a:lnTo>
                    <a:pt x="71045" y="51895"/>
                  </a:lnTo>
                  <a:lnTo>
                    <a:pt x="71278" y="50983"/>
                  </a:lnTo>
                  <a:lnTo>
                    <a:pt x="71469" y="50177"/>
                  </a:lnTo>
                  <a:lnTo>
                    <a:pt x="71618" y="49435"/>
                  </a:lnTo>
                  <a:lnTo>
                    <a:pt x="71745" y="48820"/>
                  </a:lnTo>
                  <a:lnTo>
                    <a:pt x="71872" y="47929"/>
                  </a:lnTo>
                  <a:lnTo>
                    <a:pt x="71915" y="47632"/>
                  </a:lnTo>
                  <a:lnTo>
                    <a:pt x="71808" y="47229"/>
                  </a:lnTo>
                  <a:lnTo>
                    <a:pt x="71490" y="46063"/>
                  </a:lnTo>
                  <a:lnTo>
                    <a:pt x="71257" y="45236"/>
                  </a:lnTo>
                  <a:lnTo>
                    <a:pt x="70939" y="44239"/>
                  </a:lnTo>
                  <a:lnTo>
                    <a:pt x="70578" y="43115"/>
                  </a:lnTo>
                  <a:lnTo>
                    <a:pt x="70133" y="41842"/>
                  </a:lnTo>
                  <a:lnTo>
                    <a:pt x="69624" y="40464"/>
                  </a:lnTo>
                  <a:lnTo>
                    <a:pt x="69052" y="38979"/>
                  </a:lnTo>
                  <a:lnTo>
                    <a:pt x="68394" y="37389"/>
                  </a:lnTo>
                  <a:lnTo>
                    <a:pt x="67673" y="35713"/>
                  </a:lnTo>
                  <a:lnTo>
                    <a:pt x="66867" y="33974"/>
                  </a:lnTo>
                  <a:lnTo>
                    <a:pt x="65976" y="32172"/>
                  </a:lnTo>
                  <a:lnTo>
                    <a:pt x="65510" y="31239"/>
                  </a:lnTo>
                  <a:lnTo>
                    <a:pt x="65001" y="30306"/>
                  </a:lnTo>
                  <a:lnTo>
                    <a:pt x="64492" y="29372"/>
                  </a:lnTo>
                  <a:lnTo>
                    <a:pt x="63941" y="28418"/>
                  </a:lnTo>
                  <a:lnTo>
                    <a:pt x="63389" y="27443"/>
                  </a:lnTo>
                  <a:lnTo>
                    <a:pt x="62795" y="26488"/>
                  </a:lnTo>
                  <a:lnTo>
                    <a:pt x="62202" y="25513"/>
                  </a:lnTo>
                  <a:lnTo>
                    <a:pt x="61565" y="24537"/>
                  </a:lnTo>
                  <a:lnTo>
                    <a:pt x="60908" y="23562"/>
                  </a:lnTo>
                  <a:lnTo>
                    <a:pt x="60229" y="22586"/>
                  </a:lnTo>
                  <a:lnTo>
                    <a:pt x="59529" y="21611"/>
                  </a:lnTo>
                  <a:lnTo>
                    <a:pt x="58808" y="20635"/>
                  </a:lnTo>
                  <a:lnTo>
                    <a:pt x="58045" y="19681"/>
                  </a:lnTo>
                  <a:lnTo>
                    <a:pt x="57281" y="18726"/>
                  </a:lnTo>
                  <a:lnTo>
                    <a:pt x="56476" y="17772"/>
                  </a:lnTo>
                  <a:lnTo>
                    <a:pt x="55649" y="16818"/>
                  </a:lnTo>
                  <a:lnTo>
                    <a:pt x="54779" y="15885"/>
                  </a:lnTo>
                  <a:lnTo>
                    <a:pt x="53910" y="14951"/>
                  </a:lnTo>
                  <a:lnTo>
                    <a:pt x="52998" y="14061"/>
                  </a:lnTo>
                  <a:lnTo>
                    <a:pt x="52064" y="13149"/>
                  </a:lnTo>
                  <a:lnTo>
                    <a:pt x="51110" y="12279"/>
                  </a:lnTo>
                  <a:lnTo>
                    <a:pt x="50113" y="11410"/>
                  </a:lnTo>
                  <a:lnTo>
                    <a:pt x="49095" y="10562"/>
                  </a:lnTo>
                  <a:lnTo>
                    <a:pt x="48056" y="9734"/>
                  </a:lnTo>
                  <a:lnTo>
                    <a:pt x="46975" y="8929"/>
                  </a:lnTo>
                  <a:lnTo>
                    <a:pt x="45872" y="8165"/>
                  </a:lnTo>
                  <a:lnTo>
                    <a:pt x="44748" y="7402"/>
                  </a:lnTo>
                  <a:lnTo>
                    <a:pt x="43582" y="6681"/>
                  </a:lnTo>
                  <a:lnTo>
                    <a:pt x="42394" y="5981"/>
                  </a:lnTo>
                  <a:lnTo>
                    <a:pt x="41164" y="5302"/>
                  </a:lnTo>
                  <a:lnTo>
                    <a:pt x="39913" y="4645"/>
                  </a:lnTo>
                  <a:lnTo>
                    <a:pt x="38640" y="4030"/>
                  </a:lnTo>
                  <a:lnTo>
                    <a:pt x="37325" y="3457"/>
                  </a:lnTo>
                  <a:lnTo>
                    <a:pt x="35989" y="2906"/>
                  </a:lnTo>
                  <a:lnTo>
                    <a:pt x="34611" y="2397"/>
                  </a:lnTo>
                  <a:lnTo>
                    <a:pt x="33190" y="1930"/>
                  </a:lnTo>
                  <a:lnTo>
                    <a:pt x="31811" y="1506"/>
                  </a:lnTo>
                  <a:lnTo>
                    <a:pt x="30475" y="1145"/>
                  </a:lnTo>
                  <a:lnTo>
                    <a:pt x="29203" y="827"/>
                  </a:lnTo>
                  <a:lnTo>
                    <a:pt x="27994" y="552"/>
                  </a:lnTo>
                  <a:lnTo>
                    <a:pt x="26849" y="361"/>
                  </a:lnTo>
                  <a:lnTo>
                    <a:pt x="25767" y="191"/>
                  </a:lnTo>
                  <a:lnTo>
                    <a:pt x="24728" y="85"/>
                  </a:lnTo>
                  <a:lnTo>
                    <a:pt x="23731" y="21"/>
                  </a:lnTo>
                  <a:lnTo>
                    <a:pt x="2282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buNone/>
                <a:defRPr/>
              </a:pPr>
              <a:endParaRPr kern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5" name="Google Shape;2243;p31">
              <a:extLst>
                <a:ext uri="{FF2B5EF4-FFF2-40B4-BE49-F238E27FC236}">
                  <a16:creationId xmlns="" xmlns:a16="http://schemas.microsoft.com/office/drawing/2014/main" id="{90AD4B8D-D14A-B5CE-7010-395DBACE25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043140" y="2737540"/>
              <a:ext cx="125639" cy="226829"/>
            </a:xfrm>
            <a:custGeom>
              <a:avLst/>
              <a:gdLst>
                <a:gd name="T0" fmla="*/ 16902 w 31176"/>
                <a:gd name="T1" fmla="*/ 425 h 56285"/>
                <a:gd name="T2" fmla="*/ 16500 w 31176"/>
                <a:gd name="T3" fmla="*/ 1485 h 56285"/>
                <a:gd name="T4" fmla="*/ 16860 w 31176"/>
                <a:gd name="T5" fmla="*/ 2503 h 56285"/>
                <a:gd name="T6" fmla="*/ 17814 w 31176"/>
                <a:gd name="T7" fmla="*/ 2863 h 56285"/>
                <a:gd name="T8" fmla="*/ 18514 w 31176"/>
                <a:gd name="T9" fmla="*/ 2503 h 56285"/>
                <a:gd name="T10" fmla="*/ 18726 w 31176"/>
                <a:gd name="T11" fmla="*/ 1718 h 56285"/>
                <a:gd name="T12" fmla="*/ 18896 w 31176"/>
                <a:gd name="T13" fmla="*/ 1230 h 56285"/>
                <a:gd name="T14" fmla="*/ 19490 w 31176"/>
                <a:gd name="T15" fmla="*/ 1697 h 56285"/>
                <a:gd name="T16" fmla="*/ 20338 w 31176"/>
                <a:gd name="T17" fmla="*/ 3394 h 56285"/>
                <a:gd name="T18" fmla="*/ 20911 w 31176"/>
                <a:gd name="T19" fmla="*/ 7699 h 56285"/>
                <a:gd name="T20" fmla="*/ 20084 w 31176"/>
                <a:gd name="T21" fmla="*/ 10201 h 56285"/>
                <a:gd name="T22" fmla="*/ 19002 w 31176"/>
                <a:gd name="T23" fmla="*/ 11156 h 56285"/>
                <a:gd name="T24" fmla="*/ 18239 w 31176"/>
                <a:gd name="T25" fmla="*/ 12831 h 56285"/>
                <a:gd name="T26" fmla="*/ 18451 w 31176"/>
                <a:gd name="T27" fmla="*/ 14612 h 56285"/>
                <a:gd name="T28" fmla="*/ 18832 w 31176"/>
                <a:gd name="T29" fmla="*/ 16266 h 56285"/>
                <a:gd name="T30" fmla="*/ 17051 w 31176"/>
                <a:gd name="T31" fmla="*/ 17581 h 56285"/>
                <a:gd name="T32" fmla="*/ 15736 w 31176"/>
                <a:gd name="T33" fmla="*/ 19172 h 56285"/>
                <a:gd name="T34" fmla="*/ 14761 w 31176"/>
                <a:gd name="T35" fmla="*/ 20996 h 56285"/>
                <a:gd name="T36" fmla="*/ 13509 w 31176"/>
                <a:gd name="T37" fmla="*/ 25089 h 56285"/>
                <a:gd name="T38" fmla="*/ 11177 w 31176"/>
                <a:gd name="T39" fmla="*/ 28673 h 56285"/>
                <a:gd name="T40" fmla="*/ 8950 w 31176"/>
                <a:gd name="T41" fmla="*/ 30772 h 56285"/>
                <a:gd name="T42" fmla="*/ 7359 w 31176"/>
                <a:gd name="T43" fmla="*/ 33572 h 56285"/>
                <a:gd name="T44" fmla="*/ 4793 w 31176"/>
                <a:gd name="T45" fmla="*/ 40294 h 56285"/>
                <a:gd name="T46" fmla="*/ 1082 w 31176"/>
                <a:gd name="T47" fmla="*/ 51449 h 56285"/>
                <a:gd name="T48" fmla="*/ 0 w 31176"/>
                <a:gd name="T49" fmla="*/ 55733 h 56285"/>
                <a:gd name="T50" fmla="*/ 276 w 31176"/>
                <a:gd name="T51" fmla="*/ 56285 h 56285"/>
                <a:gd name="T52" fmla="*/ 955 w 31176"/>
                <a:gd name="T53" fmla="*/ 56009 h 56285"/>
                <a:gd name="T54" fmla="*/ 8632 w 31176"/>
                <a:gd name="T55" fmla="*/ 48480 h 56285"/>
                <a:gd name="T56" fmla="*/ 16139 w 31176"/>
                <a:gd name="T57" fmla="*/ 40316 h 56285"/>
                <a:gd name="T58" fmla="*/ 18217 w 31176"/>
                <a:gd name="T59" fmla="*/ 37304 h 56285"/>
                <a:gd name="T60" fmla="*/ 19257 w 31176"/>
                <a:gd name="T61" fmla="*/ 34144 h 56285"/>
                <a:gd name="T62" fmla="*/ 19108 w 31176"/>
                <a:gd name="T63" fmla="*/ 30603 h 56285"/>
                <a:gd name="T64" fmla="*/ 21886 w 31176"/>
                <a:gd name="T65" fmla="*/ 26679 h 56285"/>
                <a:gd name="T66" fmla="*/ 23031 w 31176"/>
                <a:gd name="T67" fmla="*/ 24283 h 56285"/>
                <a:gd name="T68" fmla="*/ 23519 w 31176"/>
                <a:gd name="T69" fmla="*/ 22183 h 56285"/>
                <a:gd name="T70" fmla="*/ 23456 w 31176"/>
                <a:gd name="T71" fmla="*/ 19999 h 56285"/>
                <a:gd name="T72" fmla="*/ 22713 w 31176"/>
                <a:gd name="T73" fmla="*/ 17666 h 56285"/>
                <a:gd name="T74" fmla="*/ 23859 w 31176"/>
                <a:gd name="T75" fmla="*/ 16394 h 56285"/>
                <a:gd name="T76" fmla="*/ 24919 w 31176"/>
                <a:gd name="T77" fmla="*/ 14994 h 56285"/>
                <a:gd name="T78" fmla="*/ 25216 w 31176"/>
                <a:gd name="T79" fmla="*/ 13107 h 56285"/>
                <a:gd name="T80" fmla="*/ 24643 w 31176"/>
                <a:gd name="T81" fmla="*/ 11452 h 56285"/>
                <a:gd name="T82" fmla="*/ 23413 w 31176"/>
                <a:gd name="T83" fmla="*/ 10265 h 56285"/>
                <a:gd name="T84" fmla="*/ 24601 w 31176"/>
                <a:gd name="T85" fmla="*/ 7614 h 56285"/>
                <a:gd name="T86" fmla="*/ 26997 w 31176"/>
                <a:gd name="T87" fmla="*/ 4263 h 56285"/>
                <a:gd name="T88" fmla="*/ 28206 w 31176"/>
                <a:gd name="T89" fmla="*/ 3203 h 56285"/>
                <a:gd name="T90" fmla="*/ 28736 w 31176"/>
                <a:gd name="T91" fmla="*/ 3627 h 56285"/>
                <a:gd name="T92" fmla="*/ 29224 w 31176"/>
                <a:gd name="T93" fmla="*/ 4242 h 56285"/>
                <a:gd name="T94" fmla="*/ 30009 w 31176"/>
                <a:gd name="T95" fmla="*/ 4390 h 56285"/>
                <a:gd name="T96" fmla="*/ 30942 w 31176"/>
                <a:gd name="T97" fmla="*/ 3818 h 56285"/>
                <a:gd name="T98" fmla="*/ 31154 w 31176"/>
                <a:gd name="T99" fmla="*/ 2800 h 56285"/>
                <a:gd name="T100" fmla="*/ 30602 w 31176"/>
                <a:gd name="T101" fmla="*/ 1845 h 56285"/>
                <a:gd name="T102" fmla="*/ 29288 w 31176"/>
                <a:gd name="T103" fmla="*/ 1443 h 56285"/>
                <a:gd name="T104" fmla="*/ 27803 w 31176"/>
                <a:gd name="T105" fmla="*/ 1867 h 56285"/>
                <a:gd name="T106" fmla="*/ 26594 w 31176"/>
                <a:gd name="T107" fmla="*/ 2927 h 56285"/>
                <a:gd name="T108" fmla="*/ 24325 w 31176"/>
                <a:gd name="T109" fmla="*/ 6087 h 56285"/>
                <a:gd name="T110" fmla="*/ 22310 w 31176"/>
                <a:gd name="T111" fmla="*/ 9883 h 56285"/>
                <a:gd name="T112" fmla="*/ 21865 w 31176"/>
                <a:gd name="T113" fmla="*/ 6850 h 56285"/>
                <a:gd name="T114" fmla="*/ 21568 w 31176"/>
                <a:gd name="T115" fmla="*/ 3542 h 56285"/>
                <a:gd name="T116" fmla="*/ 20932 w 31176"/>
                <a:gd name="T117" fmla="*/ 1761 h 56285"/>
                <a:gd name="T118" fmla="*/ 19829 w 31176"/>
                <a:gd name="T119" fmla="*/ 488 h 56285"/>
                <a:gd name="T120" fmla="*/ 18133 w 31176"/>
                <a:gd name="T121" fmla="*/ 0 h 56285"/>
                <a:gd name="T122" fmla="*/ 0 w 31176"/>
                <a:gd name="T123" fmla="*/ 0 h 56285"/>
                <a:gd name="T124" fmla="*/ 31176 w 31176"/>
                <a:gd name="T125" fmla="*/ 56285 h 56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T122" t="T123" r="T124" b="T125"/>
              <a:pathLst>
                <a:path w="31176" h="56285" extrusionOk="0">
                  <a:moveTo>
                    <a:pt x="17730" y="0"/>
                  </a:moveTo>
                  <a:lnTo>
                    <a:pt x="17475" y="43"/>
                  </a:lnTo>
                  <a:lnTo>
                    <a:pt x="17263" y="149"/>
                  </a:lnTo>
                  <a:lnTo>
                    <a:pt x="17051" y="255"/>
                  </a:lnTo>
                  <a:lnTo>
                    <a:pt x="16902" y="425"/>
                  </a:lnTo>
                  <a:lnTo>
                    <a:pt x="16754" y="594"/>
                  </a:lnTo>
                  <a:lnTo>
                    <a:pt x="16648" y="806"/>
                  </a:lnTo>
                  <a:lnTo>
                    <a:pt x="16563" y="1018"/>
                  </a:lnTo>
                  <a:lnTo>
                    <a:pt x="16521" y="1252"/>
                  </a:lnTo>
                  <a:lnTo>
                    <a:pt x="16500" y="1485"/>
                  </a:lnTo>
                  <a:lnTo>
                    <a:pt x="16500" y="1718"/>
                  </a:lnTo>
                  <a:lnTo>
                    <a:pt x="16542" y="1930"/>
                  </a:lnTo>
                  <a:lnTo>
                    <a:pt x="16606" y="2142"/>
                  </a:lnTo>
                  <a:lnTo>
                    <a:pt x="16712" y="2333"/>
                  </a:lnTo>
                  <a:lnTo>
                    <a:pt x="16860" y="2503"/>
                  </a:lnTo>
                  <a:lnTo>
                    <a:pt x="17030" y="2651"/>
                  </a:lnTo>
                  <a:lnTo>
                    <a:pt x="17221" y="2757"/>
                  </a:lnTo>
                  <a:lnTo>
                    <a:pt x="17433" y="2821"/>
                  </a:lnTo>
                  <a:lnTo>
                    <a:pt x="17624" y="2863"/>
                  </a:lnTo>
                  <a:lnTo>
                    <a:pt x="17814" y="2863"/>
                  </a:lnTo>
                  <a:lnTo>
                    <a:pt x="17984" y="2842"/>
                  </a:lnTo>
                  <a:lnTo>
                    <a:pt x="18154" y="2779"/>
                  </a:lnTo>
                  <a:lnTo>
                    <a:pt x="18302" y="2715"/>
                  </a:lnTo>
                  <a:lnTo>
                    <a:pt x="18408" y="2630"/>
                  </a:lnTo>
                  <a:lnTo>
                    <a:pt x="18514" y="2503"/>
                  </a:lnTo>
                  <a:lnTo>
                    <a:pt x="18599" y="2376"/>
                  </a:lnTo>
                  <a:lnTo>
                    <a:pt x="18663" y="2227"/>
                  </a:lnTo>
                  <a:lnTo>
                    <a:pt x="18726" y="2079"/>
                  </a:lnTo>
                  <a:lnTo>
                    <a:pt x="18748" y="1909"/>
                  </a:lnTo>
                  <a:lnTo>
                    <a:pt x="18726" y="1718"/>
                  </a:lnTo>
                  <a:lnTo>
                    <a:pt x="18705" y="1549"/>
                  </a:lnTo>
                  <a:lnTo>
                    <a:pt x="18642" y="1358"/>
                  </a:lnTo>
                  <a:lnTo>
                    <a:pt x="18578" y="1167"/>
                  </a:lnTo>
                  <a:lnTo>
                    <a:pt x="18748" y="1188"/>
                  </a:lnTo>
                  <a:lnTo>
                    <a:pt x="18896" y="1230"/>
                  </a:lnTo>
                  <a:lnTo>
                    <a:pt x="19023" y="1294"/>
                  </a:lnTo>
                  <a:lnTo>
                    <a:pt x="19150" y="1358"/>
                  </a:lnTo>
                  <a:lnTo>
                    <a:pt x="19278" y="1464"/>
                  </a:lnTo>
                  <a:lnTo>
                    <a:pt x="19384" y="1570"/>
                  </a:lnTo>
                  <a:lnTo>
                    <a:pt x="19490" y="1697"/>
                  </a:lnTo>
                  <a:lnTo>
                    <a:pt x="19617" y="1845"/>
                  </a:lnTo>
                  <a:lnTo>
                    <a:pt x="19829" y="2185"/>
                  </a:lnTo>
                  <a:lnTo>
                    <a:pt x="20041" y="2545"/>
                  </a:lnTo>
                  <a:lnTo>
                    <a:pt x="20211" y="2948"/>
                  </a:lnTo>
                  <a:lnTo>
                    <a:pt x="20338" y="3394"/>
                  </a:lnTo>
                  <a:lnTo>
                    <a:pt x="20465" y="3881"/>
                  </a:lnTo>
                  <a:lnTo>
                    <a:pt x="20571" y="4433"/>
                  </a:lnTo>
                  <a:lnTo>
                    <a:pt x="20720" y="5514"/>
                  </a:lnTo>
                  <a:lnTo>
                    <a:pt x="20847" y="6617"/>
                  </a:lnTo>
                  <a:lnTo>
                    <a:pt x="20911" y="7699"/>
                  </a:lnTo>
                  <a:lnTo>
                    <a:pt x="20953" y="8801"/>
                  </a:lnTo>
                  <a:lnTo>
                    <a:pt x="20996" y="9904"/>
                  </a:lnTo>
                  <a:lnTo>
                    <a:pt x="20614" y="10032"/>
                  </a:lnTo>
                  <a:lnTo>
                    <a:pt x="20253" y="10138"/>
                  </a:lnTo>
                  <a:lnTo>
                    <a:pt x="20084" y="10201"/>
                  </a:lnTo>
                  <a:lnTo>
                    <a:pt x="19914" y="10286"/>
                  </a:lnTo>
                  <a:lnTo>
                    <a:pt x="19744" y="10392"/>
                  </a:lnTo>
                  <a:lnTo>
                    <a:pt x="19575" y="10540"/>
                  </a:lnTo>
                  <a:lnTo>
                    <a:pt x="19278" y="10837"/>
                  </a:lnTo>
                  <a:lnTo>
                    <a:pt x="19002" y="11156"/>
                  </a:lnTo>
                  <a:lnTo>
                    <a:pt x="18769" y="11474"/>
                  </a:lnTo>
                  <a:lnTo>
                    <a:pt x="18578" y="11792"/>
                  </a:lnTo>
                  <a:lnTo>
                    <a:pt x="18429" y="12131"/>
                  </a:lnTo>
                  <a:lnTo>
                    <a:pt x="18323" y="12470"/>
                  </a:lnTo>
                  <a:lnTo>
                    <a:pt x="18239" y="12831"/>
                  </a:lnTo>
                  <a:lnTo>
                    <a:pt x="18217" y="13170"/>
                  </a:lnTo>
                  <a:lnTo>
                    <a:pt x="18217" y="13531"/>
                  </a:lnTo>
                  <a:lnTo>
                    <a:pt x="18260" y="13891"/>
                  </a:lnTo>
                  <a:lnTo>
                    <a:pt x="18345" y="14252"/>
                  </a:lnTo>
                  <a:lnTo>
                    <a:pt x="18451" y="14612"/>
                  </a:lnTo>
                  <a:lnTo>
                    <a:pt x="18599" y="14973"/>
                  </a:lnTo>
                  <a:lnTo>
                    <a:pt x="18790" y="15333"/>
                  </a:lnTo>
                  <a:lnTo>
                    <a:pt x="19002" y="15694"/>
                  </a:lnTo>
                  <a:lnTo>
                    <a:pt x="19257" y="16054"/>
                  </a:lnTo>
                  <a:lnTo>
                    <a:pt x="18832" y="16266"/>
                  </a:lnTo>
                  <a:lnTo>
                    <a:pt x="18451" y="16500"/>
                  </a:lnTo>
                  <a:lnTo>
                    <a:pt x="18069" y="16754"/>
                  </a:lnTo>
                  <a:lnTo>
                    <a:pt x="17708" y="17009"/>
                  </a:lnTo>
                  <a:lnTo>
                    <a:pt x="17369" y="17284"/>
                  </a:lnTo>
                  <a:lnTo>
                    <a:pt x="17051" y="17581"/>
                  </a:lnTo>
                  <a:lnTo>
                    <a:pt x="16754" y="17878"/>
                  </a:lnTo>
                  <a:lnTo>
                    <a:pt x="16478" y="18175"/>
                  </a:lnTo>
                  <a:lnTo>
                    <a:pt x="16203" y="18493"/>
                  </a:lnTo>
                  <a:lnTo>
                    <a:pt x="15969" y="18833"/>
                  </a:lnTo>
                  <a:lnTo>
                    <a:pt x="15736" y="19172"/>
                  </a:lnTo>
                  <a:lnTo>
                    <a:pt x="15503" y="19511"/>
                  </a:lnTo>
                  <a:lnTo>
                    <a:pt x="15291" y="19872"/>
                  </a:lnTo>
                  <a:lnTo>
                    <a:pt x="15100" y="20232"/>
                  </a:lnTo>
                  <a:lnTo>
                    <a:pt x="14930" y="20614"/>
                  </a:lnTo>
                  <a:lnTo>
                    <a:pt x="14761" y="20996"/>
                  </a:lnTo>
                  <a:lnTo>
                    <a:pt x="14442" y="21780"/>
                  </a:lnTo>
                  <a:lnTo>
                    <a:pt x="14167" y="22565"/>
                  </a:lnTo>
                  <a:lnTo>
                    <a:pt x="13933" y="23392"/>
                  </a:lnTo>
                  <a:lnTo>
                    <a:pt x="13700" y="24240"/>
                  </a:lnTo>
                  <a:lnTo>
                    <a:pt x="13509" y="25089"/>
                  </a:lnTo>
                  <a:lnTo>
                    <a:pt x="13318" y="25937"/>
                  </a:lnTo>
                  <a:lnTo>
                    <a:pt x="12979" y="27655"/>
                  </a:lnTo>
                  <a:lnTo>
                    <a:pt x="12322" y="27973"/>
                  </a:lnTo>
                  <a:lnTo>
                    <a:pt x="11728" y="28312"/>
                  </a:lnTo>
                  <a:lnTo>
                    <a:pt x="11177" y="28673"/>
                  </a:lnTo>
                  <a:lnTo>
                    <a:pt x="10646" y="29055"/>
                  </a:lnTo>
                  <a:lnTo>
                    <a:pt x="10180" y="29436"/>
                  </a:lnTo>
                  <a:lnTo>
                    <a:pt x="9734" y="29860"/>
                  </a:lnTo>
                  <a:lnTo>
                    <a:pt x="9331" y="30306"/>
                  </a:lnTo>
                  <a:lnTo>
                    <a:pt x="8950" y="30772"/>
                  </a:lnTo>
                  <a:lnTo>
                    <a:pt x="8589" y="31281"/>
                  </a:lnTo>
                  <a:lnTo>
                    <a:pt x="8271" y="31811"/>
                  </a:lnTo>
                  <a:lnTo>
                    <a:pt x="7953" y="32363"/>
                  </a:lnTo>
                  <a:lnTo>
                    <a:pt x="7635" y="32957"/>
                  </a:lnTo>
                  <a:lnTo>
                    <a:pt x="7359" y="33572"/>
                  </a:lnTo>
                  <a:lnTo>
                    <a:pt x="7062" y="34229"/>
                  </a:lnTo>
                  <a:lnTo>
                    <a:pt x="6787" y="34929"/>
                  </a:lnTo>
                  <a:lnTo>
                    <a:pt x="6511" y="35650"/>
                  </a:lnTo>
                  <a:lnTo>
                    <a:pt x="5663" y="37919"/>
                  </a:lnTo>
                  <a:lnTo>
                    <a:pt x="4793" y="40294"/>
                  </a:lnTo>
                  <a:lnTo>
                    <a:pt x="3924" y="42712"/>
                  </a:lnTo>
                  <a:lnTo>
                    <a:pt x="3075" y="45193"/>
                  </a:lnTo>
                  <a:lnTo>
                    <a:pt x="2248" y="47696"/>
                  </a:lnTo>
                  <a:lnTo>
                    <a:pt x="1464" y="50198"/>
                  </a:lnTo>
                  <a:lnTo>
                    <a:pt x="1082" y="51449"/>
                  </a:lnTo>
                  <a:lnTo>
                    <a:pt x="721" y="52680"/>
                  </a:lnTo>
                  <a:lnTo>
                    <a:pt x="382" y="53910"/>
                  </a:lnTo>
                  <a:lnTo>
                    <a:pt x="64" y="55140"/>
                  </a:lnTo>
                  <a:lnTo>
                    <a:pt x="0" y="55415"/>
                  </a:lnTo>
                  <a:lnTo>
                    <a:pt x="0" y="55733"/>
                  </a:lnTo>
                  <a:lnTo>
                    <a:pt x="0" y="55882"/>
                  </a:lnTo>
                  <a:lnTo>
                    <a:pt x="21" y="56030"/>
                  </a:lnTo>
                  <a:lnTo>
                    <a:pt x="85" y="56158"/>
                  </a:lnTo>
                  <a:lnTo>
                    <a:pt x="149" y="56285"/>
                  </a:lnTo>
                  <a:lnTo>
                    <a:pt x="276" y="56285"/>
                  </a:lnTo>
                  <a:lnTo>
                    <a:pt x="424" y="56264"/>
                  </a:lnTo>
                  <a:lnTo>
                    <a:pt x="573" y="56221"/>
                  </a:lnTo>
                  <a:lnTo>
                    <a:pt x="700" y="56158"/>
                  </a:lnTo>
                  <a:lnTo>
                    <a:pt x="827" y="56094"/>
                  </a:lnTo>
                  <a:lnTo>
                    <a:pt x="955" y="56009"/>
                  </a:lnTo>
                  <a:lnTo>
                    <a:pt x="1188" y="55839"/>
                  </a:lnTo>
                  <a:lnTo>
                    <a:pt x="3033" y="54058"/>
                  </a:lnTo>
                  <a:lnTo>
                    <a:pt x="4899" y="52234"/>
                  </a:lnTo>
                  <a:lnTo>
                    <a:pt x="6765" y="50368"/>
                  </a:lnTo>
                  <a:lnTo>
                    <a:pt x="8632" y="48480"/>
                  </a:lnTo>
                  <a:lnTo>
                    <a:pt x="10455" y="46572"/>
                  </a:lnTo>
                  <a:lnTo>
                    <a:pt x="12237" y="44663"/>
                  </a:lnTo>
                  <a:lnTo>
                    <a:pt x="13976" y="42776"/>
                  </a:lnTo>
                  <a:lnTo>
                    <a:pt x="15609" y="40931"/>
                  </a:lnTo>
                  <a:lnTo>
                    <a:pt x="16139" y="40316"/>
                  </a:lnTo>
                  <a:lnTo>
                    <a:pt x="16627" y="39722"/>
                  </a:lnTo>
                  <a:lnTo>
                    <a:pt x="17072" y="39107"/>
                  </a:lnTo>
                  <a:lnTo>
                    <a:pt x="17496" y="38513"/>
                  </a:lnTo>
                  <a:lnTo>
                    <a:pt x="17878" y="37898"/>
                  </a:lnTo>
                  <a:lnTo>
                    <a:pt x="18217" y="37304"/>
                  </a:lnTo>
                  <a:lnTo>
                    <a:pt x="18514" y="36689"/>
                  </a:lnTo>
                  <a:lnTo>
                    <a:pt x="18748" y="36053"/>
                  </a:lnTo>
                  <a:lnTo>
                    <a:pt x="18960" y="35438"/>
                  </a:lnTo>
                  <a:lnTo>
                    <a:pt x="19129" y="34802"/>
                  </a:lnTo>
                  <a:lnTo>
                    <a:pt x="19257" y="34144"/>
                  </a:lnTo>
                  <a:lnTo>
                    <a:pt x="19320" y="33466"/>
                  </a:lnTo>
                  <a:lnTo>
                    <a:pt x="19341" y="32787"/>
                  </a:lnTo>
                  <a:lnTo>
                    <a:pt x="19320" y="32087"/>
                  </a:lnTo>
                  <a:lnTo>
                    <a:pt x="19257" y="31345"/>
                  </a:lnTo>
                  <a:lnTo>
                    <a:pt x="19108" y="30603"/>
                  </a:lnTo>
                  <a:lnTo>
                    <a:pt x="19723" y="29818"/>
                  </a:lnTo>
                  <a:lnTo>
                    <a:pt x="20317" y="29033"/>
                  </a:lnTo>
                  <a:lnTo>
                    <a:pt x="20868" y="28270"/>
                  </a:lnTo>
                  <a:lnTo>
                    <a:pt x="21398" y="27485"/>
                  </a:lnTo>
                  <a:lnTo>
                    <a:pt x="21886" y="26679"/>
                  </a:lnTo>
                  <a:lnTo>
                    <a:pt x="22332" y="25895"/>
                  </a:lnTo>
                  <a:lnTo>
                    <a:pt x="22522" y="25492"/>
                  </a:lnTo>
                  <a:lnTo>
                    <a:pt x="22713" y="25089"/>
                  </a:lnTo>
                  <a:lnTo>
                    <a:pt x="22883" y="24686"/>
                  </a:lnTo>
                  <a:lnTo>
                    <a:pt x="23031" y="24283"/>
                  </a:lnTo>
                  <a:lnTo>
                    <a:pt x="23180" y="23859"/>
                  </a:lnTo>
                  <a:lnTo>
                    <a:pt x="23286" y="23456"/>
                  </a:lnTo>
                  <a:lnTo>
                    <a:pt x="23392" y="23032"/>
                  </a:lnTo>
                  <a:lnTo>
                    <a:pt x="23477" y="22607"/>
                  </a:lnTo>
                  <a:lnTo>
                    <a:pt x="23519" y="22183"/>
                  </a:lnTo>
                  <a:lnTo>
                    <a:pt x="23562" y="21759"/>
                  </a:lnTo>
                  <a:lnTo>
                    <a:pt x="23562" y="21335"/>
                  </a:lnTo>
                  <a:lnTo>
                    <a:pt x="23562" y="20890"/>
                  </a:lnTo>
                  <a:lnTo>
                    <a:pt x="23519" y="20444"/>
                  </a:lnTo>
                  <a:lnTo>
                    <a:pt x="23456" y="19999"/>
                  </a:lnTo>
                  <a:lnTo>
                    <a:pt x="23371" y="19532"/>
                  </a:lnTo>
                  <a:lnTo>
                    <a:pt x="23243" y="19087"/>
                  </a:lnTo>
                  <a:lnTo>
                    <a:pt x="23095" y="18620"/>
                  </a:lnTo>
                  <a:lnTo>
                    <a:pt x="22925" y="18154"/>
                  </a:lnTo>
                  <a:lnTo>
                    <a:pt x="22713" y="17666"/>
                  </a:lnTo>
                  <a:lnTo>
                    <a:pt x="22480" y="17178"/>
                  </a:lnTo>
                  <a:lnTo>
                    <a:pt x="22862" y="17009"/>
                  </a:lnTo>
                  <a:lnTo>
                    <a:pt x="23222" y="16818"/>
                  </a:lnTo>
                  <a:lnTo>
                    <a:pt x="23562" y="16606"/>
                  </a:lnTo>
                  <a:lnTo>
                    <a:pt x="23859" y="16394"/>
                  </a:lnTo>
                  <a:lnTo>
                    <a:pt x="24134" y="16139"/>
                  </a:lnTo>
                  <a:lnTo>
                    <a:pt x="24367" y="15885"/>
                  </a:lnTo>
                  <a:lnTo>
                    <a:pt x="24580" y="15609"/>
                  </a:lnTo>
                  <a:lnTo>
                    <a:pt x="24770" y="15312"/>
                  </a:lnTo>
                  <a:lnTo>
                    <a:pt x="24919" y="14994"/>
                  </a:lnTo>
                  <a:lnTo>
                    <a:pt x="25046" y="14655"/>
                  </a:lnTo>
                  <a:lnTo>
                    <a:pt x="25131" y="14315"/>
                  </a:lnTo>
                  <a:lnTo>
                    <a:pt x="25195" y="13934"/>
                  </a:lnTo>
                  <a:lnTo>
                    <a:pt x="25216" y="13531"/>
                  </a:lnTo>
                  <a:lnTo>
                    <a:pt x="25216" y="13107"/>
                  </a:lnTo>
                  <a:lnTo>
                    <a:pt x="25173" y="12661"/>
                  </a:lnTo>
                  <a:lnTo>
                    <a:pt x="25110" y="12216"/>
                  </a:lnTo>
                  <a:lnTo>
                    <a:pt x="25025" y="12046"/>
                  </a:lnTo>
                  <a:lnTo>
                    <a:pt x="24876" y="11771"/>
                  </a:lnTo>
                  <a:lnTo>
                    <a:pt x="24643" y="11452"/>
                  </a:lnTo>
                  <a:lnTo>
                    <a:pt x="24367" y="11113"/>
                  </a:lnTo>
                  <a:lnTo>
                    <a:pt x="24049" y="10774"/>
                  </a:lnTo>
                  <a:lnTo>
                    <a:pt x="23731" y="10477"/>
                  </a:lnTo>
                  <a:lnTo>
                    <a:pt x="23583" y="10350"/>
                  </a:lnTo>
                  <a:lnTo>
                    <a:pt x="23413" y="10265"/>
                  </a:lnTo>
                  <a:lnTo>
                    <a:pt x="23286" y="10201"/>
                  </a:lnTo>
                  <a:lnTo>
                    <a:pt x="23137" y="10159"/>
                  </a:lnTo>
                  <a:lnTo>
                    <a:pt x="23625" y="9289"/>
                  </a:lnTo>
                  <a:lnTo>
                    <a:pt x="24092" y="8441"/>
                  </a:lnTo>
                  <a:lnTo>
                    <a:pt x="24601" y="7614"/>
                  </a:lnTo>
                  <a:lnTo>
                    <a:pt x="25131" y="6808"/>
                  </a:lnTo>
                  <a:lnTo>
                    <a:pt x="25555" y="6151"/>
                  </a:lnTo>
                  <a:lnTo>
                    <a:pt x="26022" y="5493"/>
                  </a:lnTo>
                  <a:lnTo>
                    <a:pt x="26509" y="4878"/>
                  </a:lnTo>
                  <a:lnTo>
                    <a:pt x="26997" y="4263"/>
                  </a:lnTo>
                  <a:lnTo>
                    <a:pt x="27337" y="3860"/>
                  </a:lnTo>
                  <a:lnTo>
                    <a:pt x="27527" y="3669"/>
                  </a:lnTo>
                  <a:lnTo>
                    <a:pt x="27718" y="3500"/>
                  </a:lnTo>
                  <a:lnTo>
                    <a:pt x="27952" y="3351"/>
                  </a:lnTo>
                  <a:lnTo>
                    <a:pt x="28206" y="3203"/>
                  </a:lnTo>
                  <a:lnTo>
                    <a:pt x="28673" y="2906"/>
                  </a:lnTo>
                  <a:lnTo>
                    <a:pt x="28673" y="3097"/>
                  </a:lnTo>
                  <a:lnTo>
                    <a:pt x="28673" y="3288"/>
                  </a:lnTo>
                  <a:lnTo>
                    <a:pt x="28694" y="3457"/>
                  </a:lnTo>
                  <a:lnTo>
                    <a:pt x="28736" y="3627"/>
                  </a:lnTo>
                  <a:lnTo>
                    <a:pt x="28800" y="3775"/>
                  </a:lnTo>
                  <a:lnTo>
                    <a:pt x="28885" y="3924"/>
                  </a:lnTo>
                  <a:lnTo>
                    <a:pt x="28991" y="4051"/>
                  </a:lnTo>
                  <a:lnTo>
                    <a:pt x="29097" y="4157"/>
                  </a:lnTo>
                  <a:lnTo>
                    <a:pt x="29224" y="4242"/>
                  </a:lnTo>
                  <a:lnTo>
                    <a:pt x="29372" y="4306"/>
                  </a:lnTo>
                  <a:lnTo>
                    <a:pt x="29521" y="4369"/>
                  </a:lnTo>
                  <a:lnTo>
                    <a:pt x="29669" y="4390"/>
                  </a:lnTo>
                  <a:lnTo>
                    <a:pt x="29839" y="4412"/>
                  </a:lnTo>
                  <a:lnTo>
                    <a:pt x="30009" y="4390"/>
                  </a:lnTo>
                  <a:lnTo>
                    <a:pt x="30199" y="4348"/>
                  </a:lnTo>
                  <a:lnTo>
                    <a:pt x="30369" y="4284"/>
                  </a:lnTo>
                  <a:lnTo>
                    <a:pt x="30602" y="4157"/>
                  </a:lnTo>
                  <a:lnTo>
                    <a:pt x="30793" y="3987"/>
                  </a:lnTo>
                  <a:lnTo>
                    <a:pt x="30942" y="3818"/>
                  </a:lnTo>
                  <a:lnTo>
                    <a:pt x="31048" y="3627"/>
                  </a:lnTo>
                  <a:lnTo>
                    <a:pt x="31133" y="3436"/>
                  </a:lnTo>
                  <a:lnTo>
                    <a:pt x="31175" y="3224"/>
                  </a:lnTo>
                  <a:lnTo>
                    <a:pt x="31175" y="3012"/>
                  </a:lnTo>
                  <a:lnTo>
                    <a:pt x="31154" y="2800"/>
                  </a:lnTo>
                  <a:lnTo>
                    <a:pt x="31111" y="2588"/>
                  </a:lnTo>
                  <a:lnTo>
                    <a:pt x="31027" y="2376"/>
                  </a:lnTo>
                  <a:lnTo>
                    <a:pt x="30899" y="2185"/>
                  </a:lnTo>
                  <a:lnTo>
                    <a:pt x="30772" y="2015"/>
                  </a:lnTo>
                  <a:lnTo>
                    <a:pt x="30602" y="1845"/>
                  </a:lnTo>
                  <a:lnTo>
                    <a:pt x="30412" y="1718"/>
                  </a:lnTo>
                  <a:lnTo>
                    <a:pt x="30199" y="1612"/>
                  </a:lnTo>
                  <a:lnTo>
                    <a:pt x="29966" y="1527"/>
                  </a:lnTo>
                  <a:lnTo>
                    <a:pt x="29627" y="1464"/>
                  </a:lnTo>
                  <a:lnTo>
                    <a:pt x="29288" y="1443"/>
                  </a:lnTo>
                  <a:lnTo>
                    <a:pt x="28969" y="1464"/>
                  </a:lnTo>
                  <a:lnTo>
                    <a:pt x="28673" y="1506"/>
                  </a:lnTo>
                  <a:lnTo>
                    <a:pt x="28376" y="1612"/>
                  </a:lnTo>
                  <a:lnTo>
                    <a:pt x="28079" y="1718"/>
                  </a:lnTo>
                  <a:lnTo>
                    <a:pt x="27803" y="1867"/>
                  </a:lnTo>
                  <a:lnTo>
                    <a:pt x="27549" y="2058"/>
                  </a:lnTo>
                  <a:lnTo>
                    <a:pt x="27294" y="2248"/>
                  </a:lnTo>
                  <a:lnTo>
                    <a:pt x="27061" y="2460"/>
                  </a:lnTo>
                  <a:lnTo>
                    <a:pt x="26828" y="2694"/>
                  </a:lnTo>
                  <a:lnTo>
                    <a:pt x="26594" y="2927"/>
                  </a:lnTo>
                  <a:lnTo>
                    <a:pt x="26170" y="3436"/>
                  </a:lnTo>
                  <a:lnTo>
                    <a:pt x="25788" y="3945"/>
                  </a:lnTo>
                  <a:lnTo>
                    <a:pt x="25279" y="4645"/>
                  </a:lnTo>
                  <a:lnTo>
                    <a:pt x="24792" y="5366"/>
                  </a:lnTo>
                  <a:lnTo>
                    <a:pt x="24325" y="6087"/>
                  </a:lnTo>
                  <a:lnTo>
                    <a:pt x="23880" y="6829"/>
                  </a:lnTo>
                  <a:lnTo>
                    <a:pt x="23477" y="7571"/>
                  </a:lnTo>
                  <a:lnTo>
                    <a:pt x="23074" y="8314"/>
                  </a:lnTo>
                  <a:lnTo>
                    <a:pt x="22692" y="9098"/>
                  </a:lnTo>
                  <a:lnTo>
                    <a:pt x="22310" y="9883"/>
                  </a:lnTo>
                  <a:lnTo>
                    <a:pt x="22035" y="9841"/>
                  </a:lnTo>
                  <a:lnTo>
                    <a:pt x="21759" y="9819"/>
                  </a:lnTo>
                  <a:lnTo>
                    <a:pt x="21844" y="8441"/>
                  </a:lnTo>
                  <a:lnTo>
                    <a:pt x="21865" y="7677"/>
                  </a:lnTo>
                  <a:lnTo>
                    <a:pt x="21865" y="6850"/>
                  </a:lnTo>
                  <a:lnTo>
                    <a:pt x="21844" y="6023"/>
                  </a:lnTo>
                  <a:lnTo>
                    <a:pt x="21801" y="5175"/>
                  </a:lnTo>
                  <a:lnTo>
                    <a:pt x="21695" y="4348"/>
                  </a:lnTo>
                  <a:lnTo>
                    <a:pt x="21632" y="3945"/>
                  </a:lnTo>
                  <a:lnTo>
                    <a:pt x="21568" y="3542"/>
                  </a:lnTo>
                  <a:lnTo>
                    <a:pt x="21462" y="3160"/>
                  </a:lnTo>
                  <a:lnTo>
                    <a:pt x="21356" y="2779"/>
                  </a:lnTo>
                  <a:lnTo>
                    <a:pt x="21229" y="2418"/>
                  </a:lnTo>
                  <a:lnTo>
                    <a:pt x="21080" y="2079"/>
                  </a:lnTo>
                  <a:lnTo>
                    <a:pt x="20932" y="1761"/>
                  </a:lnTo>
                  <a:lnTo>
                    <a:pt x="20741" y="1464"/>
                  </a:lnTo>
                  <a:lnTo>
                    <a:pt x="20550" y="1167"/>
                  </a:lnTo>
                  <a:lnTo>
                    <a:pt x="20338" y="912"/>
                  </a:lnTo>
                  <a:lnTo>
                    <a:pt x="20084" y="700"/>
                  </a:lnTo>
                  <a:lnTo>
                    <a:pt x="19829" y="488"/>
                  </a:lnTo>
                  <a:lnTo>
                    <a:pt x="19532" y="319"/>
                  </a:lnTo>
                  <a:lnTo>
                    <a:pt x="19235" y="191"/>
                  </a:lnTo>
                  <a:lnTo>
                    <a:pt x="18896" y="85"/>
                  </a:lnTo>
                  <a:lnTo>
                    <a:pt x="18535" y="22"/>
                  </a:lnTo>
                  <a:lnTo>
                    <a:pt x="18133" y="0"/>
                  </a:lnTo>
                  <a:lnTo>
                    <a:pt x="1773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  <p:sp>
          <p:nvSpPr>
            <p:cNvPr id="16" name="Google Shape;2244;p31">
              <a:extLst>
                <a:ext uri="{FF2B5EF4-FFF2-40B4-BE49-F238E27FC236}">
                  <a16:creationId xmlns="" xmlns:a16="http://schemas.microsoft.com/office/drawing/2014/main" id="{BDCD72ED-6181-A9D9-556E-995D067A87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180447" y="2661066"/>
              <a:ext cx="189136" cy="140341"/>
            </a:xfrm>
            <a:custGeom>
              <a:avLst/>
              <a:gdLst>
                <a:gd name="T0" fmla="*/ 10689 w 46932"/>
                <a:gd name="T1" fmla="*/ 128 h 34824"/>
                <a:gd name="T2" fmla="*/ 9246 w 46932"/>
                <a:gd name="T3" fmla="*/ 531 h 34824"/>
                <a:gd name="T4" fmla="*/ 7910 w 46932"/>
                <a:gd name="T5" fmla="*/ 1210 h 34824"/>
                <a:gd name="T6" fmla="*/ 6680 w 46932"/>
                <a:gd name="T7" fmla="*/ 2249 h 34824"/>
                <a:gd name="T8" fmla="*/ 5556 w 46932"/>
                <a:gd name="T9" fmla="*/ 3670 h 34824"/>
                <a:gd name="T10" fmla="*/ 4793 w 46932"/>
                <a:gd name="T11" fmla="*/ 5154 h 34824"/>
                <a:gd name="T12" fmla="*/ 4454 w 46932"/>
                <a:gd name="T13" fmla="*/ 6575 h 34824"/>
                <a:gd name="T14" fmla="*/ 4496 w 46932"/>
                <a:gd name="T15" fmla="*/ 7911 h 34824"/>
                <a:gd name="T16" fmla="*/ 4878 w 46932"/>
                <a:gd name="T17" fmla="*/ 9205 h 34824"/>
                <a:gd name="T18" fmla="*/ 5578 w 46932"/>
                <a:gd name="T19" fmla="*/ 10414 h 34824"/>
                <a:gd name="T20" fmla="*/ 6511 w 46932"/>
                <a:gd name="T21" fmla="*/ 11559 h 34824"/>
                <a:gd name="T22" fmla="*/ 8950 w 46932"/>
                <a:gd name="T23" fmla="*/ 13595 h 34824"/>
                <a:gd name="T24" fmla="*/ 11876 w 46932"/>
                <a:gd name="T25" fmla="*/ 15334 h 34824"/>
                <a:gd name="T26" fmla="*/ 14930 w 46932"/>
                <a:gd name="T27" fmla="*/ 16733 h 34824"/>
                <a:gd name="T28" fmla="*/ 19532 w 46932"/>
                <a:gd name="T29" fmla="*/ 18345 h 34824"/>
                <a:gd name="T30" fmla="*/ 18238 w 46932"/>
                <a:gd name="T31" fmla="*/ 18557 h 34824"/>
                <a:gd name="T32" fmla="*/ 12937 w 46932"/>
                <a:gd name="T33" fmla="*/ 18260 h 34824"/>
                <a:gd name="T34" fmla="*/ 8844 w 46932"/>
                <a:gd name="T35" fmla="*/ 18409 h 34824"/>
                <a:gd name="T36" fmla="*/ 5917 w 46932"/>
                <a:gd name="T37" fmla="*/ 18833 h 34824"/>
                <a:gd name="T38" fmla="*/ 3499 w 46932"/>
                <a:gd name="T39" fmla="*/ 19639 h 34824"/>
                <a:gd name="T40" fmla="*/ 2312 w 46932"/>
                <a:gd name="T41" fmla="*/ 20339 h 34824"/>
                <a:gd name="T42" fmla="*/ 1273 w 46932"/>
                <a:gd name="T43" fmla="*/ 21251 h 34824"/>
                <a:gd name="T44" fmla="*/ 551 w 46932"/>
                <a:gd name="T45" fmla="*/ 22290 h 34824"/>
                <a:gd name="T46" fmla="*/ 127 w 46932"/>
                <a:gd name="T47" fmla="*/ 23371 h 34824"/>
                <a:gd name="T48" fmla="*/ 0 w 46932"/>
                <a:gd name="T49" fmla="*/ 24474 h 34824"/>
                <a:gd name="T50" fmla="*/ 106 w 46932"/>
                <a:gd name="T51" fmla="*/ 25577 h 34824"/>
                <a:gd name="T52" fmla="*/ 445 w 46932"/>
                <a:gd name="T53" fmla="*/ 26637 h 34824"/>
                <a:gd name="T54" fmla="*/ 1145 w 46932"/>
                <a:gd name="T55" fmla="*/ 27889 h 34824"/>
                <a:gd name="T56" fmla="*/ 2587 w 46932"/>
                <a:gd name="T57" fmla="*/ 29352 h 34824"/>
                <a:gd name="T58" fmla="*/ 3754 w 46932"/>
                <a:gd name="T59" fmla="*/ 30073 h 34824"/>
                <a:gd name="T60" fmla="*/ 5344 w 46932"/>
                <a:gd name="T61" fmla="*/ 30730 h 34824"/>
                <a:gd name="T62" fmla="*/ 8059 w 46932"/>
                <a:gd name="T63" fmla="*/ 31239 h 34824"/>
                <a:gd name="T64" fmla="*/ 12237 w 46932"/>
                <a:gd name="T65" fmla="*/ 31239 h 34824"/>
                <a:gd name="T66" fmla="*/ 29542 w 46932"/>
                <a:gd name="T67" fmla="*/ 30264 h 34824"/>
                <a:gd name="T68" fmla="*/ 32765 w 46932"/>
                <a:gd name="T69" fmla="*/ 30391 h 34824"/>
                <a:gd name="T70" fmla="*/ 36583 w 46932"/>
                <a:gd name="T71" fmla="*/ 31048 h 34824"/>
                <a:gd name="T72" fmla="*/ 39043 w 46932"/>
                <a:gd name="T73" fmla="*/ 31769 h 34824"/>
                <a:gd name="T74" fmla="*/ 41630 w 46932"/>
                <a:gd name="T75" fmla="*/ 32787 h 34824"/>
                <a:gd name="T76" fmla="*/ 44323 w 46932"/>
                <a:gd name="T77" fmla="*/ 34208 h 34824"/>
                <a:gd name="T78" fmla="*/ 45532 w 46932"/>
                <a:gd name="T79" fmla="*/ 34802 h 34824"/>
                <a:gd name="T80" fmla="*/ 46359 w 46932"/>
                <a:gd name="T81" fmla="*/ 34675 h 34824"/>
                <a:gd name="T82" fmla="*/ 46762 w 46932"/>
                <a:gd name="T83" fmla="*/ 34272 h 34824"/>
                <a:gd name="T84" fmla="*/ 46911 w 46932"/>
                <a:gd name="T85" fmla="*/ 33721 h 34824"/>
                <a:gd name="T86" fmla="*/ 46868 w 46932"/>
                <a:gd name="T87" fmla="*/ 32957 h 34824"/>
                <a:gd name="T88" fmla="*/ 45872 w 46932"/>
                <a:gd name="T89" fmla="*/ 30264 h 34824"/>
                <a:gd name="T90" fmla="*/ 43199 w 46932"/>
                <a:gd name="T91" fmla="*/ 24813 h 34824"/>
                <a:gd name="T92" fmla="*/ 41503 w 46932"/>
                <a:gd name="T93" fmla="*/ 22056 h 34824"/>
                <a:gd name="T94" fmla="*/ 39488 w 46932"/>
                <a:gd name="T95" fmla="*/ 19193 h 34824"/>
                <a:gd name="T96" fmla="*/ 37070 w 46932"/>
                <a:gd name="T97" fmla="*/ 16267 h 34824"/>
                <a:gd name="T98" fmla="*/ 34186 w 46932"/>
                <a:gd name="T99" fmla="*/ 13192 h 34824"/>
                <a:gd name="T100" fmla="*/ 30730 w 46932"/>
                <a:gd name="T101" fmla="*/ 9990 h 34824"/>
                <a:gd name="T102" fmla="*/ 26615 w 46932"/>
                <a:gd name="T103" fmla="*/ 6596 h 34824"/>
                <a:gd name="T104" fmla="*/ 23222 w 46932"/>
                <a:gd name="T105" fmla="*/ 4200 h 34824"/>
                <a:gd name="T106" fmla="*/ 20168 w 46932"/>
                <a:gd name="T107" fmla="*/ 2397 h 34824"/>
                <a:gd name="T108" fmla="*/ 16966 w 46932"/>
                <a:gd name="T109" fmla="*/ 955 h 34824"/>
                <a:gd name="T110" fmla="*/ 13764 w 46932"/>
                <a:gd name="T111" fmla="*/ 128 h 34824"/>
                <a:gd name="T112" fmla="*/ 11813 w 46932"/>
                <a:gd name="T113" fmla="*/ 1 h 34824"/>
                <a:gd name="T114" fmla="*/ 0 w 46932"/>
                <a:gd name="T115" fmla="*/ 0 h 34824"/>
                <a:gd name="T116" fmla="*/ 46932 w 46932"/>
                <a:gd name="T117" fmla="*/ 34824 h 348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T114" t="T115" r="T116" b="T117"/>
              <a:pathLst>
                <a:path w="46932" h="34824" extrusionOk="0">
                  <a:moveTo>
                    <a:pt x="11813" y="1"/>
                  </a:moveTo>
                  <a:lnTo>
                    <a:pt x="11431" y="22"/>
                  </a:lnTo>
                  <a:lnTo>
                    <a:pt x="11070" y="64"/>
                  </a:lnTo>
                  <a:lnTo>
                    <a:pt x="10689" y="128"/>
                  </a:lnTo>
                  <a:lnTo>
                    <a:pt x="10328" y="192"/>
                  </a:lnTo>
                  <a:lnTo>
                    <a:pt x="9968" y="298"/>
                  </a:lnTo>
                  <a:lnTo>
                    <a:pt x="9607" y="404"/>
                  </a:lnTo>
                  <a:lnTo>
                    <a:pt x="9246" y="531"/>
                  </a:lnTo>
                  <a:lnTo>
                    <a:pt x="8907" y="658"/>
                  </a:lnTo>
                  <a:lnTo>
                    <a:pt x="8568" y="828"/>
                  </a:lnTo>
                  <a:lnTo>
                    <a:pt x="8250" y="1019"/>
                  </a:lnTo>
                  <a:lnTo>
                    <a:pt x="7910" y="1210"/>
                  </a:lnTo>
                  <a:lnTo>
                    <a:pt x="7592" y="1443"/>
                  </a:lnTo>
                  <a:lnTo>
                    <a:pt x="7274" y="1697"/>
                  </a:lnTo>
                  <a:lnTo>
                    <a:pt x="6977" y="1952"/>
                  </a:lnTo>
                  <a:lnTo>
                    <a:pt x="6680" y="2249"/>
                  </a:lnTo>
                  <a:lnTo>
                    <a:pt x="6383" y="2567"/>
                  </a:lnTo>
                  <a:lnTo>
                    <a:pt x="6108" y="2906"/>
                  </a:lnTo>
                  <a:lnTo>
                    <a:pt x="5811" y="3288"/>
                  </a:lnTo>
                  <a:lnTo>
                    <a:pt x="5556" y="3670"/>
                  </a:lnTo>
                  <a:lnTo>
                    <a:pt x="5323" y="4030"/>
                  </a:lnTo>
                  <a:lnTo>
                    <a:pt x="5111" y="4412"/>
                  </a:lnTo>
                  <a:lnTo>
                    <a:pt x="4941" y="4772"/>
                  </a:lnTo>
                  <a:lnTo>
                    <a:pt x="4793" y="5154"/>
                  </a:lnTo>
                  <a:lnTo>
                    <a:pt x="4666" y="5515"/>
                  </a:lnTo>
                  <a:lnTo>
                    <a:pt x="4560" y="5875"/>
                  </a:lnTo>
                  <a:lnTo>
                    <a:pt x="4496" y="6215"/>
                  </a:lnTo>
                  <a:lnTo>
                    <a:pt x="4454" y="6575"/>
                  </a:lnTo>
                  <a:lnTo>
                    <a:pt x="4432" y="6914"/>
                  </a:lnTo>
                  <a:lnTo>
                    <a:pt x="4432" y="7254"/>
                  </a:lnTo>
                  <a:lnTo>
                    <a:pt x="4454" y="7593"/>
                  </a:lnTo>
                  <a:lnTo>
                    <a:pt x="4496" y="7911"/>
                  </a:lnTo>
                  <a:lnTo>
                    <a:pt x="4560" y="8250"/>
                  </a:lnTo>
                  <a:lnTo>
                    <a:pt x="4644" y="8569"/>
                  </a:lnTo>
                  <a:lnTo>
                    <a:pt x="4751" y="8887"/>
                  </a:lnTo>
                  <a:lnTo>
                    <a:pt x="4878" y="9205"/>
                  </a:lnTo>
                  <a:lnTo>
                    <a:pt x="5026" y="9502"/>
                  </a:lnTo>
                  <a:lnTo>
                    <a:pt x="5196" y="9820"/>
                  </a:lnTo>
                  <a:lnTo>
                    <a:pt x="5366" y="10117"/>
                  </a:lnTo>
                  <a:lnTo>
                    <a:pt x="5578" y="10414"/>
                  </a:lnTo>
                  <a:lnTo>
                    <a:pt x="5790" y="10711"/>
                  </a:lnTo>
                  <a:lnTo>
                    <a:pt x="6002" y="10986"/>
                  </a:lnTo>
                  <a:lnTo>
                    <a:pt x="6256" y="11283"/>
                  </a:lnTo>
                  <a:lnTo>
                    <a:pt x="6511" y="11559"/>
                  </a:lnTo>
                  <a:lnTo>
                    <a:pt x="7041" y="12089"/>
                  </a:lnTo>
                  <a:lnTo>
                    <a:pt x="7656" y="12619"/>
                  </a:lnTo>
                  <a:lnTo>
                    <a:pt x="8271" y="13107"/>
                  </a:lnTo>
                  <a:lnTo>
                    <a:pt x="8950" y="13595"/>
                  </a:lnTo>
                  <a:lnTo>
                    <a:pt x="9649" y="14061"/>
                  </a:lnTo>
                  <a:lnTo>
                    <a:pt x="10370" y="14507"/>
                  </a:lnTo>
                  <a:lnTo>
                    <a:pt x="11113" y="14931"/>
                  </a:lnTo>
                  <a:lnTo>
                    <a:pt x="11876" y="15334"/>
                  </a:lnTo>
                  <a:lnTo>
                    <a:pt x="12640" y="15715"/>
                  </a:lnTo>
                  <a:lnTo>
                    <a:pt x="13403" y="16076"/>
                  </a:lnTo>
                  <a:lnTo>
                    <a:pt x="14167" y="16415"/>
                  </a:lnTo>
                  <a:lnTo>
                    <a:pt x="14930" y="16733"/>
                  </a:lnTo>
                  <a:lnTo>
                    <a:pt x="15672" y="17030"/>
                  </a:lnTo>
                  <a:lnTo>
                    <a:pt x="17093" y="17561"/>
                  </a:lnTo>
                  <a:lnTo>
                    <a:pt x="18387" y="18006"/>
                  </a:lnTo>
                  <a:lnTo>
                    <a:pt x="19532" y="18345"/>
                  </a:lnTo>
                  <a:lnTo>
                    <a:pt x="22204" y="19130"/>
                  </a:lnTo>
                  <a:lnTo>
                    <a:pt x="20889" y="18918"/>
                  </a:lnTo>
                  <a:lnTo>
                    <a:pt x="19574" y="18727"/>
                  </a:lnTo>
                  <a:lnTo>
                    <a:pt x="18238" y="18557"/>
                  </a:lnTo>
                  <a:lnTo>
                    <a:pt x="16902" y="18430"/>
                  </a:lnTo>
                  <a:lnTo>
                    <a:pt x="15587" y="18345"/>
                  </a:lnTo>
                  <a:lnTo>
                    <a:pt x="14251" y="18282"/>
                  </a:lnTo>
                  <a:lnTo>
                    <a:pt x="12937" y="18260"/>
                  </a:lnTo>
                  <a:lnTo>
                    <a:pt x="11600" y="18260"/>
                  </a:lnTo>
                  <a:lnTo>
                    <a:pt x="10264" y="18324"/>
                  </a:lnTo>
                  <a:lnTo>
                    <a:pt x="9565" y="18345"/>
                  </a:lnTo>
                  <a:lnTo>
                    <a:pt x="8844" y="18409"/>
                  </a:lnTo>
                  <a:lnTo>
                    <a:pt x="8101" y="18472"/>
                  </a:lnTo>
                  <a:lnTo>
                    <a:pt x="7380" y="18578"/>
                  </a:lnTo>
                  <a:lnTo>
                    <a:pt x="6638" y="18685"/>
                  </a:lnTo>
                  <a:lnTo>
                    <a:pt x="5917" y="18833"/>
                  </a:lnTo>
                  <a:lnTo>
                    <a:pt x="5196" y="19024"/>
                  </a:lnTo>
                  <a:lnTo>
                    <a:pt x="4496" y="19236"/>
                  </a:lnTo>
                  <a:lnTo>
                    <a:pt x="3839" y="19490"/>
                  </a:lnTo>
                  <a:lnTo>
                    <a:pt x="3499" y="19639"/>
                  </a:lnTo>
                  <a:lnTo>
                    <a:pt x="3202" y="19809"/>
                  </a:lnTo>
                  <a:lnTo>
                    <a:pt x="2884" y="19978"/>
                  </a:lnTo>
                  <a:lnTo>
                    <a:pt x="2587" y="20148"/>
                  </a:lnTo>
                  <a:lnTo>
                    <a:pt x="2312" y="20339"/>
                  </a:lnTo>
                  <a:lnTo>
                    <a:pt x="2036" y="20551"/>
                  </a:lnTo>
                  <a:lnTo>
                    <a:pt x="1760" y="20763"/>
                  </a:lnTo>
                  <a:lnTo>
                    <a:pt x="1527" y="20996"/>
                  </a:lnTo>
                  <a:lnTo>
                    <a:pt x="1273" y="21251"/>
                  </a:lnTo>
                  <a:lnTo>
                    <a:pt x="1060" y="21526"/>
                  </a:lnTo>
                  <a:lnTo>
                    <a:pt x="870" y="21760"/>
                  </a:lnTo>
                  <a:lnTo>
                    <a:pt x="700" y="22035"/>
                  </a:lnTo>
                  <a:lnTo>
                    <a:pt x="551" y="22290"/>
                  </a:lnTo>
                  <a:lnTo>
                    <a:pt x="424" y="22544"/>
                  </a:lnTo>
                  <a:lnTo>
                    <a:pt x="318" y="22820"/>
                  </a:lnTo>
                  <a:lnTo>
                    <a:pt x="212" y="23096"/>
                  </a:lnTo>
                  <a:lnTo>
                    <a:pt x="127" y="23371"/>
                  </a:lnTo>
                  <a:lnTo>
                    <a:pt x="85" y="23647"/>
                  </a:lnTo>
                  <a:lnTo>
                    <a:pt x="42" y="23923"/>
                  </a:lnTo>
                  <a:lnTo>
                    <a:pt x="0" y="24198"/>
                  </a:lnTo>
                  <a:lnTo>
                    <a:pt x="0" y="24474"/>
                  </a:lnTo>
                  <a:lnTo>
                    <a:pt x="0" y="24750"/>
                  </a:lnTo>
                  <a:lnTo>
                    <a:pt x="21" y="25026"/>
                  </a:lnTo>
                  <a:lnTo>
                    <a:pt x="64" y="25301"/>
                  </a:lnTo>
                  <a:lnTo>
                    <a:pt x="106" y="25577"/>
                  </a:lnTo>
                  <a:lnTo>
                    <a:pt x="170" y="25853"/>
                  </a:lnTo>
                  <a:lnTo>
                    <a:pt x="255" y="26107"/>
                  </a:lnTo>
                  <a:lnTo>
                    <a:pt x="339" y="26383"/>
                  </a:lnTo>
                  <a:lnTo>
                    <a:pt x="445" y="26637"/>
                  </a:lnTo>
                  <a:lnTo>
                    <a:pt x="573" y="26913"/>
                  </a:lnTo>
                  <a:lnTo>
                    <a:pt x="700" y="27167"/>
                  </a:lnTo>
                  <a:lnTo>
                    <a:pt x="827" y="27401"/>
                  </a:lnTo>
                  <a:lnTo>
                    <a:pt x="1145" y="27889"/>
                  </a:lnTo>
                  <a:lnTo>
                    <a:pt x="1506" y="28355"/>
                  </a:lnTo>
                  <a:lnTo>
                    <a:pt x="1909" y="28779"/>
                  </a:lnTo>
                  <a:lnTo>
                    <a:pt x="2354" y="29182"/>
                  </a:lnTo>
                  <a:lnTo>
                    <a:pt x="2587" y="29352"/>
                  </a:lnTo>
                  <a:lnTo>
                    <a:pt x="2842" y="29521"/>
                  </a:lnTo>
                  <a:lnTo>
                    <a:pt x="3139" y="29734"/>
                  </a:lnTo>
                  <a:lnTo>
                    <a:pt x="3436" y="29903"/>
                  </a:lnTo>
                  <a:lnTo>
                    <a:pt x="3754" y="30073"/>
                  </a:lnTo>
                  <a:lnTo>
                    <a:pt x="4051" y="30221"/>
                  </a:lnTo>
                  <a:lnTo>
                    <a:pt x="4369" y="30370"/>
                  </a:lnTo>
                  <a:lnTo>
                    <a:pt x="4687" y="30497"/>
                  </a:lnTo>
                  <a:lnTo>
                    <a:pt x="5344" y="30730"/>
                  </a:lnTo>
                  <a:lnTo>
                    <a:pt x="6002" y="30921"/>
                  </a:lnTo>
                  <a:lnTo>
                    <a:pt x="6680" y="31048"/>
                  </a:lnTo>
                  <a:lnTo>
                    <a:pt x="7359" y="31154"/>
                  </a:lnTo>
                  <a:lnTo>
                    <a:pt x="8059" y="31239"/>
                  </a:lnTo>
                  <a:lnTo>
                    <a:pt x="8738" y="31282"/>
                  </a:lnTo>
                  <a:lnTo>
                    <a:pt x="9437" y="31303"/>
                  </a:lnTo>
                  <a:lnTo>
                    <a:pt x="10837" y="31303"/>
                  </a:lnTo>
                  <a:lnTo>
                    <a:pt x="12237" y="31239"/>
                  </a:lnTo>
                  <a:lnTo>
                    <a:pt x="13615" y="31154"/>
                  </a:lnTo>
                  <a:lnTo>
                    <a:pt x="28503" y="30306"/>
                  </a:lnTo>
                  <a:lnTo>
                    <a:pt x="28969" y="30285"/>
                  </a:lnTo>
                  <a:lnTo>
                    <a:pt x="29542" y="30264"/>
                  </a:lnTo>
                  <a:lnTo>
                    <a:pt x="30221" y="30264"/>
                  </a:lnTo>
                  <a:lnTo>
                    <a:pt x="30984" y="30285"/>
                  </a:lnTo>
                  <a:lnTo>
                    <a:pt x="31832" y="30327"/>
                  </a:lnTo>
                  <a:lnTo>
                    <a:pt x="32765" y="30391"/>
                  </a:lnTo>
                  <a:lnTo>
                    <a:pt x="33783" y="30518"/>
                  </a:lnTo>
                  <a:lnTo>
                    <a:pt x="34844" y="30688"/>
                  </a:lnTo>
                  <a:lnTo>
                    <a:pt x="35989" y="30921"/>
                  </a:lnTo>
                  <a:lnTo>
                    <a:pt x="36583" y="31048"/>
                  </a:lnTo>
                  <a:lnTo>
                    <a:pt x="37177" y="31197"/>
                  </a:lnTo>
                  <a:lnTo>
                    <a:pt x="37792" y="31367"/>
                  </a:lnTo>
                  <a:lnTo>
                    <a:pt x="38407" y="31557"/>
                  </a:lnTo>
                  <a:lnTo>
                    <a:pt x="39043" y="31769"/>
                  </a:lnTo>
                  <a:lnTo>
                    <a:pt x="39679" y="31982"/>
                  </a:lnTo>
                  <a:lnTo>
                    <a:pt x="40315" y="32236"/>
                  </a:lnTo>
                  <a:lnTo>
                    <a:pt x="40973" y="32512"/>
                  </a:lnTo>
                  <a:lnTo>
                    <a:pt x="41630" y="32787"/>
                  </a:lnTo>
                  <a:lnTo>
                    <a:pt x="42309" y="33106"/>
                  </a:lnTo>
                  <a:lnTo>
                    <a:pt x="42966" y="33445"/>
                  </a:lnTo>
                  <a:lnTo>
                    <a:pt x="43645" y="33805"/>
                  </a:lnTo>
                  <a:lnTo>
                    <a:pt x="44323" y="34208"/>
                  </a:lnTo>
                  <a:lnTo>
                    <a:pt x="45002" y="34611"/>
                  </a:lnTo>
                  <a:lnTo>
                    <a:pt x="45150" y="34696"/>
                  </a:lnTo>
                  <a:lnTo>
                    <a:pt x="45341" y="34760"/>
                  </a:lnTo>
                  <a:lnTo>
                    <a:pt x="45532" y="34802"/>
                  </a:lnTo>
                  <a:lnTo>
                    <a:pt x="45744" y="34823"/>
                  </a:lnTo>
                  <a:lnTo>
                    <a:pt x="45956" y="34802"/>
                  </a:lnTo>
                  <a:lnTo>
                    <a:pt x="46168" y="34760"/>
                  </a:lnTo>
                  <a:lnTo>
                    <a:pt x="46359" y="34675"/>
                  </a:lnTo>
                  <a:lnTo>
                    <a:pt x="46529" y="34548"/>
                  </a:lnTo>
                  <a:lnTo>
                    <a:pt x="46614" y="34463"/>
                  </a:lnTo>
                  <a:lnTo>
                    <a:pt x="46699" y="34378"/>
                  </a:lnTo>
                  <a:lnTo>
                    <a:pt x="46762" y="34272"/>
                  </a:lnTo>
                  <a:lnTo>
                    <a:pt x="46805" y="34145"/>
                  </a:lnTo>
                  <a:lnTo>
                    <a:pt x="46847" y="34017"/>
                  </a:lnTo>
                  <a:lnTo>
                    <a:pt x="46889" y="33890"/>
                  </a:lnTo>
                  <a:lnTo>
                    <a:pt x="46911" y="33721"/>
                  </a:lnTo>
                  <a:lnTo>
                    <a:pt x="46932" y="33551"/>
                  </a:lnTo>
                  <a:lnTo>
                    <a:pt x="46911" y="33360"/>
                  </a:lnTo>
                  <a:lnTo>
                    <a:pt x="46911" y="33169"/>
                  </a:lnTo>
                  <a:lnTo>
                    <a:pt x="46868" y="32957"/>
                  </a:lnTo>
                  <a:lnTo>
                    <a:pt x="46826" y="32724"/>
                  </a:lnTo>
                  <a:lnTo>
                    <a:pt x="46677" y="32194"/>
                  </a:lnTo>
                  <a:lnTo>
                    <a:pt x="46444" y="31621"/>
                  </a:lnTo>
                  <a:lnTo>
                    <a:pt x="45872" y="30264"/>
                  </a:lnTo>
                  <a:lnTo>
                    <a:pt x="45257" y="28906"/>
                  </a:lnTo>
                  <a:lnTo>
                    <a:pt x="44620" y="27549"/>
                  </a:lnTo>
                  <a:lnTo>
                    <a:pt x="43942" y="26192"/>
                  </a:lnTo>
                  <a:lnTo>
                    <a:pt x="43199" y="24813"/>
                  </a:lnTo>
                  <a:lnTo>
                    <a:pt x="42796" y="24135"/>
                  </a:lnTo>
                  <a:lnTo>
                    <a:pt x="42394" y="23435"/>
                  </a:lnTo>
                  <a:lnTo>
                    <a:pt x="41948" y="22756"/>
                  </a:lnTo>
                  <a:lnTo>
                    <a:pt x="41503" y="22056"/>
                  </a:lnTo>
                  <a:lnTo>
                    <a:pt x="41036" y="21335"/>
                  </a:lnTo>
                  <a:lnTo>
                    <a:pt x="40548" y="20636"/>
                  </a:lnTo>
                  <a:lnTo>
                    <a:pt x="40040" y="19915"/>
                  </a:lnTo>
                  <a:lnTo>
                    <a:pt x="39488" y="19193"/>
                  </a:lnTo>
                  <a:lnTo>
                    <a:pt x="38937" y="18472"/>
                  </a:lnTo>
                  <a:lnTo>
                    <a:pt x="38343" y="17751"/>
                  </a:lnTo>
                  <a:lnTo>
                    <a:pt x="37728" y="17009"/>
                  </a:lnTo>
                  <a:lnTo>
                    <a:pt x="37070" y="16267"/>
                  </a:lnTo>
                  <a:lnTo>
                    <a:pt x="36392" y="15503"/>
                  </a:lnTo>
                  <a:lnTo>
                    <a:pt x="35692" y="14740"/>
                  </a:lnTo>
                  <a:lnTo>
                    <a:pt x="34950" y="13976"/>
                  </a:lnTo>
                  <a:lnTo>
                    <a:pt x="34186" y="13192"/>
                  </a:lnTo>
                  <a:lnTo>
                    <a:pt x="33380" y="12407"/>
                  </a:lnTo>
                  <a:lnTo>
                    <a:pt x="32532" y="11622"/>
                  </a:lnTo>
                  <a:lnTo>
                    <a:pt x="31641" y="10817"/>
                  </a:lnTo>
                  <a:lnTo>
                    <a:pt x="30730" y="9990"/>
                  </a:lnTo>
                  <a:lnTo>
                    <a:pt x="29775" y="9162"/>
                  </a:lnTo>
                  <a:lnTo>
                    <a:pt x="28778" y="8314"/>
                  </a:lnTo>
                  <a:lnTo>
                    <a:pt x="27760" y="7487"/>
                  </a:lnTo>
                  <a:lnTo>
                    <a:pt x="26615" y="6596"/>
                  </a:lnTo>
                  <a:lnTo>
                    <a:pt x="25322" y="5642"/>
                  </a:lnTo>
                  <a:lnTo>
                    <a:pt x="24643" y="5154"/>
                  </a:lnTo>
                  <a:lnTo>
                    <a:pt x="23943" y="4666"/>
                  </a:lnTo>
                  <a:lnTo>
                    <a:pt x="23222" y="4200"/>
                  </a:lnTo>
                  <a:lnTo>
                    <a:pt x="22480" y="3733"/>
                  </a:lnTo>
                  <a:lnTo>
                    <a:pt x="21738" y="3267"/>
                  </a:lnTo>
                  <a:lnTo>
                    <a:pt x="20953" y="2821"/>
                  </a:lnTo>
                  <a:lnTo>
                    <a:pt x="20168" y="2397"/>
                  </a:lnTo>
                  <a:lnTo>
                    <a:pt x="19384" y="1994"/>
                  </a:lnTo>
                  <a:lnTo>
                    <a:pt x="18578" y="1613"/>
                  </a:lnTo>
                  <a:lnTo>
                    <a:pt x="17772" y="1273"/>
                  </a:lnTo>
                  <a:lnTo>
                    <a:pt x="16966" y="955"/>
                  </a:lnTo>
                  <a:lnTo>
                    <a:pt x="16160" y="679"/>
                  </a:lnTo>
                  <a:lnTo>
                    <a:pt x="15354" y="446"/>
                  </a:lnTo>
                  <a:lnTo>
                    <a:pt x="14548" y="255"/>
                  </a:lnTo>
                  <a:lnTo>
                    <a:pt x="13764" y="128"/>
                  </a:lnTo>
                  <a:lnTo>
                    <a:pt x="13361" y="64"/>
                  </a:lnTo>
                  <a:lnTo>
                    <a:pt x="12979" y="22"/>
                  </a:lnTo>
                  <a:lnTo>
                    <a:pt x="12576" y="1"/>
                  </a:lnTo>
                  <a:lnTo>
                    <a:pt x="11813" y="1"/>
                  </a:lnTo>
                  <a:close/>
                </a:path>
              </a:pathLst>
            </a:custGeom>
            <a:solidFill>
              <a:srgbClr val="313131">
                <a:alpha val="17255"/>
              </a:srgb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  <p:sp>
          <p:nvSpPr>
            <p:cNvPr id="17" name="Google Shape;2245;p31">
              <a:extLst>
                <a:ext uri="{FF2B5EF4-FFF2-40B4-BE49-F238E27FC236}">
                  <a16:creationId xmlns="" xmlns:a16="http://schemas.microsoft.com/office/drawing/2014/main" id="{6EF58CAE-C5CF-F67B-8C28-FAD6FF26B3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206510" y="2796838"/>
              <a:ext cx="193416" cy="52051"/>
            </a:xfrm>
            <a:custGeom>
              <a:avLst/>
              <a:gdLst>
                <a:gd name="T0" fmla="*/ 31176 w 47994"/>
                <a:gd name="T1" fmla="*/ 85 h 12916"/>
                <a:gd name="T2" fmla="*/ 28440 w 47994"/>
                <a:gd name="T3" fmla="*/ 361 h 12916"/>
                <a:gd name="T4" fmla="*/ 25810 w 47994"/>
                <a:gd name="T5" fmla="*/ 764 h 12916"/>
                <a:gd name="T6" fmla="*/ 20975 w 47994"/>
                <a:gd name="T7" fmla="*/ 1761 h 12916"/>
                <a:gd name="T8" fmla="*/ 15503 w 47994"/>
                <a:gd name="T9" fmla="*/ 3012 h 12916"/>
                <a:gd name="T10" fmla="*/ 13277 w 47994"/>
                <a:gd name="T11" fmla="*/ 3415 h 12916"/>
                <a:gd name="T12" fmla="*/ 11474 w 47994"/>
                <a:gd name="T13" fmla="*/ 3500 h 12916"/>
                <a:gd name="T14" fmla="*/ 9777 w 47994"/>
                <a:gd name="T15" fmla="*/ 3351 h 12916"/>
                <a:gd name="T16" fmla="*/ 6724 w 47994"/>
                <a:gd name="T17" fmla="*/ 2779 h 12916"/>
                <a:gd name="T18" fmla="*/ 4688 w 47994"/>
                <a:gd name="T19" fmla="*/ 2503 h 12916"/>
                <a:gd name="T20" fmla="*/ 3436 w 47994"/>
                <a:gd name="T21" fmla="*/ 2588 h 12916"/>
                <a:gd name="T22" fmla="*/ 2567 w 47994"/>
                <a:gd name="T23" fmla="*/ 2842 h 12916"/>
                <a:gd name="T24" fmla="*/ 1719 w 47994"/>
                <a:gd name="T25" fmla="*/ 3351 h 12916"/>
                <a:gd name="T26" fmla="*/ 1125 w 47994"/>
                <a:gd name="T27" fmla="*/ 3860 h 12916"/>
                <a:gd name="T28" fmla="*/ 658 w 47994"/>
                <a:gd name="T29" fmla="*/ 4411 h 12916"/>
                <a:gd name="T30" fmla="*/ 340 w 47994"/>
                <a:gd name="T31" fmla="*/ 5005 h 12916"/>
                <a:gd name="T32" fmla="*/ 107 w 47994"/>
                <a:gd name="T33" fmla="*/ 5620 h 12916"/>
                <a:gd name="T34" fmla="*/ 1 w 47994"/>
                <a:gd name="T35" fmla="*/ 6469 h 12916"/>
                <a:gd name="T36" fmla="*/ 192 w 47994"/>
                <a:gd name="T37" fmla="*/ 7762 h 12916"/>
                <a:gd name="T38" fmla="*/ 828 w 47994"/>
                <a:gd name="T39" fmla="*/ 9013 h 12916"/>
                <a:gd name="T40" fmla="*/ 1846 w 47994"/>
                <a:gd name="T41" fmla="*/ 10201 h 12916"/>
                <a:gd name="T42" fmla="*/ 3224 w 47994"/>
                <a:gd name="T43" fmla="*/ 11240 h 12916"/>
                <a:gd name="T44" fmla="*/ 4942 w 47994"/>
                <a:gd name="T45" fmla="*/ 12067 h 12916"/>
                <a:gd name="T46" fmla="*/ 6978 w 47994"/>
                <a:gd name="T47" fmla="*/ 12661 h 12916"/>
                <a:gd name="T48" fmla="*/ 9311 w 47994"/>
                <a:gd name="T49" fmla="*/ 12916 h 12916"/>
                <a:gd name="T50" fmla="*/ 11919 w 47994"/>
                <a:gd name="T51" fmla="*/ 12788 h 12916"/>
                <a:gd name="T52" fmla="*/ 15291 w 47994"/>
                <a:gd name="T53" fmla="*/ 12195 h 12916"/>
                <a:gd name="T54" fmla="*/ 18557 w 47994"/>
                <a:gd name="T55" fmla="*/ 11325 h 12916"/>
                <a:gd name="T56" fmla="*/ 21738 w 47994"/>
                <a:gd name="T57" fmla="*/ 10265 h 12916"/>
                <a:gd name="T58" fmla="*/ 28779 w 47994"/>
                <a:gd name="T59" fmla="*/ 7508 h 12916"/>
                <a:gd name="T60" fmla="*/ 32639 w 47994"/>
                <a:gd name="T61" fmla="*/ 6087 h 12916"/>
                <a:gd name="T62" fmla="*/ 35460 w 47994"/>
                <a:gd name="T63" fmla="*/ 5239 h 12916"/>
                <a:gd name="T64" fmla="*/ 38216 w 47994"/>
                <a:gd name="T65" fmla="*/ 4666 h 12916"/>
                <a:gd name="T66" fmla="*/ 40952 w 47994"/>
                <a:gd name="T67" fmla="*/ 4475 h 12916"/>
                <a:gd name="T68" fmla="*/ 42288 w 47994"/>
                <a:gd name="T69" fmla="*/ 4539 h 12916"/>
                <a:gd name="T70" fmla="*/ 43624 w 47994"/>
                <a:gd name="T71" fmla="*/ 4730 h 12916"/>
                <a:gd name="T72" fmla="*/ 45088 w 47994"/>
                <a:gd name="T73" fmla="*/ 5048 h 12916"/>
                <a:gd name="T74" fmla="*/ 46445 w 47994"/>
                <a:gd name="T75" fmla="*/ 5217 h 12916"/>
                <a:gd name="T76" fmla="*/ 47463 w 47994"/>
                <a:gd name="T77" fmla="*/ 5133 h 12916"/>
                <a:gd name="T78" fmla="*/ 47760 w 47994"/>
                <a:gd name="T79" fmla="*/ 4984 h 12916"/>
                <a:gd name="T80" fmla="*/ 47972 w 47994"/>
                <a:gd name="T81" fmla="*/ 4539 h 12916"/>
                <a:gd name="T82" fmla="*/ 47908 w 47994"/>
                <a:gd name="T83" fmla="*/ 4051 h 12916"/>
                <a:gd name="T84" fmla="*/ 47378 w 47994"/>
                <a:gd name="T85" fmla="*/ 3330 h 12916"/>
                <a:gd name="T86" fmla="*/ 46742 w 47994"/>
                <a:gd name="T87" fmla="*/ 2694 h 12916"/>
                <a:gd name="T88" fmla="*/ 45978 w 47994"/>
                <a:gd name="T89" fmla="*/ 2185 h 12916"/>
                <a:gd name="T90" fmla="*/ 44536 w 47994"/>
                <a:gd name="T91" fmla="*/ 1485 h 12916"/>
                <a:gd name="T92" fmla="*/ 42649 w 47994"/>
                <a:gd name="T93" fmla="*/ 912 h 12916"/>
                <a:gd name="T94" fmla="*/ 40104 w 47994"/>
                <a:gd name="T95" fmla="*/ 467 h 12916"/>
                <a:gd name="T96" fmla="*/ 36944 w 47994"/>
                <a:gd name="T97" fmla="*/ 85 h 12916"/>
                <a:gd name="T98" fmla="*/ 33063 w 47994"/>
                <a:gd name="T99" fmla="*/ 0 h 12916"/>
                <a:gd name="T100" fmla="*/ 0 w 47994"/>
                <a:gd name="T101" fmla="*/ 0 h 12916"/>
                <a:gd name="T102" fmla="*/ 47994 w 47994"/>
                <a:gd name="T103" fmla="*/ 12916 h 129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T100" t="T101" r="T102" b="T103"/>
              <a:pathLst>
                <a:path w="47994" h="12916" extrusionOk="0">
                  <a:moveTo>
                    <a:pt x="33063" y="0"/>
                  </a:moveTo>
                  <a:lnTo>
                    <a:pt x="32109" y="43"/>
                  </a:lnTo>
                  <a:lnTo>
                    <a:pt x="31176" y="85"/>
                  </a:lnTo>
                  <a:lnTo>
                    <a:pt x="30242" y="170"/>
                  </a:lnTo>
                  <a:lnTo>
                    <a:pt x="29331" y="255"/>
                  </a:lnTo>
                  <a:lnTo>
                    <a:pt x="28440" y="361"/>
                  </a:lnTo>
                  <a:lnTo>
                    <a:pt x="27549" y="488"/>
                  </a:lnTo>
                  <a:lnTo>
                    <a:pt x="26680" y="615"/>
                  </a:lnTo>
                  <a:lnTo>
                    <a:pt x="25810" y="764"/>
                  </a:lnTo>
                  <a:lnTo>
                    <a:pt x="24135" y="1061"/>
                  </a:lnTo>
                  <a:lnTo>
                    <a:pt x="22523" y="1400"/>
                  </a:lnTo>
                  <a:lnTo>
                    <a:pt x="20975" y="1761"/>
                  </a:lnTo>
                  <a:lnTo>
                    <a:pt x="18091" y="2439"/>
                  </a:lnTo>
                  <a:lnTo>
                    <a:pt x="16755" y="2736"/>
                  </a:lnTo>
                  <a:lnTo>
                    <a:pt x="15503" y="3012"/>
                  </a:lnTo>
                  <a:lnTo>
                    <a:pt x="14358" y="3245"/>
                  </a:lnTo>
                  <a:lnTo>
                    <a:pt x="13807" y="3330"/>
                  </a:lnTo>
                  <a:lnTo>
                    <a:pt x="13277" y="3415"/>
                  </a:lnTo>
                  <a:lnTo>
                    <a:pt x="12810" y="3457"/>
                  </a:lnTo>
                  <a:lnTo>
                    <a:pt x="12365" y="3500"/>
                  </a:lnTo>
                  <a:lnTo>
                    <a:pt x="11474" y="3500"/>
                  </a:lnTo>
                  <a:lnTo>
                    <a:pt x="11029" y="3478"/>
                  </a:lnTo>
                  <a:lnTo>
                    <a:pt x="10605" y="3457"/>
                  </a:lnTo>
                  <a:lnTo>
                    <a:pt x="9777" y="3351"/>
                  </a:lnTo>
                  <a:lnTo>
                    <a:pt x="8993" y="3224"/>
                  </a:lnTo>
                  <a:lnTo>
                    <a:pt x="8208" y="3075"/>
                  </a:lnTo>
                  <a:lnTo>
                    <a:pt x="6724" y="2779"/>
                  </a:lnTo>
                  <a:lnTo>
                    <a:pt x="6024" y="2651"/>
                  </a:lnTo>
                  <a:lnTo>
                    <a:pt x="5345" y="2566"/>
                  </a:lnTo>
                  <a:lnTo>
                    <a:pt x="4688" y="2503"/>
                  </a:lnTo>
                  <a:lnTo>
                    <a:pt x="4051" y="2503"/>
                  </a:lnTo>
                  <a:lnTo>
                    <a:pt x="3755" y="2545"/>
                  </a:lnTo>
                  <a:lnTo>
                    <a:pt x="3436" y="2588"/>
                  </a:lnTo>
                  <a:lnTo>
                    <a:pt x="3140" y="2651"/>
                  </a:lnTo>
                  <a:lnTo>
                    <a:pt x="2843" y="2736"/>
                  </a:lnTo>
                  <a:lnTo>
                    <a:pt x="2567" y="2842"/>
                  </a:lnTo>
                  <a:lnTo>
                    <a:pt x="2270" y="2991"/>
                  </a:lnTo>
                  <a:lnTo>
                    <a:pt x="1994" y="3160"/>
                  </a:lnTo>
                  <a:lnTo>
                    <a:pt x="1719" y="3351"/>
                  </a:lnTo>
                  <a:lnTo>
                    <a:pt x="1507" y="3521"/>
                  </a:lnTo>
                  <a:lnTo>
                    <a:pt x="1316" y="3690"/>
                  </a:lnTo>
                  <a:lnTo>
                    <a:pt x="1125" y="3860"/>
                  </a:lnTo>
                  <a:lnTo>
                    <a:pt x="955" y="4051"/>
                  </a:lnTo>
                  <a:lnTo>
                    <a:pt x="807" y="4242"/>
                  </a:lnTo>
                  <a:lnTo>
                    <a:pt x="658" y="4411"/>
                  </a:lnTo>
                  <a:lnTo>
                    <a:pt x="552" y="4624"/>
                  </a:lnTo>
                  <a:lnTo>
                    <a:pt x="425" y="4814"/>
                  </a:lnTo>
                  <a:lnTo>
                    <a:pt x="340" y="5005"/>
                  </a:lnTo>
                  <a:lnTo>
                    <a:pt x="234" y="5217"/>
                  </a:lnTo>
                  <a:lnTo>
                    <a:pt x="171" y="5408"/>
                  </a:lnTo>
                  <a:lnTo>
                    <a:pt x="107" y="5620"/>
                  </a:lnTo>
                  <a:lnTo>
                    <a:pt x="64" y="5832"/>
                  </a:lnTo>
                  <a:lnTo>
                    <a:pt x="22" y="6044"/>
                  </a:lnTo>
                  <a:lnTo>
                    <a:pt x="1" y="6469"/>
                  </a:lnTo>
                  <a:lnTo>
                    <a:pt x="22" y="6893"/>
                  </a:lnTo>
                  <a:lnTo>
                    <a:pt x="86" y="7338"/>
                  </a:lnTo>
                  <a:lnTo>
                    <a:pt x="192" y="7762"/>
                  </a:lnTo>
                  <a:lnTo>
                    <a:pt x="361" y="8186"/>
                  </a:lnTo>
                  <a:lnTo>
                    <a:pt x="573" y="8611"/>
                  </a:lnTo>
                  <a:lnTo>
                    <a:pt x="828" y="9013"/>
                  </a:lnTo>
                  <a:lnTo>
                    <a:pt x="1125" y="9438"/>
                  </a:lnTo>
                  <a:lnTo>
                    <a:pt x="1464" y="9819"/>
                  </a:lnTo>
                  <a:lnTo>
                    <a:pt x="1846" y="10201"/>
                  </a:lnTo>
                  <a:lnTo>
                    <a:pt x="2249" y="10562"/>
                  </a:lnTo>
                  <a:lnTo>
                    <a:pt x="2715" y="10922"/>
                  </a:lnTo>
                  <a:lnTo>
                    <a:pt x="3224" y="11240"/>
                  </a:lnTo>
                  <a:lnTo>
                    <a:pt x="3755" y="11537"/>
                  </a:lnTo>
                  <a:lnTo>
                    <a:pt x="4327" y="11834"/>
                  </a:lnTo>
                  <a:lnTo>
                    <a:pt x="4942" y="12067"/>
                  </a:lnTo>
                  <a:lnTo>
                    <a:pt x="5600" y="12301"/>
                  </a:lnTo>
                  <a:lnTo>
                    <a:pt x="6278" y="12491"/>
                  </a:lnTo>
                  <a:lnTo>
                    <a:pt x="6978" y="12661"/>
                  </a:lnTo>
                  <a:lnTo>
                    <a:pt x="7742" y="12767"/>
                  </a:lnTo>
                  <a:lnTo>
                    <a:pt x="8505" y="12852"/>
                  </a:lnTo>
                  <a:lnTo>
                    <a:pt x="9311" y="12916"/>
                  </a:lnTo>
                  <a:lnTo>
                    <a:pt x="10159" y="12916"/>
                  </a:lnTo>
                  <a:lnTo>
                    <a:pt x="11029" y="12873"/>
                  </a:lnTo>
                  <a:lnTo>
                    <a:pt x="11919" y="12788"/>
                  </a:lnTo>
                  <a:lnTo>
                    <a:pt x="13065" y="12619"/>
                  </a:lnTo>
                  <a:lnTo>
                    <a:pt x="14189" y="12428"/>
                  </a:lnTo>
                  <a:lnTo>
                    <a:pt x="15291" y="12195"/>
                  </a:lnTo>
                  <a:lnTo>
                    <a:pt x="16394" y="11940"/>
                  </a:lnTo>
                  <a:lnTo>
                    <a:pt x="17476" y="11643"/>
                  </a:lnTo>
                  <a:lnTo>
                    <a:pt x="18557" y="11325"/>
                  </a:lnTo>
                  <a:lnTo>
                    <a:pt x="19639" y="10986"/>
                  </a:lnTo>
                  <a:lnTo>
                    <a:pt x="20678" y="10646"/>
                  </a:lnTo>
                  <a:lnTo>
                    <a:pt x="21738" y="10265"/>
                  </a:lnTo>
                  <a:lnTo>
                    <a:pt x="22756" y="9883"/>
                  </a:lnTo>
                  <a:lnTo>
                    <a:pt x="24813" y="9098"/>
                  </a:lnTo>
                  <a:lnTo>
                    <a:pt x="28779" y="7508"/>
                  </a:lnTo>
                  <a:lnTo>
                    <a:pt x="30730" y="6765"/>
                  </a:lnTo>
                  <a:lnTo>
                    <a:pt x="31685" y="6426"/>
                  </a:lnTo>
                  <a:lnTo>
                    <a:pt x="32639" y="6087"/>
                  </a:lnTo>
                  <a:lnTo>
                    <a:pt x="33572" y="5769"/>
                  </a:lnTo>
                  <a:lnTo>
                    <a:pt x="34526" y="5493"/>
                  </a:lnTo>
                  <a:lnTo>
                    <a:pt x="35460" y="5239"/>
                  </a:lnTo>
                  <a:lnTo>
                    <a:pt x="36393" y="5005"/>
                  </a:lnTo>
                  <a:lnTo>
                    <a:pt x="37305" y="4814"/>
                  </a:lnTo>
                  <a:lnTo>
                    <a:pt x="38216" y="4666"/>
                  </a:lnTo>
                  <a:lnTo>
                    <a:pt x="39128" y="4560"/>
                  </a:lnTo>
                  <a:lnTo>
                    <a:pt x="40040" y="4496"/>
                  </a:lnTo>
                  <a:lnTo>
                    <a:pt x="40952" y="4475"/>
                  </a:lnTo>
                  <a:lnTo>
                    <a:pt x="41398" y="4475"/>
                  </a:lnTo>
                  <a:lnTo>
                    <a:pt x="41843" y="4496"/>
                  </a:lnTo>
                  <a:lnTo>
                    <a:pt x="42288" y="4539"/>
                  </a:lnTo>
                  <a:lnTo>
                    <a:pt x="42734" y="4581"/>
                  </a:lnTo>
                  <a:lnTo>
                    <a:pt x="43179" y="4645"/>
                  </a:lnTo>
                  <a:lnTo>
                    <a:pt x="43624" y="4730"/>
                  </a:lnTo>
                  <a:lnTo>
                    <a:pt x="44155" y="4836"/>
                  </a:lnTo>
                  <a:lnTo>
                    <a:pt x="44642" y="4942"/>
                  </a:lnTo>
                  <a:lnTo>
                    <a:pt x="45088" y="5048"/>
                  </a:lnTo>
                  <a:lnTo>
                    <a:pt x="45533" y="5133"/>
                  </a:lnTo>
                  <a:lnTo>
                    <a:pt x="46000" y="5196"/>
                  </a:lnTo>
                  <a:lnTo>
                    <a:pt x="46445" y="5217"/>
                  </a:lnTo>
                  <a:lnTo>
                    <a:pt x="46933" y="5217"/>
                  </a:lnTo>
                  <a:lnTo>
                    <a:pt x="47187" y="5175"/>
                  </a:lnTo>
                  <a:lnTo>
                    <a:pt x="47463" y="5133"/>
                  </a:lnTo>
                  <a:lnTo>
                    <a:pt x="47548" y="5111"/>
                  </a:lnTo>
                  <a:lnTo>
                    <a:pt x="47633" y="5090"/>
                  </a:lnTo>
                  <a:lnTo>
                    <a:pt x="47760" y="4984"/>
                  </a:lnTo>
                  <a:lnTo>
                    <a:pt x="47866" y="4857"/>
                  </a:lnTo>
                  <a:lnTo>
                    <a:pt x="47951" y="4708"/>
                  </a:lnTo>
                  <a:lnTo>
                    <a:pt x="47972" y="4539"/>
                  </a:lnTo>
                  <a:lnTo>
                    <a:pt x="47993" y="4369"/>
                  </a:lnTo>
                  <a:lnTo>
                    <a:pt x="47972" y="4199"/>
                  </a:lnTo>
                  <a:lnTo>
                    <a:pt x="47908" y="4051"/>
                  </a:lnTo>
                  <a:lnTo>
                    <a:pt x="47739" y="3796"/>
                  </a:lnTo>
                  <a:lnTo>
                    <a:pt x="47569" y="3563"/>
                  </a:lnTo>
                  <a:lnTo>
                    <a:pt x="47378" y="3330"/>
                  </a:lnTo>
                  <a:lnTo>
                    <a:pt x="47187" y="3097"/>
                  </a:lnTo>
                  <a:lnTo>
                    <a:pt x="46975" y="2906"/>
                  </a:lnTo>
                  <a:lnTo>
                    <a:pt x="46742" y="2694"/>
                  </a:lnTo>
                  <a:lnTo>
                    <a:pt x="46509" y="2524"/>
                  </a:lnTo>
                  <a:lnTo>
                    <a:pt x="46254" y="2333"/>
                  </a:lnTo>
                  <a:lnTo>
                    <a:pt x="45978" y="2185"/>
                  </a:lnTo>
                  <a:lnTo>
                    <a:pt x="45703" y="2015"/>
                  </a:lnTo>
                  <a:lnTo>
                    <a:pt x="45151" y="1739"/>
                  </a:lnTo>
                  <a:lnTo>
                    <a:pt x="44536" y="1485"/>
                  </a:lnTo>
                  <a:lnTo>
                    <a:pt x="43921" y="1273"/>
                  </a:lnTo>
                  <a:lnTo>
                    <a:pt x="43285" y="1082"/>
                  </a:lnTo>
                  <a:lnTo>
                    <a:pt x="42649" y="912"/>
                  </a:lnTo>
                  <a:lnTo>
                    <a:pt x="41991" y="785"/>
                  </a:lnTo>
                  <a:lnTo>
                    <a:pt x="41355" y="658"/>
                  </a:lnTo>
                  <a:lnTo>
                    <a:pt x="40104" y="467"/>
                  </a:lnTo>
                  <a:lnTo>
                    <a:pt x="38938" y="297"/>
                  </a:lnTo>
                  <a:lnTo>
                    <a:pt x="37941" y="191"/>
                  </a:lnTo>
                  <a:lnTo>
                    <a:pt x="36944" y="85"/>
                  </a:lnTo>
                  <a:lnTo>
                    <a:pt x="35947" y="43"/>
                  </a:lnTo>
                  <a:lnTo>
                    <a:pt x="34972" y="0"/>
                  </a:lnTo>
                  <a:lnTo>
                    <a:pt x="33063" y="0"/>
                  </a:lnTo>
                  <a:close/>
                </a:path>
              </a:pathLst>
            </a:custGeom>
            <a:solidFill>
              <a:srgbClr val="313131">
                <a:alpha val="17255"/>
              </a:srgb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  <p:sp>
          <p:nvSpPr>
            <p:cNvPr id="18" name="Google Shape;2246;p31">
              <a:extLst>
                <a:ext uri="{FF2B5EF4-FFF2-40B4-BE49-F238E27FC236}">
                  <a16:creationId xmlns="" xmlns:a16="http://schemas.microsoft.com/office/drawing/2014/main" id="{243888AF-17ED-A550-837F-25E9444437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128755" y="2828792"/>
              <a:ext cx="102052" cy="108548"/>
            </a:xfrm>
            <a:custGeom>
              <a:avLst/>
              <a:gdLst>
                <a:gd name="T0" fmla="*/ 16797 w 25323"/>
                <a:gd name="T1" fmla="*/ 107 h 26935"/>
                <a:gd name="T2" fmla="*/ 14209 w 25323"/>
                <a:gd name="T3" fmla="*/ 510 h 26935"/>
                <a:gd name="T4" fmla="*/ 11495 w 25323"/>
                <a:gd name="T5" fmla="*/ 1210 h 26935"/>
                <a:gd name="T6" fmla="*/ 8759 w 25323"/>
                <a:gd name="T7" fmla="*/ 2270 h 26935"/>
                <a:gd name="T8" fmla="*/ 6108 w 25323"/>
                <a:gd name="T9" fmla="*/ 3712 h 26935"/>
                <a:gd name="T10" fmla="*/ 4857 w 25323"/>
                <a:gd name="T11" fmla="*/ 4603 h 26935"/>
                <a:gd name="T12" fmla="*/ 3648 w 25323"/>
                <a:gd name="T13" fmla="*/ 5600 h 26935"/>
                <a:gd name="T14" fmla="*/ 2503 w 25323"/>
                <a:gd name="T15" fmla="*/ 6724 h 26935"/>
                <a:gd name="T16" fmla="*/ 1421 w 25323"/>
                <a:gd name="T17" fmla="*/ 8060 h 26935"/>
                <a:gd name="T18" fmla="*/ 594 w 25323"/>
                <a:gd name="T19" fmla="*/ 9587 h 26935"/>
                <a:gd name="T20" fmla="*/ 107 w 25323"/>
                <a:gd name="T21" fmla="*/ 11198 h 26935"/>
                <a:gd name="T22" fmla="*/ 1 w 25323"/>
                <a:gd name="T23" fmla="*/ 12874 h 26935"/>
                <a:gd name="T24" fmla="*/ 128 w 25323"/>
                <a:gd name="T25" fmla="*/ 13722 h 26935"/>
                <a:gd name="T26" fmla="*/ 361 w 25323"/>
                <a:gd name="T27" fmla="*/ 14549 h 26935"/>
                <a:gd name="T28" fmla="*/ 743 w 25323"/>
                <a:gd name="T29" fmla="*/ 15376 h 26935"/>
                <a:gd name="T30" fmla="*/ 1231 w 25323"/>
                <a:gd name="T31" fmla="*/ 16140 h 26935"/>
                <a:gd name="T32" fmla="*/ 2036 w 25323"/>
                <a:gd name="T33" fmla="*/ 17030 h 26935"/>
                <a:gd name="T34" fmla="*/ 3351 w 25323"/>
                <a:gd name="T35" fmla="*/ 18260 h 26935"/>
                <a:gd name="T36" fmla="*/ 3924 w 25323"/>
                <a:gd name="T37" fmla="*/ 18939 h 26935"/>
                <a:gd name="T38" fmla="*/ 4390 w 25323"/>
                <a:gd name="T39" fmla="*/ 19809 h 26935"/>
                <a:gd name="T40" fmla="*/ 4518 w 25323"/>
                <a:gd name="T41" fmla="*/ 20699 h 26935"/>
                <a:gd name="T42" fmla="*/ 4412 w 25323"/>
                <a:gd name="T43" fmla="*/ 21590 h 26935"/>
                <a:gd name="T44" fmla="*/ 4178 w 25323"/>
                <a:gd name="T45" fmla="*/ 23096 h 26935"/>
                <a:gd name="T46" fmla="*/ 4263 w 25323"/>
                <a:gd name="T47" fmla="*/ 24050 h 26935"/>
                <a:gd name="T48" fmla="*/ 4496 w 25323"/>
                <a:gd name="T49" fmla="*/ 24814 h 26935"/>
                <a:gd name="T50" fmla="*/ 4857 w 25323"/>
                <a:gd name="T51" fmla="*/ 25450 h 26935"/>
                <a:gd name="T52" fmla="*/ 5302 w 25323"/>
                <a:gd name="T53" fmla="*/ 25959 h 26935"/>
                <a:gd name="T54" fmla="*/ 5833 w 25323"/>
                <a:gd name="T55" fmla="*/ 26362 h 26935"/>
                <a:gd name="T56" fmla="*/ 6448 w 25323"/>
                <a:gd name="T57" fmla="*/ 26659 h 26935"/>
                <a:gd name="T58" fmla="*/ 7550 w 25323"/>
                <a:gd name="T59" fmla="*/ 26913 h 26935"/>
                <a:gd name="T60" fmla="*/ 8971 w 25323"/>
                <a:gd name="T61" fmla="*/ 26849 h 26935"/>
                <a:gd name="T62" fmla="*/ 10392 w 25323"/>
                <a:gd name="T63" fmla="*/ 26425 h 26935"/>
                <a:gd name="T64" fmla="*/ 11559 w 25323"/>
                <a:gd name="T65" fmla="*/ 25810 h 26935"/>
                <a:gd name="T66" fmla="*/ 12576 w 25323"/>
                <a:gd name="T67" fmla="*/ 25026 h 26935"/>
                <a:gd name="T68" fmla="*/ 13510 w 25323"/>
                <a:gd name="T69" fmla="*/ 24071 h 26935"/>
                <a:gd name="T70" fmla="*/ 14358 w 25323"/>
                <a:gd name="T71" fmla="*/ 22968 h 26935"/>
                <a:gd name="T72" fmla="*/ 15461 w 25323"/>
                <a:gd name="T73" fmla="*/ 21208 h 26935"/>
                <a:gd name="T74" fmla="*/ 17730 w 25323"/>
                <a:gd name="T75" fmla="*/ 16734 h 26935"/>
                <a:gd name="T76" fmla="*/ 20678 w 25323"/>
                <a:gd name="T77" fmla="*/ 10923 h 26935"/>
                <a:gd name="T78" fmla="*/ 21653 w 25323"/>
                <a:gd name="T79" fmla="*/ 9396 h 26935"/>
                <a:gd name="T80" fmla="*/ 23435 w 25323"/>
                <a:gd name="T81" fmla="*/ 7148 h 26935"/>
                <a:gd name="T82" fmla="*/ 24347 w 25323"/>
                <a:gd name="T83" fmla="*/ 5918 h 26935"/>
                <a:gd name="T84" fmla="*/ 24962 w 25323"/>
                <a:gd name="T85" fmla="*/ 4688 h 26935"/>
                <a:gd name="T86" fmla="*/ 25110 w 25323"/>
                <a:gd name="T87" fmla="*/ 4052 h 26935"/>
                <a:gd name="T88" fmla="*/ 25258 w 25323"/>
                <a:gd name="T89" fmla="*/ 3500 h 26935"/>
                <a:gd name="T90" fmla="*/ 25322 w 25323"/>
                <a:gd name="T91" fmla="*/ 3012 h 26935"/>
                <a:gd name="T92" fmla="*/ 25237 w 25323"/>
                <a:gd name="T93" fmla="*/ 2546 h 26935"/>
                <a:gd name="T94" fmla="*/ 24962 w 25323"/>
                <a:gd name="T95" fmla="*/ 1973 h 26935"/>
                <a:gd name="T96" fmla="*/ 24474 w 25323"/>
                <a:gd name="T97" fmla="*/ 1316 h 26935"/>
                <a:gd name="T98" fmla="*/ 24240 w 25323"/>
                <a:gd name="T99" fmla="*/ 1040 h 26935"/>
                <a:gd name="T100" fmla="*/ 23307 w 25323"/>
                <a:gd name="T101" fmla="*/ 552 h 26935"/>
                <a:gd name="T102" fmla="*/ 21844 w 25323"/>
                <a:gd name="T103" fmla="*/ 192 h 26935"/>
                <a:gd name="T104" fmla="*/ 19914 w 25323"/>
                <a:gd name="T105" fmla="*/ 1 h 26935"/>
                <a:gd name="T106" fmla="*/ 0 w 25323"/>
                <a:gd name="T107" fmla="*/ 0 h 26935"/>
                <a:gd name="T108" fmla="*/ 25323 w 25323"/>
                <a:gd name="T109" fmla="*/ 26935 h 269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T106" t="T107" r="T108" b="T109"/>
              <a:pathLst>
                <a:path w="25323" h="26935" extrusionOk="0">
                  <a:moveTo>
                    <a:pt x="18408" y="1"/>
                  </a:moveTo>
                  <a:lnTo>
                    <a:pt x="17624" y="43"/>
                  </a:lnTo>
                  <a:lnTo>
                    <a:pt x="16797" y="107"/>
                  </a:lnTo>
                  <a:lnTo>
                    <a:pt x="15948" y="213"/>
                  </a:lnTo>
                  <a:lnTo>
                    <a:pt x="15079" y="340"/>
                  </a:lnTo>
                  <a:lnTo>
                    <a:pt x="14209" y="510"/>
                  </a:lnTo>
                  <a:lnTo>
                    <a:pt x="13319" y="701"/>
                  </a:lnTo>
                  <a:lnTo>
                    <a:pt x="12407" y="934"/>
                  </a:lnTo>
                  <a:lnTo>
                    <a:pt x="11495" y="1210"/>
                  </a:lnTo>
                  <a:lnTo>
                    <a:pt x="10583" y="1507"/>
                  </a:lnTo>
                  <a:lnTo>
                    <a:pt x="9671" y="1867"/>
                  </a:lnTo>
                  <a:lnTo>
                    <a:pt x="8759" y="2270"/>
                  </a:lnTo>
                  <a:lnTo>
                    <a:pt x="7868" y="2694"/>
                  </a:lnTo>
                  <a:lnTo>
                    <a:pt x="6978" y="3182"/>
                  </a:lnTo>
                  <a:lnTo>
                    <a:pt x="6108" y="3712"/>
                  </a:lnTo>
                  <a:lnTo>
                    <a:pt x="5684" y="3988"/>
                  </a:lnTo>
                  <a:lnTo>
                    <a:pt x="5260" y="4285"/>
                  </a:lnTo>
                  <a:lnTo>
                    <a:pt x="4857" y="4603"/>
                  </a:lnTo>
                  <a:lnTo>
                    <a:pt x="4433" y="4921"/>
                  </a:lnTo>
                  <a:lnTo>
                    <a:pt x="4030" y="5260"/>
                  </a:lnTo>
                  <a:lnTo>
                    <a:pt x="3648" y="5600"/>
                  </a:lnTo>
                  <a:lnTo>
                    <a:pt x="3266" y="5960"/>
                  </a:lnTo>
                  <a:lnTo>
                    <a:pt x="2885" y="6342"/>
                  </a:lnTo>
                  <a:lnTo>
                    <a:pt x="2503" y="6724"/>
                  </a:lnTo>
                  <a:lnTo>
                    <a:pt x="2142" y="7127"/>
                  </a:lnTo>
                  <a:lnTo>
                    <a:pt x="1782" y="7593"/>
                  </a:lnTo>
                  <a:lnTo>
                    <a:pt x="1421" y="8060"/>
                  </a:lnTo>
                  <a:lnTo>
                    <a:pt x="1103" y="8569"/>
                  </a:lnTo>
                  <a:lnTo>
                    <a:pt x="828" y="9056"/>
                  </a:lnTo>
                  <a:lnTo>
                    <a:pt x="594" y="9587"/>
                  </a:lnTo>
                  <a:lnTo>
                    <a:pt x="382" y="10117"/>
                  </a:lnTo>
                  <a:lnTo>
                    <a:pt x="213" y="10668"/>
                  </a:lnTo>
                  <a:lnTo>
                    <a:pt x="107" y="11198"/>
                  </a:lnTo>
                  <a:lnTo>
                    <a:pt x="22" y="11771"/>
                  </a:lnTo>
                  <a:lnTo>
                    <a:pt x="1" y="12322"/>
                  </a:lnTo>
                  <a:lnTo>
                    <a:pt x="1" y="12874"/>
                  </a:lnTo>
                  <a:lnTo>
                    <a:pt x="43" y="13149"/>
                  </a:lnTo>
                  <a:lnTo>
                    <a:pt x="85" y="13446"/>
                  </a:lnTo>
                  <a:lnTo>
                    <a:pt x="128" y="13722"/>
                  </a:lnTo>
                  <a:lnTo>
                    <a:pt x="191" y="13998"/>
                  </a:lnTo>
                  <a:lnTo>
                    <a:pt x="276" y="14273"/>
                  </a:lnTo>
                  <a:lnTo>
                    <a:pt x="361" y="14549"/>
                  </a:lnTo>
                  <a:lnTo>
                    <a:pt x="467" y="14825"/>
                  </a:lnTo>
                  <a:lnTo>
                    <a:pt x="594" y="15101"/>
                  </a:lnTo>
                  <a:lnTo>
                    <a:pt x="743" y="15376"/>
                  </a:lnTo>
                  <a:lnTo>
                    <a:pt x="891" y="15631"/>
                  </a:lnTo>
                  <a:lnTo>
                    <a:pt x="1040" y="15885"/>
                  </a:lnTo>
                  <a:lnTo>
                    <a:pt x="1231" y="16140"/>
                  </a:lnTo>
                  <a:lnTo>
                    <a:pt x="1421" y="16373"/>
                  </a:lnTo>
                  <a:lnTo>
                    <a:pt x="1612" y="16585"/>
                  </a:lnTo>
                  <a:lnTo>
                    <a:pt x="2036" y="17030"/>
                  </a:lnTo>
                  <a:lnTo>
                    <a:pt x="2482" y="17433"/>
                  </a:lnTo>
                  <a:lnTo>
                    <a:pt x="2927" y="17836"/>
                  </a:lnTo>
                  <a:lnTo>
                    <a:pt x="3351" y="18260"/>
                  </a:lnTo>
                  <a:lnTo>
                    <a:pt x="3563" y="18473"/>
                  </a:lnTo>
                  <a:lnTo>
                    <a:pt x="3754" y="18706"/>
                  </a:lnTo>
                  <a:lnTo>
                    <a:pt x="3924" y="18939"/>
                  </a:lnTo>
                  <a:lnTo>
                    <a:pt x="4094" y="19172"/>
                  </a:lnTo>
                  <a:lnTo>
                    <a:pt x="4263" y="19490"/>
                  </a:lnTo>
                  <a:lnTo>
                    <a:pt x="4390" y="19809"/>
                  </a:lnTo>
                  <a:lnTo>
                    <a:pt x="4454" y="20105"/>
                  </a:lnTo>
                  <a:lnTo>
                    <a:pt x="4496" y="20402"/>
                  </a:lnTo>
                  <a:lnTo>
                    <a:pt x="4518" y="20699"/>
                  </a:lnTo>
                  <a:lnTo>
                    <a:pt x="4496" y="20996"/>
                  </a:lnTo>
                  <a:lnTo>
                    <a:pt x="4454" y="21293"/>
                  </a:lnTo>
                  <a:lnTo>
                    <a:pt x="4412" y="21590"/>
                  </a:lnTo>
                  <a:lnTo>
                    <a:pt x="4306" y="22184"/>
                  </a:lnTo>
                  <a:lnTo>
                    <a:pt x="4221" y="22778"/>
                  </a:lnTo>
                  <a:lnTo>
                    <a:pt x="4178" y="23096"/>
                  </a:lnTo>
                  <a:lnTo>
                    <a:pt x="4178" y="23393"/>
                  </a:lnTo>
                  <a:lnTo>
                    <a:pt x="4200" y="23711"/>
                  </a:lnTo>
                  <a:lnTo>
                    <a:pt x="4263" y="24050"/>
                  </a:lnTo>
                  <a:lnTo>
                    <a:pt x="4327" y="24305"/>
                  </a:lnTo>
                  <a:lnTo>
                    <a:pt x="4412" y="24559"/>
                  </a:lnTo>
                  <a:lnTo>
                    <a:pt x="4496" y="24814"/>
                  </a:lnTo>
                  <a:lnTo>
                    <a:pt x="4624" y="25026"/>
                  </a:lnTo>
                  <a:lnTo>
                    <a:pt x="4730" y="25238"/>
                  </a:lnTo>
                  <a:lnTo>
                    <a:pt x="4857" y="25450"/>
                  </a:lnTo>
                  <a:lnTo>
                    <a:pt x="5005" y="25641"/>
                  </a:lnTo>
                  <a:lnTo>
                    <a:pt x="5154" y="25810"/>
                  </a:lnTo>
                  <a:lnTo>
                    <a:pt x="5302" y="25959"/>
                  </a:lnTo>
                  <a:lnTo>
                    <a:pt x="5472" y="26107"/>
                  </a:lnTo>
                  <a:lnTo>
                    <a:pt x="5663" y="26256"/>
                  </a:lnTo>
                  <a:lnTo>
                    <a:pt x="5833" y="26362"/>
                  </a:lnTo>
                  <a:lnTo>
                    <a:pt x="6023" y="26468"/>
                  </a:lnTo>
                  <a:lnTo>
                    <a:pt x="6235" y="26574"/>
                  </a:lnTo>
                  <a:lnTo>
                    <a:pt x="6448" y="26659"/>
                  </a:lnTo>
                  <a:lnTo>
                    <a:pt x="6638" y="26743"/>
                  </a:lnTo>
                  <a:lnTo>
                    <a:pt x="7084" y="26849"/>
                  </a:lnTo>
                  <a:lnTo>
                    <a:pt x="7550" y="26913"/>
                  </a:lnTo>
                  <a:lnTo>
                    <a:pt x="8017" y="26934"/>
                  </a:lnTo>
                  <a:lnTo>
                    <a:pt x="8483" y="26913"/>
                  </a:lnTo>
                  <a:lnTo>
                    <a:pt x="8971" y="26849"/>
                  </a:lnTo>
                  <a:lnTo>
                    <a:pt x="9438" y="26743"/>
                  </a:lnTo>
                  <a:lnTo>
                    <a:pt x="9926" y="26595"/>
                  </a:lnTo>
                  <a:lnTo>
                    <a:pt x="10392" y="26425"/>
                  </a:lnTo>
                  <a:lnTo>
                    <a:pt x="10795" y="26234"/>
                  </a:lnTo>
                  <a:lnTo>
                    <a:pt x="11177" y="26022"/>
                  </a:lnTo>
                  <a:lnTo>
                    <a:pt x="11559" y="25810"/>
                  </a:lnTo>
                  <a:lnTo>
                    <a:pt x="11898" y="25556"/>
                  </a:lnTo>
                  <a:lnTo>
                    <a:pt x="12258" y="25301"/>
                  </a:lnTo>
                  <a:lnTo>
                    <a:pt x="12576" y="25026"/>
                  </a:lnTo>
                  <a:lnTo>
                    <a:pt x="12895" y="24729"/>
                  </a:lnTo>
                  <a:lnTo>
                    <a:pt x="13213" y="24411"/>
                  </a:lnTo>
                  <a:lnTo>
                    <a:pt x="13510" y="24071"/>
                  </a:lnTo>
                  <a:lnTo>
                    <a:pt x="13806" y="23732"/>
                  </a:lnTo>
                  <a:lnTo>
                    <a:pt x="14082" y="23350"/>
                  </a:lnTo>
                  <a:lnTo>
                    <a:pt x="14358" y="22968"/>
                  </a:lnTo>
                  <a:lnTo>
                    <a:pt x="14634" y="22544"/>
                  </a:lnTo>
                  <a:lnTo>
                    <a:pt x="14909" y="22120"/>
                  </a:lnTo>
                  <a:lnTo>
                    <a:pt x="15461" y="21208"/>
                  </a:lnTo>
                  <a:lnTo>
                    <a:pt x="15991" y="20212"/>
                  </a:lnTo>
                  <a:lnTo>
                    <a:pt x="16563" y="19130"/>
                  </a:lnTo>
                  <a:lnTo>
                    <a:pt x="17730" y="16734"/>
                  </a:lnTo>
                  <a:lnTo>
                    <a:pt x="19087" y="13998"/>
                  </a:lnTo>
                  <a:lnTo>
                    <a:pt x="19851" y="12513"/>
                  </a:lnTo>
                  <a:lnTo>
                    <a:pt x="20678" y="10923"/>
                  </a:lnTo>
                  <a:lnTo>
                    <a:pt x="20975" y="10393"/>
                  </a:lnTo>
                  <a:lnTo>
                    <a:pt x="21293" y="9884"/>
                  </a:lnTo>
                  <a:lnTo>
                    <a:pt x="21653" y="9396"/>
                  </a:lnTo>
                  <a:lnTo>
                    <a:pt x="21993" y="8908"/>
                  </a:lnTo>
                  <a:lnTo>
                    <a:pt x="22735" y="8017"/>
                  </a:lnTo>
                  <a:lnTo>
                    <a:pt x="23435" y="7148"/>
                  </a:lnTo>
                  <a:lnTo>
                    <a:pt x="23753" y="6745"/>
                  </a:lnTo>
                  <a:lnTo>
                    <a:pt x="24071" y="6321"/>
                  </a:lnTo>
                  <a:lnTo>
                    <a:pt x="24347" y="5918"/>
                  </a:lnTo>
                  <a:lnTo>
                    <a:pt x="24601" y="5515"/>
                  </a:lnTo>
                  <a:lnTo>
                    <a:pt x="24792" y="5091"/>
                  </a:lnTo>
                  <a:lnTo>
                    <a:pt x="24962" y="4688"/>
                  </a:lnTo>
                  <a:lnTo>
                    <a:pt x="25025" y="4476"/>
                  </a:lnTo>
                  <a:lnTo>
                    <a:pt x="25068" y="4264"/>
                  </a:lnTo>
                  <a:lnTo>
                    <a:pt x="25110" y="4052"/>
                  </a:lnTo>
                  <a:lnTo>
                    <a:pt x="25131" y="3839"/>
                  </a:lnTo>
                  <a:lnTo>
                    <a:pt x="25195" y="3670"/>
                  </a:lnTo>
                  <a:lnTo>
                    <a:pt x="25258" y="3500"/>
                  </a:lnTo>
                  <a:lnTo>
                    <a:pt x="25301" y="3330"/>
                  </a:lnTo>
                  <a:lnTo>
                    <a:pt x="25322" y="3182"/>
                  </a:lnTo>
                  <a:lnTo>
                    <a:pt x="25322" y="3012"/>
                  </a:lnTo>
                  <a:lnTo>
                    <a:pt x="25301" y="2864"/>
                  </a:lnTo>
                  <a:lnTo>
                    <a:pt x="25280" y="2715"/>
                  </a:lnTo>
                  <a:lnTo>
                    <a:pt x="25237" y="2546"/>
                  </a:lnTo>
                  <a:lnTo>
                    <a:pt x="25195" y="2397"/>
                  </a:lnTo>
                  <a:lnTo>
                    <a:pt x="25131" y="2249"/>
                  </a:lnTo>
                  <a:lnTo>
                    <a:pt x="24962" y="1973"/>
                  </a:lnTo>
                  <a:lnTo>
                    <a:pt x="24749" y="1676"/>
                  </a:lnTo>
                  <a:lnTo>
                    <a:pt x="24516" y="1422"/>
                  </a:lnTo>
                  <a:lnTo>
                    <a:pt x="24474" y="1316"/>
                  </a:lnTo>
                  <a:lnTo>
                    <a:pt x="24410" y="1231"/>
                  </a:lnTo>
                  <a:lnTo>
                    <a:pt x="24347" y="1125"/>
                  </a:lnTo>
                  <a:lnTo>
                    <a:pt x="24240" y="1040"/>
                  </a:lnTo>
                  <a:lnTo>
                    <a:pt x="24007" y="849"/>
                  </a:lnTo>
                  <a:lnTo>
                    <a:pt x="23689" y="701"/>
                  </a:lnTo>
                  <a:lnTo>
                    <a:pt x="23307" y="552"/>
                  </a:lnTo>
                  <a:lnTo>
                    <a:pt x="22883" y="404"/>
                  </a:lnTo>
                  <a:lnTo>
                    <a:pt x="22374" y="298"/>
                  </a:lnTo>
                  <a:lnTo>
                    <a:pt x="21844" y="192"/>
                  </a:lnTo>
                  <a:lnTo>
                    <a:pt x="21229" y="107"/>
                  </a:lnTo>
                  <a:lnTo>
                    <a:pt x="20593" y="43"/>
                  </a:lnTo>
                  <a:lnTo>
                    <a:pt x="19914" y="1"/>
                  </a:lnTo>
                  <a:lnTo>
                    <a:pt x="18408" y="1"/>
                  </a:lnTo>
                  <a:close/>
                </a:path>
              </a:pathLst>
            </a:custGeom>
            <a:solidFill>
              <a:srgbClr val="313131">
                <a:alpha val="17255"/>
              </a:srgb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  <p:sp>
          <p:nvSpPr>
            <p:cNvPr id="19" name="Google Shape;2247;p31">
              <a:extLst>
                <a:ext uri="{FF2B5EF4-FFF2-40B4-BE49-F238E27FC236}">
                  <a16:creationId xmlns="" xmlns:a16="http://schemas.microsoft.com/office/drawing/2014/main" id="{50D16E4F-FFF9-2C62-8028-AA96D0ADF4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193009" y="2912699"/>
              <a:ext cx="69916" cy="53422"/>
            </a:xfrm>
            <a:custGeom>
              <a:avLst/>
              <a:gdLst>
                <a:gd name="T0" fmla="*/ 15291 w 17349"/>
                <a:gd name="T1" fmla="*/ 22 h 13256"/>
                <a:gd name="T2" fmla="*/ 14740 w 17349"/>
                <a:gd name="T3" fmla="*/ 128 h 13256"/>
                <a:gd name="T4" fmla="*/ 13637 w 17349"/>
                <a:gd name="T5" fmla="*/ 488 h 13256"/>
                <a:gd name="T6" fmla="*/ 12661 w 17349"/>
                <a:gd name="T7" fmla="*/ 849 h 13256"/>
                <a:gd name="T8" fmla="*/ 9904 w 17349"/>
                <a:gd name="T9" fmla="*/ 1761 h 13256"/>
                <a:gd name="T10" fmla="*/ 7147 w 17349"/>
                <a:gd name="T11" fmla="*/ 2673 h 13256"/>
                <a:gd name="T12" fmla="*/ 5408 w 17349"/>
                <a:gd name="T13" fmla="*/ 3351 h 13256"/>
                <a:gd name="T14" fmla="*/ 4157 w 17349"/>
                <a:gd name="T15" fmla="*/ 3903 h 13256"/>
                <a:gd name="T16" fmla="*/ 2948 w 17349"/>
                <a:gd name="T17" fmla="*/ 4560 h 13256"/>
                <a:gd name="T18" fmla="*/ 2100 w 17349"/>
                <a:gd name="T19" fmla="*/ 5112 h 13256"/>
                <a:gd name="T20" fmla="*/ 1591 w 17349"/>
                <a:gd name="T21" fmla="*/ 5536 h 13256"/>
                <a:gd name="T22" fmla="*/ 1146 w 17349"/>
                <a:gd name="T23" fmla="*/ 5981 h 13256"/>
                <a:gd name="T24" fmla="*/ 743 w 17349"/>
                <a:gd name="T25" fmla="*/ 6469 h 13256"/>
                <a:gd name="T26" fmla="*/ 425 w 17349"/>
                <a:gd name="T27" fmla="*/ 6999 h 13256"/>
                <a:gd name="T28" fmla="*/ 191 w 17349"/>
                <a:gd name="T29" fmla="*/ 7572 h 13256"/>
                <a:gd name="T30" fmla="*/ 43 w 17349"/>
                <a:gd name="T31" fmla="*/ 8187 h 13256"/>
                <a:gd name="T32" fmla="*/ 1 w 17349"/>
                <a:gd name="T33" fmla="*/ 8844 h 13256"/>
                <a:gd name="T34" fmla="*/ 64 w 17349"/>
                <a:gd name="T35" fmla="*/ 9544 h 13256"/>
                <a:gd name="T36" fmla="*/ 213 w 17349"/>
                <a:gd name="T37" fmla="*/ 10180 h 13256"/>
                <a:gd name="T38" fmla="*/ 446 w 17349"/>
                <a:gd name="T39" fmla="*/ 10753 h 13256"/>
                <a:gd name="T40" fmla="*/ 764 w 17349"/>
                <a:gd name="T41" fmla="*/ 11283 h 13256"/>
                <a:gd name="T42" fmla="*/ 1125 w 17349"/>
                <a:gd name="T43" fmla="*/ 11749 h 13256"/>
                <a:gd name="T44" fmla="*/ 1549 w 17349"/>
                <a:gd name="T45" fmla="*/ 12152 h 13256"/>
                <a:gd name="T46" fmla="*/ 2037 w 17349"/>
                <a:gd name="T47" fmla="*/ 12492 h 13256"/>
                <a:gd name="T48" fmla="*/ 2545 w 17349"/>
                <a:gd name="T49" fmla="*/ 12767 h 13256"/>
                <a:gd name="T50" fmla="*/ 3097 w 17349"/>
                <a:gd name="T51" fmla="*/ 12979 h 13256"/>
                <a:gd name="T52" fmla="*/ 3669 w 17349"/>
                <a:gd name="T53" fmla="*/ 13149 h 13256"/>
                <a:gd name="T54" fmla="*/ 4284 w 17349"/>
                <a:gd name="T55" fmla="*/ 13234 h 13256"/>
                <a:gd name="T56" fmla="*/ 5196 w 17349"/>
                <a:gd name="T57" fmla="*/ 13255 h 13256"/>
                <a:gd name="T58" fmla="*/ 5811 w 17349"/>
                <a:gd name="T59" fmla="*/ 13192 h 13256"/>
                <a:gd name="T60" fmla="*/ 6405 w 17349"/>
                <a:gd name="T61" fmla="*/ 13043 h 13256"/>
                <a:gd name="T62" fmla="*/ 6999 w 17349"/>
                <a:gd name="T63" fmla="*/ 12852 h 13256"/>
                <a:gd name="T64" fmla="*/ 7572 w 17349"/>
                <a:gd name="T65" fmla="*/ 12598 h 13256"/>
                <a:gd name="T66" fmla="*/ 8165 w 17349"/>
                <a:gd name="T67" fmla="*/ 12237 h 13256"/>
                <a:gd name="T68" fmla="*/ 8696 w 17349"/>
                <a:gd name="T69" fmla="*/ 11834 h 13256"/>
                <a:gd name="T70" fmla="*/ 9183 w 17349"/>
                <a:gd name="T71" fmla="*/ 11368 h 13256"/>
                <a:gd name="T72" fmla="*/ 10053 w 17349"/>
                <a:gd name="T73" fmla="*/ 10392 h 13256"/>
                <a:gd name="T74" fmla="*/ 11262 w 17349"/>
                <a:gd name="T75" fmla="*/ 8780 h 13256"/>
                <a:gd name="T76" fmla="*/ 12577 w 17349"/>
                <a:gd name="T77" fmla="*/ 7190 h 13256"/>
                <a:gd name="T78" fmla="*/ 13870 w 17349"/>
                <a:gd name="T79" fmla="*/ 5769 h 13256"/>
                <a:gd name="T80" fmla="*/ 15609 w 17349"/>
                <a:gd name="T81" fmla="*/ 3966 h 13256"/>
                <a:gd name="T82" fmla="*/ 16521 w 17349"/>
                <a:gd name="T83" fmla="*/ 2948 h 13256"/>
                <a:gd name="T84" fmla="*/ 17009 w 17349"/>
                <a:gd name="T85" fmla="*/ 2270 h 13256"/>
                <a:gd name="T86" fmla="*/ 17221 w 17349"/>
                <a:gd name="T87" fmla="*/ 1867 h 13256"/>
                <a:gd name="T88" fmla="*/ 17327 w 17349"/>
                <a:gd name="T89" fmla="*/ 1485 h 13256"/>
                <a:gd name="T90" fmla="*/ 17327 w 17349"/>
                <a:gd name="T91" fmla="*/ 1125 h 13256"/>
                <a:gd name="T92" fmla="*/ 17221 w 17349"/>
                <a:gd name="T93" fmla="*/ 785 h 13256"/>
                <a:gd name="T94" fmla="*/ 16966 w 17349"/>
                <a:gd name="T95" fmla="*/ 488 h 13256"/>
                <a:gd name="T96" fmla="*/ 16585 w 17349"/>
                <a:gd name="T97" fmla="*/ 191 h 13256"/>
                <a:gd name="T98" fmla="*/ 16097 w 17349"/>
                <a:gd name="T99" fmla="*/ 22 h 13256"/>
                <a:gd name="T100" fmla="*/ 15567 w 17349"/>
                <a:gd name="T101" fmla="*/ 1 h 13256"/>
                <a:gd name="T102" fmla="*/ 0 w 17349"/>
                <a:gd name="T103" fmla="*/ 0 h 13256"/>
                <a:gd name="T104" fmla="*/ 17349 w 17349"/>
                <a:gd name="T105" fmla="*/ 13256 h 13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T102" t="T103" r="T104" b="T105"/>
              <a:pathLst>
                <a:path w="17349" h="13256" extrusionOk="0">
                  <a:moveTo>
                    <a:pt x="15567" y="1"/>
                  </a:moveTo>
                  <a:lnTo>
                    <a:pt x="15291" y="22"/>
                  </a:lnTo>
                  <a:lnTo>
                    <a:pt x="15015" y="64"/>
                  </a:lnTo>
                  <a:lnTo>
                    <a:pt x="14740" y="128"/>
                  </a:lnTo>
                  <a:lnTo>
                    <a:pt x="14167" y="297"/>
                  </a:lnTo>
                  <a:lnTo>
                    <a:pt x="13637" y="488"/>
                  </a:lnTo>
                  <a:lnTo>
                    <a:pt x="13107" y="679"/>
                  </a:lnTo>
                  <a:lnTo>
                    <a:pt x="12661" y="849"/>
                  </a:lnTo>
                  <a:lnTo>
                    <a:pt x="11283" y="1315"/>
                  </a:lnTo>
                  <a:lnTo>
                    <a:pt x="9904" y="1761"/>
                  </a:lnTo>
                  <a:lnTo>
                    <a:pt x="8526" y="2206"/>
                  </a:lnTo>
                  <a:lnTo>
                    <a:pt x="7147" y="2673"/>
                  </a:lnTo>
                  <a:lnTo>
                    <a:pt x="6002" y="3118"/>
                  </a:lnTo>
                  <a:lnTo>
                    <a:pt x="5408" y="3351"/>
                  </a:lnTo>
                  <a:lnTo>
                    <a:pt x="4772" y="3606"/>
                  </a:lnTo>
                  <a:lnTo>
                    <a:pt x="4157" y="3903"/>
                  </a:lnTo>
                  <a:lnTo>
                    <a:pt x="3542" y="4221"/>
                  </a:lnTo>
                  <a:lnTo>
                    <a:pt x="2948" y="4560"/>
                  </a:lnTo>
                  <a:lnTo>
                    <a:pt x="2376" y="4921"/>
                  </a:lnTo>
                  <a:lnTo>
                    <a:pt x="2100" y="5112"/>
                  </a:lnTo>
                  <a:lnTo>
                    <a:pt x="1846" y="5324"/>
                  </a:lnTo>
                  <a:lnTo>
                    <a:pt x="1591" y="5536"/>
                  </a:lnTo>
                  <a:lnTo>
                    <a:pt x="1358" y="5748"/>
                  </a:lnTo>
                  <a:lnTo>
                    <a:pt x="1146" y="5981"/>
                  </a:lnTo>
                  <a:lnTo>
                    <a:pt x="934" y="6235"/>
                  </a:lnTo>
                  <a:lnTo>
                    <a:pt x="743" y="6469"/>
                  </a:lnTo>
                  <a:lnTo>
                    <a:pt x="573" y="6744"/>
                  </a:lnTo>
                  <a:lnTo>
                    <a:pt x="425" y="6999"/>
                  </a:lnTo>
                  <a:lnTo>
                    <a:pt x="298" y="7275"/>
                  </a:lnTo>
                  <a:lnTo>
                    <a:pt x="191" y="7572"/>
                  </a:lnTo>
                  <a:lnTo>
                    <a:pt x="107" y="7868"/>
                  </a:lnTo>
                  <a:lnTo>
                    <a:pt x="43" y="8187"/>
                  </a:lnTo>
                  <a:lnTo>
                    <a:pt x="1" y="8505"/>
                  </a:lnTo>
                  <a:lnTo>
                    <a:pt x="1" y="8844"/>
                  </a:lnTo>
                  <a:lnTo>
                    <a:pt x="22" y="9205"/>
                  </a:lnTo>
                  <a:lnTo>
                    <a:pt x="64" y="9544"/>
                  </a:lnTo>
                  <a:lnTo>
                    <a:pt x="128" y="9862"/>
                  </a:lnTo>
                  <a:lnTo>
                    <a:pt x="213" y="10180"/>
                  </a:lnTo>
                  <a:lnTo>
                    <a:pt x="319" y="10477"/>
                  </a:lnTo>
                  <a:lnTo>
                    <a:pt x="446" y="10753"/>
                  </a:lnTo>
                  <a:lnTo>
                    <a:pt x="594" y="11028"/>
                  </a:lnTo>
                  <a:lnTo>
                    <a:pt x="764" y="11283"/>
                  </a:lnTo>
                  <a:lnTo>
                    <a:pt x="934" y="11516"/>
                  </a:lnTo>
                  <a:lnTo>
                    <a:pt x="1125" y="11749"/>
                  </a:lnTo>
                  <a:lnTo>
                    <a:pt x="1337" y="11961"/>
                  </a:lnTo>
                  <a:lnTo>
                    <a:pt x="1549" y="12152"/>
                  </a:lnTo>
                  <a:lnTo>
                    <a:pt x="1782" y="12322"/>
                  </a:lnTo>
                  <a:lnTo>
                    <a:pt x="2037" y="12492"/>
                  </a:lnTo>
                  <a:lnTo>
                    <a:pt x="2291" y="12640"/>
                  </a:lnTo>
                  <a:lnTo>
                    <a:pt x="2545" y="12767"/>
                  </a:lnTo>
                  <a:lnTo>
                    <a:pt x="2821" y="12873"/>
                  </a:lnTo>
                  <a:lnTo>
                    <a:pt x="3097" y="12979"/>
                  </a:lnTo>
                  <a:lnTo>
                    <a:pt x="3394" y="13064"/>
                  </a:lnTo>
                  <a:lnTo>
                    <a:pt x="3669" y="13149"/>
                  </a:lnTo>
                  <a:lnTo>
                    <a:pt x="3966" y="13192"/>
                  </a:lnTo>
                  <a:lnTo>
                    <a:pt x="4284" y="13234"/>
                  </a:lnTo>
                  <a:lnTo>
                    <a:pt x="4581" y="13255"/>
                  </a:lnTo>
                  <a:lnTo>
                    <a:pt x="5196" y="13255"/>
                  </a:lnTo>
                  <a:lnTo>
                    <a:pt x="5493" y="13234"/>
                  </a:lnTo>
                  <a:lnTo>
                    <a:pt x="5811" y="13192"/>
                  </a:lnTo>
                  <a:lnTo>
                    <a:pt x="6108" y="13128"/>
                  </a:lnTo>
                  <a:lnTo>
                    <a:pt x="6405" y="13043"/>
                  </a:lnTo>
                  <a:lnTo>
                    <a:pt x="6702" y="12958"/>
                  </a:lnTo>
                  <a:lnTo>
                    <a:pt x="6999" y="12852"/>
                  </a:lnTo>
                  <a:lnTo>
                    <a:pt x="7296" y="12725"/>
                  </a:lnTo>
                  <a:lnTo>
                    <a:pt x="7572" y="12598"/>
                  </a:lnTo>
                  <a:lnTo>
                    <a:pt x="7869" y="12428"/>
                  </a:lnTo>
                  <a:lnTo>
                    <a:pt x="8165" y="12237"/>
                  </a:lnTo>
                  <a:lnTo>
                    <a:pt x="8441" y="12025"/>
                  </a:lnTo>
                  <a:lnTo>
                    <a:pt x="8696" y="11834"/>
                  </a:lnTo>
                  <a:lnTo>
                    <a:pt x="8950" y="11601"/>
                  </a:lnTo>
                  <a:lnTo>
                    <a:pt x="9183" y="11368"/>
                  </a:lnTo>
                  <a:lnTo>
                    <a:pt x="9629" y="10901"/>
                  </a:lnTo>
                  <a:lnTo>
                    <a:pt x="10053" y="10392"/>
                  </a:lnTo>
                  <a:lnTo>
                    <a:pt x="10456" y="9862"/>
                  </a:lnTo>
                  <a:lnTo>
                    <a:pt x="11262" y="8780"/>
                  </a:lnTo>
                  <a:lnTo>
                    <a:pt x="11919" y="7953"/>
                  </a:lnTo>
                  <a:lnTo>
                    <a:pt x="12577" y="7190"/>
                  </a:lnTo>
                  <a:lnTo>
                    <a:pt x="13234" y="6469"/>
                  </a:lnTo>
                  <a:lnTo>
                    <a:pt x="13870" y="5769"/>
                  </a:lnTo>
                  <a:lnTo>
                    <a:pt x="15079" y="4539"/>
                  </a:lnTo>
                  <a:lnTo>
                    <a:pt x="15609" y="3966"/>
                  </a:lnTo>
                  <a:lnTo>
                    <a:pt x="16097" y="3436"/>
                  </a:lnTo>
                  <a:lnTo>
                    <a:pt x="16521" y="2948"/>
                  </a:lnTo>
                  <a:lnTo>
                    <a:pt x="16860" y="2503"/>
                  </a:lnTo>
                  <a:lnTo>
                    <a:pt x="17009" y="2270"/>
                  </a:lnTo>
                  <a:lnTo>
                    <a:pt x="17115" y="2058"/>
                  </a:lnTo>
                  <a:lnTo>
                    <a:pt x="17221" y="1867"/>
                  </a:lnTo>
                  <a:lnTo>
                    <a:pt x="17285" y="1676"/>
                  </a:lnTo>
                  <a:lnTo>
                    <a:pt x="17327" y="1485"/>
                  </a:lnTo>
                  <a:lnTo>
                    <a:pt x="17348" y="1294"/>
                  </a:lnTo>
                  <a:lnTo>
                    <a:pt x="17327" y="1125"/>
                  </a:lnTo>
                  <a:lnTo>
                    <a:pt x="17285" y="955"/>
                  </a:lnTo>
                  <a:lnTo>
                    <a:pt x="17221" y="785"/>
                  </a:lnTo>
                  <a:lnTo>
                    <a:pt x="17115" y="637"/>
                  </a:lnTo>
                  <a:lnTo>
                    <a:pt x="16966" y="488"/>
                  </a:lnTo>
                  <a:lnTo>
                    <a:pt x="16797" y="340"/>
                  </a:lnTo>
                  <a:lnTo>
                    <a:pt x="16585" y="191"/>
                  </a:lnTo>
                  <a:lnTo>
                    <a:pt x="16351" y="85"/>
                  </a:lnTo>
                  <a:lnTo>
                    <a:pt x="16097" y="22"/>
                  </a:lnTo>
                  <a:lnTo>
                    <a:pt x="15842" y="1"/>
                  </a:lnTo>
                  <a:lnTo>
                    <a:pt x="15567" y="1"/>
                  </a:lnTo>
                  <a:close/>
                </a:path>
              </a:pathLst>
            </a:custGeom>
            <a:solidFill>
              <a:srgbClr val="313131">
                <a:alpha val="17255"/>
              </a:srgb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</p:grpSp>
      <p:grpSp>
        <p:nvGrpSpPr>
          <p:cNvPr id="20" name="Google Shape;2241;p31">
            <a:extLst>
              <a:ext uri="{FF2B5EF4-FFF2-40B4-BE49-F238E27FC236}">
                <a16:creationId xmlns="" xmlns:a16="http://schemas.microsoft.com/office/drawing/2014/main" id="{EA00C6E9-0268-666A-47D9-4FC910088416}"/>
              </a:ext>
            </a:extLst>
          </p:cNvPr>
          <p:cNvGrpSpPr>
            <a:grpSpLocks/>
          </p:cNvGrpSpPr>
          <p:nvPr/>
        </p:nvGrpSpPr>
        <p:grpSpPr bwMode="auto">
          <a:xfrm>
            <a:off x="7409771" y="548975"/>
            <a:ext cx="342900" cy="365125"/>
            <a:chOff x="-3259825" y="2615100"/>
            <a:chExt cx="342324" cy="365795"/>
          </a:xfrm>
        </p:grpSpPr>
        <p:sp>
          <p:nvSpPr>
            <p:cNvPr id="21" name="Google Shape;2242;p31">
              <a:extLst>
                <a:ext uri="{FF2B5EF4-FFF2-40B4-BE49-F238E27FC236}">
                  <a16:creationId xmlns="" xmlns:a16="http://schemas.microsoft.com/office/drawing/2014/main" id="{B1A45F24-DF50-6C85-8A4A-60AB84BF64D4}"/>
                </a:ext>
              </a:extLst>
            </p:cNvPr>
            <p:cNvSpPr/>
            <p:nvPr/>
          </p:nvSpPr>
          <p:spPr>
            <a:xfrm>
              <a:off x="-3259825" y="2615100"/>
              <a:ext cx="290025" cy="365795"/>
            </a:xfrm>
            <a:custGeom>
              <a:avLst/>
              <a:gdLst/>
              <a:ahLst/>
              <a:cxnLst/>
              <a:rect l="l" t="t" r="r" b="b"/>
              <a:pathLst>
                <a:path w="71915" h="90768" extrusionOk="0">
                  <a:moveTo>
                    <a:pt x="22820" y="0"/>
                  </a:moveTo>
                  <a:lnTo>
                    <a:pt x="21929" y="43"/>
                  </a:lnTo>
                  <a:lnTo>
                    <a:pt x="21123" y="106"/>
                  </a:lnTo>
                  <a:lnTo>
                    <a:pt x="20338" y="212"/>
                  </a:lnTo>
                  <a:lnTo>
                    <a:pt x="19617" y="361"/>
                  </a:lnTo>
                  <a:lnTo>
                    <a:pt x="18917" y="552"/>
                  </a:lnTo>
                  <a:lnTo>
                    <a:pt x="18281" y="785"/>
                  </a:lnTo>
                  <a:lnTo>
                    <a:pt x="17709" y="1061"/>
                  </a:lnTo>
                  <a:lnTo>
                    <a:pt x="17157" y="1358"/>
                  </a:lnTo>
                  <a:lnTo>
                    <a:pt x="16648" y="1676"/>
                  </a:lnTo>
                  <a:lnTo>
                    <a:pt x="16160" y="2036"/>
                  </a:lnTo>
                  <a:lnTo>
                    <a:pt x="15736" y="2439"/>
                  </a:lnTo>
                  <a:lnTo>
                    <a:pt x="15355" y="2842"/>
                  </a:lnTo>
                  <a:lnTo>
                    <a:pt x="14994" y="3309"/>
                  </a:lnTo>
                  <a:lnTo>
                    <a:pt x="14655" y="3775"/>
                  </a:lnTo>
                  <a:lnTo>
                    <a:pt x="14379" y="4263"/>
                  </a:lnTo>
                  <a:lnTo>
                    <a:pt x="14103" y="4793"/>
                  </a:lnTo>
                  <a:lnTo>
                    <a:pt x="13870" y="5323"/>
                  </a:lnTo>
                  <a:lnTo>
                    <a:pt x="13679" y="5875"/>
                  </a:lnTo>
                  <a:lnTo>
                    <a:pt x="13510" y="6447"/>
                  </a:lnTo>
                  <a:lnTo>
                    <a:pt x="13361" y="7041"/>
                  </a:lnTo>
                  <a:lnTo>
                    <a:pt x="13234" y="7656"/>
                  </a:lnTo>
                  <a:lnTo>
                    <a:pt x="13128" y="8271"/>
                  </a:lnTo>
                  <a:lnTo>
                    <a:pt x="13043" y="8907"/>
                  </a:lnTo>
                  <a:lnTo>
                    <a:pt x="13001" y="9544"/>
                  </a:lnTo>
                  <a:lnTo>
                    <a:pt x="12958" y="10201"/>
                  </a:lnTo>
                  <a:lnTo>
                    <a:pt x="12937" y="10858"/>
                  </a:lnTo>
                  <a:lnTo>
                    <a:pt x="12916" y="11537"/>
                  </a:lnTo>
                  <a:lnTo>
                    <a:pt x="12937" y="12195"/>
                  </a:lnTo>
                  <a:lnTo>
                    <a:pt x="12958" y="12873"/>
                  </a:lnTo>
                  <a:lnTo>
                    <a:pt x="13043" y="14230"/>
                  </a:lnTo>
                  <a:lnTo>
                    <a:pt x="13149" y="15566"/>
                  </a:lnTo>
                  <a:lnTo>
                    <a:pt x="13297" y="16903"/>
                  </a:lnTo>
                  <a:lnTo>
                    <a:pt x="13467" y="18196"/>
                  </a:lnTo>
                  <a:lnTo>
                    <a:pt x="13637" y="19469"/>
                  </a:lnTo>
                  <a:lnTo>
                    <a:pt x="13934" y="21823"/>
                  </a:lnTo>
                  <a:lnTo>
                    <a:pt x="14061" y="22883"/>
                  </a:lnTo>
                  <a:lnTo>
                    <a:pt x="14125" y="23880"/>
                  </a:lnTo>
                  <a:lnTo>
                    <a:pt x="14146" y="24325"/>
                  </a:lnTo>
                  <a:lnTo>
                    <a:pt x="14167" y="24749"/>
                  </a:lnTo>
                  <a:lnTo>
                    <a:pt x="14146" y="25152"/>
                  </a:lnTo>
                  <a:lnTo>
                    <a:pt x="14125" y="25534"/>
                  </a:lnTo>
                  <a:lnTo>
                    <a:pt x="14082" y="25873"/>
                  </a:lnTo>
                  <a:lnTo>
                    <a:pt x="14019" y="26170"/>
                  </a:lnTo>
                  <a:lnTo>
                    <a:pt x="13934" y="26446"/>
                  </a:lnTo>
                  <a:lnTo>
                    <a:pt x="13828" y="26700"/>
                  </a:lnTo>
                  <a:lnTo>
                    <a:pt x="13594" y="27124"/>
                  </a:lnTo>
                  <a:lnTo>
                    <a:pt x="13297" y="27506"/>
                  </a:lnTo>
                  <a:lnTo>
                    <a:pt x="12979" y="27888"/>
                  </a:lnTo>
                  <a:lnTo>
                    <a:pt x="12619" y="28227"/>
                  </a:lnTo>
                  <a:lnTo>
                    <a:pt x="12258" y="28567"/>
                  </a:lnTo>
                  <a:lnTo>
                    <a:pt x="11834" y="28863"/>
                  </a:lnTo>
                  <a:lnTo>
                    <a:pt x="11410" y="29160"/>
                  </a:lnTo>
                  <a:lnTo>
                    <a:pt x="10965" y="29436"/>
                  </a:lnTo>
                  <a:lnTo>
                    <a:pt x="10010" y="30009"/>
                  </a:lnTo>
                  <a:lnTo>
                    <a:pt x="9014" y="30560"/>
                  </a:lnTo>
                  <a:lnTo>
                    <a:pt x="7974" y="31133"/>
                  </a:lnTo>
                  <a:lnTo>
                    <a:pt x="7444" y="31430"/>
                  </a:lnTo>
                  <a:lnTo>
                    <a:pt x="6914" y="31769"/>
                  </a:lnTo>
                  <a:lnTo>
                    <a:pt x="6384" y="32108"/>
                  </a:lnTo>
                  <a:lnTo>
                    <a:pt x="5875" y="32469"/>
                  </a:lnTo>
                  <a:lnTo>
                    <a:pt x="5345" y="32872"/>
                  </a:lnTo>
                  <a:lnTo>
                    <a:pt x="4836" y="33275"/>
                  </a:lnTo>
                  <a:lnTo>
                    <a:pt x="4348" y="33741"/>
                  </a:lnTo>
                  <a:lnTo>
                    <a:pt x="3860" y="34229"/>
                  </a:lnTo>
                  <a:lnTo>
                    <a:pt x="3394" y="34759"/>
                  </a:lnTo>
                  <a:lnTo>
                    <a:pt x="2948" y="35332"/>
                  </a:lnTo>
                  <a:lnTo>
                    <a:pt x="2524" y="35968"/>
                  </a:lnTo>
                  <a:lnTo>
                    <a:pt x="2121" y="36625"/>
                  </a:lnTo>
                  <a:lnTo>
                    <a:pt x="1739" y="37368"/>
                  </a:lnTo>
                  <a:lnTo>
                    <a:pt x="1570" y="37749"/>
                  </a:lnTo>
                  <a:lnTo>
                    <a:pt x="1400" y="38131"/>
                  </a:lnTo>
                  <a:lnTo>
                    <a:pt x="1231" y="38555"/>
                  </a:lnTo>
                  <a:lnTo>
                    <a:pt x="1082" y="38979"/>
                  </a:lnTo>
                  <a:lnTo>
                    <a:pt x="934" y="39425"/>
                  </a:lnTo>
                  <a:lnTo>
                    <a:pt x="785" y="39891"/>
                  </a:lnTo>
                  <a:lnTo>
                    <a:pt x="658" y="40358"/>
                  </a:lnTo>
                  <a:lnTo>
                    <a:pt x="531" y="40867"/>
                  </a:lnTo>
                  <a:lnTo>
                    <a:pt x="425" y="41376"/>
                  </a:lnTo>
                  <a:lnTo>
                    <a:pt x="340" y="41906"/>
                  </a:lnTo>
                  <a:lnTo>
                    <a:pt x="170" y="42882"/>
                  </a:lnTo>
                  <a:lnTo>
                    <a:pt x="64" y="43878"/>
                  </a:lnTo>
                  <a:lnTo>
                    <a:pt x="0" y="44833"/>
                  </a:lnTo>
                  <a:lnTo>
                    <a:pt x="0" y="45787"/>
                  </a:lnTo>
                  <a:lnTo>
                    <a:pt x="22" y="46720"/>
                  </a:lnTo>
                  <a:lnTo>
                    <a:pt x="107" y="47632"/>
                  </a:lnTo>
                  <a:lnTo>
                    <a:pt x="234" y="48544"/>
                  </a:lnTo>
                  <a:lnTo>
                    <a:pt x="382" y="49413"/>
                  </a:lnTo>
                  <a:lnTo>
                    <a:pt x="594" y="50283"/>
                  </a:lnTo>
                  <a:lnTo>
                    <a:pt x="870" y="51110"/>
                  </a:lnTo>
                  <a:lnTo>
                    <a:pt x="1167" y="51916"/>
                  </a:lnTo>
                  <a:lnTo>
                    <a:pt x="1337" y="52319"/>
                  </a:lnTo>
                  <a:lnTo>
                    <a:pt x="1506" y="52701"/>
                  </a:lnTo>
                  <a:lnTo>
                    <a:pt x="1697" y="53082"/>
                  </a:lnTo>
                  <a:lnTo>
                    <a:pt x="1888" y="53464"/>
                  </a:lnTo>
                  <a:lnTo>
                    <a:pt x="2100" y="53825"/>
                  </a:lnTo>
                  <a:lnTo>
                    <a:pt x="2333" y="54185"/>
                  </a:lnTo>
                  <a:lnTo>
                    <a:pt x="2567" y="54546"/>
                  </a:lnTo>
                  <a:lnTo>
                    <a:pt x="2800" y="54885"/>
                  </a:lnTo>
                  <a:lnTo>
                    <a:pt x="3054" y="55224"/>
                  </a:lnTo>
                  <a:lnTo>
                    <a:pt x="3330" y="55564"/>
                  </a:lnTo>
                  <a:lnTo>
                    <a:pt x="3606" y="55882"/>
                  </a:lnTo>
                  <a:lnTo>
                    <a:pt x="3903" y="56200"/>
                  </a:lnTo>
                  <a:lnTo>
                    <a:pt x="4200" y="56497"/>
                  </a:lnTo>
                  <a:lnTo>
                    <a:pt x="4496" y="56794"/>
                  </a:lnTo>
                  <a:lnTo>
                    <a:pt x="4815" y="57091"/>
                  </a:lnTo>
                  <a:lnTo>
                    <a:pt x="5154" y="57366"/>
                  </a:lnTo>
                  <a:lnTo>
                    <a:pt x="5493" y="57642"/>
                  </a:lnTo>
                  <a:lnTo>
                    <a:pt x="5854" y="57896"/>
                  </a:lnTo>
                  <a:lnTo>
                    <a:pt x="6214" y="58151"/>
                  </a:lnTo>
                  <a:lnTo>
                    <a:pt x="6596" y="58384"/>
                  </a:lnTo>
                  <a:lnTo>
                    <a:pt x="6978" y="58617"/>
                  </a:lnTo>
                  <a:lnTo>
                    <a:pt x="7359" y="58851"/>
                  </a:lnTo>
                  <a:lnTo>
                    <a:pt x="7784" y="59063"/>
                  </a:lnTo>
                  <a:lnTo>
                    <a:pt x="8187" y="59254"/>
                  </a:lnTo>
                  <a:lnTo>
                    <a:pt x="8611" y="59445"/>
                  </a:lnTo>
                  <a:lnTo>
                    <a:pt x="9056" y="59614"/>
                  </a:lnTo>
                  <a:lnTo>
                    <a:pt x="9501" y="59784"/>
                  </a:lnTo>
                  <a:lnTo>
                    <a:pt x="9968" y="59953"/>
                  </a:lnTo>
                  <a:lnTo>
                    <a:pt x="10434" y="60102"/>
                  </a:lnTo>
                  <a:lnTo>
                    <a:pt x="10922" y="60229"/>
                  </a:lnTo>
                  <a:lnTo>
                    <a:pt x="11410" y="60356"/>
                  </a:lnTo>
                  <a:lnTo>
                    <a:pt x="11919" y="60462"/>
                  </a:lnTo>
                  <a:lnTo>
                    <a:pt x="12428" y="60569"/>
                  </a:lnTo>
                  <a:lnTo>
                    <a:pt x="12937" y="60653"/>
                  </a:lnTo>
                  <a:lnTo>
                    <a:pt x="13467" y="60738"/>
                  </a:lnTo>
                  <a:lnTo>
                    <a:pt x="14019" y="60802"/>
                  </a:lnTo>
                  <a:lnTo>
                    <a:pt x="14570" y="60844"/>
                  </a:lnTo>
                  <a:lnTo>
                    <a:pt x="15143" y="60887"/>
                  </a:lnTo>
                  <a:lnTo>
                    <a:pt x="15715" y="60908"/>
                  </a:lnTo>
                  <a:lnTo>
                    <a:pt x="16288" y="60929"/>
                  </a:lnTo>
                  <a:lnTo>
                    <a:pt x="16882" y="60929"/>
                  </a:lnTo>
                  <a:lnTo>
                    <a:pt x="17497" y="60908"/>
                  </a:lnTo>
                  <a:lnTo>
                    <a:pt x="18090" y="60887"/>
                  </a:lnTo>
                  <a:lnTo>
                    <a:pt x="18663" y="60908"/>
                  </a:lnTo>
                  <a:lnTo>
                    <a:pt x="19193" y="60929"/>
                  </a:lnTo>
                  <a:lnTo>
                    <a:pt x="19702" y="60971"/>
                  </a:lnTo>
                  <a:lnTo>
                    <a:pt x="20190" y="61035"/>
                  </a:lnTo>
                  <a:lnTo>
                    <a:pt x="20635" y="61120"/>
                  </a:lnTo>
                  <a:lnTo>
                    <a:pt x="21081" y="61226"/>
                  </a:lnTo>
                  <a:lnTo>
                    <a:pt x="21483" y="61332"/>
                  </a:lnTo>
                  <a:lnTo>
                    <a:pt x="21865" y="61459"/>
                  </a:lnTo>
                  <a:lnTo>
                    <a:pt x="22226" y="61608"/>
                  </a:lnTo>
                  <a:lnTo>
                    <a:pt x="22544" y="61777"/>
                  </a:lnTo>
                  <a:lnTo>
                    <a:pt x="22841" y="61947"/>
                  </a:lnTo>
                  <a:lnTo>
                    <a:pt x="23138" y="62138"/>
                  </a:lnTo>
                  <a:lnTo>
                    <a:pt x="23392" y="62350"/>
                  </a:lnTo>
                  <a:lnTo>
                    <a:pt x="23625" y="62562"/>
                  </a:lnTo>
                  <a:lnTo>
                    <a:pt x="23816" y="62795"/>
                  </a:lnTo>
                  <a:lnTo>
                    <a:pt x="24007" y="63029"/>
                  </a:lnTo>
                  <a:lnTo>
                    <a:pt x="24177" y="63283"/>
                  </a:lnTo>
                  <a:lnTo>
                    <a:pt x="24325" y="63538"/>
                  </a:lnTo>
                  <a:lnTo>
                    <a:pt x="24431" y="63813"/>
                  </a:lnTo>
                  <a:lnTo>
                    <a:pt x="24537" y="64089"/>
                  </a:lnTo>
                  <a:lnTo>
                    <a:pt x="24622" y="64386"/>
                  </a:lnTo>
                  <a:lnTo>
                    <a:pt x="24665" y="64683"/>
                  </a:lnTo>
                  <a:lnTo>
                    <a:pt x="24707" y="65001"/>
                  </a:lnTo>
                  <a:lnTo>
                    <a:pt x="24728" y="65319"/>
                  </a:lnTo>
                  <a:lnTo>
                    <a:pt x="24728" y="65637"/>
                  </a:lnTo>
                  <a:lnTo>
                    <a:pt x="24707" y="65955"/>
                  </a:lnTo>
                  <a:lnTo>
                    <a:pt x="24665" y="66294"/>
                  </a:lnTo>
                  <a:lnTo>
                    <a:pt x="24601" y="66634"/>
                  </a:lnTo>
                  <a:lnTo>
                    <a:pt x="24516" y="66994"/>
                  </a:lnTo>
                  <a:lnTo>
                    <a:pt x="24431" y="67334"/>
                  </a:lnTo>
                  <a:lnTo>
                    <a:pt x="24304" y="67694"/>
                  </a:lnTo>
                  <a:lnTo>
                    <a:pt x="24177" y="68055"/>
                  </a:lnTo>
                  <a:lnTo>
                    <a:pt x="24028" y="68415"/>
                  </a:lnTo>
                  <a:lnTo>
                    <a:pt x="23880" y="68776"/>
                  </a:lnTo>
                  <a:lnTo>
                    <a:pt x="23689" y="69136"/>
                  </a:lnTo>
                  <a:lnTo>
                    <a:pt x="23498" y="69497"/>
                  </a:lnTo>
                  <a:lnTo>
                    <a:pt x="23286" y="69879"/>
                  </a:lnTo>
                  <a:lnTo>
                    <a:pt x="22820" y="70600"/>
                  </a:lnTo>
                  <a:lnTo>
                    <a:pt x="22289" y="71342"/>
                  </a:lnTo>
                  <a:lnTo>
                    <a:pt x="21717" y="72063"/>
                  </a:lnTo>
                  <a:lnTo>
                    <a:pt x="21081" y="72784"/>
                  </a:lnTo>
                  <a:lnTo>
                    <a:pt x="20423" y="73484"/>
                  </a:lnTo>
                  <a:lnTo>
                    <a:pt x="19702" y="74162"/>
                  </a:lnTo>
                  <a:lnTo>
                    <a:pt x="18939" y="74820"/>
                  </a:lnTo>
                  <a:lnTo>
                    <a:pt x="18133" y="75435"/>
                  </a:lnTo>
                  <a:lnTo>
                    <a:pt x="17284" y="76029"/>
                  </a:lnTo>
                  <a:lnTo>
                    <a:pt x="16415" y="76601"/>
                  </a:lnTo>
                  <a:lnTo>
                    <a:pt x="15970" y="76856"/>
                  </a:lnTo>
                  <a:lnTo>
                    <a:pt x="15503" y="77110"/>
                  </a:lnTo>
                  <a:lnTo>
                    <a:pt x="15036" y="77365"/>
                  </a:lnTo>
                  <a:lnTo>
                    <a:pt x="14570" y="77598"/>
                  </a:lnTo>
                  <a:lnTo>
                    <a:pt x="14103" y="77810"/>
                  </a:lnTo>
                  <a:lnTo>
                    <a:pt x="13616" y="78022"/>
                  </a:lnTo>
                  <a:lnTo>
                    <a:pt x="13149" y="78234"/>
                  </a:lnTo>
                  <a:lnTo>
                    <a:pt x="12704" y="78446"/>
                  </a:lnTo>
                  <a:lnTo>
                    <a:pt x="12322" y="78680"/>
                  </a:lnTo>
                  <a:lnTo>
                    <a:pt x="11961" y="78934"/>
                  </a:lnTo>
                  <a:lnTo>
                    <a:pt x="11622" y="79189"/>
                  </a:lnTo>
                  <a:lnTo>
                    <a:pt x="11346" y="79464"/>
                  </a:lnTo>
                  <a:lnTo>
                    <a:pt x="11071" y="79740"/>
                  </a:lnTo>
                  <a:lnTo>
                    <a:pt x="10859" y="80037"/>
                  </a:lnTo>
                  <a:lnTo>
                    <a:pt x="10647" y="80334"/>
                  </a:lnTo>
                  <a:lnTo>
                    <a:pt x="10477" y="80631"/>
                  </a:lnTo>
                  <a:lnTo>
                    <a:pt x="10350" y="80949"/>
                  </a:lnTo>
                  <a:lnTo>
                    <a:pt x="10244" y="81267"/>
                  </a:lnTo>
                  <a:lnTo>
                    <a:pt x="10159" y="81606"/>
                  </a:lnTo>
                  <a:lnTo>
                    <a:pt x="10116" y="81924"/>
                  </a:lnTo>
                  <a:lnTo>
                    <a:pt x="10095" y="82264"/>
                  </a:lnTo>
                  <a:lnTo>
                    <a:pt x="10095" y="82603"/>
                  </a:lnTo>
                  <a:lnTo>
                    <a:pt x="10116" y="82942"/>
                  </a:lnTo>
                  <a:lnTo>
                    <a:pt x="10180" y="83303"/>
                  </a:lnTo>
                  <a:lnTo>
                    <a:pt x="10244" y="83642"/>
                  </a:lnTo>
                  <a:lnTo>
                    <a:pt x="10350" y="83981"/>
                  </a:lnTo>
                  <a:lnTo>
                    <a:pt x="10477" y="84342"/>
                  </a:lnTo>
                  <a:lnTo>
                    <a:pt x="10625" y="84681"/>
                  </a:lnTo>
                  <a:lnTo>
                    <a:pt x="10795" y="85021"/>
                  </a:lnTo>
                  <a:lnTo>
                    <a:pt x="10965" y="85360"/>
                  </a:lnTo>
                  <a:lnTo>
                    <a:pt x="11177" y="85699"/>
                  </a:lnTo>
                  <a:lnTo>
                    <a:pt x="11410" y="86039"/>
                  </a:lnTo>
                  <a:lnTo>
                    <a:pt x="11643" y="86357"/>
                  </a:lnTo>
                  <a:lnTo>
                    <a:pt x="11919" y="86675"/>
                  </a:lnTo>
                  <a:lnTo>
                    <a:pt x="12195" y="86993"/>
                  </a:lnTo>
                  <a:lnTo>
                    <a:pt x="12492" y="87311"/>
                  </a:lnTo>
                  <a:lnTo>
                    <a:pt x="12810" y="87608"/>
                  </a:lnTo>
                  <a:lnTo>
                    <a:pt x="13128" y="87884"/>
                  </a:lnTo>
                  <a:lnTo>
                    <a:pt x="13467" y="88181"/>
                  </a:lnTo>
                  <a:lnTo>
                    <a:pt x="13828" y="88456"/>
                  </a:lnTo>
                  <a:lnTo>
                    <a:pt x="14209" y="88711"/>
                  </a:lnTo>
                  <a:lnTo>
                    <a:pt x="14591" y="88965"/>
                  </a:lnTo>
                  <a:lnTo>
                    <a:pt x="14973" y="89198"/>
                  </a:lnTo>
                  <a:lnTo>
                    <a:pt x="15376" y="89411"/>
                  </a:lnTo>
                  <a:lnTo>
                    <a:pt x="15800" y="89623"/>
                  </a:lnTo>
                  <a:lnTo>
                    <a:pt x="16203" y="89813"/>
                  </a:lnTo>
                  <a:lnTo>
                    <a:pt x="16648" y="90004"/>
                  </a:lnTo>
                  <a:lnTo>
                    <a:pt x="17094" y="90153"/>
                  </a:lnTo>
                  <a:lnTo>
                    <a:pt x="17539" y="90301"/>
                  </a:lnTo>
                  <a:lnTo>
                    <a:pt x="17984" y="90428"/>
                  </a:lnTo>
                  <a:lnTo>
                    <a:pt x="18451" y="90535"/>
                  </a:lnTo>
                  <a:lnTo>
                    <a:pt x="18896" y="90641"/>
                  </a:lnTo>
                  <a:lnTo>
                    <a:pt x="19384" y="90704"/>
                  </a:lnTo>
                  <a:lnTo>
                    <a:pt x="19851" y="90747"/>
                  </a:lnTo>
                  <a:lnTo>
                    <a:pt x="20317" y="90768"/>
                  </a:lnTo>
                  <a:lnTo>
                    <a:pt x="21271" y="90768"/>
                  </a:lnTo>
                  <a:lnTo>
                    <a:pt x="21759" y="90725"/>
                  </a:lnTo>
                  <a:lnTo>
                    <a:pt x="22247" y="90641"/>
                  </a:lnTo>
                  <a:lnTo>
                    <a:pt x="22714" y="90556"/>
                  </a:lnTo>
                  <a:lnTo>
                    <a:pt x="23201" y="90428"/>
                  </a:lnTo>
                  <a:lnTo>
                    <a:pt x="23689" y="90280"/>
                  </a:lnTo>
                  <a:lnTo>
                    <a:pt x="24156" y="90110"/>
                  </a:lnTo>
                  <a:lnTo>
                    <a:pt x="24622" y="89920"/>
                  </a:lnTo>
                  <a:lnTo>
                    <a:pt x="25089" y="89686"/>
                  </a:lnTo>
                  <a:lnTo>
                    <a:pt x="25555" y="89411"/>
                  </a:lnTo>
                  <a:lnTo>
                    <a:pt x="26022" y="89114"/>
                  </a:lnTo>
                  <a:lnTo>
                    <a:pt x="26467" y="88796"/>
                  </a:lnTo>
                  <a:lnTo>
                    <a:pt x="26913" y="88435"/>
                  </a:lnTo>
                  <a:lnTo>
                    <a:pt x="27337" y="88053"/>
                  </a:lnTo>
                  <a:lnTo>
                    <a:pt x="28185" y="87290"/>
                  </a:lnTo>
                  <a:lnTo>
                    <a:pt x="28948" y="86632"/>
                  </a:lnTo>
                  <a:lnTo>
                    <a:pt x="29670" y="86060"/>
                  </a:lnTo>
                  <a:lnTo>
                    <a:pt x="30327" y="85593"/>
                  </a:lnTo>
                  <a:lnTo>
                    <a:pt x="30942" y="85190"/>
                  </a:lnTo>
                  <a:lnTo>
                    <a:pt x="31536" y="84872"/>
                  </a:lnTo>
                  <a:lnTo>
                    <a:pt x="32066" y="84639"/>
                  </a:lnTo>
                  <a:lnTo>
                    <a:pt x="32554" y="84448"/>
                  </a:lnTo>
                  <a:lnTo>
                    <a:pt x="33041" y="84321"/>
                  </a:lnTo>
                  <a:lnTo>
                    <a:pt x="33487" y="84236"/>
                  </a:lnTo>
                  <a:lnTo>
                    <a:pt x="33911" y="84215"/>
                  </a:lnTo>
                  <a:lnTo>
                    <a:pt x="34314" y="84215"/>
                  </a:lnTo>
                  <a:lnTo>
                    <a:pt x="34696" y="84257"/>
                  </a:lnTo>
                  <a:lnTo>
                    <a:pt x="35077" y="84321"/>
                  </a:lnTo>
                  <a:lnTo>
                    <a:pt x="35459" y="84406"/>
                  </a:lnTo>
                  <a:lnTo>
                    <a:pt x="35841" y="84490"/>
                  </a:lnTo>
                  <a:lnTo>
                    <a:pt x="36604" y="84702"/>
                  </a:lnTo>
                  <a:lnTo>
                    <a:pt x="37007" y="84809"/>
                  </a:lnTo>
                  <a:lnTo>
                    <a:pt x="37431" y="84893"/>
                  </a:lnTo>
                  <a:lnTo>
                    <a:pt x="37877" y="84957"/>
                  </a:lnTo>
                  <a:lnTo>
                    <a:pt x="38343" y="84999"/>
                  </a:lnTo>
                  <a:lnTo>
                    <a:pt x="38831" y="85021"/>
                  </a:lnTo>
                  <a:lnTo>
                    <a:pt x="39361" y="84999"/>
                  </a:lnTo>
                  <a:lnTo>
                    <a:pt x="39934" y="84936"/>
                  </a:lnTo>
                  <a:lnTo>
                    <a:pt x="40549" y="84809"/>
                  </a:lnTo>
                  <a:lnTo>
                    <a:pt x="41206" y="84639"/>
                  </a:lnTo>
                  <a:lnTo>
                    <a:pt x="41927" y="84406"/>
                  </a:lnTo>
                  <a:lnTo>
                    <a:pt x="42691" y="84109"/>
                  </a:lnTo>
                  <a:lnTo>
                    <a:pt x="43497" y="83727"/>
                  </a:lnTo>
                  <a:lnTo>
                    <a:pt x="44387" y="83260"/>
                  </a:lnTo>
                  <a:lnTo>
                    <a:pt x="45342" y="82709"/>
                  </a:lnTo>
                  <a:lnTo>
                    <a:pt x="45723" y="82476"/>
                  </a:lnTo>
                  <a:lnTo>
                    <a:pt x="46063" y="82242"/>
                  </a:lnTo>
                  <a:lnTo>
                    <a:pt x="46402" y="81967"/>
                  </a:lnTo>
                  <a:lnTo>
                    <a:pt x="46741" y="81670"/>
                  </a:lnTo>
                  <a:lnTo>
                    <a:pt x="47060" y="81373"/>
                  </a:lnTo>
                  <a:lnTo>
                    <a:pt x="47378" y="81034"/>
                  </a:lnTo>
                  <a:lnTo>
                    <a:pt x="47696" y="80694"/>
                  </a:lnTo>
                  <a:lnTo>
                    <a:pt x="47993" y="80334"/>
                  </a:lnTo>
                  <a:lnTo>
                    <a:pt x="48290" y="79973"/>
                  </a:lnTo>
                  <a:lnTo>
                    <a:pt x="48565" y="79570"/>
                  </a:lnTo>
                  <a:lnTo>
                    <a:pt x="49117" y="78764"/>
                  </a:lnTo>
                  <a:lnTo>
                    <a:pt x="49668" y="77916"/>
                  </a:lnTo>
                  <a:lnTo>
                    <a:pt x="50177" y="77004"/>
                  </a:lnTo>
                  <a:lnTo>
                    <a:pt x="50686" y="76071"/>
                  </a:lnTo>
                  <a:lnTo>
                    <a:pt x="51174" y="75117"/>
                  </a:lnTo>
                  <a:lnTo>
                    <a:pt x="52149" y="73166"/>
                  </a:lnTo>
                  <a:lnTo>
                    <a:pt x="53104" y="71172"/>
                  </a:lnTo>
                  <a:lnTo>
                    <a:pt x="53613" y="70175"/>
                  </a:lnTo>
                  <a:lnTo>
                    <a:pt x="54122" y="69200"/>
                  </a:lnTo>
                  <a:lnTo>
                    <a:pt x="54652" y="68246"/>
                  </a:lnTo>
                  <a:lnTo>
                    <a:pt x="55203" y="67334"/>
                  </a:lnTo>
                  <a:lnTo>
                    <a:pt x="55755" y="66443"/>
                  </a:lnTo>
                  <a:lnTo>
                    <a:pt x="56348" y="65573"/>
                  </a:lnTo>
                  <a:lnTo>
                    <a:pt x="56666" y="65171"/>
                  </a:lnTo>
                  <a:lnTo>
                    <a:pt x="56985" y="64768"/>
                  </a:lnTo>
                  <a:lnTo>
                    <a:pt x="57303" y="64386"/>
                  </a:lnTo>
                  <a:lnTo>
                    <a:pt x="57642" y="64025"/>
                  </a:lnTo>
                  <a:lnTo>
                    <a:pt x="57981" y="63665"/>
                  </a:lnTo>
                  <a:lnTo>
                    <a:pt x="58342" y="63325"/>
                  </a:lnTo>
                  <a:lnTo>
                    <a:pt x="58702" y="63007"/>
                  </a:lnTo>
                  <a:lnTo>
                    <a:pt x="59084" y="62710"/>
                  </a:lnTo>
                  <a:lnTo>
                    <a:pt x="59466" y="62414"/>
                  </a:lnTo>
                  <a:lnTo>
                    <a:pt x="59869" y="62159"/>
                  </a:lnTo>
                  <a:lnTo>
                    <a:pt x="60293" y="61905"/>
                  </a:lnTo>
                  <a:lnTo>
                    <a:pt x="60717" y="61692"/>
                  </a:lnTo>
                  <a:lnTo>
                    <a:pt x="61141" y="61480"/>
                  </a:lnTo>
                  <a:lnTo>
                    <a:pt x="61587" y="61290"/>
                  </a:lnTo>
                  <a:lnTo>
                    <a:pt x="62053" y="61141"/>
                  </a:lnTo>
                  <a:lnTo>
                    <a:pt x="62541" y="61014"/>
                  </a:lnTo>
                  <a:lnTo>
                    <a:pt x="63029" y="60908"/>
                  </a:lnTo>
                  <a:lnTo>
                    <a:pt x="63538" y="60823"/>
                  </a:lnTo>
                  <a:lnTo>
                    <a:pt x="64068" y="60759"/>
                  </a:lnTo>
                  <a:lnTo>
                    <a:pt x="64619" y="60738"/>
                  </a:lnTo>
                  <a:lnTo>
                    <a:pt x="65171" y="60738"/>
                  </a:lnTo>
                  <a:lnTo>
                    <a:pt x="65743" y="60759"/>
                  </a:lnTo>
                  <a:lnTo>
                    <a:pt x="66358" y="60823"/>
                  </a:lnTo>
                  <a:lnTo>
                    <a:pt x="66952" y="60908"/>
                  </a:lnTo>
                  <a:lnTo>
                    <a:pt x="67355" y="60314"/>
                  </a:lnTo>
                  <a:lnTo>
                    <a:pt x="67715" y="59720"/>
                  </a:lnTo>
                  <a:lnTo>
                    <a:pt x="68076" y="59126"/>
                  </a:lnTo>
                  <a:lnTo>
                    <a:pt x="68394" y="58533"/>
                  </a:lnTo>
                  <a:lnTo>
                    <a:pt x="68712" y="57939"/>
                  </a:lnTo>
                  <a:lnTo>
                    <a:pt x="69009" y="57345"/>
                  </a:lnTo>
                  <a:lnTo>
                    <a:pt x="69285" y="56751"/>
                  </a:lnTo>
                  <a:lnTo>
                    <a:pt x="69539" y="56179"/>
                  </a:lnTo>
                  <a:lnTo>
                    <a:pt x="70006" y="55033"/>
                  </a:lnTo>
                  <a:lnTo>
                    <a:pt x="70409" y="53931"/>
                  </a:lnTo>
                  <a:lnTo>
                    <a:pt x="70748" y="52891"/>
                  </a:lnTo>
                  <a:lnTo>
                    <a:pt x="71045" y="51895"/>
                  </a:lnTo>
                  <a:lnTo>
                    <a:pt x="71278" y="50983"/>
                  </a:lnTo>
                  <a:lnTo>
                    <a:pt x="71469" y="50177"/>
                  </a:lnTo>
                  <a:lnTo>
                    <a:pt x="71618" y="49435"/>
                  </a:lnTo>
                  <a:lnTo>
                    <a:pt x="71745" y="48820"/>
                  </a:lnTo>
                  <a:lnTo>
                    <a:pt x="71872" y="47929"/>
                  </a:lnTo>
                  <a:lnTo>
                    <a:pt x="71915" y="47632"/>
                  </a:lnTo>
                  <a:lnTo>
                    <a:pt x="71808" y="47229"/>
                  </a:lnTo>
                  <a:lnTo>
                    <a:pt x="71490" y="46063"/>
                  </a:lnTo>
                  <a:lnTo>
                    <a:pt x="71257" y="45236"/>
                  </a:lnTo>
                  <a:lnTo>
                    <a:pt x="70939" y="44239"/>
                  </a:lnTo>
                  <a:lnTo>
                    <a:pt x="70578" y="43115"/>
                  </a:lnTo>
                  <a:lnTo>
                    <a:pt x="70133" y="41842"/>
                  </a:lnTo>
                  <a:lnTo>
                    <a:pt x="69624" y="40464"/>
                  </a:lnTo>
                  <a:lnTo>
                    <a:pt x="69052" y="38979"/>
                  </a:lnTo>
                  <a:lnTo>
                    <a:pt x="68394" y="37389"/>
                  </a:lnTo>
                  <a:lnTo>
                    <a:pt x="67673" y="35713"/>
                  </a:lnTo>
                  <a:lnTo>
                    <a:pt x="66867" y="33974"/>
                  </a:lnTo>
                  <a:lnTo>
                    <a:pt x="65976" y="32172"/>
                  </a:lnTo>
                  <a:lnTo>
                    <a:pt x="65510" y="31239"/>
                  </a:lnTo>
                  <a:lnTo>
                    <a:pt x="65001" y="30306"/>
                  </a:lnTo>
                  <a:lnTo>
                    <a:pt x="64492" y="29372"/>
                  </a:lnTo>
                  <a:lnTo>
                    <a:pt x="63941" y="28418"/>
                  </a:lnTo>
                  <a:lnTo>
                    <a:pt x="63389" y="27443"/>
                  </a:lnTo>
                  <a:lnTo>
                    <a:pt x="62795" y="26488"/>
                  </a:lnTo>
                  <a:lnTo>
                    <a:pt x="62202" y="25513"/>
                  </a:lnTo>
                  <a:lnTo>
                    <a:pt x="61565" y="24537"/>
                  </a:lnTo>
                  <a:lnTo>
                    <a:pt x="60908" y="23562"/>
                  </a:lnTo>
                  <a:lnTo>
                    <a:pt x="60229" y="22586"/>
                  </a:lnTo>
                  <a:lnTo>
                    <a:pt x="59529" y="21611"/>
                  </a:lnTo>
                  <a:lnTo>
                    <a:pt x="58808" y="20635"/>
                  </a:lnTo>
                  <a:lnTo>
                    <a:pt x="58045" y="19681"/>
                  </a:lnTo>
                  <a:lnTo>
                    <a:pt x="57281" y="18726"/>
                  </a:lnTo>
                  <a:lnTo>
                    <a:pt x="56476" y="17772"/>
                  </a:lnTo>
                  <a:lnTo>
                    <a:pt x="55649" y="16818"/>
                  </a:lnTo>
                  <a:lnTo>
                    <a:pt x="54779" y="15885"/>
                  </a:lnTo>
                  <a:lnTo>
                    <a:pt x="53910" y="14951"/>
                  </a:lnTo>
                  <a:lnTo>
                    <a:pt x="52998" y="14061"/>
                  </a:lnTo>
                  <a:lnTo>
                    <a:pt x="52064" y="13149"/>
                  </a:lnTo>
                  <a:lnTo>
                    <a:pt x="51110" y="12279"/>
                  </a:lnTo>
                  <a:lnTo>
                    <a:pt x="50113" y="11410"/>
                  </a:lnTo>
                  <a:lnTo>
                    <a:pt x="49095" y="10562"/>
                  </a:lnTo>
                  <a:lnTo>
                    <a:pt x="48056" y="9734"/>
                  </a:lnTo>
                  <a:lnTo>
                    <a:pt x="46975" y="8929"/>
                  </a:lnTo>
                  <a:lnTo>
                    <a:pt x="45872" y="8165"/>
                  </a:lnTo>
                  <a:lnTo>
                    <a:pt x="44748" y="7402"/>
                  </a:lnTo>
                  <a:lnTo>
                    <a:pt x="43582" y="6681"/>
                  </a:lnTo>
                  <a:lnTo>
                    <a:pt x="42394" y="5981"/>
                  </a:lnTo>
                  <a:lnTo>
                    <a:pt x="41164" y="5302"/>
                  </a:lnTo>
                  <a:lnTo>
                    <a:pt x="39913" y="4645"/>
                  </a:lnTo>
                  <a:lnTo>
                    <a:pt x="38640" y="4030"/>
                  </a:lnTo>
                  <a:lnTo>
                    <a:pt x="37325" y="3457"/>
                  </a:lnTo>
                  <a:lnTo>
                    <a:pt x="35989" y="2906"/>
                  </a:lnTo>
                  <a:lnTo>
                    <a:pt x="34611" y="2397"/>
                  </a:lnTo>
                  <a:lnTo>
                    <a:pt x="33190" y="1930"/>
                  </a:lnTo>
                  <a:lnTo>
                    <a:pt x="31811" y="1506"/>
                  </a:lnTo>
                  <a:lnTo>
                    <a:pt x="30475" y="1145"/>
                  </a:lnTo>
                  <a:lnTo>
                    <a:pt x="29203" y="827"/>
                  </a:lnTo>
                  <a:lnTo>
                    <a:pt x="27994" y="552"/>
                  </a:lnTo>
                  <a:lnTo>
                    <a:pt x="26849" y="361"/>
                  </a:lnTo>
                  <a:lnTo>
                    <a:pt x="25767" y="191"/>
                  </a:lnTo>
                  <a:lnTo>
                    <a:pt x="24728" y="85"/>
                  </a:lnTo>
                  <a:lnTo>
                    <a:pt x="23731" y="21"/>
                  </a:lnTo>
                  <a:lnTo>
                    <a:pt x="2282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buNone/>
                <a:defRPr/>
              </a:pPr>
              <a:endParaRPr kern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2" name="Google Shape;2243;p31">
              <a:extLst>
                <a:ext uri="{FF2B5EF4-FFF2-40B4-BE49-F238E27FC236}">
                  <a16:creationId xmlns="" xmlns:a16="http://schemas.microsoft.com/office/drawing/2014/main" id="{BB527CC7-143D-13F6-62A9-355E5DE6F5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043140" y="2737540"/>
              <a:ext cx="125639" cy="226829"/>
            </a:xfrm>
            <a:custGeom>
              <a:avLst/>
              <a:gdLst>
                <a:gd name="T0" fmla="*/ 16902 w 31176"/>
                <a:gd name="T1" fmla="*/ 425 h 56285"/>
                <a:gd name="T2" fmla="*/ 16500 w 31176"/>
                <a:gd name="T3" fmla="*/ 1485 h 56285"/>
                <a:gd name="T4" fmla="*/ 16860 w 31176"/>
                <a:gd name="T5" fmla="*/ 2503 h 56285"/>
                <a:gd name="T6" fmla="*/ 17814 w 31176"/>
                <a:gd name="T7" fmla="*/ 2863 h 56285"/>
                <a:gd name="T8" fmla="*/ 18514 w 31176"/>
                <a:gd name="T9" fmla="*/ 2503 h 56285"/>
                <a:gd name="T10" fmla="*/ 18726 w 31176"/>
                <a:gd name="T11" fmla="*/ 1718 h 56285"/>
                <a:gd name="T12" fmla="*/ 18896 w 31176"/>
                <a:gd name="T13" fmla="*/ 1230 h 56285"/>
                <a:gd name="T14" fmla="*/ 19490 w 31176"/>
                <a:gd name="T15" fmla="*/ 1697 h 56285"/>
                <a:gd name="T16" fmla="*/ 20338 w 31176"/>
                <a:gd name="T17" fmla="*/ 3394 h 56285"/>
                <a:gd name="T18" fmla="*/ 20911 w 31176"/>
                <a:gd name="T19" fmla="*/ 7699 h 56285"/>
                <a:gd name="T20" fmla="*/ 20084 w 31176"/>
                <a:gd name="T21" fmla="*/ 10201 h 56285"/>
                <a:gd name="T22" fmla="*/ 19002 w 31176"/>
                <a:gd name="T23" fmla="*/ 11156 h 56285"/>
                <a:gd name="T24" fmla="*/ 18239 w 31176"/>
                <a:gd name="T25" fmla="*/ 12831 h 56285"/>
                <a:gd name="T26" fmla="*/ 18451 w 31176"/>
                <a:gd name="T27" fmla="*/ 14612 h 56285"/>
                <a:gd name="T28" fmla="*/ 18832 w 31176"/>
                <a:gd name="T29" fmla="*/ 16266 h 56285"/>
                <a:gd name="T30" fmla="*/ 17051 w 31176"/>
                <a:gd name="T31" fmla="*/ 17581 h 56285"/>
                <a:gd name="T32" fmla="*/ 15736 w 31176"/>
                <a:gd name="T33" fmla="*/ 19172 h 56285"/>
                <a:gd name="T34" fmla="*/ 14761 w 31176"/>
                <a:gd name="T35" fmla="*/ 20996 h 56285"/>
                <a:gd name="T36" fmla="*/ 13509 w 31176"/>
                <a:gd name="T37" fmla="*/ 25089 h 56285"/>
                <a:gd name="T38" fmla="*/ 11177 w 31176"/>
                <a:gd name="T39" fmla="*/ 28673 h 56285"/>
                <a:gd name="T40" fmla="*/ 8950 w 31176"/>
                <a:gd name="T41" fmla="*/ 30772 h 56285"/>
                <a:gd name="T42" fmla="*/ 7359 w 31176"/>
                <a:gd name="T43" fmla="*/ 33572 h 56285"/>
                <a:gd name="T44" fmla="*/ 4793 w 31176"/>
                <a:gd name="T45" fmla="*/ 40294 h 56285"/>
                <a:gd name="T46" fmla="*/ 1082 w 31176"/>
                <a:gd name="T47" fmla="*/ 51449 h 56285"/>
                <a:gd name="T48" fmla="*/ 0 w 31176"/>
                <a:gd name="T49" fmla="*/ 55733 h 56285"/>
                <a:gd name="T50" fmla="*/ 276 w 31176"/>
                <a:gd name="T51" fmla="*/ 56285 h 56285"/>
                <a:gd name="T52" fmla="*/ 955 w 31176"/>
                <a:gd name="T53" fmla="*/ 56009 h 56285"/>
                <a:gd name="T54" fmla="*/ 8632 w 31176"/>
                <a:gd name="T55" fmla="*/ 48480 h 56285"/>
                <a:gd name="T56" fmla="*/ 16139 w 31176"/>
                <a:gd name="T57" fmla="*/ 40316 h 56285"/>
                <a:gd name="T58" fmla="*/ 18217 w 31176"/>
                <a:gd name="T59" fmla="*/ 37304 h 56285"/>
                <a:gd name="T60" fmla="*/ 19257 w 31176"/>
                <a:gd name="T61" fmla="*/ 34144 h 56285"/>
                <a:gd name="T62" fmla="*/ 19108 w 31176"/>
                <a:gd name="T63" fmla="*/ 30603 h 56285"/>
                <a:gd name="T64" fmla="*/ 21886 w 31176"/>
                <a:gd name="T65" fmla="*/ 26679 h 56285"/>
                <a:gd name="T66" fmla="*/ 23031 w 31176"/>
                <a:gd name="T67" fmla="*/ 24283 h 56285"/>
                <a:gd name="T68" fmla="*/ 23519 w 31176"/>
                <a:gd name="T69" fmla="*/ 22183 h 56285"/>
                <a:gd name="T70" fmla="*/ 23456 w 31176"/>
                <a:gd name="T71" fmla="*/ 19999 h 56285"/>
                <a:gd name="T72" fmla="*/ 22713 w 31176"/>
                <a:gd name="T73" fmla="*/ 17666 h 56285"/>
                <a:gd name="T74" fmla="*/ 23859 w 31176"/>
                <a:gd name="T75" fmla="*/ 16394 h 56285"/>
                <a:gd name="T76" fmla="*/ 24919 w 31176"/>
                <a:gd name="T77" fmla="*/ 14994 h 56285"/>
                <a:gd name="T78" fmla="*/ 25216 w 31176"/>
                <a:gd name="T79" fmla="*/ 13107 h 56285"/>
                <a:gd name="T80" fmla="*/ 24643 w 31176"/>
                <a:gd name="T81" fmla="*/ 11452 h 56285"/>
                <a:gd name="T82" fmla="*/ 23413 w 31176"/>
                <a:gd name="T83" fmla="*/ 10265 h 56285"/>
                <a:gd name="T84" fmla="*/ 24601 w 31176"/>
                <a:gd name="T85" fmla="*/ 7614 h 56285"/>
                <a:gd name="T86" fmla="*/ 26997 w 31176"/>
                <a:gd name="T87" fmla="*/ 4263 h 56285"/>
                <a:gd name="T88" fmla="*/ 28206 w 31176"/>
                <a:gd name="T89" fmla="*/ 3203 h 56285"/>
                <a:gd name="T90" fmla="*/ 28736 w 31176"/>
                <a:gd name="T91" fmla="*/ 3627 h 56285"/>
                <a:gd name="T92" fmla="*/ 29224 w 31176"/>
                <a:gd name="T93" fmla="*/ 4242 h 56285"/>
                <a:gd name="T94" fmla="*/ 30009 w 31176"/>
                <a:gd name="T95" fmla="*/ 4390 h 56285"/>
                <a:gd name="T96" fmla="*/ 30942 w 31176"/>
                <a:gd name="T97" fmla="*/ 3818 h 56285"/>
                <a:gd name="T98" fmla="*/ 31154 w 31176"/>
                <a:gd name="T99" fmla="*/ 2800 h 56285"/>
                <a:gd name="T100" fmla="*/ 30602 w 31176"/>
                <a:gd name="T101" fmla="*/ 1845 h 56285"/>
                <a:gd name="T102" fmla="*/ 29288 w 31176"/>
                <a:gd name="T103" fmla="*/ 1443 h 56285"/>
                <a:gd name="T104" fmla="*/ 27803 w 31176"/>
                <a:gd name="T105" fmla="*/ 1867 h 56285"/>
                <a:gd name="T106" fmla="*/ 26594 w 31176"/>
                <a:gd name="T107" fmla="*/ 2927 h 56285"/>
                <a:gd name="T108" fmla="*/ 24325 w 31176"/>
                <a:gd name="T109" fmla="*/ 6087 h 56285"/>
                <a:gd name="T110" fmla="*/ 22310 w 31176"/>
                <a:gd name="T111" fmla="*/ 9883 h 56285"/>
                <a:gd name="T112" fmla="*/ 21865 w 31176"/>
                <a:gd name="T113" fmla="*/ 6850 h 56285"/>
                <a:gd name="T114" fmla="*/ 21568 w 31176"/>
                <a:gd name="T115" fmla="*/ 3542 h 56285"/>
                <a:gd name="T116" fmla="*/ 20932 w 31176"/>
                <a:gd name="T117" fmla="*/ 1761 h 56285"/>
                <a:gd name="T118" fmla="*/ 19829 w 31176"/>
                <a:gd name="T119" fmla="*/ 488 h 56285"/>
                <a:gd name="T120" fmla="*/ 18133 w 31176"/>
                <a:gd name="T121" fmla="*/ 0 h 56285"/>
                <a:gd name="T122" fmla="*/ 0 w 31176"/>
                <a:gd name="T123" fmla="*/ 0 h 56285"/>
                <a:gd name="T124" fmla="*/ 31176 w 31176"/>
                <a:gd name="T125" fmla="*/ 56285 h 56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T122" t="T123" r="T124" b="T125"/>
              <a:pathLst>
                <a:path w="31176" h="56285" extrusionOk="0">
                  <a:moveTo>
                    <a:pt x="17730" y="0"/>
                  </a:moveTo>
                  <a:lnTo>
                    <a:pt x="17475" y="43"/>
                  </a:lnTo>
                  <a:lnTo>
                    <a:pt x="17263" y="149"/>
                  </a:lnTo>
                  <a:lnTo>
                    <a:pt x="17051" y="255"/>
                  </a:lnTo>
                  <a:lnTo>
                    <a:pt x="16902" y="425"/>
                  </a:lnTo>
                  <a:lnTo>
                    <a:pt x="16754" y="594"/>
                  </a:lnTo>
                  <a:lnTo>
                    <a:pt x="16648" y="806"/>
                  </a:lnTo>
                  <a:lnTo>
                    <a:pt x="16563" y="1018"/>
                  </a:lnTo>
                  <a:lnTo>
                    <a:pt x="16521" y="1252"/>
                  </a:lnTo>
                  <a:lnTo>
                    <a:pt x="16500" y="1485"/>
                  </a:lnTo>
                  <a:lnTo>
                    <a:pt x="16500" y="1718"/>
                  </a:lnTo>
                  <a:lnTo>
                    <a:pt x="16542" y="1930"/>
                  </a:lnTo>
                  <a:lnTo>
                    <a:pt x="16606" y="2142"/>
                  </a:lnTo>
                  <a:lnTo>
                    <a:pt x="16712" y="2333"/>
                  </a:lnTo>
                  <a:lnTo>
                    <a:pt x="16860" y="2503"/>
                  </a:lnTo>
                  <a:lnTo>
                    <a:pt x="17030" y="2651"/>
                  </a:lnTo>
                  <a:lnTo>
                    <a:pt x="17221" y="2757"/>
                  </a:lnTo>
                  <a:lnTo>
                    <a:pt x="17433" y="2821"/>
                  </a:lnTo>
                  <a:lnTo>
                    <a:pt x="17624" y="2863"/>
                  </a:lnTo>
                  <a:lnTo>
                    <a:pt x="17814" y="2863"/>
                  </a:lnTo>
                  <a:lnTo>
                    <a:pt x="17984" y="2842"/>
                  </a:lnTo>
                  <a:lnTo>
                    <a:pt x="18154" y="2779"/>
                  </a:lnTo>
                  <a:lnTo>
                    <a:pt x="18302" y="2715"/>
                  </a:lnTo>
                  <a:lnTo>
                    <a:pt x="18408" y="2630"/>
                  </a:lnTo>
                  <a:lnTo>
                    <a:pt x="18514" y="2503"/>
                  </a:lnTo>
                  <a:lnTo>
                    <a:pt x="18599" y="2376"/>
                  </a:lnTo>
                  <a:lnTo>
                    <a:pt x="18663" y="2227"/>
                  </a:lnTo>
                  <a:lnTo>
                    <a:pt x="18726" y="2079"/>
                  </a:lnTo>
                  <a:lnTo>
                    <a:pt x="18748" y="1909"/>
                  </a:lnTo>
                  <a:lnTo>
                    <a:pt x="18726" y="1718"/>
                  </a:lnTo>
                  <a:lnTo>
                    <a:pt x="18705" y="1549"/>
                  </a:lnTo>
                  <a:lnTo>
                    <a:pt x="18642" y="1358"/>
                  </a:lnTo>
                  <a:lnTo>
                    <a:pt x="18578" y="1167"/>
                  </a:lnTo>
                  <a:lnTo>
                    <a:pt x="18748" y="1188"/>
                  </a:lnTo>
                  <a:lnTo>
                    <a:pt x="18896" y="1230"/>
                  </a:lnTo>
                  <a:lnTo>
                    <a:pt x="19023" y="1294"/>
                  </a:lnTo>
                  <a:lnTo>
                    <a:pt x="19150" y="1358"/>
                  </a:lnTo>
                  <a:lnTo>
                    <a:pt x="19278" y="1464"/>
                  </a:lnTo>
                  <a:lnTo>
                    <a:pt x="19384" y="1570"/>
                  </a:lnTo>
                  <a:lnTo>
                    <a:pt x="19490" y="1697"/>
                  </a:lnTo>
                  <a:lnTo>
                    <a:pt x="19617" y="1845"/>
                  </a:lnTo>
                  <a:lnTo>
                    <a:pt x="19829" y="2185"/>
                  </a:lnTo>
                  <a:lnTo>
                    <a:pt x="20041" y="2545"/>
                  </a:lnTo>
                  <a:lnTo>
                    <a:pt x="20211" y="2948"/>
                  </a:lnTo>
                  <a:lnTo>
                    <a:pt x="20338" y="3394"/>
                  </a:lnTo>
                  <a:lnTo>
                    <a:pt x="20465" y="3881"/>
                  </a:lnTo>
                  <a:lnTo>
                    <a:pt x="20571" y="4433"/>
                  </a:lnTo>
                  <a:lnTo>
                    <a:pt x="20720" y="5514"/>
                  </a:lnTo>
                  <a:lnTo>
                    <a:pt x="20847" y="6617"/>
                  </a:lnTo>
                  <a:lnTo>
                    <a:pt x="20911" y="7699"/>
                  </a:lnTo>
                  <a:lnTo>
                    <a:pt x="20953" y="8801"/>
                  </a:lnTo>
                  <a:lnTo>
                    <a:pt x="20996" y="9904"/>
                  </a:lnTo>
                  <a:lnTo>
                    <a:pt x="20614" y="10032"/>
                  </a:lnTo>
                  <a:lnTo>
                    <a:pt x="20253" y="10138"/>
                  </a:lnTo>
                  <a:lnTo>
                    <a:pt x="20084" y="10201"/>
                  </a:lnTo>
                  <a:lnTo>
                    <a:pt x="19914" y="10286"/>
                  </a:lnTo>
                  <a:lnTo>
                    <a:pt x="19744" y="10392"/>
                  </a:lnTo>
                  <a:lnTo>
                    <a:pt x="19575" y="10540"/>
                  </a:lnTo>
                  <a:lnTo>
                    <a:pt x="19278" y="10837"/>
                  </a:lnTo>
                  <a:lnTo>
                    <a:pt x="19002" y="11156"/>
                  </a:lnTo>
                  <a:lnTo>
                    <a:pt x="18769" y="11474"/>
                  </a:lnTo>
                  <a:lnTo>
                    <a:pt x="18578" y="11792"/>
                  </a:lnTo>
                  <a:lnTo>
                    <a:pt x="18429" y="12131"/>
                  </a:lnTo>
                  <a:lnTo>
                    <a:pt x="18323" y="12470"/>
                  </a:lnTo>
                  <a:lnTo>
                    <a:pt x="18239" y="12831"/>
                  </a:lnTo>
                  <a:lnTo>
                    <a:pt x="18217" y="13170"/>
                  </a:lnTo>
                  <a:lnTo>
                    <a:pt x="18217" y="13531"/>
                  </a:lnTo>
                  <a:lnTo>
                    <a:pt x="18260" y="13891"/>
                  </a:lnTo>
                  <a:lnTo>
                    <a:pt x="18345" y="14252"/>
                  </a:lnTo>
                  <a:lnTo>
                    <a:pt x="18451" y="14612"/>
                  </a:lnTo>
                  <a:lnTo>
                    <a:pt x="18599" y="14973"/>
                  </a:lnTo>
                  <a:lnTo>
                    <a:pt x="18790" y="15333"/>
                  </a:lnTo>
                  <a:lnTo>
                    <a:pt x="19002" y="15694"/>
                  </a:lnTo>
                  <a:lnTo>
                    <a:pt x="19257" y="16054"/>
                  </a:lnTo>
                  <a:lnTo>
                    <a:pt x="18832" y="16266"/>
                  </a:lnTo>
                  <a:lnTo>
                    <a:pt x="18451" y="16500"/>
                  </a:lnTo>
                  <a:lnTo>
                    <a:pt x="18069" y="16754"/>
                  </a:lnTo>
                  <a:lnTo>
                    <a:pt x="17708" y="17009"/>
                  </a:lnTo>
                  <a:lnTo>
                    <a:pt x="17369" y="17284"/>
                  </a:lnTo>
                  <a:lnTo>
                    <a:pt x="17051" y="17581"/>
                  </a:lnTo>
                  <a:lnTo>
                    <a:pt x="16754" y="17878"/>
                  </a:lnTo>
                  <a:lnTo>
                    <a:pt x="16478" y="18175"/>
                  </a:lnTo>
                  <a:lnTo>
                    <a:pt x="16203" y="18493"/>
                  </a:lnTo>
                  <a:lnTo>
                    <a:pt x="15969" y="18833"/>
                  </a:lnTo>
                  <a:lnTo>
                    <a:pt x="15736" y="19172"/>
                  </a:lnTo>
                  <a:lnTo>
                    <a:pt x="15503" y="19511"/>
                  </a:lnTo>
                  <a:lnTo>
                    <a:pt x="15291" y="19872"/>
                  </a:lnTo>
                  <a:lnTo>
                    <a:pt x="15100" y="20232"/>
                  </a:lnTo>
                  <a:lnTo>
                    <a:pt x="14930" y="20614"/>
                  </a:lnTo>
                  <a:lnTo>
                    <a:pt x="14761" y="20996"/>
                  </a:lnTo>
                  <a:lnTo>
                    <a:pt x="14442" y="21780"/>
                  </a:lnTo>
                  <a:lnTo>
                    <a:pt x="14167" y="22565"/>
                  </a:lnTo>
                  <a:lnTo>
                    <a:pt x="13933" y="23392"/>
                  </a:lnTo>
                  <a:lnTo>
                    <a:pt x="13700" y="24240"/>
                  </a:lnTo>
                  <a:lnTo>
                    <a:pt x="13509" y="25089"/>
                  </a:lnTo>
                  <a:lnTo>
                    <a:pt x="13318" y="25937"/>
                  </a:lnTo>
                  <a:lnTo>
                    <a:pt x="12979" y="27655"/>
                  </a:lnTo>
                  <a:lnTo>
                    <a:pt x="12322" y="27973"/>
                  </a:lnTo>
                  <a:lnTo>
                    <a:pt x="11728" y="28312"/>
                  </a:lnTo>
                  <a:lnTo>
                    <a:pt x="11177" y="28673"/>
                  </a:lnTo>
                  <a:lnTo>
                    <a:pt x="10646" y="29055"/>
                  </a:lnTo>
                  <a:lnTo>
                    <a:pt x="10180" y="29436"/>
                  </a:lnTo>
                  <a:lnTo>
                    <a:pt x="9734" y="29860"/>
                  </a:lnTo>
                  <a:lnTo>
                    <a:pt x="9331" y="30306"/>
                  </a:lnTo>
                  <a:lnTo>
                    <a:pt x="8950" y="30772"/>
                  </a:lnTo>
                  <a:lnTo>
                    <a:pt x="8589" y="31281"/>
                  </a:lnTo>
                  <a:lnTo>
                    <a:pt x="8271" y="31811"/>
                  </a:lnTo>
                  <a:lnTo>
                    <a:pt x="7953" y="32363"/>
                  </a:lnTo>
                  <a:lnTo>
                    <a:pt x="7635" y="32957"/>
                  </a:lnTo>
                  <a:lnTo>
                    <a:pt x="7359" y="33572"/>
                  </a:lnTo>
                  <a:lnTo>
                    <a:pt x="7062" y="34229"/>
                  </a:lnTo>
                  <a:lnTo>
                    <a:pt x="6787" y="34929"/>
                  </a:lnTo>
                  <a:lnTo>
                    <a:pt x="6511" y="35650"/>
                  </a:lnTo>
                  <a:lnTo>
                    <a:pt x="5663" y="37919"/>
                  </a:lnTo>
                  <a:lnTo>
                    <a:pt x="4793" y="40294"/>
                  </a:lnTo>
                  <a:lnTo>
                    <a:pt x="3924" y="42712"/>
                  </a:lnTo>
                  <a:lnTo>
                    <a:pt x="3075" y="45193"/>
                  </a:lnTo>
                  <a:lnTo>
                    <a:pt x="2248" y="47696"/>
                  </a:lnTo>
                  <a:lnTo>
                    <a:pt x="1464" y="50198"/>
                  </a:lnTo>
                  <a:lnTo>
                    <a:pt x="1082" y="51449"/>
                  </a:lnTo>
                  <a:lnTo>
                    <a:pt x="721" y="52680"/>
                  </a:lnTo>
                  <a:lnTo>
                    <a:pt x="382" y="53910"/>
                  </a:lnTo>
                  <a:lnTo>
                    <a:pt x="64" y="55140"/>
                  </a:lnTo>
                  <a:lnTo>
                    <a:pt x="0" y="55415"/>
                  </a:lnTo>
                  <a:lnTo>
                    <a:pt x="0" y="55733"/>
                  </a:lnTo>
                  <a:lnTo>
                    <a:pt x="0" y="55882"/>
                  </a:lnTo>
                  <a:lnTo>
                    <a:pt x="21" y="56030"/>
                  </a:lnTo>
                  <a:lnTo>
                    <a:pt x="85" y="56158"/>
                  </a:lnTo>
                  <a:lnTo>
                    <a:pt x="149" y="56285"/>
                  </a:lnTo>
                  <a:lnTo>
                    <a:pt x="276" y="56285"/>
                  </a:lnTo>
                  <a:lnTo>
                    <a:pt x="424" y="56264"/>
                  </a:lnTo>
                  <a:lnTo>
                    <a:pt x="573" y="56221"/>
                  </a:lnTo>
                  <a:lnTo>
                    <a:pt x="700" y="56158"/>
                  </a:lnTo>
                  <a:lnTo>
                    <a:pt x="827" y="56094"/>
                  </a:lnTo>
                  <a:lnTo>
                    <a:pt x="955" y="56009"/>
                  </a:lnTo>
                  <a:lnTo>
                    <a:pt x="1188" y="55839"/>
                  </a:lnTo>
                  <a:lnTo>
                    <a:pt x="3033" y="54058"/>
                  </a:lnTo>
                  <a:lnTo>
                    <a:pt x="4899" y="52234"/>
                  </a:lnTo>
                  <a:lnTo>
                    <a:pt x="6765" y="50368"/>
                  </a:lnTo>
                  <a:lnTo>
                    <a:pt x="8632" y="48480"/>
                  </a:lnTo>
                  <a:lnTo>
                    <a:pt x="10455" y="46572"/>
                  </a:lnTo>
                  <a:lnTo>
                    <a:pt x="12237" y="44663"/>
                  </a:lnTo>
                  <a:lnTo>
                    <a:pt x="13976" y="42776"/>
                  </a:lnTo>
                  <a:lnTo>
                    <a:pt x="15609" y="40931"/>
                  </a:lnTo>
                  <a:lnTo>
                    <a:pt x="16139" y="40316"/>
                  </a:lnTo>
                  <a:lnTo>
                    <a:pt x="16627" y="39722"/>
                  </a:lnTo>
                  <a:lnTo>
                    <a:pt x="17072" y="39107"/>
                  </a:lnTo>
                  <a:lnTo>
                    <a:pt x="17496" y="38513"/>
                  </a:lnTo>
                  <a:lnTo>
                    <a:pt x="17878" y="37898"/>
                  </a:lnTo>
                  <a:lnTo>
                    <a:pt x="18217" y="37304"/>
                  </a:lnTo>
                  <a:lnTo>
                    <a:pt x="18514" y="36689"/>
                  </a:lnTo>
                  <a:lnTo>
                    <a:pt x="18748" y="36053"/>
                  </a:lnTo>
                  <a:lnTo>
                    <a:pt x="18960" y="35438"/>
                  </a:lnTo>
                  <a:lnTo>
                    <a:pt x="19129" y="34802"/>
                  </a:lnTo>
                  <a:lnTo>
                    <a:pt x="19257" y="34144"/>
                  </a:lnTo>
                  <a:lnTo>
                    <a:pt x="19320" y="33466"/>
                  </a:lnTo>
                  <a:lnTo>
                    <a:pt x="19341" y="32787"/>
                  </a:lnTo>
                  <a:lnTo>
                    <a:pt x="19320" y="32087"/>
                  </a:lnTo>
                  <a:lnTo>
                    <a:pt x="19257" y="31345"/>
                  </a:lnTo>
                  <a:lnTo>
                    <a:pt x="19108" y="30603"/>
                  </a:lnTo>
                  <a:lnTo>
                    <a:pt x="19723" y="29818"/>
                  </a:lnTo>
                  <a:lnTo>
                    <a:pt x="20317" y="29033"/>
                  </a:lnTo>
                  <a:lnTo>
                    <a:pt x="20868" y="28270"/>
                  </a:lnTo>
                  <a:lnTo>
                    <a:pt x="21398" y="27485"/>
                  </a:lnTo>
                  <a:lnTo>
                    <a:pt x="21886" y="26679"/>
                  </a:lnTo>
                  <a:lnTo>
                    <a:pt x="22332" y="25895"/>
                  </a:lnTo>
                  <a:lnTo>
                    <a:pt x="22522" y="25492"/>
                  </a:lnTo>
                  <a:lnTo>
                    <a:pt x="22713" y="25089"/>
                  </a:lnTo>
                  <a:lnTo>
                    <a:pt x="22883" y="24686"/>
                  </a:lnTo>
                  <a:lnTo>
                    <a:pt x="23031" y="24283"/>
                  </a:lnTo>
                  <a:lnTo>
                    <a:pt x="23180" y="23859"/>
                  </a:lnTo>
                  <a:lnTo>
                    <a:pt x="23286" y="23456"/>
                  </a:lnTo>
                  <a:lnTo>
                    <a:pt x="23392" y="23032"/>
                  </a:lnTo>
                  <a:lnTo>
                    <a:pt x="23477" y="22607"/>
                  </a:lnTo>
                  <a:lnTo>
                    <a:pt x="23519" y="22183"/>
                  </a:lnTo>
                  <a:lnTo>
                    <a:pt x="23562" y="21759"/>
                  </a:lnTo>
                  <a:lnTo>
                    <a:pt x="23562" y="21335"/>
                  </a:lnTo>
                  <a:lnTo>
                    <a:pt x="23562" y="20890"/>
                  </a:lnTo>
                  <a:lnTo>
                    <a:pt x="23519" y="20444"/>
                  </a:lnTo>
                  <a:lnTo>
                    <a:pt x="23456" y="19999"/>
                  </a:lnTo>
                  <a:lnTo>
                    <a:pt x="23371" y="19532"/>
                  </a:lnTo>
                  <a:lnTo>
                    <a:pt x="23243" y="19087"/>
                  </a:lnTo>
                  <a:lnTo>
                    <a:pt x="23095" y="18620"/>
                  </a:lnTo>
                  <a:lnTo>
                    <a:pt x="22925" y="18154"/>
                  </a:lnTo>
                  <a:lnTo>
                    <a:pt x="22713" y="17666"/>
                  </a:lnTo>
                  <a:lnTo>
                    <a:pt x="22480" y="17178"/>
                  </a:lnTo>
                  <a:lnTo>
                    <a:pt x="22862" y="17009"/>
                  </a:lnTo>
                  <a:lnTo>
                    <a:pt x="23222" y="16818"/>
                  </a:lnTo>
                  <a:lnTo>
                    <a:pt x="23562" y="16606"/>
                  </a:lnTo>
                  <a:lnTo>
                    <a:pt x="23859" y="16394"/>
                  </a:lnTo>
                  <a:lnTo>
                    <a:pt x="24134" y="16139"/>
                  </a:lnTo>
                  <a:lnTo>
                    <a:pt x="24367" y="15885"/>
                  </a:lnTo>
                  <a:lnTo>
                    <a:pt x="24580" y="15609"/>
                  </a:lnTo>
                  <a:lnTo>
                    <a:pt x="24770" y="15312"/>
                  </a:lnTo>
                  <a:lnTo>
                    <a:pt x="24919" y="14994"/>
                  </a:lnTo>
                  <a:lnTo>
                    <a:pt x="25046" y="14655"/>
                  </a:lnTo>
                  <a:lnTo>
                    <a:pt x="25131" y="14315"/>
                  </a:lnTo>
                  <a:lnTo>
                    <a:pt x="25195" y="13934"/>
                  </a:lnTo>
                  <a:lnTo>
                    <a:pt x="25216" y="13531"/>
                  </a:lnTo>
                  <a:lnTo>
                    <a:pt x="25216" y="13107"/>
                  </a:lnTo>
                  <a:lnTo>
                    <a:pt x="25173" y="12661"/>
                  </a:lnTo>
                  <a:lnTo>
                    <a:pt x="25110" y="12216"/>
                  </a:lnTo>
                  <a:lnTo>
                    <a:pt x="25025" y="12046"/>
                  </a:lnTo>
                  <a:lnTo>
                    <a:pt x="24876" y="11771"/>
                  </a:lnTo>
                  <a:lnTo>
                    <a:pt x="24643" y="11452"/>
                  </a:lnTo>
                  <a:lnTo>
                    <a:pt x="24367" y="11113"/>
                  </a:lnTo>
                  <a:lnTo>
                    <a:pt x="24049" y="10774"/>
                  </a:lnTo>
                  <a:lnTo>
                    <a:pt x="23731" y="10477"/>
                  </a:lnTo>
                  <a:lnTo>
                    <a:pt x="23583" y="10350"/>
                  </a:lnTo>
                  <a:lnTo>
                    <a:pt x="23413" y="10265"/>
                  </a:lnTo>
                  <a:lnTo>
                    <a:pt x="23286" y="10201"/>
                  </a:lnTo>
                  <a:lnTo>
                    <a:pt x="23137" y="10159"/>
                  </a:lnTo>
                  <a:lnTo>
                    <a:pt x="23625" y="9289"/>
                  </a:lnTo>
                  <a:lnTo>
                    <a:pt x="24092" y="8441"/>
                  </a:lnTo>
                  <a:lnTo>
                    <a:pt x="24601" y="7614"/>
                  </a:lnTo>
                  <a:lnTo>
                    <a:pt x="25131" y="6808"/>
                  </a:lnTo>
                  <a:lnTo>
                    <a:pt x="25555" y="6151"/>
                  </a:lnTo>
                  <a:lnTo>
                    <a:pt x="26022" y="5493"/>
                  </a:lnTo>
                  <a:lnTo>
                    <a:pt x="26509" y="4878"/>
                  </a:lnTo>
                  <a:lnTo>
                    <a:pt x="26997" y="4263"/>
                  </a:lnTo>
                  <a:lnTo>
                    <a:pt x="27337" y="3860"/>
                  </a:lnTo>
                  <a:lnTo>
                    <a:pt x="27527" y="3669"/>
                  </a:lnTo>
                  <a:lnTo>
                    <a:pt x="27718" y="3500"/>
                  </a:lnTo>
                  <a:lnTo>
                    <a:pt x="27952" y="3351"/>
                  </a:lnTo>
                  <a:lnTo>
                    <a:pt x="28206" y="3203"/>
                  </a:lnTo>
                  <a:lnTo>
                    <a:pt x="28673" y="2906"/>
                  </a:lnTo>
                  <a:lnTo>
                    <a:pt x="28673" y="3097"/>
                  </a:lnTo>
                  <a:lnTo>
                    <a:pt x="28673" y="3288"/>
                  </a:lnTo>
                  <a:lnTo>
                    <a:pt x="28694" y="3457"/>
                  </a:lnTo>
                  <a:lnTo>
                    <a:pt x="28736" y="3627"/>
                  </a:lnTo>
                  <a:lnTo>
                    <a:pt x="28800" y="3775"/>
                  </a:lnTo>
                  <a:lnTo>
                    <a:pt x="28885" y="3924"/>
                  </a:lnTo>
                  <a:lnTo>
                    <a:pt x="28991" y="4051"/>
                  </a:lnTo>
                  <a:lnTo>
                    <a:pt x="29097" y="4157"/>
                  </a:lnTo>
                  <a:lnTo>
                    <a:pt x="29224" y="4242"/>
                  </a:lnTo>
                  <a:lnTo>
                    <a:pt x="29372" y="4306"/>
                  </a:lnTo>
                  <a:lnTo>
                    <a:pt x="29521" y="4369"/>
                  </a:lnTo>
                  <a:lnTo>
                    <a:pt x="29669" y="4390"/>
                  </a:lnTo>
                  <a:lnTo>
                    <a:pt x="29839" y="4412"/>
                  </a:lnTo>
                  <a:lnTo>
                    <a:pt x="30009" y="4390"/>
                  </a:lnTo>
                  <a:lnTo>
                    <a:pt x="30199" y="4348"/>
                  </a:lnTo>
                  <a:lnTo>
                    <a:pt x="30369" y="4284"/>
                  </a:lnTo>
                  <a:lnTo>
                    <a:pt x="30602" y="4157"/>
                  </a:lnTo>
                  <a:lnTo>
                    <a:pt x="30793" y="3987"/>
                  </a:lnTo>
                  <a:lnTo>
                    <a:pt x="30942" y="3818"/>
                  </a:lnTo>
                  <a:lnTo>
                    <a:pt x="31048" y="3627"/>
                  </a:lnTo>
                  <a:lnTo>
                    <a:pt x="31133" y="3436"/>
                  </a:lnTo>
                  <a:lnTo>
                    <a:pt x="31175" y="3224"/>
                  </a:lnTo>
                  <a:lnTo>
                    <a:pt x="31175" y="3012"/>
                  </a:lnTo>
                  <a:lnTo>
                    <a:pt x="31154" y="2800"/>
                  </a:lnTo>
                  <a:lnTo>
                    <a:pt x="31111" y="2588"/>
                  </a:lnTo>
                  <a:lnTo>
                    <a:pt x="31027" y="2376"/>
                  </a:lnTo>
                  <a:lnTo>
                    <a:pt x="30899" y="2185"/>
                  </a:lnTo>
                  <a:lnTo>
                    <a:pt x="30772" y="2015"/>
                  </a:lnTo>
                  <a:lnTo>
                    <a:pt x="30602" y="1845"/>
                  </a:lnTo>
                  <a:lnTo>
                    <a:pt x="30412" y="1718"/>
                  </a:lnTo>
                  <a:lnTo>
                    <a:pt x="30199" y="1612"/>
                  </a:lnTo>
                  <a:lnTo>
                    <a:pt x="29966" y="1527"/>
                  </a:lnTo>
                  <a:lnTo>
                    <a:pt x="29627" y="1464"/>
                  </a:lnTo>
                  <a:lnTo>
                    <a:pt x="29288" y="1443"/>
                  </a:lnTo>
                  <a:lnTo>
                    <a:pt x="28969" y="1464"/>
                  </a:lnTo>
                  <a:lnTo>
                    <a:pt x="28673" y="1506"/>
                  </a:lnTo>
                  <a:lnTo>
                    <a:pt x="28376" y="1612"/>
                  </a:lnTo>
                  <a:lnTo>
                    <a:pt x="28079" y="1718"/>
                  </a:lnTo>
                  <a:lnTo>
                    <a:pt x="27803" y="1867"/>
                  </a:lnTo>
                  <a:lnTo>
                    <a:pt x="27549" y="2058"/>
                  </a:lnTo>
                  <a:lnTo>
                    <a:pt x="27294" y="2248"/>
                  </a:lnTo>
                  <a:lnTo>
                    <a:pt x="27061" y="2460"/>
                  </a:lnTo>
                  <a:lnTo>
                    <a:pt x="26828" y="2694"/>
                  </a:lnTo>
                  <a:lnTo>
                    <a:pt x="26594" y="2927"/>
                  </a:lnTo>
                  <a:lnTo>
                    <a:pt x="26170" y="3436"/>
                  </a:lnTo>
                  <a:lnTo>
                    <a:pt x="25788" y="3945"/>
                  </a:lnTo>
                  <a:lnTo>
                    <a:pt x="25279" y="4645"/>
                  </a:lnTo>
                  <a:lnTo>
                    <a:pt x="24792" y="5366"/>
                  </a:lnTo>
                  <a:lnTo>
                    <a:pt x="24325" y="6087"/>
                  </a:lnTo>
                  <a:lnTo>
                    <a:pt x="23880" y="6829"/>
                  </a:lnTo>
                  <a:lnTo>
                    <a:pt x="23477" y="7571"/>
                  </a:lnTo>
                  <a:lnTo>
                    <a:pt x="23074" y="8314"/>
                  </a:lnTo>
                  <a:lnTo>
                    <a:pt x="22692" y="9098"/>
                  </a:lnTo>
                  <a:lnTo>
                    <a:pt x="22310" y="9883"/>
                  </a:lnTo>
                  <a:lnTo>
                    <a:pt x="22035" y="9841"/>
                  </a:lnTo>
                  <a:lnTo>
                    <a:pt x="21759" y="9819"/>
                  </a:lnTo>
                  <a:lnTo>
                    <a:pt x="21844" y="8441"/>
                  </a:lnTo>
                  <a:lnTo>
                    <a:pt x="21865" y="7677"/>
                  </a:lnTo>
                  <a:lnTo>
                    <a:pt x="21865" y="6850"/>
                  </a:lnTo>
                  <a:lnTo>
                    <a:pt x="21844" y="6023"/>
                  </a:lnTo>
                  <a:lnTo>
                    <a:pt x="21801" y="5175"/>
                  </a:lnTo>
                  <a:lnTo>
                    <a:pt x="21695" y="4348"/>
                  </a:lnTo>
                  <a:lnTo>
                    <a:pt x="21632" y="3945"/>
                  </a:lnTo>
                  <a:lnTo>
                    <a:pt x="21568" y="3542"/>
                  </a:lnTo>
                  <a:lnTo>
                    <a:pt x="21462" y="3160"/>
                  </a:lnTo>
                  <a:lnTo>
                    <a:pt x="21356" y="2779"/>
                  </a:lnTo>
                  <a:lnTo>
                    <a:pt x="21229" y="2418"/>
                  </a:lnTo>
                  <a:lnTo>
                    <a:pt x="21080" y="2079"/>
                  </a:lnTo>
                  <a:lnTo>
                    <a:pt x="20932" y="1761"/>
                  </a:lnTo>
                  <a:lnTo>
                    <a:pt x="20741" y="1464"/>
                  </a:lnTo>
                  <a:lnTo>
                    <a:pt x="20550" y="1167"/>
                  </a:lnTo>
                  <a:lnTo>
                    <a:pt x="20338" y="912"/>
                  </a:lnTo>
                  <a:lnTo>
                    <a:pt x="20084" y="700"/>
                  </a:lnTo>
                  <a:lnTo>
                    <a:pt x="19829" y="488"/>
                  </a:lnTo>
                  <a:lnTo>
                    <a:pt x="19532" y="319"/>
                  </a:lnTo>
                  <a:lnTo>
                    <a:pt x="19235" y="191"/>
                  </a:lnTo>
                  <a:lnTo>
                    <a:pt x="18896" y="85"/>
                  </a:lnTo>
                  <a:lnTo>
                    <a:pt x="18535" y="22"/>
                  </a:lnTo>
                  <a:lnTo>
                    <a:pt x="18133" y="0"/>
                  </a:lnTo>
                  <a:lnTo>
                    <a:pt x="1773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  <p:sp>
          <p:nvSpPr>
            <p:cNvPr id="23" name="Google Shape;2244;p31">
              <a:extLst>
                <a:ext uri="{FF2B5EF4-FFF2-40B4-BE49-F238E27FC236}">
                  <a16:creationId xmlns="" xmlns:a16="http://schemas.microsoft.com/office/drawing/2014/main" id="{533053A9-357E-2295-FAFA-C97D1D82FC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180447" y="2661066"/>
              <a:ext cx="189136" cy="140341"/>
            </a:xfrm>
            <a:custGeom>
              <a:avLst/>
              <a:gdLst>
                <a:gd name="T0" fmla="*/ 10689 w 46932"/>
                <a:gd name="T1" fmla="*/ 128 h 34824"/>
                <a:gd name="T2" fmla="*/ 9246 w 46932"/>
                <a:gd name="T3" fmla="*/ 531 h 34824"/>
                <a:gd name="T4" fmla="*/ 7910 w 46932"/>
                <a:gd name="T5" fmla="*/ 1210 h 34824"/>
                <a:gd name="T6" fmla="*/ 6680 w 46932"/>
                <a:gd name="T7" fmla="*/ 2249 h 34824"/>
                <a:gd name="T8" fmla="*/ 5556 w 46932"/>
                <a:gd name="T9" fmla="*/ 3670 h 34824"/>
                <a:gd name="T10" fmla="*/ 4793 w 46932"/>
                <a:gd name="T11" fmla="*/ 5154 h 34824"/>
                <a:gd name="T12" fmla="*/ 4454 w 46932"/>
                <a:gd name="T13" fmla="*/ 6575 h 34824"/>
                <a:gd name="T14" fmla="*/ 4496 w 46932"/>
                <a:gd name="T15" fmla="*/ 7911 h 34824"/>
                <a:gd name="T16" fmla="*/ 4878 w 46932"/>
                <a:gd name="T17" fmla="*/ 9205 h 34824"/>
                <a:gd name="T18" fmla="*/ 5578 w 46932"/>
                <a:gd name="T19" fmla="*/ 10414 h 34824"/>
                <a:gd name="T20" fmla="*/ 6511 w 46932"/>
                <a:gd name="T21" fmla="*/ 11559 h 34824"/>
                <a:gd name="T22" fmla="*/ 8950 w 46932"/>
                <a:gd name="T23" fmla="*/ 13595 h 34824"/>
                <a:gd name="T24" fmla="*/ 11876 w 46932"/>
                <a:gd name="T25" fmla="*/ 15334 h 34824"/>
                <a:gd name="T26" fmla="*/ 14930 w 46932"/>
                <a:gd name="T27" fmla="*/ 16733 h 34824"/>
                <a:gd name="T28" fmla="*/ 19532 w 46932"/>
                <a:gd name="T29" fmla="*/ 18345 h 34824"/>
                <a:gd name="T30" fmla="*/ 18238 w 46932"/>
                <a:gd name="T31" fmla="*/ 18557 h 34824"/>
                <a:gd name="T32" fmla="*/ 12937 w 46932"/>
                <a:gd name="T33" fmla="*/ 18260 h 34824"/>
                <a:gd name="T34" fmla="*/ 8844 w 46932"/>
                <a:gd name="T35" fmla="*/ 18409 h 34824"/>
                <a:gd name="T36" fmla="*/ 5917 w 46932"/>
                <a:gd name="T37" fmla="*/ 18833 h 34824"/>
                <a:gd name="T38" fmla="*/ 3499 w 46932"/>
                <a:gd name="T39" fmla="*/ 19639 h 34824"/>
                <a:gd name="T40" fmla="*/ 2312 w 46932"/>
                <a:gd name="T41" fmla="*/ 20339 h 34824"/>
                <a:gd name="T42" fmla="*/ 1273 w 46932"/>
                <a:gd name="T43" fmla="*/ 21251 h 34824"/>
                <a:gd name="T44" fmla="*/ 551 w 46932"/>
                <a:gd name="T45" fmla="*/ 22290 h 34824"/>
                <a:gd name="T46" fmla="*/ 127 w 46932"/>
                <a:gd name="T47" fmla="*/ 23371 h 34824"/>
                <a:gd name="T48" fmla="*/ 0 w 46932"/>
                <a:gd name="T49" fmla="*/ 24474 h 34824"/>
                <a:gd name="T50" fmla="*/ 106 w 46932"/>
                <a:gd name="T51" fmla="*/ 25577 h 34824"/>
                <a:gd name="T52" fmla="*/ 445 w 46932"/>
                <a:gd name="T53" fmla="*/ 26637 h 34824"/>
                <a:gd name="T54" fmla="*/ 1145 w 46932"/>
                <a:gd name="T55" fmla="*/ 27889 h 34824"/>
                <a:gd name="T56" fmla="*/ 2587 w 46932"/>
                <a:gd name="T57" fmla="*/ 29352 h 34824"/>
                <a:gd name="T58" fmla="*/ 3754 w 46932"/>
                <a:gd name="T59" fmla="*/ 30073 h 34824"/>
                <a:gd name="T60" fmla="*/ 5344 w 46932"/>
                <a:gd name="T61" fmla="*/ 30730 h 34824"/>
                <a:gd name="T62" fmla="*/ 8059 w 46932"/>
                <a:gd name="T63" fmla="*/ 31239 h 34824"/>
                <a:gd name="T64" fmla="*/ 12237 w 46932"/>
                <a:gd name="T65" fmla="*/ 31239 h 34824"/>
                <a:gd name="T66" fmla="*/ 29542 w 46932"/>
                <a:gd name="T67" fmla="*/ 30264 h 34824"/>
                <a:gd name="T68" fmla="*/ 32765 w 46932"/>
                <a:gd name="T69" fmla="*/ 30391 h 34824"/>
                <a:gd name="T70" fmla="*/ 36583 w 46932"/>
                <a:gd name="T71" fmla="*/ 31048 h 34824"/>
                <a:gd name="T72" fmla="*/ 39043 w 46932"/>
                <a:gd name="T73" fmla="*/ 31769 h 34824"/>
                <a:gd name="T74" fmla="*/ 41630 w 46932"/>
                <a:gd name="T75" fmla="*/ 32787 h 34824"/>
                <a:gd name="T76" fmla="*/ 44323 w 46932"/>
                <a:gd name="T77" fmla="*/ 34208 h 34824"/>
                <a:gd name="T78" fmla="*/ 45532 w 46932"/>
                <a:gd name="T79" fmla="*/ 34802 h 34824"/>
                <a:gd name="T80" fmla="*/ 46359 w 46932"/>
                <a:gd name="T81" fmla="*/ 34675 h 34824"/>
                <a:gd name="T82" fmla="*/ 46762 w 46932"/>
                <a:gd name="T83" fmla="*/ 34272 h 34824"/>
                <a:gd name="T84" fmla="*/ 46911 w 46932"/>
                <a:gd name="T85" fmla="*/ 33721 h 34824"/>
                <a:gd name="T86" fmla="*/ 46868 w 46932"/>
                <a:gd name="T87" fmla="*/ 32957 h 34824"/>
                <a:gd name="T88" fmla="*/ 45872 w 46932"/>
                <a:gd name="T89" fmla="*/ 30264 h 34824"/>
                <a:gd name="T90" fmla="*/ 43199 w 46932"/>
                <a:gd name="T91" fmla="*/ 24813 h 34824"/>
                <a:gd name="T92" fmla="*/ 41503 w 46932"/>
                <a:gd name="T93" fmla="*/ 22056 h 34824"/>
                <a:gd name="T94" fmla="*/ 39488 w 46932"/>
                <a:gd name="T95" fmla="*/ 19193 h 34824"/>
                <a:gd name="T96" fmla="*/ 37070 w 46932"/>
                <a:gd name="T97" fmla="*/ 16267 h 34824"/>
                <a:gd name="T98" fmla="*/ 34186 w 46932"/>
                <a:gd name="T99" fmla="*/ 13192 h 34824"/>
                <a:gd name="T100" fmla="*/ 30730 w 46932"/>
                <a:gd name="T101" fmla="*/ 9990 h 34824"/>
                <a:gd name="T102" fmla="*/ 26615 w 46932"/>
                <a:gd name="T103" fmla="*/ 6596 h 34824"/>
                <a:gd name="T104" fmla="*/ 23222 w 46932"/>
                <a:gd name="T105" fmla="*/ 4200 h 34824"/>
                <a:gd name="T106" fmla="*/ 20168 w 46932"/>
                <a:gd name="T107" fmla="*/ 2397 h 34824"/>
                <a:gd name="T108" fmla="*/ 16966 w 46932"/>
                <a:gd name="T109" fmla="*/ 955 h 34824"/>
                <a:gd name="T110" fmla="*/ 13764 w 46932"/>
                <a:gd name="T111" fmla="*/ 128 h 34824"/>
                <a:gd name="T112" fmla="*/ 11813 w 46932"/>
                <a:gd name="T113" fmla="*/ 1 h 34824"/>
                <a:gd name="T114" fmla="*/ 0 w 46932"/>
                <a:gd name="T115" fmla="*/ 0 h 34824"/>
                <a:gd name="T116" fmla="*/ 46932 w 46932"/>
                <a:gd name="T117" fmla="*/ 34824 h 348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T114" t="T115" r="T116" b="T117"/>
              <a:pathLst>
                <a:path w="46932" h="34824" extrusionOk="0">
                  <a:moveTo>
                    <a:pt x="11813" y="1"/>
                  </a:moveTo>
                  <a:lnTo>
                    <a:pt x="11431" y="22"/>
                  </a:lnTo>
                  <a:lnTo>
                    <a:pt x="11070" y="64"/>
                  </a:lnTo>
                  <a:lnTo>
                    <a:pt x="10689" y="128"/>
                  </a:lnTo>
                  <a:lnTo>
                    <a:pt x="10328" y="192"/>
                  </a:lnTo>
                  <a:lnTo>
                    <a:pt x="9968" y="298"/>
                  </a:lnTo>
                  <a:lnTo>
                    <a:pt x="9607" y="404"/>
                  </a:lnTo>
                  <a:lnTo>
                    <a:pt x="9246" y="531"/>
                  </a:lnTo>
                  <a:lnTo>
                    <a:pt x="8907" y="658"/>
                  </a:lnTo>
                  <a:lnTo>
                    <a:pt x="8568" y="828"/>
                  </a:lnTo>
                  <a:lnTo>
                    <a:pt x="8250" y="1019"/>
                  </a:lnTo>
                  <a:lnTo>
                    <a:pt x="7910" y="1210"/>
                  </a:lnTo>
                  <a:lnTo>
                    <a:pt x="7592" y="1443"/>
                  </a:lnTo>
                  <a:lnTo>
                    <a:pt x="7274" y="1697"/>
                  </a:lnTo>
                  <a:lnTo>
                    <a:pt x="6977" y="1952"/>
                  </a:lnTo>
                  <a:lnTo>
                    <a:pt x="6680" y="2249"/>
                  </a:lnTo>
                  <a:lnTo>
                    <a:pt x="6383" y="2567"/>
                  </a:lnTo>
                  <a:lnTo>
                    <a:pt x="6108" y="2906"/>
                  </a:lnTo>
                  <a:lnTo>
                    <a:pt x="5811" y="3288"/>
                  </a:lnTo>
                  <a:lnTo>
                    <a:pt x="5556" y="3670"/>
                  </a:lnTo>
                  <a:lnTo>
                    <a:pt x="5323" y="4030"/>
                  </a:lnTo>
                  <a:lnTo>
                    <a:pt x="5111" y="4412"/>
                  </a:lnTo>
                  <a:lnTo>
                    <a:pt x="4941" y="4772"/>
                  </a:lnTo>
                  <a:lnTo>
                    <a:pt x="4793" y="5154"/>
                  </a:lnTo>
                  <a:lnTo>
                    <a:pt x="4666" y="5515"/>
                  </a:lnTo>
                  <a:lnTo>
                    <a:pt x="4560" y="5875"/>
                  </a:lnTo>
                  <a:lnTo>
                    <a:pt x="4496" y="6215"/>
                  </a:lnTo>
                  <a:lnTo>
                    <a:pt x="4454" y="6575"/>
                  </a:lnTo>
                  <a:lnTo>
                    <a:pt x="4432" y="6914"/>
                  </a:lnTo>
                  <a:lnTo>
                    <a:pt x="4432" y="7254"/>
                  </a:lnTo>
                  <a:lnTo>
                    <a:pt x="4454" y="7593"/>
                  </a:lnTo>
                  <a:lnTo>
                    <a:pt x="4496" y="7911"/>
                  </a:lnTo>
                  <a:lnTo>
                    <a:pt x="4560" y="8250"/>
                  </a:lnTo>
                  <a:lnTo>
                    <a:pt x="4644" y="8569"/>
                  </a:lnTo>
                  <a:lnTo>
                    <a:pt x="4751" y="8887"/>
                  </a:lnTo>
                  <a:lnTo>
                    <a:pt x="4878" y="9205"/>
                  </a:lnTo>
                  <a:lnTo>
                    <a:pt x="5026" y="9502"/>
                  </a:lnTo>
                  <a:lnTo>
                    <a:pt x="5196" y="9820"/>
                  </a:lnTo>
                  <a:lnTo>
                    <a:pt x="5366" y="10117"/>
                  </a:lnTo>
                  <a:lnTo>
                    <a:pt x="5578" y="10414"/>
                  </a:lnTo>
                  <a:lnTo>
                    <a:pt x="5790" y="10711"/>
                  </a:lnTo>
                  <a:lnTo>
                    <a:pt x="6002" y="10986"/>
                  </a:lnTo>
                  <a:lnTo>
                    <a:pt x="6256" y="11283"/>
                  </a:lnTo>
                  <a:lnTo>
                    <a:pt x="6511" y="11559"/>
                  </a:lnTo>
                  <a:lnTo>
                    <a:pt x="7041" y="12089"/>
                  </a:lnTo>
                  <a:lnTo>
                    <a:pt x="7656" y="12619"/>
                  </a:lnTo>
                  <a:lnTo>
                    <a:pt x="8271" y="13107"/>
                  </a:lnTo>
                  <a:lnTo>
                    <a:pt x="8950" y="13595"/>
                  </a:lnTo>
                  <a:lnTo>
                    <a:pt x="9649" y="14061"/>
                  </a:lnTo>
                  <a:lnTo>
                    <a:pt x="10370" y="14507"/>
                  </a:lnTo>
                  <a:lnTo>
                    <a:pt x="11113" y="14931"/>
                  </a:lnTo>
                  <a:lnTo>
                    <a:pt x="11876" y="15334"/>
                  </a:lnTo>
                  <a:lnTo>
                    <a:pt x="12640" y="15715"/>
                  </a:lnTo>
                  <a:lnTo>
                    <a:pt x="13403" y="16076"/>
                  </a:lnTo>
                  <a:lnTo>
                    <a:pt x="14167" y="16415"/>
                  </a:lnTo>
                  <a:lnTo>
                    <a:pt x="14930" y="16733"/>
                  </a:lnTo>
                  <a:lnTo>
                    <a:pt x="15672" y="17030"/>
                  </a:lnTo>
                  <a:lnTo>
                    <a:pt x="17093" y="17561"/>
                  </a:lnTo>
                  <a:lnTo>
                    <a:pt x="18387" y="18006"/>
                  </a:lnTo>
                  <a:lnTo>
                    <a:pt x="19532" y="18345"/>
                  </a:lnTo>
                  <a:lnTo>
                    <a:pt x="22204" y="19130"/>
                  </a:lnTo>
                  <a:lnTo>
                    <a:pt x="20889" y="18918"/>
                  </a:lnTo>
                  <a:lnTo>
                    <a:pt x="19574" y="18727"/>
                  </a:lnTo>
                  <a:lnTo>
                    <a:pt x="18238" y="18557"/>
                  </a:lnTo>
                  <a:lnTo>
                    <a:pt x="16902" y="18430"/>
                  </a:lnTo>
                  <a:lnTo>
                    <a:pt x="15587" y="18345"/>
                  </a:lnTo>
                  <a:lnTo>
                    <a:pt x="14251" y="18282"/>
                  </a:lnTo>
                  <a:lnTo>
                    <a:pt x="12937" y="18260"/>
                  </a:lnTo>
                  <a:lnTo>
                    <a:pt x="11600" y="18260"/>
                  </a:lnTo>
                  <a:lnTo>
                    <a:pt x="10264" y="18324"/>
                  </a:lnTo>
                  <a:lnTo>
                    <a:pt x="9565" y="18345"/>
                  </a:lnTo>
                  <a:lnTo>
                    <a:pt x="8844" y="18409"/>
                  </a:lnTo>
                  <a:lnTo>
                    <a:pt x="8101" y="18472"/>
                  </a:lnTo>
                  <a:lnTo>
                    <a:pt x="7380" y="18578"/>
                  </a:lnTo>
                  <a:lnTo>
                    <a:pt x="6638" y="18685"/>
                  </a:lnTo>
                  <a:lnTo>
                    <a:pt x="5917" y="18833"/>
                  </a:lnTo>
                  <a:lnTo>
                    <a:pt x="5196" y="19024"/>
                  </a:lnTo>
                  <a:lnTo>
                    <a:pt x="4496" y="19236"/>
                  </a:lnTo>
                  <a:lnTo>
                    <a:pt x="3839" y="19490"/>
                  </a:lnTo>
                  <a:lnTo>
                    <a:pt x="3499" y="19639"/>
                  </a:lnTo>
                  <a:lnTo>
                    <a:pt x="3202" y="19809"/>
                  </a:lnTo>
                  <a:lnTo>
                    <a:pt x="2884" y="19978"/>
                  </a:lnTo>
                  <a:lnTo>
                    <a:pt x="2587" y="20148"/>
                  </a:lnTo>
                  <a:lnTo>
                    <a:pt x="2312" y="20339"/>
                  </a:lnTo>
                  <a:lnTo>
                    <a:pt x="2036" y="20551"/>
                  </a:lnTo>
                  <a:lnTo>
                    <a:pt x="1760" y="20763"/>
                  </a:lnTo>
                  <a:lnTo>
                    <a:pt x="1527" y="20996"/>
                  </a:lnTo>
                  <a:lnTo>
                    <a:pt x="1273" y="21251"/>
                  </a:lnTo>
                  <a:lnTo>
                    <a:pt x="1060" y="21526"/>
                  </a:lnTo>
                  <a:lnTo>
                    <a:pt x="870" y="21760"/>
                  </a:lnTo>
                  <a:lnTo>
                    <a:pt x="700" y="22035"/>
                  </a:lnTo>
                  <a:lnTo>
                    <a:pt x="551" y="22290"/>
                  </a:lnTo>
                  <a:lnTo>
                    <a:pt x="424" y="22544"/>
                  </a:lnTo>
                  <a:lnTo>
                    <a:pt x="318" y="22820"/>
                  </a:lnTo>
                  <a:lnTo>
                    <a:pt x="212" y="23096"/>
                  </a:lnTo>
                  <a:lnTo>
                    <a:pt x="127" y="23371"/>
                  </a:lnTo>
                  <a:lnTo>
                    <a:pt x="85" y="23647"/>
                  </a:lnTo>
                  <a:lnTo>
                    <a:pt x="42" y="23923"/>
                  </a:lnTo>
                  <a:lnTo>
                    <a:pt x="0" y="24198"/>
                  </a:lnTo>
                  <a:lnTo>
                    <a:pt x="0" y="24474"/>
                  </a:lnTo>
                  <a:lnTo>
                    <a:pt x="0" y="24750"/>
                  </a:lnTo>
                  <a:lnTo>
                    <a:pt x="21" y="25026"/>
                  </a:lnTo>
                  <a:lnTo>
                    <a:pt x="64" y="25301"/>
                  </a:lnTo>
                  <a:lnTo>
                    <a:pt x="106" y="25577"/>
                  </a:lnTo>
                  <a:lnTo>
                    <a:pt x="170" y="25853"/>
                  </a:lnTo>
                  <a:lnTo>
                    <a:pt x="255" y="26107"/>
                  </a:lnTo>
                  <a:lnTo>
                    <a:pt x="339" y="26383"/>
                  </a:lnTo>
                  <a:lnTo>
                    <a:pt x="445" y="26637"/>
                  </a:lnTo>
                  <a:lnTo>
                    <a:pt x="573" y="26913"/>
                  </a:lnTo>
                  <a:lnTo>
                    <a:pt x="700" y="27167"/>
                  </a:lnTo>
                  <a:lnTo>
                    <a:pt x="827" y="27401"/>
                  </a:lnTo>
                  <a:lnTo>
                    <a:pt x="1145" y="27889"/>
                  </a:lnTo>
                  <a:lnTo>
                    <a:pt x="1506" y="28355"/>
                  </a:lnTo>
                  <a:lnTo>
                    <a:pt x="1909" y="28779"/>
                  </a:lnTo>
                  <a:lnTo>
                    <a:pt x="2354" y="29182"/>
                  </a:lnTo>
                  <a:lnTo>
                    <a:pt x="2587" y="29352"/>
                  </a:lnTo>
                  <a:lnTo>
                    <a:pt x="2842" y="29521"/>
                  </a:lnTo>
                  <a:lnTo>
                    <a:pt x="3139" y="29734"/>
                  </a:lnTo>
                  <a:lnTo>
                    <a:pt x="3436" y="29903"/>
                  </a:lnTo>
                  <a:lnTo>
                    <a:pt x="3754" y="30073"/>
                  </a:lnTo>
                  <a:lnTo>
                    <a:pt x="4051" y="30221"/>
                  </a:lnTo>
                  <a:lnTo>
                    <a:pt x="4369" y="30370"/>
                  </a:lnTo>
                  <a:lnTo>
                    <a:pt x="4687" y="30497"/>
                  </a:lnTo>
                  <a:lnTo>
                    <a:pt x="5344" y="30730"/>
                  </a:lnTo>
                  <a:lnTo>
                    <a:pt x="6002" y="30921"/>
                  </a:lnTo>
                  <a:lnTo>
                    <a:pt x="6680" y="31048"/>
                  </a:lnTo>
                  <a:lnTo>
                    <a:pt x="7359" y="31154"/>
                  </a:lnTo>
                  <a:lnTo>
                    <a:pt x="8059" y="31239"/>
                  </a:lnTo>
                  <a:lnTo>
                    <a:pt x="8738" y="31282"/>
                  </a:lnTo>
                  <a:lnTo>
                    <a:pt x="9437" y="31303"/>
                  </a:lnTo>
                  <a:lnTo>
                    <a:pt x="10837" y="31303"/>
                  </a:lnTo>
                  <a:lnTo>
                    <a:pt x="12237" y="31239"/>
                  </a:lnTo>
                  <a:lnTo>
                    <a:pt x="13615" y="31154"/>
                  </a:lnTo>
                  <a:lnTo>
                    <a:pt x="28503" y="30306"/>
                  </a:lnTo>
                  <a:lnTo>
                    <a:pt x="28969" y="30285"/>
                  </a:lnTo>
                  <a:lnTo>
                    <a:pt x="29542" y="30264"/>
                  </a:lnTo>
                  <a:lnTo>
                    <a:pt x="30221" y="30264"/>
                  </a:lnTo>
                  <a:lnTo>
                    <a:pt x="30984" y="30285"/>
                  </a:lnTo>
                  <a:lnTo>
                    <a:pt x="31832" y="30327"/>
                  </a:lnTo>
                  <a:lnTo>
                    <a:pt x="32765" y="30391"/>
                  </a:lnTo>
                  <a:lnTo>
                    <a:pt x="33783" y="30518"/>
                  </a:lnTo>
                  <a:lnTo>
                    <a:pt x="34844" y="30688"/>
                  </a:lnTo>
                  <a:lnTo>
                    <a:pt x="35989" y="30921"/>
                  </a:lnTo>
                  <a:lnTo>
                    <a:pt x="36583" y="31048"/>
                  </a:lnTo>
                  <a:lnTo>
                    <a:pt x="37177" y="31197"/>
                  </a:lnTo>
                  <a:lnTo>
                    <a:pt x="37792" y="31367"/>
                  </a:lnTo>
                  <a:lnTo>
                    <a:pt x="38407" y="31557"/>
                  </a:lnTo>
                  <a:lnTo>
                    <a:pt x="39043" y="31769"/>
                  </a:lnTo>
                  <a:lnTo>
                    <a:pt x="39679" y="31982"/>
                  </a:lnTo>
                  <a:lnTo>
                    <a:pt x="40315" y="32236"/>
                  </a:lnTo>
                  <a:lnTo>
                    <a:pt x="40973" y="32512"/>
                  </a:lnTo>
                  <a:lnTo>
                    <a:pt x="41630" y="32787"/>
                  </a:lnTo>
                  <a:lnTo>
                    <a:pt x="42309" y="33106"/>
                  </a:lnTo>
                  <a:lnTo>
                    <a:pt x="42966" y="33445"/>
                  </a:lnTo>
                  <a:lnTo>
                    <a:pt x="43645" y="33805"/>
                  </a:lnTo>
                  <a:lnTo>
                    <a:pt x="44323" y="34208"/>
                  </a:lnTo>
                  <a:lnTo>
                    <a:pt x="45002" y="34611"/>
                  </a:lnTo>
                  <a:lnTo>
                    <a:pt x="45150" y="34696"/>
                  </a:lnTo>
                  <a:lnTo>
                    <a:pt x="45341" y="34760"/>
                  </a:lnTo>
                  <a:lnTo>
                    <a:pt x="45532" y="34802"/>
                  </a:lnTo>
                  <a:lnTo>
                    <a:pt x="45744" y="34823"/>
                  </a:lnTo>
                  <a:lnTo>
                    <a:pt x="45956" y="34802"/>
                  </a:lnTo>
                  <a:lnTo>
                    <a:pt x="46168" y="34760"/>
                  </a:lnTo>
                  <a:lnTo>
                    <a:pt x="46359" y="34675"/>
                  </a:lnTo>
                  <a:lnTo>
                    <a:pt x="46529" y="34548"/>
                  </a:lnTo>
                  <a:lnTo>
                    <a:pt x="46614" y="34463"/>
                  </a:lnTo>
                  <a:lnTo>
                    <a:pt x="46699" y="34378"/>
                  </a:lnTo>
                  <a:lnTo>
                    <a:pt x="46762" y="34272"/>
                  </a:lnTo>
                  <a:lnTo>
                    <a:pt x="46805" y="34145"/>
                  </a:lnTo>
                  <a:lnTo>
                    <a:pt x="46847" y="34017"/>
                  </a:lnTo>
                  <a:lnTo>
                    <a:pt x="46889" y="33890"/>
                  </a:lnTo>
                  <a:lnTo>
                    <a:pt x="46911" y="33721"/>
                  </a:lnTo>
                  <a:lnTo>
                    <a:pt x="46932" y="33551"/>
                  </a:lnTo>
                  <a:lnTo>
                    <a:pt x="46911" y="33360"/>
                  </a:lnTo>
                  <a:lnTo>
                    <a:pt x="46911" y="33169"/>
                  </a:lnTo>
                  <a:lnTo>
                    <a:pt x="46868" y="32957"/>
                  </a:lnTo>
                  <a:lnTo>
                    <a:pt x="46826" y="32724"/>
                  </a:lnTo>
                  <a:lnTo>
                    <a:pt x="46677" y="32194"/>
                  </a:lnTo>
                  <a:lnTo>
                    <a:pt x="46444" y="31621"/>
                  </a:lnTo>
                  <a:lnTo>
                    <a:pt x="45872" y="30264"/>
                  </a:lnTo>
                  <a:lnTo>
                    <a:pt x="45257" y="28906"/>
                  </a:lnTo>
                  <a:lnTo>
                    <a:pt x="44620" y="27549"/>
                  </a:lnTo>
                  <a:lnTo>
                    <a:pt x="43942" y="26192"/>
                  </a:lnTo>
                  <a:lnTo>
                    <a:pt x="43199" y="24813"/>
                  </a:lnTo>
                  <a:lnTo>
                    <a:pt x="42796" y="24135"/>
                  </a:lnTo>
                  <a:lnTo>
                    <a:pt x="42394" y="23435"/>
                  </a:lnTo>
                  <a:lnTo>
                    <a:pt x="41948" y="22756"/>
                  </a:lnTo>
                  <a:lnTo>
                    <a:pt x="41503" y="22056"/>
                  </a:lnTo>
                  <a:lnTo>
                    <a:pt x="41036" y="21335"/>
                  </a:lnTo>
                  <a:lnTo>
                    <a:pt x="40548" y="20636"/>
                  </a:lnTo>
                  <a:lnTo>
                    <a:pt x="40040" y="19915"/>
                  </a:lnTo>
                  <a:lnTo>
                    <a:pt x="39488" y="19193"/>
                  </a:lnTo>
                  <a:lnTo>
                    <a:pt x="38937" y="18472"/>
                  </a:lnTo>
                  <a:lnTo>
                    <a:pt x="38343" y="17751"/>
                  </a:lnTo>
                  <a:lnTo>
                    <a:pt x="37728" y="17009"/>
                  </a:lnTo>
                  <a:lnTo>
                    <a:pt x="37070" y="16267"/>
                  </a:lnTo>
                  <a:lnTo>
                    <a:pt x="36392" y="15503"/>
                  </a:lnTo>
                  <a:lnTo>
                    <a:pt x="35692" y="14740"/>
                  </a:lnTo>
                  <a:lnTo>
                    <a:pt x="34950" y="13976"/>
                  </a:lnTo>
                  <a:lnTo>
                    <a:pt x="34186" y="13192"/>
                  </a:lnTo>
                  <a:lnTo>
                    <a:pt x="33380" y="12407"/>
                  </a:lnTo>
                  <a:lnTo>
                    <a:pt x="32532" y="11622"/>
                  </a:lnTo>
                  <a:lnTo>
                    <a:pt x="31641" y="10817"/>
                  </a:lnTo>
                  <a:lnTo>
                    <a:pt x="30730" y="9990"/>
                  </a:lnTo>
                  <a:lnTo>
                    <a:pt x="29775" y="9162"/>
                  </a:lnTo>
                  <a:lnTo>
                    <a:pt x="28778" y="8314"/>
                  </a:lnTo>
                  <a:lnTo>
                    <a:pt x="27760" y="7487"/>
                  </a:lnTo>
                  <a:lnTo>
                    <a:pt x="26615" y="6596"/>
                  </a:lnTo>
                  <a:lnTo>
                    <a:pt x="25322" y="5642"/>
                  </a:lnTo>
                  <a:lnTo>
                    <a:pt x="24643" y="5154"/>
                  </a:lnTo>
                  <a:lnTo>
                    <a:pt x="23943" y="4666"/>
                  </a:lnTo>
                  <a:lnTo>
                    <a:pt x="23222" y="4200"/>
                  </a:lnTo>
                  <a:lnTo>
                    <a:pt x="22480" y="3733"/>
                  </a:lnTo>
                  <a:lnTo>
                    <a:pt x="21738" y="3267"/>
                  </a:lnTo>
                  <a:lnTo>
                    <a:pt x="20953" y="2821"/>
                  </a:lnTo>
                  <a:lnTo>
                    <a:pt x="20168" y="2397"/>
                  </a:lnTo>
                  <a:lnTo>
                    <a:pt x="19384" y="1994"/>
                  </a:lnTo>
                  <a:lnTo>
                    <a:pt x="18578" y="1613"/>
                  </a:lnTo>
                  <a:lnTo>
                    <a:pt x="17772" y="1273"/>
                  </a:lnTo>
                  <a:lnTo>
                    <a:pt x="16966" y="955"/>
                  </a:lnTo>
                  <a:lnTo>
                    <a:pt x="16160" y="679"/>
                  </a:lnTo>
                  <a:lnTo>
                    <a:pt x="15354" y="446"/>
                  </a:lnTo>
                  <a:lnTo>
                    <a:pt x="14548" y="255"/>
                  </a:lnTo>
                  <a:lnTo>
                    <a:pt x="13764" y="128"/>
                  </a:lnTo>
                  <a:lnTo>
                    <a:pt x="13361" y="64"/>
                  </a:lnTo>
                  <a:lnTo>
                    <a:pt x="12979" y="22"/>
                  </a:lnTo>
                  <a:lnTo>
                    <a:pt x="12576" y="1"/>
                  </a:lnTo>
                  <a:lnTo>
                    <a:pt x="11813" y="1"/>
                  </a:lnTo>
                  <a:close/>
                </a:path>
              </a:pathLst>
            </a:custGeom>
            <a:solidFill>
              <a:srgbClr val="313131">
                <a:alpha val="17255"/>
              </a:srgb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  <p:sp>
          <p:nvSpPr>
            <p:cNvPr id="24" name="Google Shape;2245;p31">
              <a:extLst>
                <a:ext uri="{FF2B5EF4-FFF2-40B4-BE49-F238E27FC236}">
                  <a16:creationId xmlns="" xmlns:a16="http://schemas.microsoft.com/office/drawing/2014/main" id="{1AF613E6-6D46-F8CA-2149-5BE789554B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206510" y="2796838"/>
              <a:ext cx="193416" cy="52051"/>
            </a:xfrm>
            <a:custGeom>
              <a:avLst/>
              <a:gdLst>
                <a:gd name="T0" fmla="*/ 31176 w 47994"/>
                <a:gd name="T1" fmla="*/ 85 h 12916"/>
                <a:gd name="T2" fmla="*/ 28440 w 47994"/>
                <a:gd name="T3" fmla="*/ 361 h 12916"/>
                <a:gd name="T4" fmla="*/ 25810 w 47994"/>
                <a:gd name="T5" fmla="*/ 764 h 12916"/>
                <a:gd name="T6" fmla="*/ 20975 w 47994"/>
                <a:gd name="T7" fmla="*/ 1761 h 12916"/>
                <a:gd name="T8" fmla="*/ 15503 w 47994"/>
                <a:gd name="T9" fmla="*/ 3012 h 12916"/>
                <a:gd name="T10" fmla="*/ 13277 w 47994"/>
                <a:gd name="T11" fmla="*/ 3415 h 12916"/>
                <a:gd name="T12" fmla="*/ 11474 w 47994"/>
                <a:gd name="T13" fmla="*/ 3500 h 12916"/>
                <a:gd name="T14" fmla="*/ 9777 w 47994"/>
                <a:gd name="T15" fmla="*/ 3351 h 12916"/>
                <a:gd name="T16" fmla="*/ 6724 w 47994"/>
                <a:gd name="T17" fmla="*/ 2779 h 12916"/>
                <a:gd name="T18" fmla="*/ 4688 w 47994"/>
                <a:gd name="T19" fmla="*/ 2503 h 12916"/>
                <a:gd name="T20" fmla="*/ 3436 w 47994"/>
                <a:gd name="T21" fmla="*/ 2588 h 12916"/>
                <a:gd name="T22" fmla="*/ 2567 w 47994"/>
                <a:gd name="T23" fmla="*/ 2842 h 12916"/>
                <a:gd name="T24" fmla="*/ 1719 w 47994"/>
                <a:gd name="T25" fmla="*/ 3351 h 12916"/>
                <a:gd name="T26" fmla="*/ 1125 w 47994"/>
                <a:gd name="T27" fmla="*/ 3860 h 12916"/>
                <a:gd name="T28" fmla="*/ 658 w 47994"/>
                <a:gd name="T29" fmla="*/ 4411 h 12916"/>
                <a:gd name="T30" fmla="*/ 340 w 47994"/>
                <a:gd name="T31" fmla="*/ 5005 h 12916"/>
                <a:gd name="T32" fmla="*/ 107 w 47994"/>
                <a:gd name="T33" fmla="*/ 5620 h 12916"/>
                <a:gd name="T34" fmla="*/ 1 w 47994"/>
                <a:gd name="T35" fmla="*/ 6469 h 12916"/>
                <a:gd name="T36" fmla="*/ 192 w 47994"/>
                <a:gd name="T37" fmla="*/ 7762 h 12916"/>
                <a:gd name="T38" fmla="*/ 828 w 47994"/>
                <a:gd name="T39" fmla="*/ 9013 h 12916"/>
                <a:gd name="T40" fmla="*/ 1846 w 47994"/>
                <a:gd name="T41" fmla="*/ 10201 h 12916"/>
                <a:gd name="T42" fmla="*/ 3224 w 47994"/>
                <a:gd name="T43" fmla="*/ 11240 h 12916"/>
                <a:gd name="T44" fmla="*/ 4942 w 47994"/>
                <a:gd name="T45" fmla="*/ 12067 h 12916"/>
                <a:gd name="T46" fmla="*/ 6978 w 47994"/>
                <a:gd name="T47" fmla="*/ 12661 h 12916"/>
                <a:gd name="T48" fmla="*/ 9311 w 47994"/>
                <a:gd name="T49" fmla="*/ 12916 h 12916"/>
                <a:gd name="T50" fmla="*/ 11919 w 47994"/>
                <a:gd name="T51" fmla="*/ 12788 h 12916"/>
                <a:gd name="T52" fmla="*/ 15291 w 47994"/>
                <a:gd name="T53" fmla="*/ 12195 h 12916"/>
                <a:gd name="T54" fmla="*/ 18557 w 47994"/>
                <a:gd name="T55" fmla="*/ 11325 h 12916"/>
                <a:gd name="T56" fmla="*/ 21738 w 47994"/>
                <a:gd name="T57" fmla="*/ 10265 h 12916"/>
                <a:gd name="T58" fmla="*/ 28779 w 47994"/>
                <a:gd name="T59" fmla="*/ 7508 h 12916"/>
                <a:gd name="T60" fmla="*/ 32639 w 47994"/>
                <a:gd name="T61" fmla="*/ 6087 h 12916"/>
                <a:gd name="T62" fmla="*/ 35460 w 47994"/>
                <a:gd name="T63" fmla="*/ 5239 h 12916"/>
                <a:gd name="T64" fmla="*/ 38216 w 47994"/>
                <a:gd name="T65" fmla="*/ 4666 h 12916"/>
                <a:gd name="T66" fmla="*/ 40952 w 47994"/>
                <a:gd name="T67" fmla="*/ 4475 h 12916"/>
                <a:gd name="T68" fmla="*/ 42288 w 47994"/>
                <a:gd name="T69" fmla="*/ 4539 h 12916"/>
                <a:gd name="T70" fmla="*/ 43624 w 47994"/>
                <a:gd name="T71" fmla="*/ 4730 h 12916"/>
                <a:gd name="T72" fmla="*/ 45088 w 47994"/>
                <a:gd name="T73" fmla="*/ 5048 h 12916"/>
                <a:gd name="T74" fmla="*/ 46445 w 47994"/>
                <a:gd name="T75" fmla="*/ 5217 h 12916"/>
                <a:gd name="T76" fmla="*/ 47463 w 47994"/>
                <a:gd name="T77" fmla="*/ 5133 h 12916"/>
                <a:gd name="T78" fmla="*/ 47760 w 47994"/>
                <a:gd name="T79" fmla="*/ 4984 h 12916"/>
                <a:gd name="T80" fmla="*/ 47972 w 47994"/>
                <a:gd name="T81" fmla="*/ 4539 h 12916"/>
                <a:gd name="T82" fmla="*/ 47908 w 47994"/>
                <a:gd name="T83" fmla="*/ 4051 h 12916"/>
                <a:gd name="T84" fmla="*/ 47378 w 47994"/>
                <a:gd name="T85" fmla="*/ 3330 h 12916"/>
                <a:gd name="T86" fmla="*/ 46742 w 47994"/>
                <a:gd name="T87" fmla="*/ 2694 h 12916"/>
                <a:gd name="T88" fmla="*/ 45978 w 47994"/>
                <a:gd name="T89" fmla="*/ 2185 h 12916"/>
                <a:gd name="T90" fmla="*/ 44536 w 47994"/>
                <a:gd name="T91" fmla="*/ 1485 h 12916"/>
                <a:gd name="T92" fmla="*/ 42649 w 47994"/>
                <a:gd name="T93" fmla="*/ 912 h 12916"/>
                <a:gd name="T94" fmla="*/ 40104 w 47994"/>
                <a:gd name="T95" fmla="*/ 467 h 12916"/>
                <a:gd name="T96" fmla="*/ 36944 w 47994"/>
                <a:gd name="T97" fmla="*/ 85 h 12916"/>
                <a:gd name="T98" fmla="*/ 33063 w 47994"/>
                <a:gd name="T99" fmla="*/ 0 h 12916"/>
                <a:gd name="T100" fmla="*/ 0 w 47994"/>
                <a:gd name="T101" fmla="*/ 0 h 12916"/>
                <a:gd name="T102" fmla="*/ 47994 w 47994"/>
                <a:gd name="T103" fmla="*/ 12916 h 129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T100" t="T101" r="T102" b="T103"/>
              <a:pathLst>
                <a:path w="47994" h="12916" extrusionOk="0">
                  <a:moveTo>
                    <a:pt x="33063" y="0"/>
                  </a:moveTo>
                  <a:lnTo>
                    <a:pt x="32109" y="43"/>
                  </a:lnTo>
                  <a:lnTo>
                    <a:pt x="31176" y="85"/>
                  </a:lnTo>
                  <a:lnTo>
                    <a:pt x="30242" y="170"/>
                  </a:lnTo>
                  <a:lnTo>
                    <a:pt x="29331" y="255"/>
                  </a:lnTo>
                  <a:lnTo>
                    <a:pt x="28440" y="361"/>
                  </a:lnTo>
                  <a:lnTo>
                    <a:pt x="27549" y="488"/>
                  </a:lnTo>
                  <a:lnTo>
                    <a:pt x="26680" y="615"/>
                  </a:lnTo>
                  <a:lnTo>
                    <a:pt x="25810" y="764"/>
                  </a:lnTo>
                  <a:lnTo>
                    <a:pt x="24135" y="1061"/>
                  </a:lnTo>
                  <a:lnTo>
                    <a:pt x="22523" y="1400"/>
                  </a:lnTo>
                  <a:lnTo>
                    <a:pt x="20975" y="1761"/>
                  </a:lnTo>
                  <a:lnTo>
                    <a:pt x="18091" y="2439"/>
                  </a:lnTo>
                  <a:lnTo>
                    <a:pt x="16755" y="2736"/>
                  </a:lnTo>
                  <a:lnTo>
                    <a:pt x="15503" y="3012"/>
                  </a:lnTo>
                  <a:lnTo>
                    <a:pt x="14358" y="3245"/>
                  </a:lnTo>
                  <a:lnTo>
                    <a:pt x="13807" y="3330"/>
                  </a:lnTo>
                  <a:lnTo>
                    <a:pt x="13277" y="3415"/>
                  </a:lnTo>
                  <a:lnTo>
                    <a:pt x="12810" y="3457"/>
                  </a:lnTo>
                  <a:lnTo>
                    <a:pt x="12365" y="3500"/>
                  </a:lnTo>
                  <a:lnTo>
                    <a:pt x="11474" y="3500"/>
                  </a:lnTo>
                  <a:lnTo>
                    <a:pt x="11029" y="3478"/>
                  </a:lnTo>
                  <a:lnTo>
                    <a:pt x="10605" y="3457"/>
                  </a:lnTo>
                  <a:lnTo>
                    <a:pt x="9777" y="3351"/>
                  </a:lnTo>
                  <a:lnTo>
                    <a:pt x="8993" y="3224"/>
                  </a:lnTo>
                  <a:lnTo>
                    <a:pt x="8208" y="3075"/>
                  </a:lnTo>
                  <a:lnTo>
                    <a:pt x="6724" y="2779"/>
                  </a:lnTo>
                  <a:lnTo>
                    <a:pt x="6024" y="2651"/>
                  </a:lnTo>
                  <a:lnTo>
                    <a:pt x="5345" y="2566"/>
                  </a:lnTo>
                  <a:lnTo>
                    <a:pt x="4688" y="2503"/>
                  </a:lnTo>
                  <a:lnTo>
                    <a:pt x="4051" y="2503"/>
                  </a:lnTo>
                  <a:lnTo>
                    <a:pt x="3755" y="2545"/>
                  </a:lnTo>
                  <a:lnTo>
                    <a:pt x="3436" y="2588"/>
                  </a:lnTo>
                  <a:lnTo>
                    <a:pt x="3140" y="2651"/>
                  </a:lnTo>
                  <a:lnTo>
                    <a:pt x="2843" y="2736"/>
                  </a:lnTo>
                  <a:lnTo>
                    <a:pt x="2567" y="2842"/>
                  </a:lnTo>
                  <a:lnTo>
                    <a:pt x="2270" y="2991"/>
                  </a:lnTo>
                  <a:lnTo>
                    <a:pt x="1994" y="3160"/>
                  </a:lnTo>
                  <a:lnTo>
                    <a:pt x="1719" y="3351"/>
                  </a:lnTo>
                  <a:lnTo>
                    <a:pt x="1507" y="3521"/>
                  </a:lnTo>
                  <a:lnTo>
                    <a:pt x="1316" y="3690"/>
                  </a:lnTo>
                  <a:lnTo>
                    <a:pt x="1125" y="3860"/>
                  </a:lnTo>
                  <a:lnTo>
                    <a:pt x="955" y="4051"/>
                  </a:lnTo>
                  <a:lnTo>
                    <a:pt x="807" y="4242"/>
                  </a:lnTo>
                  <a:lnTo>
                    <a:pt x="658" y="4411"/>
                  </a:lnTo>
                  <a:lnTo>
                    <a:pt x="552" y="4624"/>
                  </a:lnTo>
                  <a:lnTo>
                    <a:pt x="425" y="4814"/>
                  </a:lnTo>
                  <a:lnTo>
                    <a:pt x="340" y="5005"/>
                  </a:lnTo>
                  <a:lnTo>
                    <a:pt x="234" y="5217"/>
                  </a:lnTo>
                  <a:lnTo>
                    <a:pt x="171" y="5408"/>
                  </a:lnTo>
                  <a:lnTo>
                    <a:pt x="107" y="5620"/>
                  </a:lnTo>
                  <a:lnTo>
                    <a:pt x="64" y="5832"/>
                  </a:lnTo>
                  <a:lnTo>
                    <a:pt x="22" y="6044"/>
                  </a:lnTo>
                  <a:lnTo>
                    <a:pt x="1" y="6469"/>
                  </a:lnTo>
                  <a:lnTo>
                    <a:pt x="22" y="6893"/>
                  </a:lnTo>
                  <a:lnTo>
                    <a:pt x="86" y="7338"/>
                  </a:lnTo>
                  <a:lnTo>
                    <a:pt x="192" y="7762"/>
                  </a:lnTo>
                  <a:lnTo>
                    <a:pt x="361" y="8186"/>
                  </a:lnTo>
                  <a:lnTo>
                    <a:pt x="573" y="8611"/>
                  </a:lnTo>
                  <a:lnTo>
                    <a:pt x="828" y="9013"/>
                  </a:lnTo>
                  <a:lnTo>
                    <a:pt x="1125" y="9438"/>
                  </a:lnTo>
                  <a:lnTo>
                    <a:pt x="1464" y="9819"/>
                  </a:lnTo>
                  <a:lnTo>
                    <a:pt x="1846" y="10201"/>
                  </a:lnTo>
                  <a:lnTo>
                    <a:pt x="2249" y="10562"/>
                  </a:lnTo>
                  <a:lnTo>
                    <a:pt x="2715" y="10922"/>
                  </a:lnTo>
                  <a:lnTo>
                    <a:pt x="3224" y="11240"/>
                  </a:lnTo>
                  <a:lnTo>
                    <a:pt x="3755" y="11537"/>
                  </a:lnTo>
                  <a:lnTo>
                    <a:pt x="4327" y="11834"/>
                  </a:lnTo>
                  <a:lnTo>
                    <a:pt x="4942" y="12067"/>
                  </a:lnTo>
                  <a:lnTo>
                    <a:pt x="5600" y="12301"/>
                  </a:lnTo>
                  <a:lnTo>
                    <a:pt x="6278" y="12491"/>
                  </a:lnTo>
                  <a:lnTo>
                    <a:pt x="6978" y="12661"/>
                  </a:lnTo>
                  <a:lnTo>
                    <a:pt x="7742" y="12767"/>
                  </a:lnTo>
                  <a:lnTo>
                    <a:pt x="8505" y="12852"/>
                  </a:lnTo>
                  <a:lnTo>
                    <a:pt x="9311" y="12916"/>
                  </a:lnTo>
                  <a:lnTo>
                    <a:pt x="10159" y="12916"/>
                  </a:lnTo>
                  <a:lnTo>
                    <a:pt x="11029" y="12873"/>
                  </a:lnTo>
                  <a:lnTo>
                    <a:pt x="11919" y="12788"/>
                  </a:lnTo>
                  <a:lnTo>
                    <a:pt x="13065" y="12619"/>
                  </a:lnTo>
                  <a:lnTo>
                    <a:pt x="14189" y="12428"/>
                  </a:lnTo>
                  <a:lnTo>
                    <a:pt x="15291" y="12195"/>
                  </a:lnTo>
                  <a:lnTo>
                    <a:pt x="16394" y="11940"/>
                  </a:lnTo>
                  <a:lnTo>
                    <a:pt x="17476" y="11643"/>
                  </a:lnTo>
                  <a:lnTo>
                    <a:pt x="18557" y="11325"/>
                  </a:lnTo>
                  <a:lnTo>
                    <a:pt x="19639" y="10986"/>
                  </a:lnTo>
                  <a:lnTo>
                    <a:pt x="20678" y="10646"/>
                  </a:lnTo>
                  <a:lnTo>
                    <a:pt x="21738" y="10265"/>
                  </a:lnTo>
                  <a:lnTo>
                    <a:pt x="22756" y="9883"/>
                  </a:lnTo>
                  <a:lnTo>
                    <a:pt x="24813" y="9098"/>
                  </a:lnTo>
                  <a:lnTo>
                    <a:pt x="28779" y="7508"/>
                  </a:lnTo>
                  <a:lnTo>
                    <a:pt x="30730" y="6765"/>
                  </a:lnTo>
                  <a:lnTo>
                    <a:pt x="31685" y="6426"/>
                  </a:lnTo>
                  <a:lnTo>
                    <a:pt x="32639" y="6087"/>
                  </a:lnTo>
                  <a:lnTo>
                    <a:pt x="33572" y="5769"/>
                  </a:lnTo>
                  <a:lnTo>
                    <a:pt x="34526" y="5493"/>
                  </a:lnTo>
                  <a:lnTo>
                    <a:pt x="35460" y="5239"/>
                  </a:lnTo>
                  <a:lnTo>
                    <a:pt x="36393" y="5005"/>
                  </a:lnTo>
                  <a:lnTo>
                    <a:pt x="37305" y="4814"/>
                  </a:lnTo>
                  <a:lnTo>
                    <a:pt x="38216" y="4666"/>
                  </a:lnTo>
                  <a:lnTo>
                    <a:pt x="39128" y="4560"/>
                  </a:lnTo>
                  <a:lnTo>
                    <a:pt x="40040" y="4496"/>
                  </a:lnTo>
                  <a:lnTo>
                    <a:pt x="40952" y="4475"/>
                  </a:lnTo>
                  <a:lnTo>
                    <a:pt x="41398" y="4475"/>
                  </a:lnTo>
                  <a:lnTo>
                    <a:pt x="41843" y="4496"/>
                  </a:lnTo>
                  <a:lnTo>
                    <a:pt x="42288" y="4539"/>
                  </a:lnTo>
                  <a:lnTo>
                    <a:pt x="42734" y="4581"/>
                  </a:lnTo>
                  <a:lnTo>
                    <a:pt x="43179" y="4645"/>
                  </a:lnTo>
                  <a:lnTo>
                    <a:pt x="43624" y="4730"/>
                  </a:lnTo>
                  <a:lnTo>
                    <a:pt x="44155" y="4836"/>
                  </a:lnTo>
                  <a:lnTo>
                    <a:pt x="44642" y="4942"/>
                  </a:lnTo>
                  <a:lnTo>
                    <a:pt x="45088" y="5048"/>
                  </a:lnTo>
                  <a:lnTo>
                    <a:pt x="45533" y="5133"/>
                  </a:lnTo>
                  <a:lnTo>
                    <a:pt x="46000" y="5196"/>
                  </a:lnTo>
                  <a:lnTo>
                    <a:pt x="46445" y="5217"/>
                  </a:lnTo>
                  <a:lnTo>
                    <a:pt x="46933" y="5217"/>
                  </a:lnTo>
                  <a:lnTo>
                    <a:pt x="47187" y="5175"/>
                  </a:lnTo>
                  <a:lnTo>
                    <a:pt x="47463" y="5133"/>
                  </a:lnTo>
                  <a:lnTo>
                    <a:pt x="47548" y="5111"/>
                  </a:lnTo>
                  <a:lnTo>
                    <a:pt x="47633" y="5090"/>
                  </a:lnTo>
                  <a:lnTo>
                    <a:pt x="47760" y="4984"/>
                  </a:lnTo>
                  <a:lnTo>
                    <a:pt x="47866" y="4857"/>
                  </a:lnTo>
                  <a:lnTo>
                    <a:pt x="47951" y="4708"/>
                  </a:lnTo>
                  <a:lnTo>
                    <a:pt x="47972" y="4539"/>
                  </a:lnTo>
                  <a:lnTo>
                    <a:pt x="47993" y="4369"/>
                  </a:lnTo>
                  <a:lnTo>
                    <a:pt x="47972" y="4199"/>
                  </a:lnTo>
                  <a:lnTo>
                    <a:pt x="47908" y="4051"/>
                  </a:lnTo>
                  <a:lnTo>
                    <a:pt x="47739" y="3796"/>
                  </a:lnTo>
                  <a:lnTo>
                    <a:pt x="47569" y="3563"/>
                  </a:lnTo>
                  <a:lnTo>
                    <a:pt x="47378" y="3330"/>
                  </a:lnTo>
                  <a:lnTo>
                    <a:pt x="47187" y="3097"/>
                  </a:lnTo>
                  <a:lnTo>
                    <a:pt x="46975" y="2906"/>
                  </a:lnTo>
                  <a:lnTo>
                    <a:pt x="46742" y="2694"/>
                  </a:lnTo>
                  <a:lnTo>
                    <a:pt x="46509" y="2524"/>
                  </a:lnTo>
                  <a:lnTo>
                    <a:pt x="46254" y="2333"/>
                  </a:lnTo>
                  <a:lnTo>
                    <a:pt x="45978" y="2185"/>
                  </a:lnTo>
                  <a:lnTo>
                    <a:pt x="45703" y="2015"/>
                  </a:lnTo>
                  <a:lnTo>
                    <a:pt x="45151" y="1739"/>
                  </a:lnTo>
                  <a:lnTo>
                    <a:pt x="44536" y="1485"/>
                  </a:lnTo>
                  <a:lnTo>
                    <a:pt x="43921" y="1273"/>
                  </a:lnTo>
                  <a:lnTo>
                    <a:pt x="43285" y="1082"/>
                  </a:lnTo>
                  <a:lnTo>
                    <a:pt x="42649" y="912"/>
                  </a:lnTo>
                  <a:lnTo>
                    <a:pt x="41991" y="785"/>
                  </a:lnTo>
                  <a:lnTo>
                    <a:pt x="41355" y="658"/>
                  </a:lnTo>
                  <a:lnTo>
                    <a:pt x="40104" y="467"/>
                  </a:lnTo>
                  <a:lnTo>
                    <a:pt x="38938" y="297"/>
                  </a:lnTo>
                  <a:lnTo>
                    <a:pt x="37941" y="191"/>
                  </a:lnTo>
                  <a:lnTo>
                    <a:pt x="36944" y="85"/>
                  </a:lnTo>
                  <a:lnTo>
                    <a:pt x="35947" y="43"/>
                  </a:lnTo>
                  <a:lnTo>
                    <a:pt x="34972" y="0"/>
                  </a:lnTo>
                  <a:lnTo>
                    <a:pt x="33063" y="0"/>
                  </a:lnTo>
                  <a:close/>
                </a:path>
              </a:pathLst>
            </a:custGeom>
            <a:solidFill>
              <a:srgbClr val="313131">
                <a:alpha val="17255"/>
              </a:srgb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  <p:sp>
          <p:nvSpPr>
            <p:cNvPr id="25" name="Google Shape;2246;p31">
              <a:extLst>
                <a:ext uri="{FF2B5EF4-FFF2-40B4-BE49-F238E27FC236}">
                  <a16:creationId xmlns="" xmlns:a16="http://schemas.microsoft.com/office/drawing/2014/main" id="{085FA030-0171-FDD7-5AA7-21F0DD675E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128755" y="2828792"/>
              <a:ext cx="102052" cy="108548"/>
            </a:xfrm>
            <a:custGeom>
              <a:avLst/>
              <a:gdLst>
                <a:gd name="T0" fmla="*/ 16797 w 25323"/>
                <a:gd name="T1" fmla="*/ 107 h 26935"/>
                <a:gd name="T2" fmla="*/ 14209 w 25323"/>
                <a:gd name="T3" fmla="*/ 510 h 26935"/>
                <a:gd name="T4" fmla="*/ 11495 w 25323"/>
                <a:gd name="T5" fmla="*/ 1210 h 26935"/>
                <a:gd name="T6" fmla="*/ 8759 w 25323"/>
                <a:gd name="T7" fmla="*/ 2270 h 26935"/>
                <a:gd name="T8" fmla="*/ 6108 w 25323"/>
                <a:gd name="T9" fmla="*/ 3712 h 26935"/>
                <a:gd name="T10" fmla="*/ 4857 w 25323"/>
                <a:gd name="T11" fmla="*/ 4603 h 26935"/>
                <a:gd name="T12" fmla="*/ 3648 w 25323"/>
                <a:gd name="T13" fmla="*/ 5600 h 26935"/>
                <a:gd name="T14" fmla="*/ 2503 w 25323"/>
                <a:gd name="T15" fmla="*/ 6724 h 26935"/>
                <a:gd name="T16" fmla="*/ 1421 w 25323"/>
                <a:gd name="T17" fmla="*/ 8060 h 26935"/>
                <a:gd name="T18" fmla="*/ 594 w 25323"/>
                <a:gd name="T19" fmla="*/ 9587 h 26935"/>
                <a:gd name="T20" fmla="*/ 107 w 25323"/>
                <a:gd name="T21" fmla="*/ 11198 h 26935"/>
                <a:gd name="T22" fmla="*/ 1 w 25323"/>
                <a:gd name="T23" fmla="*/ 12874 h 26935"/>
                <a:gd name="T24" fmla="*/ 128 w 25323"/>
                <a:gd name="T25" fmla="*/ 13722 h 26935"/>
                <a:gd name="T26" fmla="*/ 361 w 25323"/>
                <a:gd name="T27" fmla="*/ 14549 h 26935"/>
                <a:gd name="T28" fmla="*/ 743 w 25323"/>
                <a:gd name="T29" fmla="*/ 15376 h 26935"/>
                <a:gd name="T30" fmla="*/ 1231 w 25323"/>
                <a:gd name="T31" fmla="*/ 16140 h 26935"/>
                <a:gd name="T32" fmla="*/ 2036 w 25323"/>
                <a:gd name="T33" fmla="*/ 17030 h 26935"/>
                <a:gd name="T34" fmla="*/ 3351 w 25323"/>
                <a:gd name="T35" fmla="*/ 18260 h 26935"/>
                <a:gd name="T36" fmla="*/ 3924 w 25323"/>
                <a:gd name="T37" fmla="*/ 18939 h 26935"/>
                <a:gd name="T38" fmla="*/ 4390 w 25323"/>
                <a:gd name="T39" fmla="*/ 19809 h 26935"/>
                <a:gd name="T40" fmla="*/ 4518 w 25323"/>
                <a:gd name="T41" fmla="*/ 20699 h 26935"/>
                <a:gd name="T42" fmla="*/ 4412 w 25323"/>
                <a:gd name="T43" fmla="*/ 21590 h 26935"/>
                <a:gd name="T44" fmla="*/ 4178 w 25323"/>
                <a:gd name="T45" fmla="*/ 23096 h 26935"/>
                <a:gd name="T46" fmla="*/ 4263 w 25323"/>
                <a:gd name="T47" fmla="*/ 24050 h 26935"/>
                <a:gd name="T48" fmla="*/ 4496 w 25323"/>
                <a:gd name="T49" fmla="*/ 24814 h 26935"/>
                <a:gd name="T50" fmla="*/ 4857 w 25323"/>
                <a:gd name="T51" fmla="*/ 25450 h 26935"/>
                <a:gd name="T52" fmla="*/ 5302 w 25323"/>
                <a:gd name="T53" fmla="*/ 25959 h 26935"/>
                <a:gd name="T54" fmla="*/ 5833 w 25323"/>
                <a:gd name="T55" fmla="*/ 26362 h 26935"/>
                <a:gd name="T56" fmla="*/ 6448 w 25323"/>
                <a:gd name="T57" fmla="*/ 26659 h 26935"/>
                <a:gd name="T58" fmla="*/ 7550 w 25323"/>
                <a:gd name="T59" fmla="*/ 26913 h 26935"/>
                <a:gd name="T60" fmla="*/ 8971 w 25323"/>
                <a:gd name="T61" fmla="*/ 26849 h 26935"/>
                <a:gd name="T62" fmla="*/ 10392 w 25323"/>
                <a:gd name="T63" fmla="*/ 26425 h 26935"/>
                <a:gd name="T64" fmla="*/ 11559 w 25323"/>
                <a:gd name="T65" fmla="*/ 25810 h 26935"/>
                <a:gd name="T66" fmla="*/ 12576 w 25323"/>
                <a:gd name="T67" fmla="*/ 25026 h 26935"/>
                <a:gd name="T68" fmla="*/ 13510 w 25323"/>
                <a:gd name="T69" fmla="*/ 24071 h 26935"/>
                <a:gd name="T70" fmla="*/ 14358 w 25323"/>
                <a:gd name="T71" fmla="*/ 22968 h 26935"/>
                <a:gd name="T72" fmla="*/ 15461 w 25323"/>
                <a:gd name="T73" fmla="*/ 21208 h 26935"/>
                <a:gd name="T74" fmla="*/ 17730 w 25323"/>
                <a:gd name="T75" fmla="*/ 16734 h 26935"/>
                <a:gd name="T76" fmla="*/ 20678 w 25323"/>
                <a:gd name="T77" fmla="*/ 10923 h 26935"/>
                <a:gd name="T78" fmla="*/ 21653 w 25323"/>
                <a:gd name="T79" fmla="*/ 9396 h 26935"/>
                <a:gd name="T80" fmla="*/ 23435 w 25323"/>
                <a:gd name="T81" fmla="*/ 7148 h 26935"/>
                <a:gd name="T82" fmla="*/ 24347 w 25323"/>
                <a:gd name="T83" fmla="*/ 5918 h 26935"/>
                <a:gd name="T84" fmla="*/ 24962 w 25323"/>
                <a:gd name="T85" fmla="*/ 4688 h 26935"/>
                <a:gd name="T86" fmla="*/ 25110 w 25323"/>
                <a:gd name="T87" fmla="*/ 4052 h 26935"/>
                <a:gd name="T88" fmla="*/ 25258 w 25323"/>
                <a:gd name="T89" fmla="*/ 3500 h 26935"/>
                <a:gd name="T90" fmla="*/ 25322 w 25323"/>
                <a:gd name="T91" fmla="*/ 3012 h 26935"/>
                <a:gd name="T92" fmla="*/ 25237 w 25323"/>
                <a:gd name="T93" fmla="*/ 2546 h 26935"/>
                <a:gd name="T94" fmla="*/ 24962 w 25323"/>
                <a:gd name="T95" fmla="*/ 1973 h 26935"/>
                <a:gd name="T96" fmla="*/ 24474 w 25323"/>
                <a:gd name="T97" fmla="*/ 1316 h 26935"/>
                <a:gd name="T98" fmla="*/ 24240 w 25323"/>
                <a:gd name="T99" fmla="*/ 1040 h 26935"/>
                <a:gd name="T100" fmla="*/ 23307 w 25323"/>
                <a:gd name="T101" fmla="*/ 552 h 26935"/>
                <a:gd name="T102" fmla="*/ 21844 w 25323"/>
                <a:gd name="T103" fmla="*/ 192 h 26935"/>
                <a:gd name="T104" fmla="*/ 19914 w 25323"/>
                <a:gd name="T105" fmla="*/ 1 h 26935"/>
                <a:gd name="T106" fmla="*/ 0 w 25323"/>
                <a:gd name="T107" fmla="*/ 0 h 26935"/>
                <a:gd name="T108" fmla="*/ 25323 w 25323"/>
                <a:gd name="T109" fmla="*/ 26935 h 269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T106" t="T107" r="T108" b="T109"/>
              <a:pathLst>
                <a:path w="25323" h="26935" extrusionOk="0">
                  <a:moveTo>
                    <a:pt x="18408" y="1"/>
                  </a:moveTo>
                  <a:lnTo>
                    <a:pt x="17624" y="43"/>
                  </a:lnTo>
                  <a:lnTo>
                    <a:pt x="16797" y="107"/>
                  </a:lnTo>
                  <a:lnTo>
                    <a:pt x="15948" y="213"/>
                  </a:lnTo>
                  <a:lnTo>
                    <a:pt x="15079" y="340"/>
                  </a:lnTo>
                  <a:lnTo>
                    <a:pt x="14209" y="510"/>
                  </a:lnTo>
                  <a:lnTo>
                    <a:pt x="13319" y="701"/>
                  </a:lnTo>
                  <a:lnTo>
                    <a:pt x="12407" y="934"/>
                  </a:lnTo>
                  <a:lnTo>
                    <a:pt x="11495" y="1210"/>
                  </a:lnTo>
                  <a:lnTo>
                    <a:pt x="10583" y="1507"/>
                  </a:lnTo>
                  <a:lnTo>
                    <a:pt x="9671" y="1867"/>
                  </a:lnTo>
                  <a:lnTo>
                    <a:pt x="8759" y="2270"/>
                  </a:lnTo>
                  <a:lnTo>
                    <a:pt x="7868" y="2694"/>
                  </a:lnTo>
                  <a:lnTo>
                    <a:pt x="6978" y="3182"/>
                  </a:lnTo>
                  <a:lnTo>
                    <a:pt x="6108" y="3712"/>
                  </a:lnTo>
                  <a:lnTo>
                    <a:pt x="5684" y="3988"/>
                  </a:lnTo>
                  <a:lnTo>
                    <a:pt x="5260" y="4285"/>
                  </a:lnTo>
                  <a:lnTo>
                    <a:pt x="4857" y="4603"/>
                  </a:lnTo>
                  <a:lnTo>
                    <a:pt x="4433" y="4921"/>
                  </a:lnTo>
                  <a:lnTo>
                    <a:pt x="4030" y="5260"/>
                  </a:lnTo>
                  <a:lnTo>
                    <a:pt x="3648" y="5600"/>
                  </a:lnTo>
                  <a:lnTo>
                    <a:pt x="3266" y="5960"/>
                  </a:lnTo>
                  <a:lnTo>
                    <a:pt x="2885" y="6342"/>
                  </a:lnTo>
                  <a:lnTo>
                    <a:pt x="2503" y="6724"/>
                  </a:lnTo>
                  <a:lnTo>
                    <a:pt x="2142" y="7127"/>
                  </a:lnTo>
                  <a:lnTo>
                    <a:pt x="1782" y="7593"/>
                  </a:lnTo>
                  <a:lnTo>
                    <a:pt x="1421" y="8060"/>
                  </a:lnTo>
                  <a:lnTo>
                    <a:pt x="1103" y="8569"/>
                  </a:lnTo>
                  <a:lnTo>
                    <a:pt x="828" y="9056"/>
                  </a:lnTo>
                  <a:lnTo>
                    <a:pt x="594" y="9587"/>
                  </a:lnTo>
                  <a:lnTo>
                    <a:pt x="382" y="10117"/>
                  </a:lnTo>
                  <a:lnTo>
                    <a:pt x="213" y="10668"/>
                  </a:lnTo>
                  <a:lnTo>
                    <a:pt x="107" y="11198"/>
                  </a:lnTo>
                  <a:lnTo>
                    <a:pt x="22" y="11771"/>
                  </a:lnTo>
                  <a:lnTo>
                    <a:pt x="1" y="12322"/>
                  </a:lnTo>
                  <a:lnTo>
                    <a:pt x="1" y="12874"/>
                  </a:lnTo>
                  <a:lnTo>
                    <a:pt x="43" y="13149"/>
                  </a:lnTo>
                  <a:lnTo>
                    <a:pt x="85" y="13446"/>
                  </a:lnTo>
                  <a:lnTo>
                    <a:pt x="128" y="13722"/>
                  </a:lnTo>
                  <a:lnTo>
                    <a:pt x="191" y="13998"/>
                  </a:lnTo>
                  <a:lnTo>
                    <a:pt x="276" y="14273"/>
                  </a:lnTo>
                  <a:lnTo>
                    <a:pt x="361" y="14549"/>
                  </a:lnTo>
                  <a:lnTo>
                    <a:pt x="467" y="14825"/>
                  </a:lnTo>
                  <a:lnTo>
                    <a:pt x="594" y="15101"/>
                  </a:lnTo>
                  <a:lnTo>
                    <a:pt x="743" y="15376"/>
                  </a:lnTo>
                  <a:lnTo>
                    <a:pt x="891" y="15631"/>
                  </a:lnTo>
                  <a:lnTo>
                    <a:pt x="1040" y="15885"/>
                  </a:lnTo>
                  <a:lnTo>
                    <a:pt x="1231" y="16140"/>
                  </a:lnTo>
                  <a:lnTo>
                    <a:pt x="1421" y="16373"/>
                  </a:lnTo>
                  <a:lnTo>
                    <a:pt x="1612" y="16585"/>
                  </a:lnTo>
                  <a:lnTo>
                    <a:pt x="2036" y="17030"/>
                  </a:lnTo>
                  <a:lnTo>
                    <a:pt x="2482" y="17433"/>
                  </a:lnTo>
                  <a:lnTo>
                    <a:pt x="2927" y="17836"/>
                  </a:lnTo>
                  <a:lnTo>
                    <a:pt x="3351" y="18260"/>
                  </a:lnTo>
                  <a:lnTo>
                    <a:pt x="3563" y="18473"/>
                  </a:lnTo>
                  <a:lnTo>
                    <a:pt x="3754" y="18706"/>
                  </a:lnTo>
                  <a:lnTo>
                    <a:pt x="3924" y="18939"/>
                  </a:lnTo>
                  <a:lnTo>
                    <a:pt x="4094" y="19172"/>
                  </a:lnTo>
                  <a:lnTo>
                    <a:pt x="4263" y="19490"/>
                  </a:lnTo>
                  <a:lnTo>
                    <a:pt x="4390" y="19809"/>
                  </a:lnTo>
                  <a:lnTo>
                    <a:pt x="4454" y="20105"/>
                  </a:lnTo>
                  <a:lnTo>
                    <a:pt x="4496" y="20402"/>
                  </a:lnTo>
                  <a:lnTo>
                    <a:pt x="4518" y="20699"/>
                  </a:lnTo>
                  <a:lnTo>
                    <a:pt x="4496" y="20996"/>
                  </a:lnTo>
                  <a:lnTo>
                    <a:pt x="4454" y="21293"/>
                  </a:lnTo>
                  <a:lnTo>
                    <a:pt x="4412" y="21590"/>
                  </a:lnTo>
                  <a:lnTo>
                    <a:pt x="4306" y="22184"/>
                  </a:lnTo>
                  <a:lnTo>
                    <a:pt x="4221" y="22778"/>
                  </a:lnTo>
                  <a:lnTo>
                    <a:pt x="4178" y="23096"/>
                  </a:lnTo>
                  <a:lnTo>
                    <a:pt x="4178" y="23393"/>
                  </a:lnTo>
                  <a:lnTo>
                    <a:pt x="4200" y="23711"/>
                  </a:lnTo>
                  <a:lnTo>
                    <a:pt x="4263" y="24050"/>
                  </a:lnTo>
                  <a:lnTo>
                    <a:pt x="4327" y="24305"/>
                  </a:lnTo>
                  <a:lnTo>
                    <a:pt x="4412" y="24559"/>
                  </a:lnTo>
                  <a:lnTo>
                    <a:pt x="4496" y="24814"/>
                  </a:lnTo>
                  <a:lnTo>
                    <a:pt x="4624" y="25026"/>
                  </a:lnTo>
                  <a:lnTo>
                    <a:pt x="4730" y="25238"/>
                  </a:lnTo>
                  <a:lnTo>
                    <a:pt x="4857" y="25450"/>
                  </a:lnTo>
                  <a:lnTo>
                    <a:pt x="5005" y="25641"/>
                  </a:lnTo>
                  <a:lnTo>
                    <a:pt x="5154" y="25810"/>
                  </a:lnTo>
                  <a:lnTo>
                    <a:pt x="5302" y="25959"/>
                  </a:lnTo>
                  <a:lnTo>
                    <a:pt x="5472" y="26107"/>
                  </a:lnTo>
                  <a:lnTo>
                    <a:pt x="5663" y="26256"/>
                  </a:lnTo>
                  <a:lnTo>
                    <a:pt x="5833" y="26362"/>
                  </a:lnTo>
                  <a:lnTo>
                    <a:pt x="6023" y="26468"/>
                  </a:lnTo>
                  <a:lnTo>
                    <a:pt x="6235" y="26574"/>
                  </a:lnTo>
                  <a:lnTo>
                    <a:pt x="6448" y="26659"/>
                  </a:lnTo>
                  <a:lnTo>
                    <a:pt x="6638" y="26743"/>
                  </a:lnTo>
                  <a:lnTo>
                    <a:pt x="7084" y="26849"/>
                  </a:lnTo>
                  <a:lnTo>
                    <a:pt x="7550" y="26913"/>
                  </a:lnTo>
                  <a:lnTo>
                    <a:pt x="8017" y="26934"/>
                  </a:lnTo>
                  <a:lnTo>
                    <a:pt x="8483" y="26913"/>
                  </a:lnTo>
                  <a:lnTo>
                    <a:pt x="8971" y="26849"/>
                  </a:lnTo>
                  <a:lnTo>
                    <a:pt x="9438" y="26743"/>
                  </a:lnTo>
                  <a:lnTo>
                    <a:pt x="9926" y="26595"/>
                  </a:lnTo>
                  <a:lnTo>
                    <a:pt x="10392" y="26425"/>
                  </a:lnTo>
                  <a:lnTo>
                    <a:pt x="10795" y="26234"/>
                  </a:lnTo>
                  <a:lnTo>
                    <a:pt x="11177" y="26022"/>
                  </a:lnTo>
                  <a:lnTo>
                    <a:pt x="11559" y="25810"/>
                  </a:lnTo>
                  <a:lnTo>
                    <a:pt x="11898" y="25556"/>
                  </a:lnTo>
                  <a:lnTo>
                    <a:pt x="12258" y="25301"/>
                  </a:lnTo>
                  <a:lnTo>
                    <a:pt x="12576" y="25026"/>
                  </a:lnTo>
                  <a:lnTo>
                    <a:pt x="12895" y="24729"/>
                  </a:lnTo>
                  <a:lnTo>
                    <a:pt x="13213" y="24411"/>
                  </a:lnTo>
                  <a:lnTo>
                    <a:pt x="13510" y="24071"/>
                  </a:lnTo>
                  <a:lnTo>
                    <a:pt x="13806" y="23732"/>
                  </a:lnTo>
                  <a:lnTo>
                    <a:pt x="14082" y="23350"/>
                  </a:lnTo>
                  <a:lnTo>
                    <a:pt x="14358" y="22968"/>
                  </a:lnTo>
                  <a:lnTo>
                    <a:pt x="14634" y="22544"/>
                  </a:lnTo>
                  <a:lnTo>
                    <a:pt x="14909" y="22120"/>
                  </a:lnTo>
                  <a:lnTo>
                    <a:pt x="15461" y="21208"/>
                  </a:lnTo>
                  <a:lnTo>
                    <a:pt x="15991" y="20212"/>
                  </a:lnTo>
                  <a:lnTo>
                    <a:pt x="16563" y="19130"/>
                  </a:lnTo>
                  <a:lnTo>
                    <a:pt x="17730" y="16734"/>
                  </a:lnTo>
                  <a:lnTo>
                    <a:pt x="19087" y="13998"/>
                  </a:lnTo>
                  <a:lnTo>
                    <a:pt x="19851" y="12513"/>
                  </a:lnTo>
                  <a:lnTo>
                    <a:pt x="20678" y="10923"/>
                  </a:lnTo>
                  <a:lnTo>
                    <a:pt x="20975" y="10393"/>
                  </a:lnTo>
                  <a:lnTo>
                    <a:pt x="21293" y="9884"/>
                  </a:lnTo>
                  <a:lnTo>
                    <a:pt x="21653" y="9396"/>
                  </a:lnTo>
                  <a:lnTo>
                    <a:pt x="21993" y="8908"/>
                  </a:lnTo>
                  <a:lnTo>
                    <a:pt x="22735" y="8017"/>
                  </a:lnTo>
                  <a:lnTo>
                    <a:pt x="23435" y="7148"/>
                  </a:lnTo>
                  <a:lnTo>
                    <a:pt x="23753" y="6745"/>
                  </a:lnTo>
                  <a:lnTo>
                    <a:pt x="24071" y="6321"/>
                  </a:lnTo>
                  <a:lnTo>
                    <a:pt x="24347" y="5918"/>
                  </a:lnTo>
                  <a:lnTo>
                    <a:pt x="24601" y="5515"/>
                  </a:lnTo>
                  <a:lnTo>
                    <a:pt x="24792" y="5091"/>
                  </a:lnTo>
                  <a:lnTo>
                    <a:pt x="24962" y="4688"/>
                  </a:lnTo>
                  <a:lnTo>
                    <a:pt x="25025" y="4476"/>
                  </a:lnTo>
                  <a:lnTo>
                    <a:pt x="25068" y="4264"/>
                  </a:lnTo>
                  <a:lnTo>
                    <a:pt x="25110" y="4052"/>
                  </a:lnTo>
                  <a:lnTo>
                    <a:pt x="25131" y="3839"/>
                  </a:lnTo>
                  <a:lnTo>
                    <a:pt x="25195" y="3670"/>
                  </a:lnTo>
                  <a:lnTo>
                    <a:pt x="25258" y="3500"/>
                  </a:lnTo>
                  <a:lnTo>
                    <a:pt x="25301" y="3330"/>
                  </a:lnTo>
                  <a:lnTo>
                    <a:pt x="25322" y="3182"/>
                  </a:lnTo>
                  <a:lnTo>
                    <a:pt x="25322" y="3012"/>
                  </a:lnTo>
                  <a:lnTo>
                    <a:pt x="25301" y="2864"/>
                  </a:lnTo>
                  <a:lnTo>
                    <a:pt x="25280" y="2715"/>
                  </a:lnTo>
                  <a:lnTo>
                    <a:pt x="25237" y="2546"/>
                  </a:lnTo>
                  <a:lnTo>
                    <a:pt x="25195" y="2397"/>
                  </a:lnTo>
                  <a:lnTo>
                    <a:pt x="25131" y="2249"/>
                  </a:lnTo>
                  <a:lnTo>
                    <a:pt x="24962" y="1973"/>
                  </a:lnTo>
                  <a:lnTo>
                    <a:pt x="24749" y="1676"/>
                  </a:lnTo>
                  <a:lnTo>
                    <a:pt x="24516" y="1422"/>
                  </a:lnTo>
                  <a:lnTo>
                    <a:pt x="24474" y="1316"/>
                  </a:lnTo>
                  <a:lnTo>
                    <a:pt x="24410" y="1231"/>
                  </a:lnTo>
                  <a:lnTo>
                    <a:pt x="24347" y="1125"/>
                  </a:lnTo>
                  <a:lnTo>
                    <a:pt x="24240" y="1040"/>
                  </a:lnTo>
                  <a:lnTo>
                    <a:pt x="24007" y="849"/>
                  </a:lnTo>
                  <a:lnTo>
                    <a:pt x="23689" y="701"/>
                  </a:lnTo>
                  <a:lnTo>
                    <a:pt x="23307" y="552"/>
                  </a:lnTo>
                  <a:lnTo>
                    <a:pt x="22883" y="404"/>
                  </a:lnTo>
                  <a:lnTo>
                    <a:pt x="22374" y="298"/>
                  </a:lnTo>
                  <a:lnTo>
                    <a:pt x="21844" y="192"/>
                  </a:lnTo>
                  <a:lnTo>
                    <a:pt x="21229" y="107"/>
                  </a:lnTo>
                  <a:lnTo>
                    <a:pt x="20593" y="43"/>
                  </a:lnTo>
                  <a:lnTo>
                    <a:pt x="19914" y="1"/>
                  </a:lnTo>
                  <a:lnTo>
                    <a:pt x="18408" y="1"/>
                  </a:lnTo>
                  <a:close/>
                </a:path>
              </a:pathLst>
            </a:custGeom>
            <a:solidFill>
              <a:srgbClr val="313131">
                <a:alpha val="17255"/>
              </a:srgb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  <p:sp>
          <p:nvSpPr>
            <p:cNvPr id="26" name="Google Shape;2247;p31">
              <a:extLst>
                <a:ext uri="{FF2B5EF4-FFF2-40B4-BE49-F238E27FC236}">
                  <a16:creationId xmlns="" xmlns:a16="http://schemas.microsoft.com/office/drawing/2014/main" id="{2C2B9F3C-D63C-4490-0EFA-49126A44BA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193009" y="2912699"/>
              <a:ext cx="69916" cy="53422"/>
            </a:xfrm>
            <a:custGeom>
              <a:avLst/>
              <a:gdLst>
                <a:gd name="T0" fmla="*/ 15291 w 17349"/>
                <a:gd name="T1" fmla="*/ 22 h 13256"/>
                <a:gd name="T2" fmla="*/ 14740 w 17349"/>
                <a:gd name="T3" fmla="*/ 128 h 13256"/>
                <a:gd name="T4" fmla="*/ 13637 w 17349"/>
                <a:gd name="T5" fmla="*/ 488 h 13256"/>
                <a:gd name="T6" fmla="*/ 12661 w 17349"/>
                <a:gd name="T7" fmla="*/ 849 h 13256"/>
                <a:gd name="T8" fmla="*/ 9904 w 17349"/>
                <a:gd name="T9" fmla="*/ 1761 h 13256"/>
                <a:gd name="T10" fmla="*/ 7147 w 17349"/>
                <a:gd name="T11" fmla="*/ 2673 h 13256"/>
                <a:gd name="T12" fmla="*/ 5408 w 17349"/>
                <a:gd name="T13" fmla="*/ 3351 h 13256"/>
                <a:gd name="T14" fmla="*/ 4157 w 17349"/>
                <a:gd name="T15" fmla="*/ 3903 h 13256"/>
                <a:gd name="T16" fmla="*/ 2948 w 17349"/>
                <a:gd name="T17" fmla="*/ 4560 h 13256"/>
                <a:gd name="T18" fmla="*/ 2100 w 17349"/>
                <a:gd name="T19" fmla="*/ 5112 h 13256"/>
                <a:gd name="T20" fmla="*/ 1591 w 17349"/>
                <a:gd name="T21" fmla="*/ 5536 h 13256"/>
                <a:gd name="T22" fmla="*/ 1146 w 17349"/>
                <a:gd name="T23" fmla="*/ 5981 h 13256"/>
                <a:gd name="T24" fmla="*/ 743 w 17349"/>
                <a:gd name="T25" fmla="*/ 6469 h 13256"/>
                <a:gd name="T26" fmla="*/ 425 w 17349"/>
                <a:gd name="T27" fmla="*/ 6999 h 13256"/>
                <a:gd name="T28" fmla="*/ 191 w 17349"/>
                <a:gd name="T29" fmla="*/ 7572 h 13256"/>
                <a:gd name="T30" fmla="*/ 43 w 17349"/>
                <a:gd name="T31" fmla="*/ 8187 h 13256"/>
                <a:gd name="T32" fmla="*/ 1 w 17349"/>
                <a:gd name="T33" fmla="*/ 8844 h 13256"/>
                <a:gd name="T34" fmla="*/ 64 w 17349"/>
                <a:gd name="T35" fmla="*/ 9544 h 13256"/>
                <a:gd name="T36" fmla="*/ 213 w 17349"/>
                <a:gd name="T37" fmla="*/ 10180 h 13256"/>
                <a:gd name="T38" fmla="*/ 446 w 17349"/>
                <a:gd name="T39" fmla="*/ 10753 h 13256"/>
                <a:gd name="T40" fmla="*/ 764 w 17349"/>
                <a:gd name="T41" fmla="*/ 11283 h 13256"/>
                <a:gd name="T42" fmla="*/ 1125 w 17349"/>
                <a:gd name="T43" fmla="*/ 11749 h 13256"/>
                <a:gd name="T44" fmla="*/ 1549 w 17349"/>
                <a:gd name="T45" fmla="*/ 12152 h 13256"/>
                <a:gd name="T46" fmla="*/ 2037 w 17349"/>
                <a:gd name="T47" fmla="*/ 12492 h 13256"/>
                <a:gd name="T48" fmla="*/ 2545 w 17349"/>
                <a:gd name="T49" fmla="*/ 12767 h 13256"/>
                <a:gd name="T50" fmla="*/ 3097 w 17349"/>
                <a:gd name="T51" fmla="*/ 12979 h 13256"/>
                <a:gd name="T52" fmla="*/ 3669 w 17349"/>
                <a:gd name="T53" fmla="*/ 13149 h 13256"/>
                <a:gd name="T54" fmla="*/ 4284 w 17349"/>
                <a:gd name="T55" fmla="*/ 13234 h 13256"/>
                <a:gd name="T56" fmla="*/ 5196 w 17349"/>
                <a:gd name="T57" fmla="*/ 13255 h 13256"/>
                <a:gd name="T58" fmla="*/ 5811 w 17349"/>
                <a:gd name="T59" fmla="*/ 13192 h 13256"/>
                <a:gd name="T60" fmla="*/ 6405 w 17349"/>
                <a:gd name="T61" fmla="*/ 13043 h 13256"/>
                <a:gd name="T62" fmla="*/ 6999 w 17349"/>
                <a:gd name="T63" fmla="*/ 12852 h 13256"/>
                <a:gd name="T64" fmla="*/ 7572 w 17349"/>
                <a:gd name="T65" fmla="*/ 12598 h 13256"/>
                <a:gd name="T66" fmla="*/ 8165 w 17349"/>
                <a:gd name="T67" fmla="*/ 12237 h 13256"/>
                <a:gd name="T68" fmla="*/ 8696 w 17349"/>
                <a:gd name="T69" fmla="*/ 11834 h 13256"/>
                <a:gd name="T70" fmla="*/ 9183 w 17349"/>
                <a:gd name="T71" fmla="*/ 11368 h 13256"/>
                <a:gd name="T72" fmla="*/ 10053 w 17349"/>
                <a:gd name="T73" fmla="*/ 10392 h 13256"/>
                <a:gd name="T74" fmla="*/ 11262 w 17349"/>
                <a:gd name="T75" fmla="*/ 8780 h 13256"/>
                <a:gd name="T76" fmla="*/ 12577 w 17349"/>
                <a:gd name="T77" fmla="*/ 7190 h 13256"/>
                <a:gd name="T78" fmla="*/ 13870 w 17349"/>
                <a:gd name="T79" fmla="*/ 5769 h 13256"/>
                <a:gd name="T80" fmla="*/ 15609 w 17349"/>
                <a:gd name="T81" fmla="*/ 3966 h 13256"/>
                <a:gd name="T82" fmla="*/ 16521 w 17349"/>
                <a:gd name="T83" fmla="*/ 2948 h 13256"/>
                <a:gd name="T84" fmla="*/ 17009 w 17349"/>
                <a:gd name="T85" fmla="*/ 2270 h 13256"/>
                <a:gd name="T86" fmla="*/ 17221 w 17349"/>
                <a:gd name="T87" fmla="*/ 1867 h 13256"/>
                <a:gd name="T88" fmla="*/ 17327 w 17349"/>
                <a:gd name="T89" fmla="*/ 1485 h 13256"/>
                <a:gd name="T90" fmla="*/ 17327 w 17349"/>
                <a:gd name="T91" fmla="*/ 1125 h 13256"/>
                <a:gd name="T92" fmla="*/ 17221 w 17349"/>
                <a:gd name="T93" fmla="*/ 785 h 13256"/>
                <a:gd name="T94" fmla="*/ 16966 w 17349"/>
                <a:gd name="T95" fmla="*/ 488 h 13256"/>
                <a:gd name="T96" fmla="*/ 16585 w 17349"/>
                <a:gd name="T97" fmla="*/ 191 h 13256"/>
                <a:gd name="T98" fmla="*/ 16097 w 17349"/>
                <a:gd name="T99" fmla="*/ 22 h 13256"/>
                <a:gd name="T100" fmla="*/ 15567 w 17349"/>
                <a:gd name="T101" fmla="*/ 1 h 13256"/>
                <a:gd name="T102" fmla="*/ 0 w 17349"/>
                <a:gd name="T103" fmla="*/ 0 h 13256"/>
                <a:gd name="T104" fmla="*/ 17349 w 17349"/>
                <a:gd name="T105" fmla="*/ 13256 h 13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T102" t="T103" r="T104" b="T105"/>
              <a:pathLst>
                <a:path w="17349" h="13256" extrusionOk="0">
                  <a:moveTo>
                    <a:pt x="15567" y="1"/>
                  </a:moveTo>
                  <a:lnTo>
                    <a:pt x="15291" y="22"/>
                  </a:lnTo>
                  <a:lnTo>
                    <a:pt x="15015" y="64"/>
                  </a:lnTo>
                  <a:lnTo>
                    <a:pt x="14740" y="128"/>
                  </a:lnTo>
                  <a:lnTo>
                    <a:pt x="14167" y="297"/>
                  </a:lnTo>
                  <a:lnTo>
                    <a:pt x="13637" y="488"/>
                  </a:lnTo>
                  <a:lnTo>
                    <a:pt x="13107" y="679"/>
                  </a:lnTo>
                  <a:lnTo>
                    <a:pt x="12661" y="849"/>
                  </a:lnTo>
                  <a:lnTo>
                    <a:pt x="11283" y="1315"/>
                  </a:lnTo>
                  <a:lnTo>
                    <a:pt x="9904" y="1761"/>
                  </a:lnTo>
                  <a:lnTo>
                    <a:pt x="8526" y="2206"/>
                  </a:lnTo>
                  <a:lnTo>
                    <a:pt x="7147" y="2673"/>
                  </a:lnTo>
                  <a:lnTo>
                    <a:pt x="6002" y="3118"/>
                  </a:lnTo>
                  <a:lnTo>
                    <a:pt x="5408" y="3351"/>
                  </a:lnTo>
                  <a:lnTo>
                    <a:pt x="4772" y="3606"/>
                  </a:lnTo>
                  <a:lnTo>
                    <a:pt x="4157" y="3903"/>
                  </a:lnTo>
                  <a:lnTo>
                    <a:pt x="3542" y="4221"/>
                  </a:lnTo>
                  <a:lnTo>
                    <a:pt x="2948" y="4560"/>
                  </a:lnTo>
                  <a:lnTo>
                    <a:pt x="2376" y="4921"/>
                  </a:lnTo>
                  <a:lnTo>
                    <a:pt x="2100" y="5112"/>
                  </a:lnTo>
                  <a:lnTo>
                    <a:pt x="1846" y="5324"/>
                  </a:lnTo>
                  <a:lnTo>
                    <a:pt x="1591" y="5536"/>
                  </a:lnTo>
                  <a:lnTo>
                    <a:pt x="1358" y="5748"/>
                  </a:lnTo>
                  <a:lnTo>
                    <a:pt x="1146" y="5981"/>
                  </a:lnTo>
                  <a:lnTo>
                    <a:pt x="934" y="6235"/>
                  </a:lnTo>
                  <a:lnTo>
                    <a:pt x="743" y="6469"/>
                  </a:lnTo>
                  <a:lnTo>
                    <a:pt x="573" y="6744"/>
                  </a:lnTo>
                  <a:lnTo>
                    <a:pt x="425" y="6999"/>
                  </a:lnTo>
                  <a:lnTo>
                    <a:pt x="298" y="7275"/>
                  </a:lnTo>
                  <a:lnTo>
                    <a:pt x="191" y="7572"/>
                  </a:lnTo>
                  <a:lnTo>
                    <a:pt x="107" y="7868"/>
                  </a:lnTo>
                  <a:lnTo>
                    <a:pt x="43" y="8187"/>
                  </a:lnTo>
                  <a:lnTo>
                    <a:pt x="1" y="8505"/>
                  </a:lnTo>
                  <a:lnTo>
                    <a:pt x="1" y="8844"/>
                  </a:lnTo>
                  <a:lnTo>
                    <a:pt x="22" y="9205"/>
                  </a:lnTo>
                  <a:lnTo>
                    <a:pt x="64" y="9544"/>
                  </a:lnTo>
                  <a:lnTo>
                    <a:pt x="128" y="9862"/>
                  </a:lnTo>
                  <a:lnTo>
                    <a:pt x="213" y="10180"/>
                  </a:lnTo>
                  <a:lnTo>
                    <a:pt x="319" y="10477"/>
                  </a:lnTo>
                  <a:lnTo>
                    <a:pt x="446" y="10753"/>
                  </a:lnTo>
                  <a:lnTo>
                    <a:pt x="594" y="11028"/>
                  </a:lnTo>
                  <a:lnTo>
                    <a:pt x="764" y="11283"/>
                  </a:lnTo>
                  <a:lnTo>
                    <a:pt x="934" y="11516"/>
                  </a:lnTo>
                  <a:lnTo>
                    <a:pt x="1125" y="11749"/>
                  </a:lnTo>
                  <a:lnTo>
                    <a:pt x="1337" y="11961"/>
                  </a:lnTo>
                  <a:lnTo>
                    <a:pt x="1549" y="12152"/>
                  </a:lnTo>
                  <a:lnTo>
                    <a:pt x="1782" y="12322"/>
                  </a:lnTo>
                  <a:lnTo>
                    <a:pt x="2037" y="12492"/>
                  </a:lnTo>
                  <a:lnTo>
                    <a:pt x="2291" y="12640"/>
                  </a:lnTo>
                  <a:lnTo>
                    <a:pt x="2545" y="12767"/>
                  </a:lnTo>
                  <a:lnTo>
                    <a:pt x="2821" y="12873"/>
                  </a:lnTo>
                  <a:lnTo>
                    <a:pt x="3097" y="12979"/>
                  </a:lnTo>
                  <a:lnTo>
                    <a:pt x="3394" y="13064"/>
                  </a:lnTo>
                  <a:lnTo>
                    <a:pt x="3669" y="13149"/>
                  </a:lnTo>
                  <a:lnTo>
                    <a:pt x="3966" y="13192"/>
                  </a:lnTo>
                  <a:lnTo>
                    <a:pt x="4284" y="13234"/>
                  </a:lnTo>
                  <a:lnTo>
                    <a:pt x="4581" y="13255"/>
                  </a:lnTo>
                  <a:lnTo>
                    <a:pt x="5196" y="13255"/>
                  </a:lnTo>
                  <a:lnTo>
                    <a:pt x="5493" y="13234"/>
                  </a:lnTo>
                  <a:lnTo>
                    <a:pt x="5811" y="13192"/>
                  </a:lnTo>
                  <a:lnTo>
                    <a:pt x="6108" y="13128"/>
                  </a:lnTo>
                  <a:lnTo>
                    <a:pt x="6405" y="13043"/>
                  </a:lnTo>
                  <a:lnTo>
                    <a:pt x="6702" y="12958"/>
                  </a:lnTo>
                  <a:lnTo>
                    <a:pt x="6999" y="12852"/>
                  </a:lnTo>
                  <a:lnTo>
                    <a:pt x="7296" y="12725"/>
                  </a:lnTo>
                  <a:lnTo>
                    <a:pt x="7572" y="12598"/>
                  </a:lnTo>
                  <a:lnTo>
                    <a:pt x="7869" y="12428"/>
                  </a:lnTo>
                  <a:lnTo>
                    <a:pt x="8165" y="12237"/>
                  </a:lnTo>
                  <a:lnTo>
                    <a:pt x="8441" y="12025"/>
                  </a:lnTo>
                  <a:lnTo>
                    <a:pt x="8696" y="11834"/>
                  </a:lnTo>
                  <a:lnTo>
                    <a:pt x="8950" y="11601"/>
                  </a:lnTo>
                  <a:lnTo>
                    <a:pt x="9183" y="11368"/>
                  </a:lnTo>
                  <a:lnTo>
                    <a:pt x="9629" y="10901"/>
                  </a:lnTo>
                  <a:lnTo>
                    <a:pt x="10053" y="10392"/>
                  </a:lnTo>
                  <a:lnTo>
                    <a:pt x="10456" y="9862"/>
                  </a:lnTo>
                  <a:lnTo>
                    <a:pt x="11262" y="8780"/>
                  </a:lnTo>
                  <a:lnTo>
                    <a:pt x="11919" y="7953"/>
                  </a:lnTo>
                  <a:lnTo>
                    <a:pt x="12577" y="7190"/>
                  </a:lnTo>
                  <a:lnTo>
                    <a:pt x="13234" y="6469"/>
                  </a:lnTo>
                  <a:lnTo>
                    <a:pt x="13870" y="5769"/>
                  </a:lnTo>
                  <a:lnTo>
                    <a:pt x="15079" y="4539"/>
                  </a:lnTo>
                  <a:lnTo>
                    <a:pt x="15609" y="3966"/>
                  </a:lnTo>
                  <a:lnTo>
                    <a:pt x="16097" y="3436"/>
                  </a:lnTo>
                  <a:lnTo>
                    <a:pt x="16521" y="2948"/>
                  </a:lnTo>
                  <a:lnTo>
                    <a:pt x="16860" y="2503"/>
                  </a:lnTo>
                  <a:lnTo>
                    <a:pt x="17009" y="2270"/>
                  </a:lnTo>
                  <a:lnTo>
                    <a:pt x="17115" y="2058"/>
                  </a:lnTo>
                  <a:lnTo>
                    <a:pt x="17221" y="1867"/>
                  </a:lnTo>
                  <a:lnTo>
                    <a:pt x="17285" y="1676"/>
                  </a:lnTo>
                  <a:lnTo>
                    <a:pt x="17327" y="1485"/>
                  </a:lnTo>
                  <a:lnTo>
                    <a:pt x="17348" y="1294"/>
                  </a:lnTo>
                  <a:lnTo>
                    <a:pt x="17327" y="1125"/>
                  </a:lnTo>
                  <a:lnTo>
                    <a:pt x="17285" y="955"/>
                  </a:lnTo>
                  <a:lnTo>
                    <a:pt x="17221" y="785"/>
                  </a:lnTo>
                  <a:lnTo>
                    <a:pt x="17115" y="637"/>
                  </a:lnTo>
                  <a:lnTo>
                    <a:pt x="16966" y="488"/>
                  </a:lnTo>
                  <a:lnTo>
                    <a:pt x="16797" y="340"/>
                  </a:lnTo>
                  <a:lnTo>
                    <a:pt x="16585" y="191"/>
                  </a:lnTo>
                  <a:lnTo>
                    <a:pt x="16351" y="85"/>
                  </a:lnTo>
                  <a:lnTo>
                    <a:pt x="16097" y="22"/>
                  </a:lnTo>
                  <a:lnTo>
                    <a:pt x="15842" y="1"/>
                  </a:lnTo>
                  <a:lnTo>
                    <a:pt x="15567" y="1"/>
                  </a:lnTo>
                  <a:close/>
                </a:path>
              </a:pathLst>
            </a:custGeom>
            <a:solidFill>
              <a:srgbClr val="313131">
                <a:alpha val="17255"/>
              </a:srgb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</p:grpSp>
      <p:grpSp>
        <p:nvGrpSpPr>
          <p:cNvPr id="27" name="Google Shape;2241;p31">
            <a:extLst>
              <a:ext uri="{FF2B5EF4-FFF2-40B4-BE49-F238E27FC236}">
                <a16:creationId xmlns="" xmlns:a16="http://schemas.microsoft.com/office/drawing/2014/main" id="{4B37988F-53A2-FC99-C7B5-4E06878A4036}"/>
              </a:ext>
            </a:extLst>
          </p:cNvPr>
          <p:cNvGrpSpPr>
            <a:grpSpLocks/>
          </p:cNvGrpSpPr>
          <p:nvPr/>
        </p:nvGrpSpPr>
        <p:grpSpPr bwMode="auto">
          <a:xfrm>
            <a:off x="9950842" y="2838377"/>
            <a:ext cx="342900" cy="365125"/>
            <a:chOff x="-3259825" y="2615100"/>
            <a:chExt cx="342324" cy="365795"/>
          </a:xfrm>
        </p:grpSpPr>
        <p:sp>
          <p:nvSpPr>
            <p:cNvPr id="28" name="Google Shape;2242;p31">
              <a:extLst>
                <a:ext uri="{FF2B5EF4-FFF2-40B4-BE49-F238E27FC236}">
                  <a16:creationId xmlns="" xmlns:a16="http://schemas.microsoft.com/office/drawing/2014/main" id="{A680CC1E-2793-8EB7-34CB-53EEB873359C}"/>
                </a:ext>
              </a:extLst>
            </p:cNvPr>
            <p:cNvSpPr/>
            <p:nvPr/>
          </p:nvSpPr>
          <p:spPr>
            <a:xfrm>
              <a:off x="-3259825" y="2615100"/>
              <a:ext cx="290025" cy="365795"/>
            </a:xfrm>
            <a:custGeom>
              <a:avLst/>
              <a:gdLst/>
              <a:ahLst/>
              <a:cxnLst/>
              <a:rect l="l" t="t" r="r" b="b"/>
              <a:pathLst>
                <a:path w="71915" h="90768" extrusionOk="0">
                  <a:moveTo>
                    <a:pt x="22820" y="0"/>
                  </a:moveTo>
                  <a:lnTo>
                    <a:pt x="21929" y="43"/>
                  </a:lnTo>
                  <a:lnTo>
                    <a:pt x="21123" y="106"/>
                  </a:lnTo>
                  <a:lnTo>
                    <a:pt x="20338" y="212"/>
                  </a:lnTo>
                  <a:lnTo>
                    <a:pt x="19617" y="361"/>
                  </a:lnTo>
                  <a:lnTo>
                    <a:pt x="18917" y="552"/>
                  </a:lnTo>
                  <a:lnTo>
                    <a:pt x="18281" y="785"/>
                  </a:lnTo>
                  <a:lnTo>
                    <a:pt x="17709" y="1061"/>
                  </a:lnTo>
                  <a:lnTo>
                    <a:pt x="17157" y="1358"/>
                  </a:lnTo>
                  <a:lnTo>
                    <a:pt x="16648" y="1676"/>
                  </a:lnTo>
                  <a:lnTo>
                    <a:pt x="16160" y="2036"/>
                  </a:lnTo>
                  <a:lnTo>
                    <a:pt x="15736" y="2439"/>
                  </a:lnTo>
                  <a:lnTo>
                    <a:pt x="15355" y="2842"/>
                  </a:lnTo>
                  <a:lnTo>
                    <a:pt x="14994" y="3309"/>
                  </a:lnTo>
                  <a:lnTo>
                    <a:pt x="14655" y="3775"/>
                  </a:lnTo>
                  <a:lnTo>
                    <a:pt x="14379" y="4263"/>
                  </a:lnTo>
                  <a:lnTo>
                    <a:pt x="14103" y="4793"/>
                  </a:lnTo>
                  <a:lnTo>
                    <a:pt x="13870" y="5323"/>
                  </a:lnTo>
                  <a:lnTo>
                    <a:pt x="13679" y="5875"/>
                  </a:lnTo>
                  <a:lnTo>
                    <a:pt x="13510" y="6447"/>
                  </a:lnTo>
                  <a:lnTo>
                    <a:pt x="13361" y="7041"/>
                  </a:lnTo>
                  <a:lnTo>
                    <a:pt x="13234" y="7656"/>
                  </a:lnTo>
                  <a:lnTo>
                    <a:pt x="13128" y="8271"/>
                  </a:lnTo>
                  <a:lnTo>
                    <a:pt x="13043" y="8907"/>
                  </a:lnTo>
                  <a:lnTo>
                    <a:pt x="13001" y="9544"/>
                  </a:lnTo>
                  <a:lnTo>
                    <a:pt x="12958" y="10201"/>
                  </a:lnTo>
                  <a:lnTo>
                    <a:pt x="12937" y="10858"/>
                  </a:lnTo>
                  <a:lnTo>
                    <a:pt x="12916" y="11537"/>
                  </a:lnTo>
                  <a:lnTo>
                    <a:pt x="12937" y="12195"/>
                  </a:lnTo>
                  <a:lnTo>
                    <a:pt x="12958" y="12873"/>
                  </a:lnTo>
                  <a:lnTo>
                    <a:pt x="13043" y="14230"/>
                  </a:lnTo>
                  <a:lnTo>
                    <a:pt x="13149" y="15566"/>
                  </a:lnTo>
                  <a:lnTo>
                    <a:pt x="13297" y="16903"/>
                  </a:lnTo>
                  <a:lnTo>
                    <a:pt x="13467" y="18196"/>
                  </a:lnTo>
                  <a:lnTo>
                    <a:pt x="13637" y="19469"/>
                  </a:lnTo>
                  <a:lnTo>
                    <a:pt x="13934" y="21823"/>
                  </a:lnTo>
                  <a:lnTo>
                    <a:pt x="14061" y="22883"/>
                  </a:lnTo>
                  <a:lnTo>
                    <a:pt x="14125" y="23880"/>
                  </a:lnTo>
                  <a:lnTo>
                    <a:pt x="14146" y="24325"/>
                  </a:lnTo>
                  <a:lnTo>
                    <a:pt x="14167" y="24749"/>
                  </a:lnTo>
                  <a:lnTo>
                    <a:pt x="14146" y="25152"/>
                  </a:lnTo>
                  <a:lnTo>
                    <a:pt x="14125" y="25534"/>
                  </a:lnTo>
                  <a:lnTo>
                    <a:pt x="14082" y="25873"/>
                  </a:lnTo>
                  <a:lnTo>
                    <a:pt x="14019" y="26170"/>
                  </a:lnTo>
                  <a:lnTo>
                    <a:pt x="13934" y="26446"/>
                  </a:lnTo>
                  <a:lnTo>
                    <a:pt x="13828" y="26700"/>
                  </a:lnTo>
                  <a:lnTo>
                    <a:pt x="13594" y="27124"/>
                  </a:lnTo>
                  <a:lnTo>
                    <a:pt x="13297" y="27506"/>
                  </a:lnTo>
                  <a:lnTo>
                    <a:pt x="12979" y="27888"/>
                  </a:lnTo>
                  <a:lnTo>
                    <a:pt x="12619" y="28227"/>
                  </a:lnTo>
                  <a:lnTo>
                    <a:pt x="12258" y="28567"/>
                  </a:lnTo>
                  <a:lnTo>
                    <a:pt x="11834" y="28863"/>
                  </a:lnTo>
                  <a:lnTo>
                    <a:pt x="11410" y="29160"/>
                  </a:lnTo>
                  <a:lnTo>
                    <a:pt x="10965" y="29436"/>
                  </a:lnTo>
                  <a:lnTo>
                    <a:pt x="10010" y="30009"/>
                  </a:lnTo>
                  <a:lnTo>
                    <a:pt x="9014" y="30560"/>
                  </a:lnTo>
                  <a:lnTo>
                    <a:pt x="7974" y="31133"/>
                  </a:lnTo>
                  <a:lnTo>
                    <a:pt x="7444" y="31430"/>
                  </a:lnTo>
                  <a:lnTo>
                    <a:pt x="6914" y="31769"/>
                  </a:lnTo>
                  <a:lnTo>
                    <a:pt x="6384" y="32108"/>
                  </a:lnTo>
                  <a:lnTo>
                    <a:pt x="5875" y="32469"/>
                  </a:lnTo>
                  <a:lnTo>
                    <a:pt x="5345" y="32872"/>
                  </a:lnTo>
                  <a:lnTo>
                    <a:pt x="4836" y="33275"/>
                  </a:lnTo>
                  <a:lnTo>
                    <a:pt x="4348" y="33741"/>
                  </a:lnTo>
                  <a:lnTo>
                    <a:pt x="3860" y="34229"/>
                  </a:lnTo>
                  <a:lnTo>
                    <a:pt x="3394" y="34759"/>
                  </a:lnTo>
                  <a:lnTo>
                    <a:pt x="2948" y="35332"/>
                  </a:lnTo>
                  <a:lnTo>
                    <a:pt x="2524" y="35968"/>
                  </a:lnTo>
                  <a:lnTo>
                    <a:pt x="2121" y="36625"/>
                  </a:lnTo>
                  <a:lnTo>
                    <a:pt x="1739" y="37368"/>
                  </a:lnTo>
                  <a:lnTo>
                    <a:pt x="1570" y="37749"/>
                  </a:lnTo>
                  <a:lnTo>
                    <a:pt x="1400" y="38131"/>
                  </a:lnTo>
                  <a:lnTo>
                    <a:pt x="1231" y="38555"/>
                  </a:lnTo>
                  <a:lnTo>
                    <a:pt x="1082" y="38979"/>
                  </a:lnTo>
                  <a:lnTo>
                    <a:pt x="934" y="39425"/>
                  </a:lnTo>
                  <a:lnTo>
                    <a:pt x="785" y="39891"/>
                  </a:lnTo>
                  <a:lnTo>
                    <a:pt x="658" y="40358"/>
                  </a:lnTo>
                  <a:lnTo>
                    <a:pt x="531" y="40867"/>
                  </a:lnTo>
                  <a:lnTo>
                    <a:pt x="425" y="41376"/>
                  </a:lnTo>
                  <a:lnTo>
                    <a:pt x="340" y="41906"/>
                  </a:lnTo>
                  <a:lnTo>
                    <a:pt x="170" y="42882"/>
                  </a:lnTo>
                  <a:lnTo>
                    <a:pt x="64" y="43878"/>
                  </a:lnTo>
                  <a:lnTo>
                    <a:pt x="0" y="44833"/>
                  </a:lnTo>
                  <a:lnTo>
                    <a:pt x="0" y="45787"/>
                  </a:lnTo>
                  <a:lnTo>
                    <a:pt x="22" y="46720"/>
                  </a:lnTo>
                  <a:lnTo>
                    <a:pt x="107" y="47632"/>
                  </a:lnTo>
                  <a:lnTo>
                    <a:pt x="234" y="48544"/>
                  </a:lnTo>
                  <a:lnTo>
                    <a:pt x="382" y="49413"/>
                  </a:lnTo>
                  <a:lnTo>
                    <a:pt x="594" y="50283"/>
                  </a:lnTo>
                  <a:lnTo>
                    <a:pt x="870" y="51110"/>
                  </a:lnTo>
                  <a:lnTo>
                    <a:pt x="1167" y="51916"/>
                  </a:lnTo>
                  <a:lnTo>
                    <a:pt x="1337" y="52319"/>
                  </a:lnTo>
                  <a:lnTo>
                    <a:pt x="1506" y="52701"/>
                  </a:lnTo>
                  <a:lnTo>
                    <a:pt x="1697" y="53082"/>
                  </a:lnTo>
                  <a:lnTo>
                    <a:pt x="1888" y="53464"/>
                  </a:lnTo>
                  <a:lnTo>
                    <a:pt x="2100" y="53825"/>
                  </a:lnTo>
                  <a:lnTo>
                    <a:pt x="2333" y="54185"/>
                  </a:lnTo>
                  <a:lnTo>
                    <a:pt x="2567" y="54546"/>
                  </a:lnTo>
                  <a:lnTo>
                    <a:pt x="2800" y="54885"/>
                  </a:lnTo>
                  <a:lnTo>
                    <a:pt x="3054" y="55224"/>
                  </a:lnTo>
                  <a:lnTo>
                    <a:pt x="3330" y="55564"/>
                  </a:lnTo>
                  <a:lnTo>
                    <a:pt x="3606" y="55882"/>
                  </a:lnTo>
                  <a:lnTo>
                    <a:pt x="3903" y="56200"/>
                  </a:lnTo>
                  <a:lnTo>
                    <a:pt x="4200" y="56497"/>
                  </a:lnTo>
                  <a:lnTo>
                    <a:pt x="4496" y="56794"/>
                  </a:lnTo>
                  <a:lnTo>
                    <a:pt x="4815" y="57091"/>
                  </a:lnTo>
                  <a:lnTo>
                    <a:pt x="5154" y="57366"/>
                  </a:lnTo>
                  <a:lnTo>
                    <a:pt x="5493" y="57642"/>
                  </a:lnTo>
                  <a:lnTo>
                    <a:pt x="5854" y="57896"/>
                  </a:lnTo>
                  <a:lnTo>
                    <a:pt x="6214" y="58151"/>
                  </a:lnTo>
                  <a:lnTo>
                    <a:pt x="6596" y="58384"/>
                  </a:lnTo>
                  <a:lnTo>
                    <a:pt x="6978" y="58617"/>
                  </a:lnTo>
                  <a:lnTo>
                    <a:pt x="7359" y="58851"/>
                  </a:lnTo>
                  <a:lnTo>
                    <a:pt x="7784" y="59063"/>
                  </a:lnTo>
                  <a:lnTo>
                    <a:pt x="8187" y="59254"/>
                  </a:lnTo>
                  <a:lnTo>
                    <a:pt x="8611" y="59445"/>
                  </a:lnTo>
                  <a:lnTo>
                    <a:pt x="9056" y="59614"/>
                  </a:lnTo>
                  <a:lnTo>
                    <a:pt x="9501" y="59784"/>
                  </a:lnTo>
                  <a:lnTo>
                    <a:pt x="9968" y="59953"/>
                  </a:lnTo>
                  <a:lnTo>
                    <a:pt x="10434" y="60102"/>
                  </a:lnTo>
                  <a:lnTo>
                    <a:pt x="10922" y="60229"/>
                  </a:lnTo>
                  <a:lnTo>
                    <a:pt x="11410" y="60356"/>
                  </a:lnTo>
                  <a:lnTo>
                    <a:pt x="11919" y="60462"/>
                  </a:lnTo>
                  <a:lnTo>
                    <a:pt x="12428" y="60569"/>
                  </a:lnTo>
                  <a:lnTo>
                    <a:pt x="12937" y="60653"/>
                  </a:lnTo>
                  <a:lnTo>
                    <a:pt x="13467" y="60738"/>
                  </a:lnTo>
                  <a:lnTo>
                    <a:pt x="14019" y="60802"/>
                  </a:lnTo>
                  <a:lnTo>
                    <a:pt x="14570" y="60844"/>
                  </a:lnTo>
                  <a:lnTo>
                    <a:pt x="15143" y="60887"/>
                  </a:lnTo>
                  <a:lnTo>
                    <a:pt x="15715" y="60908"/>
                  </a:lnTo>
                  <a:lnTo>
                    <a:pt x="16288" y="60929"/>
                  </a:lnTo>
                  <a:lnTo>
                    <a:pt x="16882" y="60929"/>
                  </a:lnTo>
                  <a:lnTo>
                    <a:pt x="17497" y="60908"/>
                  </a:lnTo>
                  <a:lnTo>
                    <a:pt x="18090" y="60887"/>
                  </a:lnTo>
                  <a:lnTo>
                    <a:pt x="18663" y="60908"/>
                  </a:lnTo>
                  <a:lnTo>
                    <a:pt x="19193" y="60929"/>
                  </a:lnTo>
                  <a:lnTo>
                    <a:pt x="19702" y="60971"/>
                  </a:lnTo>
                  <a:lnTo>
                    <a:pt x="20190" y="61035"/>
                  </a:lnTo>
                  <a:lnTo>
                    <a:pt x="20635" y="61120"/>
                  </a:lnTo>
                  <a:lnTo>
                    <a:pt x="21081" y="61226"/>
                  </a:lnTo>
                  <a:lnTo>
                    <a:pt x="21483" y="61332"/>
                  </a:lnTo>
                  <a:lnTo>
                    <a:pt x="21865" y="61459"/>
                  </a:lnTo>
                  <a:lnTo>
                    <a:pt x="22226" y="61608"/>
                  </a:lnTo>
                  <a:lnTo>
                    <a:pt x="22544" y="61777"/>
                  </a:lnTo>
                  <a:lnTo>
                    <a:pt x="22841" y="61947"/>
                  </a:lnTo>
                  <a:lnTo>
                    <a:pt x="23138" y="62138"/>
                  </a:lnTo>
                  <a:lnTo>
                    <a:pt x="23392" y="62350"/>
                  </a:lnTo>
                  <a:lnTo>
                    <a:pt x="23625" y="62562"/>
                  </a:lnTo>
                  <a:lnTo>
                    <a:pt x="23816" y="62795"/>
                  </a:lnTo>
                  <a:lnTo>
                    <a:pt x="24007" y="63029"/>
                  </a:lnTo>
                  <a:lnTo>
                    <a:pt x="24177" y="63283"/>
                  </a:lnTo>
                  <a:lnTo>
                    <a:pt x="24325" y="63538"/>
                  </a:lnTo>
                  <a:lnTo>
                    <a:pt x="24431" y="63813"/>
                  </a:lnTo>
                  <a:lnTo>
                    <a:pt x="24537" y="64089"/>
                  </a:lnTo>
                  <a:lnTo>
                    <a:pt x="24622" y="64386"/>
                  </a:lnTo>
                  <a:lnTo>
                    <a:pt x="24665" y="64683"/>
                  </a:lnTo>
                  <a:lnTo>
                    <a:pt x="24707" y="65001"/>
                  </a:lnTo>
                  <a:lnTo>
                    <a:pt x="24728" y="65319"/>
                  </a:lnTo>
                  <a:lnTo>
                    <a:pt x="24728" y="65637"/>
                  </a:lnTo>
                  <a:lnTo>
                    <a:pt x="24707" y="65955"/>
                  </a:lnTo>
                  <a:lnTo>
                    <a:pt x="24665" y="66294"/>
                  </a:lnTo>
                  <a:lnTo>
                    <a:pt x="24601" y="66634"/>
                  </a:lnTo>
                  <a:lnTo>
                    <a:pt x="24516" y="66994"/>
                  </a:lnTo>
                  <a:lnTo>
                    <a:pt x="24431" y="67334"/>
                  </a:lnTo>
                  <a:lnTo>
                    <a:pt x="24304" y="67694"/>
                  </a:lnTo>
                  <a:lnTo>
                    <a:pt x="24177" y="68055"/>
                  </a:lnTo>
                  <a:lnTo>
                    <a:pt x="24028" y="68415"/>
                  </a:lnTo>
                  <a:lnTo>
                    <a:pt x="23880" y="68776"/>
                  </a:lnTo>
                  <a:lnTo>
                    <a:pt x="23689" y="69136"/>
                  </a:lnTo>
                  <a:lnTo>
                    <a:pt x="23498" y="69497"/>
                  </a:lnTo>
                  <a:lnTo>
                    <a:pt x="23286" y="69879"/>
                  </a:lnTo>
                  <a:lnTo>
                    <a:pt x="22820" y="70600"/>
                  </a:lnTo>
                  <a:lnTo>
                    <a:pt x="22289" y="71342"/>
                  </a:lnTo>
                  <a:lnTo>
                    <a:pt x="21717" y="72063"/>
                  </a:lnTo>
                  <a:lnTo>
                    <a:pt x="21081" y="72784"/>
                  </a:lnTo>
                  <a:lnTo>
                    <a:pt x="20423" y="73484"/>
                  </a:lnTo>
                  <a:lnTo>
                    <a:pt x="19702" y="74162"/>
                  </a:lnTo>
                  <a:lnTo>
                    <a:pt x="18939" y="74820"/>
                  </a:lnTo>
                  <a:lnTo>
                    <a:pt x="18133" y="75435"/>
                  </a:lnTo>
                  <a:lnTo>
                    <a:pt x="17284" y="76029"/>
                  </a:lnTo>
                  <a:lnTo>
                    <a:pt x="16415" y="76601"/>
                  </a:lnTo>
                  <a:lnTo>
                    <a:pt x="15970" y="76856"/>
                  </a:lnTo>
                  <a:lnTo>
                    <a:pt x="15503" y="77110"/>
                  </a:lnTo>
                  <a:lnTo>
                    <a:pt x="15036" y="77365"/>
                  </a:lnTo>
                  <a:lnTo>
                    <a:pt x="14570" y="77598"/>
                  </a:lnTo>
                  <a:lnTo>
                    <a:pt x="14103" y="77810"/>
                  </a:lnTo>
                  <a:lnTo>
                    <a:pt x="13616" y="78022"/>
                  </a:lnTo>
                  <a:lnTo>
                    <a:pt x="13149" y="78234"/>
                  </a:lnTo>
                  <a:lnTo>
                    <a:pt x="12704" y="78446"/>
                  </a:lnTo>
                  <a:lnTo>
                    <a:pt x="12322" y="78680"/>
                  </a:lnTo>
                  <a:lnTo>
                    <a:pt x="11961" y="78934"/>
                  </a:lnTo>
                  <a:lnTo>
                    <a:pt x="11622" y="79189"/>
                  </a:lnTo>
                  <a:lnTo>
                    <a:pt x="11346" y="79464"/>
                  </a:lnTo>
                  <a:lnTo>
                    <a:pt x="11071" y="79740"/>
                  </a:lnTo>
                  <a:lnTo>
                    <a:pt x="10859" y="80037"/>
                  </a:lnTo>
                  <a:lnTo>
                    <a:pt x="10647" y="80334"/>
                  </a:lnTo>
                  <a:lnTo>
                    <a:pt x="10477" y="80631"/>
                  </a:lnTo>
                  <a:lnTo>
                    <a:pt x="10350" y="80949"/>
                  </a:lnTo>
                  <a:lnTo>
                    <a:pt x="10244" y="81267"/>
                  </a:lnTo>
                  <a:lnTo>
                    <a:pt x="10159" y="81606"/>
                  </a:lnTo>
                  <a:lnTo>
                    <a:pt x="10116" y="81924"/>
                  </a:lnTo>
                  <a:lnTo>
                    <a:pt x="10095" y="82264"/>
                  </a:lnTo>
                  <a:lnTo>
                    <a:pt x="10095" y="82603"/>
                  </a:lnTo>
                  <a:lnTo>
                    <a:pt x="10116" y="82942"/>
                  </a:lnTo>
                  <a:lnTo>
                    <a:pt x="10180" y="83303"/>
                  </a:lnTo>
                  <a:lnTo>
                    <a:pt x="10244" y="83642"/>
                  </a:lnTo>
                  <a:lnTo>
                    <a:pt x="10350" y="83981"/>
                  </a:lnTo>
                  <a:lnTo>
                    <a:pt x="10477" y="84342"/>
                  </a:lnTo>
                  <a:lnTo>
                    <a:pt x="10625" y="84681"/>
                  </a:lnTo>
                  <a:lnTo>
                    <a:pt x="10795" y="85021"/>
                  </a:lnTo>
                  <a:lnTo>
                    <a:pt x="10965" y="85360"/>
                  </a:lnTo>
                  <a:lnTo>
                    <a:pt x="11177" y="85699"/>
                  </a:lnTo>
                  <a:lnTo>
                    <a:pt x="11410" y="86039"/>
                  </a:lnTo>
                  <a:lnTo>
                    <a:pt x="11643" y="86357"/>
                  </a:lnTo>
                  <a:lnTo>
                    <a:pt x="11919" y="86675"/>
                  </a:lnTo>
                  <a:lnTo>
                    <a:pt x="12195" y="86993"/>
                  </a:lnTo>
                  <a:lnTo>
                    <a:pt x="12492" y="87311"/>
                  </a:lnTo>
                  <a:lnTo>
                    <a:pt x="12810" y="87608"/>
                  </a:lnTo>
                  <a:lnTo>
                    <a:pt x="13128" y="87884"/>
                  </a:lnTo>
                  <a:lnTo>
                    <a:pt x="13467" y="88181"/>
                  </a:lnTo>
                  <a:lnTo>
                    <a:pt x="13828" y="88456"/>
                  </a:lnTo>
                  <a:lnTo>
                    <a:pt x="14209" y="88711"/>
                  </a:lnTo>
                  <a:lnTo>
                    <a:pt x="14591" y="88965"/>
                  </a:lnTo>
                  <a:lnTo>
                    <a:pt x="14973" y="89198"/>
                  </a:lnTo>
                  <a:lnTo>
                    <a:pt x="15376" y="89411"/>
                  </a:lnTo>
                  <a:lnTo>
                    <a:pt x="15800" y="89623"/>
                  </a:lnTo>
                  <a:lnTo>
                    <a:pt x="16203" y="89813"/>
                  </a:lnTo>
                  <a:lnTo>
                    <a:pt x="16648" y="90004"/>
                  </a:lnTo>
                  <a:lnTo>
                    <a:pt x="17094" y="90153"/>
                  </a:lnTo>
                  <a:lnTo>
                    <a:pt x="17539" y="90301"/>
                  </a:lnTo>
                  <a:lnTo>
                    <a:pt x="17984" y="90428"/>
                  </a:lnTo>
                  <a:lnTo>
                    <a:pt x="18451" y="90535"/>
                  </a:lnTo>
                  <a:lnTo>
                    <a:pt x="18896" y="90641"/>
                  </a:lnTo>
                  <a:lnTo>
                    <a:pt x="19384" y="90704"/>
                  </a:lnTo>
                  <a:lnTo>
                    <a:pt x="19851" y="90747"/>
                  </a:lnTo>
                  <a:lnTo>
                    <a:pt x="20317" y="90768"/>
                  </a:lnTo>
                  <a:lnTo>
                    <a:pt x="21271" y="90768"/>
                  </a:lnTo>
                  <a:lnTo>
                    <a:pt x="21759" y="90725"/>
                  </a:lnTo>
                  <a:lnTo>
                    <a:pt x="22247" y="90641"/>
                  </a:lnTo>
                  <a:lnTo>
                    <a:pt x="22714" y="90556"/>
                  </a:lnTo>
                  <a:lnTo>
                    <a:pt x="23201" y="90428"/>
                  </a:lnTo>
                  <a:lnTo>
                    <a:pt x="23689" y="90280"/>
                  </a:lnTo>
                  <a:lnTo>
                    <a:pt x="24156" y="90110"/>
                  </a:lnTo>
                  <a:lnTo>
                    <a:pt x="24622" y="89920"/>
                  </a:lnTo>
                  <a:lnTo>
                    <a:pt x="25089" y="89686"/>
                  </a:lnTo>
                  <a:lnTo>
                    <a:pt x="25555" y="89411"/>
                  </a:lnTo>
                  <a:lnTo>
                    <a:pt x="26022" y="89114"/>
                  </a:lnTo>
                  <a:lnTo>
                    <a:pt x="26467" y="88796"/>
                  </a:lnTo>
                  <a:lnTo>
                    <a:pt x="26913" y="88435"/>
                  </a:lnTo>
                  <a:lnTo>
                    <a:pt x="27337" y="88053"/>
                  </a:lnTo>
                  <a:lnTo>
                    <a:pt x="28185" y="87290"/>
                  </a:lnTo>
                  <a:lnTo>
                    <a:pt x="28948" y="86632"/>
                  </a:lnTo>
                  <a:lnTo>
                    <a:pt x="29670" y="86060"/>
                  </a:lnTo>
                  <a:lnTo>
                    <a:pt x="30327" y="85593"/>
                  </a:lnTo>
                  <a:lnTo>
                    <a:pt x="30942" y="85190"/>
                  </a:lnTo>
                  <a:lnTo>
                    <a:pt x="31536" y="84872"/>
                  </a:lnTo>
                  <a:lnTo>
                    <a:pt x="32066" y="84639"/>
                  </a:lnTo>
                  <a:lnTo>
                    <a:pt x="32554" y="84448"/>
                  </a:lnTo>
                  <a:lnTo>
                    <a:pt x="33041" y="84321"/>
                  </a:lnTo>
                  <a:lnTo>
                    <a:pt x="33487" y="84236"/>
                  </a:lnTo>
                  <a:lnTo>
                    <a:pt x="33911" y="84215"/>
                  </a:lnTo>
                  <a:lnTo>
                    <a:pt x="34314" y="84215"/>
                  </a:lnTo>
                  <a:lnTo>
                    <a:pt x="34696" y="84257"/>
                  </a:lnTo>
                  <a:lnTo>
                    <a:pt x="35077" y="84321"/>
                  </a:lnTo>
                  <a:lnTo>
                    <a:pt x="35459" y="84406"/>
                  </a:lnTo>
                  <a:lnTo>
                    <a:pt x="35841" y="84490"/>
                  </a:lnTo>
                  <a:lnTo>
                    <a:pt x="36604" y="84702"/>
                  </a:lnTo>
                  <a:lnTo>
                    <a:pt x="37007" y="84809"/>
                  </a:lnTo>
                  <a:lnTo>
                    <a:pt x="37431" y="84893"/>
                  </a:lnTo>
                  <a:lnTo>
                    <a:pt x="37877" y="84957"/>
                  </a:lnTo>
                  <a:lnTo>
                    <a:pt x="38343" y="84999"/>
                  </a:lnTo>
                  <a:lnTo>
                    <a:pt x="38831" y="85021"/>
                  </a:lnTo>
                  <a:lnTo>
                    <a:pt x="39361" y="84999"/>
                  </a:lnTo>
                  <a:lnTo>
                    <a:pt x="39934" y="84936"/>
                  </a:lnTo>
                  <a:lnTo>
                    <a:pt x="40549" y="84809"/>
                  </a:lnTo>
                  <a:lnTo>
                    <a:pt x="41206" y="84639"/>
                  </a:lnTo>
                  <a:lnTo>
                    <a:pt x="41927" y="84406"/>
                  </a:lnTo>
                  <a:lnTo>
                    <a:pt x="42691" y="84109"/>
                  </a:lnTo>
                  <a:lnTo>
                    <a:pt x="43497" y="83727"/>
                  </a:lnTo>
                  <a:lnTo>
                    <a:pt x="44387" y="83260"/>
                  </a:lnTo>
                  <a:lnTo>
                    <a:pt x="45342" y="82709"/>
                  </a:lnTo>
                  <a:lnTo>
                    <a:pt x="45723" y="82476"/>
                  </a:lnTo>
                  <a:lnTo>
                    <a:pt x="46063" y="82242"/>
                  </a:lnTo>
                  <a:lnTo>
                    <a:pt x="46402" y="81967"/>
                  </a:lnTo>
                  <a:lnTo>
                    <a:pt x="46741" y="81670"/>
                  </a:lnTo>
                  <a:lnTo>
                    <a:pt x="47060" y="81373"/>
                  </a:lnTo>
                  <a:lnTo>
                    <a:pt x="47378" y="81034"/>
                  </a:lnTo>
                  <a:lnTo>
                    <a:pt x="47696" y="80694"/>
                  </a:lnTo>
                  <a:lnTo>
                    <a:pt x="47993" y="80334"/>
                  </a:lnTo>
                  <a:lnTo>
                    <a:pt x="48290" y="79973"/>
                  </a:lnTo>
                  <a:lnTo>
                    <a:pt x="48565" y="79570"/>
                  </a:lnTo>
                  <a:lnTo>
                    <a:pt x="49117" y="78764"/>
                  </a:lnTo>
                  <a:lnTo>
                    <a:pt x="49668" y="77916"/>
                  </a:lnTo>
                  <a:lnTo>
                    <a:pt x="50177" y="77004"/>
                  </a:lnTo>
                  <a:lnTo>
                    <a:pt x="50686" y="76071"/>
                  </a:lnTo>
                  <a:lnTo>
                    <a:pt x="51174" y="75117"/>
                  </a:lnTo>
                  <a:lnTo>
                    <a:pt x="52149" y="73166"/>
                  </a:lnTo>
                  <a:lnTo>
                    <a:pt x="53104" y="71172"/>
                  </a:lnTo>
                  <a:lnTo>
                    <a:pt x="53613" y="70175"/>
                  </a:lnTo>
                  <a:lnTo>
                    <a:pt x="54122" y="69200"/>
                  </a:lnTo>
                  <a:lnTo>
                    <a:pt x="54652" y="68246"/>
                  </a:lnTo>
                  <a:lnTo>
                    <a:pt x="55203" y="67334"/>
                  </a:lnTo>
                  <a:lnTo>
                    <a:pt x="55755" y="66443"/>
                  </a:lnTo>
                  <a:lnTo>
                    <a:pt x="56348" y="65573"/>
                  </a:lnTo>
                  <a:lnTo>
                    <a:pt x="56666" y="65171"/>
                  </a:lnTo>
                  <a:lnTo>
                    <a:pt x="56985" y="64768"/>
                  </a:lnTo>
                  <a:lnTo>
                    <a:pt x="57303" y="64386"/>
                  </a:lnTo>
                  <a:lnTo>
                    <a:pt x="57642" y="64025"/>
                  </a:lnTo>
                  <a:lnTo>
                    <a:pt x="57981" y="63665"/>
                  </a:lnTo>
                  <a:lnTo>
                    <a:pt x="58342" y="63325"/>
                  </a:lnTo>
                  <a:lnTo>
                    <a:pt x="58702" y="63007"/>
                  </a:lnTo>
                  <a:lnTo>
                    <a:pt x="59084" y="62710"/>
                  </a:lnTo>
                  <a:lnTo>
                    <a:pt x="59466" y="62414"/>
                  </a:lnTo>
                  <a:lnTo>
                    <a:pt x="59869" y="62159"/>
                  </a:lnTo>
                  <a:lnTo>
                    <a:pt x="60293" y="61905"/>
                  </a:lnTo>
                  <a:lnTo>
                    <a:pt x="60717" y="61692"/>
                  </a:lnTo>
                  <a:lnTo>
                    <a:pt x="61141" y="61480"/>
                  </a:lnTo>
                  <a:lnTo>
                    <a:pt x="61587" y="61290"/>
                  </a:lnTo>
                  <a:lnTo>
                    <a:pt x="62053" y="61141"/>
                  </a:lnTo>
                  <a:lnTo>
                    <a:pt x="62541" y="61014"/>
                  </a:lnTo>
                  <a:lnTo>
                    <a:pt x="63029" y="60908"/>
                  </a:lnTo>
                  <a:lnTo>
                    <a:pt x="63538" y="60823"/>
                  </a:lnTo>
                  <a:lnTo>
                    <a:pt x="64068" y="60759"/>
                  </a:lnTo>
                  <a:lnTo>
                    <a:pt x="64619" y="60738"/>
                  </a:lnTo>
                  <a:lnTo>
                    <a:pt x="65171" y="60738"/>
                  </a:lnTo>
                  <a:lnTo>
                    <a:pt x="65743" y="60759"/>
                  </a:lnTo>
                  <a:lnTo>
                    <a:pt x="66358" y="60823"/>
                  </a:lnTo>
                  <a:lnTo>
                    <a:pt x="66952" y="60908"/>
                  </a:lnTo>
                  <a:lnTo>
                    <a:pt x="67355" y="60314"/>
                  </a:lnTo>
                  <a:lnTo>
                    <a:pt x="67715" y="59720"/>
                  </a:lnTo>
                  <a:lnTo>
                    <a:pt x="68076" y="59126"/>
                  </a:lnTo>
                  <a:lnTo>
                    <a:pt x="68394" y="58533"/>
                  </a:lnTo>
                  <a:lnTo>
                    <a:pt x="68712" y="57939"/>
                  </a:lnTo>
                  <a:lnTo>
                    <a:pt x="69009" y="57345"/>
                  </a:lnTo>
                  <a:lnTo>
                    <a:pt x="69285" y="56751"/>
                  </a:lnTo>
                  <a:lnTo>
                    <a:pt x="69539" y="56179"/>
                  </a:lnTo>
                  <a:lnTo>
                    <a:pt x="70006" y="55033"/>
                  </a:lnTo>
                  <a:lnTo>
                    <a:pt x="70409" y="53931"/>
                  </a:lnTo>
                  <a:lnTo>
                    <a:pt x="70748" y="52891"/>
                  </a:lnTo>
                  <a:lnTo>
                    <a:pt x="71045" y="51895"/>
                  </a:lnTo>
                  <a:lnTo>
                    <a:pt x="71278" y="50983"/>
                  </a:lnTo>
                  <a:lnTo>
                    <a:pt x="71469" y="50177"/>
                  </a:lnTo>
                  <a:lnTo>
                    <a:pt x="71618" y="49435"/>
                  </a:lnTo>
                  <a:lnTo>
                    <a:pt x="71745" y="48820"/>
                  </a:lnTo>
                  <a:lnTo>
                    <a:pt x="71872" y="47929"/>
                  </a:lnTo>
                  <a:lnTo>
                    <a:pt x="71915" y="47632"/>
                  </a:lnTo>
                  <a:lnTo>
                    <a:pt x="71808" y="47229"/>
                  </a:lnTo>
                  <a:lnTo>
                    <a:pt x="71490" y="46063"/>
                  </a:lnTo>
                  <a:lnTo>
                    <a:pt x="71257" y="45236"/>
                  </a:lnTo>
                  <a:lnTo>
                    <a:pt x="70939" y="44239"/>
                  </a:lnTo>
                  <a:lnTo>
                    <a:pt x="70578" y="43115"/>
                  </a:lnTo>
                  <a:lnTo>
                    <a:pt x="70133" y="41842"/>
                  </a:lnTo>
                  <a:lnTo>
                    <a:pt x="69624" y="40464"/>
                  </a:lnTo>
                  <a:lnTo>
                    <a:pt x="69052" y="38979"/>
                  </a:lnTo>
                  <a:lnTo>
                    <a:pt x="68394" y="37389"/>
                  </a:lnTo>
                  <a:lnTo>
                    <a:pt x="67673" y="35713"/>
                  </a:lnTo>
                  <a:lnTo>
                    <a:pt x="66867" y="33974"/>
                  </a:lnTo>
                  <a:lnTo>
                    <a:pt x="65976" y="32172"/>
                  </a:lnTo>
                  <a:lnTo>
                    <a:pt x="65510" y="31239"/>
                  </a:lnTo>
                  <a:lnTo>
                    <a:pt x="65001" y="30306"/>
                  </a:lnTo>
                  <a:lnTo>
                    <a:pt x="64492" y="29372"/>
                  </a:lnTo>
                  <a:lnTo>
                    <a:pt x="63941" y="28418"/>
                  </a:lnTo>
                  <a:lnTo>
                    <a:pt x="63389" y="27443"/>
                  </a:lnTo>
                  <a:lnTo>
                    <a:pt x="62795" y="26488"/>
                  </a:lnTo>
                  <a:lnTo>
                    <a:pt x="62202" y="25513"/>
                  </a:lnTo>
                  <a:lnTo>
                    <a:pt x="61565" y="24537"/>
                  </a:lnTo>
                  <a:lnTo>
                    <a:pt x="60908" y="23562"/>
                  </a:lnTo>
                  <a:lnTo>
                    <a:pt x="60229" y="22586"/>
                  </a:lnTo>
                  <a:lnTo>
                    <a:pt x="59529" y="21611"/>
                  </a:lnTo>
                  <a:lnTo>
                    <a:pt x="58808" y="20635"/>
                  </a:lnTo>
                  <a:lnTo>
                    <a:pt x="58045" y="19681"/>
                  </a:lnTo>
                  <a:lnTo>
                    <a:pt x="57281" y="18726"/>
                  </a:lnTo>
                  <a:lnTo>
                    <a:pt x="56476" y="17772"/>
                  </a:lnTo>
                  <a:lnTo>
                    <a:pt x="55649" y="16818"/>
                  </a:lnTo>
                  <a:lnTo>
                    <a:pt x="54779" y="15885"/>
                  </a:lnTo>
                  <a:lnTo>
                    <a:pt x="53910" y="14951"/>
                  </a:lnTo>
                  <a:lnTo>
                    <a:pt x="52998" y="14061"/>
                  </a:lnTo>
                  <a:lnTo>
                    <a:pt x="52064" y="13149"/>
                  </a:lnTo>
                  <a:lnTo>
                    <a:pt x="51110" y="12279"/>
                  </a:lnTo>
                  <a:lnTo>
                    <a:pt x="50113" y="11410"/>
                  </a:lnTo>
                  <a:lnTo>
                    <a:pt x="49095" y="10562"/>
                  </a:lnTo>
                  <a:lnTo>
                    <a:pt x="48056" y="9734"/>
                  </a:lnTo>
                  <a:lnTo>
                    <a:pt x="46975" y="8929"/>
                  </a:lnTo>
                  <a:lnTo>
                    <a:pt x="45872" y="8165"/>
                  </a:lnTo>
                  <a:lnTo>
                    <a:pt x="44748" y="7402"/>
                  </a:lnTo>
                  <a:lnTo>
                    <a:pt x="43582" y="6681"/>
                  </a:lnTo>
                  <a:lnTo>
                    <a:pt x="42394" y="5981"/>
                  </a:lnTo>
                  <a:lnTo>
                    <a:pt x="41164" y="5302"/>
                  </a:lnTo>
                  <a:lnTo>
                    <a:pt x="39913" y="4645"/>
                  </a:lnTo>
                  <a:lnTo>
                    <a:pt x="38640" y="4030"/>
                  </a:lnTo>
                  <a:lnTo>
                    <a:pt x="37325" y="3457"/>
                  </a:lnTo>
                  <a:lnTo>
                    <a:pt x="35989" y="2906"/>
                  </a:lnTo>
                  <a:lnTo>
                    <a:pt x="34611" y="2397"/>
                  </a:lnTo>
                  <a:lnTo>
                    <a:pt x="33190" y="1930"/>
                  </a:lnTo>
                  <a:lnTo>
                    <a:pt x="31811" y="1506"/>
                  </a:lnTo>
                  <a:lnTo>
                    <a:pt x="30475" y="1145"/>
                  </a:lnTo>
                  <a:lnTo>
                    <a:pt x="29203" y="827"/>
                  </a:lnTo>
                  <a:lnTo>
                    <a:pt x="27994" y="552"/>
                  </a:lnTo>
                  <a:lnTo>
                    <a:pt x="26849" y="361"/>
                  </a:lnTo>
                  <a:lnTo>
                    <a:pt x="25767" y="191"/>
                  </a:lnTo>
                  <a:lnTo>
                    <a:pt x="24728" y="85"/>
                  </a:lnTo>
                  <a:lnTo>
                    <a:pt x="23731" y="21"/>
                  </a:lnTo>
                  <a:lnTo>
                    <a:pt x="2282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buNone/>
                <a:defRPr/>
              </a:pPr>
              <a:endParaRPr kern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9" name="Google Shape;2243;p31">
              <a:extLst>
                <a:ext uri="{FF2B5EF4-FFF2-40B4-BE49-F238E27FC236}">
                  <a16:creationId xmlns="" xmlns:a16="http://schemas.microsoft.com/office/drawing/2014/main" id="{9E6C0A56-4FFC-8AEE-78B3-944E08AC46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043140" y="2737540"/>
              <a:ext cx="125639" cy="226829"/>
            </a:xfrm>
            <a:custGeom>
              <a:avLst/>
              <a:gdLst>
                <a:gd name="T0" fmla="*/ 16902 w 31176"/>
                <a:gd name="T1" fmla="*/ 425 h 56285"/>
                <a:gd name="T2" fmla="*/ 16500 w 31176"/>
                <a:gd name="T3" fmla="*/ 1485 h 56285"/>
                <a:gd name="T4" fmla="*/ 16860 w 31176"/>
                <a:gd name="T5" fmla="*/ 2503 h 56285"/>
                <a:gd name="T6" fmla="*/ 17814 w 31176"/>
                <a:gd name="T7" fmla="*/ 2863 h 56285"/>
                <a:gd name="T8" fmla="*/ 18514 w 31176"/>
                <a:gd name="T9" fmla="*/ 2503 h 56285"/>
                <a:gd name="T10" fmla="*/ 18726 w 31176"/>
                <a:gd name="T11" fmla="*/ 1718 h 56285"/>
                <a:gd name="T12" fmla="*/ 18896 w 31176"/>
                <a:gd name="T13" fmla="*/ 1230 h 56285"/>
                <a:gd name="T14" fmla="*/ 19490 w 31176"/>
                <a:gd name="T15" fmla="*/ 1697 h 56285"/>
                <a:gd name="T16" fmla="*/ 20338 w 31176"/>
                <a:gd name="T17" fmla="*/ 3394 h 56285"/>
                <a:gd name="T18" fmla="*/ 20911 w 31176"/>
                <a:gd name="T19" fmla="*/ 7699 h 56285"/>
                <a:gd name="T20" fmla="*/ 20084 w 31176"/>
                <a:gd name="T21" fmla="*/ 10201 h 56285"/>
                <a:gd name="T22" fmla="*/ 19002 w 31176"/>
                <a:gd name="T23" fmla="*/ 11156 h 56285"/>
                <a:gd name="T24" fmla="*/ 18239 w 31176"/>
                <a:gd name="T25" fmla="*/ 12831 h 56285"/>
                <a:gd name="T26" fmla="*/ 18451 w 31176"/>
                <a:gd name="T27" fmla="*/ 14612 h 56285"/>
                <a:gd name="T28" fmla="*/ 18832 w 31176"/>
                <a:gd name="T29" fmla="*/ 16266 h 56285"/>
                <a:gd name="T30" fmla="*/ 17051 w 31176"/>
                <a:gd name="T31" fmla="*/ 17581 h 56285"/>
                <a:gd name="T32" fmla="*/ 15736 w 31176"/>
                <a:gd name="T33" fmla="*/ 19172 h 56285"/>
                <a:gd name="T34" fmla="*/ 14761 w 31176"/>
                <a:gd name="T35" fmla="*/ 20996 h 56285"/>
                <a:gd name="T36" fmla="*/ 13509 w 31176"/>
                <a:gd name="T37" fmla="*/ 25089 h 56285"/>
                <a:gd name="T38" fmla="*/ 11177 w 31176"/>
                <a:gd name="T39" fmla="*/ 28673 h 56285"/>
                <a:gd name="T40" fmla="*/ 8950 w 31176"/>
                <a:gd name="T41" fmla="*/ 30772 h 56285"/>
                <a:gd name="T42" fmla="*/ 7359 w 31176"/>
                <a:gd name="T43" fmla="*/ 33572 h 56285"/>
                <a:gd name="T44" fmla="*/ 4793 w 31176"/>
                <a:gd name="T45" fmla="*/ 40294 h 56285"/>
                <a:gd name="T46" fmla="*/ 1082 w 31176"/>
                <a:gd name="T47" fmla="*/ 51449 h 56285"/>
                <a:gd name="T48" fmla="*/ 0 w 31176"/>
                <a:gd name="T49" fmla="*/ 55733 h 56285"/>
                <a:gd name="T50" fmla="*/ 276 w 31176"/>
                <a:gd name="T51" fmla="*/ 56285 h 56285"/>
                <a:gd name="T52" fmla="*/ 955 w 31176"/>
                <a:gd name="T53" fmla="*/ 56009 h 56285"/>
                <a:gd name="T54" fmla="*/ 8632 w 31176"/>
                <a:gd name="T55" fmla="*/ 48480 h 56285"/>
                <a:gd name="T56" fmla="*/ 16139 w 31176"/>
                <a:gd name="T57" fmla="*/ 40316 h 56285"/>
                <a:gd name="T58" fmla="*/ 18217 w 31176"/>
                <a:gd name="T59" fmla="*/ 37304 h 56285"/>
                <a:gd name="T60" fmla="*/ 19257 w 31176"/>
                <a:gd name="T61" fmla="*/ 34144 h 56285"/>
                <a:gd name="T62" fmla="*/ 19108 w 31176"/>
                <a:gd name="T63" fmla="*/ 30603 h 56285"/>
                <a:gd name="T64" fmla="*/ 21886 w 31176"/>
                <a:gd name="T65" fmla="*/ 26679 h 56285"/>
                <a:gd name="T66" fmla="*/ 23031 w 31176"/>
                <a:gd name="T67" fmla="*/ 24283 h 56285"/>
                <a:gd name="T68" fmla="*/ 23519 w 31176"/>
                <a:gd name="T69" fmla="*/ 22183 h 56285"/>
                <a:gd name="T70" fmla="*/ 23456 w 31176"/>
                <a:gd name="T71" fmla="*/ 19999 h 56285"/>
                <a:gd name="T72" fmla="*/ 22713 w 31176"/>
                <a:gd name="T73" fmla="*/ 17666 h 56285"/>
                <a:gd name="T74" fmla="*/ 23859 w 31176"/>
                <a:gd name="T75" fmla="*/ 16394 h 56285"/>
                <a:gd name="T76" fmla="*/ 24919 w 31176"/>
                <a:gd name="T77" fmla="*/ 14994 h 56285"/>
                <a:gd name="T78" fmla="*/ 25216 w 31176"/>
                <a:gd name="T79" fmla="*/ 13107 h 56285"/>
                <a:gd name="T80" fmla="*/ 24643 w 31176"/>
                <a:gd name="T81" fmla="*/ 11452 h 56285"/>
                <a:gd name="T82" fmla="*/ 23413 w 31176"/>
                <a:gd name="T83" fmla="*/ 10265 h 56285"/>
                <a:gd name="T84" fmla="*/ 24601 w 31176"/>
                <a:gd name="T85" fmla="*/ 7614 h 56285"/>
                <a:gd name="T86" fmla="*/ 26997 w 31176"/>
                <a:gd name="T87" fmla="*/ 4263 h 56285"/>
                <a:gd name="T88" fmla="*/ 28206 w 31176"/>
                <a:gd name="T89" fmla="*/ 3203 h 56285"/>
                <a:gd name="T90" fmla="*/ 28736 w 31176"/>
                <a:gd name="T91" fmla="*/ 3627 h 56285"/>
                <a:gd name="T92" fmla="*/ 29224 w 31176"/>
                <a:gd name="T93" fmla="*/ 4242 h 56285"/>
                <a:gd name="T94" fmla="*/ 30009 w 31176"/>
                <a:gd name="T95" fmla="*/ 4390 h 56285"/>
                <a:gd name="T96" fmla="*/ 30942 w 31176"/>
                <a:gd name="T97" fmla="*/ 3818 h 56285"/>
                <a:gd name="T98" fmla="*/ 31154 w 31176"/>
                <a:gd name="T99" fmla="*/ 2800 h 56285"/>
                <a:gd name="T100" fmla="*/ 30602 w 31176"/>
                <a:gd name="T101" fmla="*/ 1845 h 56285"/>
                <a:gd name="T102" fmla="*/ 29288 w 31176"/>
                <a:gd name="T103" fmla="*/ 1443 h 56285"/>
                <a:gd name="T104" fmla="*/ 27803 w 31176"/>
                <a:gd name="T105" fmla="*/ 1867 h 56285"/>
                <a:gd name="T106" fmla="*/ 26594 w 31176"/>
                <a:gd name="T107" fmla="*/ 2927 h 56285"/>
                <a:gd name="T108" fmla="*/ 24325 w 31176"/>
                <a:gd name="T109" fmla="*/ 6087 h 56285"/>
                <a:gd name="T110" fmla="*/ 22310 w 31176"/>
                <a:gd name="T111" fmla="*/ 9883 h 56285"/>
                <a:gd name="T112" fmla="*/ 21865 w 31176"/>
                <a:gd name="T113" fmla="*/ 6850 h 56285"/>
                <a:gd name="T114" fmla="*/ 21568 w 31176"/>
                <a:gd name="T115" fmla="*/ 3542 h 56285"/>
                <a:gd name="T116" fmla="*/ 20932 w 31176"/>
                <a:gd name="T117" fmla="*/ 1761 h 56285"/>
                <a:gd name="T118" fmla="*/ 19829 w 31176"/>
                <a:gd name="T119" fmla="*/ 488 h 56285"/>
                <a:gd name="T120" fmla="*/ 18133 w 31176"/>
                <a:gd name="T121" fmla="*/ 0 h 56285"/>
                <a:gd name="T122" fmla="*/ 0 w 31176"/>
                <a:gd name="T123" fmla="*/ 0 h 56285"/>
                <a:gd name="T124" fmla="*/ 31176 w 31176"/>
                <a:gd name="T125" fmla="*/ 56285 h 56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T122" t="T123" r="T124" b="T125"/>
              <a:pathLst>
                <a:path w="31176" h="56285" extrusionOk="0">
                  <a:moveTo>
                    <a:pt x="17730" y="0"/>
                  </a:moveTo>
                  <a:lnTo>
                    <a:pt x="17475" y="43"/>
                  </a:lnTo>
                  <a:lnTo>
                    <a:pt x="17263" y="149"/>
                  </a:lnTo>
                  <a:lnTo>
                    <a:pt x="17051" y="255"/>
                  </a:lnTo>
                  <a:lnTo>
                    <a:pt x="16902" y="425"/>
                  </a:lnTo>
                  <a:lnTo>
                    <a:pt x="16754" y="594"/>
                  </a:lnTo>
                  <a:lnTo>
                    <a:pt x="16648" y="806"/>
                  </a:lnTo>
                  <a:lnTo>
                    <a:pt x="16563" y="1018"/>
                  </a:lnTo>
                  <a:lnTo>
                    <a:pt x="16521" y="1252"/>
                  </a:lnTo>
                  <a:lnTo>
                    <a:pt x="16500" y="1485"/>
                  </a:lnTo>
                  <a:lnTo>
                    <a:pt x="16500" y="1718"/>
                  </a:lnTo>
                  <a:lnTo>
                    <a:pt x="16542" y="1930"/>
                  </a:lnTo>
                  <a:lnTo>
                    <a:pt x="16606" y="2142"/>
                  </a:lnTo>
                  <a:lnTo>
                    <a:pt x="16712" y="2333"/>
                  </a:lnTo>
                  <a:lnTo>
                    <a:pt x="16860" y="2503"/>
                  </a:lnTo>
                  <a:lnTo>
                    <a:pt x="17030" y="2651"/>
                  </a:lnTo>
                  <a:lnTo>
                    <a:pt x="17221" y="2757"/>
                  </a:lnTo>
                  <a:lnTo>
                    <a:pt x="17433" y="2821"/>
                  </a:lnTo>
                  <a:lnTo>
                    <a:pt x="17624" y="2863"/>
                  </a:lnTo>
                  <a:lnTo>
                    <a:pt x="17814" y="2863"/>
                  </a:lnTo>
                  <a:lnTo>
                    <a:pt x="17984" y="2842"/>
                  </a:lnTo>
                  <a:lnTo>
                    <a:pt x="18154" y="2779"/>
                  </a:lnTo>
                  <a:lnTo>
                    <a:pt x="18302" y="2715"/>
                  </a:lnTo>
                  <a:lnTo>
                    <a:pt x="18408" y="2630"/>
                  </a:lnTo>
                  <a:lnTo>
                    <a:pt x="18514" y="2503"/>
                  </a:lnTo>
                  <a:lnTo>
                    <a:pt x="18599" y="2376"/>
                  </a:lnTo>
                  <a:lnTo>
                    <a:pt x="18663" y="2227"/>
                  </a:lnTo>
                  <a:lnTo>
                    <a:pt x="18726" y="2079"/>
                  </a:lnTo>
                  <a:lnTo>
                    <a:pt x="18748" y="1909"/>
                  </a:lnTo>
                  <a:lnTo>
                    <a:pt x="18726" y="1718"/>
                  </a:lnTo>
                  <a:lnTo>
                    <a:pt x="18705" y="1549"/>
                  </a:lnTo>
                  <a:lnTo>
                    <a:pt x="18642" y="1358"/>
                  </a:lnTo>
                  <a:lnTo>
                    <a:pt x="18578" y="1167"/>
                  </a:lnTo>
                  <a:lnTo>
                    <a:pt x="18748" y="1188"/>
                  </a:lnTo>
                  <a:lnTo>
                    <a:pt x="18896" y="1230"/>
                  </a:lnTo>
                  <a:lnTo>
                    <a:pt x="19023" y="1294"/>
                  </a:lnTo>
                  <a:lnTo>
                    <a:pt x="19150" y="1358"/>
                  </a:lnTo>
                  <a:lnTo>
                    <a:pt x="19278" y="1464"/>
                  </a:lnTo>
                  <a:lnTo>
                    <a:pt x="19384" y="1570"/>
                  </a:lnTo>
                  <a:lnTo>
                    <a:pt x="19490" y="1697"/>
                  </a:lnTo>
                  <a:lnTo>
                    <a:pt x="19617" y="1845"/>
                  </a:lnTo>
                  <a:lnTo>
                    <a:pt x="19829" y="2185"/>
                  </a:lnTo>
                  <a:lnTo>
                    <a:pt x="20041" y="2545"/>
                  </a:lnTo>
                  <a:lnTo>
                    <a:pt x="20211" y="2948"/>
                  </a:lnTo>
                  <a:lnTo>
                    <a:pt x="20338" y="3394"/>
                  </a:lnTo>
                  <a:lnTo>
                    <a:pt x="20465" y="3881"/>
                  </a:lnTo>
                  <a:lnTo>
                    <a:pt x="20571" y="4433"/>
                  </a:lnTo>
                  <a:lnTo>
                    <a:pt x="20720" y="5514"/>
                  </a:lnTo>
                  <a:lnTo>
                    <a:pt x="20847" y="6617"/>
                  </a:lnTo>
                  <a:lnTo>
                    <a:pt x="20911" y="7699"/>
                  </a:lnTo>
                  <a:lnTo>
                    <a:pt x="20953" y="8801"/>
                  </a:lnTo>
                  <a:lnTo>
                    <a:pt x="20996" y="9904"/>
                  </a:lnTo>
                  <a:lnTo>
                    <a:pt x="20614" y="10032"/>
                  </a:lnTo>
                  <a:lnTo>
                    <a:pt x="20253" y="10138"/>
                  </a:lnTo>
                  <a:lnTo>
                    <a:pt x="20084" y="10201"/>
                  </a:lnTo>
                  <a:lnTo>
                    <a:pt x="19914" y="10286"/>
                  </a:lnTo>
                  <a:lnTo>
                    <a:pt x="19744" y="10392"/>
                  </a:lnTo>
                  <a:lnTo>
                    <a:pt x="19575" y="10540"/>
                  </a:lnTo>
                  <a:lnTo>
                    <a:pt x="19278" y="10837"/>
                  </a:lnTo>
                  <a:lnTo>
                    <a:pt x="19002" y="11156"/>
                  </a:lnTo>
                  <a:lnTo>
                    <a:pt x="18769" y="11474"/>
                  </a:lnTo>
                  <a:lnTo>
                    <a:pt x="18578" y="11792"/>
                  </a:lnTo>
                  <a:lnTo>
                    <a:pt x="18429" y="12131"/>
                  </a:lnTo>
                  <a:lnTo>
                    <a:pt x="18323" y="12470"/>
                  </a:lnTo>
                  <a:lnTo>
                    <a:pt x="18239" y="12831"/>
                  </a:lnTo>
                  <a:lnTo>
                    <a:pt x="18217" y="13170"/>
                  </a:lnTo>
                  <a:lnTo>
                    <a:pt x="18217" y="13531"/>
                  </a:lnTo>
                  <a:lnTo>
                    <a:pt x="18260" y="13891"/>
                  </a:lnTo>
                  <a:lnTo>
                    <a:pt x="18345" y="14252"/>
                  </a:lnTo>
                  <a:lnTo>
                    <a:pt x="18451" y="14612"/>
                  </a:lnTo>
                  <a:lnTo>
                    <a:pt x="18599" y="14973"/>
                  </a:lnTo>
                  <a:lnTo>
                    <a:pt x="18790" y="15333"/>
                  </a:lnTo>
                  <a:lnTo>
                    <a:pt x="19002" y="15694"/>
                  </a:lnTo>
                  <a:lnTo>
                    <a:pt x="19257" y="16054"/>
                  </a:lnTo>
                  <a:lnTo>
                    <a:pt x="18832" y="16266"/>
                  </a:lnTo>
                  <a:lnTo>
                    <a:pt x="18451" y="16500"/>
                  </a:lnTo>
                  <a:lnTo>
                    <a:pt x="18069" y="16754"/>
                  </a:lnTo>
                  <a:lnTo>
                    <a:pt x="17708" y="17009"/>
                  </a:lnTo>
                  <a:lnTo>
                    <a:pt x="17369" y="17284"/>
                  </a:lnTo>
                  <a:lnTo>
                    <a:pt x="17051" y="17581"/>
                  </a:lnTo>
                  <a:lnTo>
                    <a:pt x="16754" y="17878"/>
                  </a:lnTo>
                  <a:lnTo>
                    <a:pt x="16478" y="18175"/>
                  </a:lnTo>
                  <a:lnTo>
                    <a:pt x="16203" y="18493"/>
                  </a:lnTo>
                  <a:lnTo>
                    <a:pt x="15969" y="18833"/>
                  </a:lnTo>
                  <a:lnTo>
                    <a:pt x="15736" y="19172"/>
                  </a:lnTo>
                  <a:lnTo>
                    <a:pt x="15503" y="19511"/>
                  </a:lnTo>
                  <a:lnTo>
                    <a:pt x="15291" y="19872"/>
                  </a:lnTo>
                  <a:lnTo>
                    <a:pt x="15100" y="20232"/>
                  </a:lnTo>
                  <a:lnTo>
                    <a:pt x="14930" y="20614"/>
                  </a:lnTo>
                  <a:lnTo>
                    <a:pt x="14761" y="20996"/>
                  </a:lnTo>
                  <a:lnTo>
                    <a:pt x="14442" y="21780"/>
                  </a:lnTo>
                  <a:lnTo>
                    <a:pt x="14167" y="22565"/>
                  </a:lnTo>
                  <a:lnTo>
                    <a:pt x="13933" y="23392"/>
                  </a:lnTo>
                  <a:lnTo>
                    <a:pt x="13700" y="24240"/>
                  </a:lnTo>
                  <a:lnTo>
                    <a:pt x="13509" y="25089"/>
                  </a:lnTo>
                  <a:lnTo>
                    <a:pt x="13318" y="25937"/>
                  </a:lnTo>
                  <a:lnTo>
                    <a:pt x="12979" y="27655"/>
                  </a:lnTo>
                  <a:lnTo>
                    <a:pt x="12322" y="27973"/>
                  </a:lnTo>
                  <a:lnTo>
                    <a:pt x="11728" y="28312"/>
                  </a:lnTo>
                  <a:lnTo>
                    <a:pt x="11177" y="28673"/>
                  </a:lnTo>
                  <a:lnTo>
                    <a:pt x="10646" y="29055"/>
                  </a:lnTo>
                  <a:lnTo>
                    <a:pt x="10180" y="29436"/>
                  </a:lnTo>
                  <a:lnTo>
                    <a:pt x="9734" y="29860"/>
                  </a:lnTo>
                  <a:lnTo>
                    <a:pt x="9331" y="30306"/>
                  </a:lnTo>
                  <a:lnTo>
                    <a:pt x="8950" y="30772"/>
                  </a:lnTo>
                  <a:lnTo>
                    <a:pt x="8589" y="31281"/>
                  </a:lnTo>
                  <a:lnTo>
                    <a:pt x="8271" y="31811"/>
                  </a:lnTo>
                  <a:lnTo>
                    <a:pt x="7953" y="32363"/>
                  </a:lnTo>
                  <a:lnTo>
                    <a:pt x="7635" y="32957"/>
                  </a:lnTo>
                  <a:lnTo>
                    <a:pt x="7359" y="33572"/>
                  </a:lnTo>
                  <a:lnTo>
                    <a:pt x="7062" y="34229"/>
                  </a:lnTo>
                  <a:lnTo>
                    <a:pt x="6787" y="34929"/>
                  </a:lnTo>
                  <a:lnTo>
                    <a:pt x="6511" y="35650"/>
                  </a:lnTo>
                  <a:lnTo>
                    <a:pt x="5663" y="37919"/>
                  </a:lnTo>
                  <a:lnTo>
                    <a:pt x="4793" y="40294"/>
                  </a:lnTo>
                  <a:lnTo>
                    <a:pt x="3924" y="42712"/>
                  </a:lnTo>
                  <a:lnTo>
                    <a:pt x="3075" y="45193"/>
                  </a:lnTo>
                  <a:lnTo>
                    <a:pt x="2248" y="47696"/>
                  </a:lnTo>
                  <a:lnTo>
                    <a:pt x="1464" y="50198"/>
                  </a:lnTo>
                  <a:lnTo>
                    <a:pt x="1082" y="51449"/>
                  </a:lnTo>
                  <a:lnTo>
                    <a:pt x="721" y="52680"/>
                  </a:lnTo>
                  <a:lnTo>
                    <a:pt x="382" y="53910"/>
                  </a:lnTo>
                  <a:lnTo>
                    <a:pt x="64" y="55140"/>
                  </a:lnTo>
                  <a:lnTo>
                    <a:pt x="0" y="55415"/>
                  </a:lnTo>
                  <a:lnTo>
                    <a:pt x="0" y="55733"/>
                  </a:lnTo>
                  <a:lnTo>
                    <a:pt x="0" y="55882"/>
                  </a:lnTo>
                  <a:lnTo>
                    <a:pt x="21" y="56030"/>
                  </a:lnTo>
                  <a:lnTo>
                    <a:pt x="85" y="56158"/>
                  </a:lnTo>
                  <a:lnTo>
                    <a:pt x="149" y="56285"/>
                  </a:lnTo>
                  <a:lnTo>
                    <a:pt x="276" y="56285"/>
                  </a:lnTo>
                  <a:lnTo>
                    <a:pt x="424" y="56264"/>
                  </a:lnTo>
                  <a:lnTo>
                    <a:pt x="573" y="56221"/>
                  </a:lnTo>
                  <a:lnTo>
                    <a:pt x="700" y="56158"/>
                  </a:lnTo>
                  <a:lnTo>
                    <a:pt x="827" y="56094"/>
                  </a:lnTo>
                  <a:lnTo>
                    <a:pt x="955" y="56009"/>
                  </a:lnTo>
                  <a:lnTo>
                    <a:pt x="1188" y="55839"/>
                  </a:lnTo>
                  <a:lnTo>
                    <a:pt x="3033" y="54058"/>
                  </a:lnTo>
                  <a:lnTo>
                    <a:pt x="4899" y="52234"/>
                  </a:lnTo>
                  <a:lnTo>
                    <a:pt x="6765" y="50368"/>
                  </a:lnTo>
                  <a:lnTo>
                    <a:pt x="8632" y="48480"/>
                  </a:lnTo>
                  <a:lnTo>
                    <a:pt x="10455" y="46572"/>
                  </a:lnTo>
                  <a:lnTo>
                    <a:pt x="12237" y="44663"/>
                  </a:lnTo>
                  <a:lnTo>
                    <a:pt x="13976" y="42776"/>
                  </a:lnTo>
                  <a:lnTo>
                    <a:pt x="15609" y="40931"/>
                  </a:lnTo>
                  <a:lnTo>
                    <a:pt x="16139" y="40316"/>
                  </a:lnTo>
                  <a:lnTo>
                    <a:pt x="16627" y="39722"/>
                  </a:lnTo>
                  <a:lnTo>
                    <a:pt x="17072" y="39107"/>
                  </a:lnTo>
                  <a:lnTo>
                    <a:pt x="17496" y="38513"/>
                  </a:lnTo>
                  <a:lnTo>
                    <a:pt x="17878" y="37898"/>
                  </a:lnTo>
                  <a:lnTo>
                    <a:pt x="18217" y="37304"/>
                  </a:lnTo>
                  <a:lnTo>
                    <a:pt x="18514" y="36689"/>
                  </a:lnTo>
                  <a:lnTo>
                    <a:pt x="18748" y="36053"/>
                  </a:lnTo>
                  <a:lnTo>
                    <a:pt x="18960" y="35438"/>
                  </a:lnTo>
                  <a:lnTo>
                    <a:pt x="19129" y="34802"/>
                  </a:lnTo>
                  <a:lnTo>
                    <a:pt x="19257" y="34144"/>
                  </a:lnTo>
                  <a:lnTo>
                    <a:pt x="19320" y="33466"/>
                  </a:lnTo>
                  <a:lnTo>
                    <a:pt x="19341" y="32787"/>
                  </a:lnTo>
                  <a:lnTo>
                    <a:pt x="19320" y="32087"/>
                  </a:lnTo>
                  <a:lnTo>
                    <a:pt x="19257" y="31345"/>
                  </a:lnTo>
                  <a:lnTo>
                    <a:pt x="19108" y="30603"/>
                  </a:lnTo>
                  <a:lnTo>
                    <a:pt x="19723" y="29818"/>
                  </a:lnTo>
                  <a:lnTo>
                    <a:pt x="20317" y="29033"/>
                  </a:lnTo>
                  <a:lnTo>
                    <a:pt x="20868" y="28270"/>
                  </a:lnTo>
                  <a:lnTo>
                    <a:pt x="21398" y="27485"/>
                  </a:lnTo>
                  <a:lnTo>
                    <a:pt x="21886" y="26679"/>
                  </a:lnTo>
                  <a:lnTo>
                    <a:pt x="22332" y="25895"/>
                  </a:lnTo>
                  <a:lnTo>
                    <a:pt x="22522" y="25492"/>
                  </a:lnTo>
                  <a:lnTo>
                    <a:pt x="22713" y="25089"/>
                  </a:lnTo>
                  <a:lnTo>
                    <a:pt x="22883" y="24686"/>
                  </a:lnTo>
                  <a:lnTo>
                    <a:pt x="23031" y="24283"/>
                  </a:lnTo>
                  <a:lnTo>
                    <a:pt x="23180" y="23859"/>
                  </a:lnTo>
                  <a:lnTo>
                    <a:pt x="23286" y="23456"/>
                  </a:lnTo>
                  <a:lnTo>
                    <a:pt x="23392" y="23032"/>
                  </a:lnTo>
                  <a:lnTo>
                    <a:pt x="23477" y="22607"/>
                  </a:lnTo>
                  <a:lnTo>
                    <a:pt x="23519" y="22183"/>
                  </a:lnTo>
                  <a:lnTo>
                    <a:pt x="23562" y="21759"/>
                  </a:lnTo>
                  <a:lnTo>
                    <a:pt x="23562" y="21335"/>
                  </a:lnTo>
                  <a:lnTo>
                    <a:pt x="23562" y="20890"/>
                  </a:lnTo>
                  <a:lnTo>
                    <a:pt x="23519" y="20444"/>
                  </a:lnTo>
                  <a:lnTo>
                    <a:pt x="23456" y="19999"/>
                  </a:lnTo>
                  <a:lnTo>
                    <a:pt x="23371" y="19532"/>
                  </a:lnTo>
                  <a:lnTo>
                    <a:pt x="23243" y="19087"/>
                  </a:lnTo>
                  <a:lnTo>
                    <a:pt x="23095" y="18620"/>
                  </a:lnTo>
                  <a:lnTo>
                    <a:pt x="22925" y="18154"/>
                  </a:lnTo>
                  <a:lnTo>
                    <a:pt x="22713" y="17666"/>
                  </a:lnTo>
                  <a:lnTo>
                    <a:pt x="22480" y="17178"/>
                  </a:lnTo>
                  <a:lnTo>
                    <a:pt x="22862" y="17009"/>
                  </a:lnTo>
                  <a:lnTo>
                    <a:pt x="23222" y="16818"/>
                  </a:lnTo>
                  <a:lnTo>
                    <a:pt x="23562" y="16606"/>
                  </a:lnTo>
                  <a:lnTo>
                    <a:pt x="23859" y="16394"/>
                  </a:lnTo>
                  <a:lnTo>
                    <a:pt x="24134" y="16139"/>
                  </a:lnTo>
                  <a:lnTo>
                    <a:pt x="24367" y="15885"/>
                  </a:lnTo>
                  <a:lnTo>
                    <a:pt x="24580" y="15609"/>
                  </a:lnTo>
                  <a:lnTo>
                    <a:pt x="24770" y="15312"/>
                  </a:lnTo>
                  <a:lnTo>
                    <a:pt x="24919" y="14994"/>
                  </a:lnTo>
                  <a:lnTo>
                    <a:pt x="25046" y="14655"/>
                  </a:lnTo>
                  <a:lnTo>
                    <a:pt x="25131" y="14315"/>
                  </a:lnTo>
                  <a:lnTo>
                    <a:pt x="25195" y="13934"/>
                  </a:lnTo>
                  <a:lnTo>
                    <a:pt x="25216" y="13531"/>
                  </a:lnTo>
                  <a:lnTo>
                    <a:pt x="25216" y="13107"/>
                  </a:lnTo>
                  <a:lnTo>
                    <a:pt x="25173" y="12661"/>
                  </a:lnTo>
                  <a:lnTo>
                    <a:pt x="25110" y="12216"/>
                  </a:lnTo>
                  <a:lnTo>
                    <a:pt x="25025" y="12046"/>
                  </a:lnTo>
                  <a:lnTo>
                    <a:pt x="24876" y="11771"/>
                  </a:lnTo>
                  <a:lnTo>
                    <a:pt x="24643" y="11452"/>
                  </a:lnTo>
                  <a:lnTo>
                    <a:pt x="24367" y="11113"/>
                  </a:lnTo>
                  <a:lnTo>
                    <a:pt x="24049" y="10774"/>
                  </a:lnTo>
                  <a:lnTo>
                    <a:pt x="23731" y="10477"/>
                  </a:lnTo>
                  <a:lnTo>
                    <a:pt x="23583" y="10350"/>
                  </a:lnTo>
                  <a:lnTo>
                    <a:pt x="23413" y="10265"/>
                  </a:lnTo>
                  <a:lnTo>
                    <a:pt x="23286" y="10201"/>
                  </a:lnTo>
                  <a:lnTo>
                    <a:pt x="23137" y="10159"/>
                  </a:lnTo>
                  <a:lnTo>
                    <a:pt x="23625" y="9289"/>
                  </a:lnTo>
                  <a:lnTo>
                    <a:pt x="24092" y="8441"/>
                  </a:lnTo>
                  <a:lnTo>
                    <a:pt x="24601" y="7614"/>
                  </a:lnTo>
                  <a:lnTo>
                    <a:pt x="25131" y="6808"/>
                  </a:lnTo>
                  <a:lnTo>
                    <a:pt x="25555" y="6151"/>
                  </a:lnTo>
                  <a:lnTo>
                    <a:pt x="26022" y="5493"/>
                  </a:lnTo>
                  <a:lnTo>
                    <a:pt x="26509" y="4878"/>
                  </a:lnTo>
                  <a:lnTo>
                    <a:pt x="26997" y="4263"/>
                  </a:lnTo>
                  <a:lnTo>
                    <a:pt x="27337" y="3860"/>
                  </a:lnTo>
                  <a:lnTo>
                    <a:pt x="27527" y="3669"/>
                  </a:lnTo>
                  <a:lnTo>
                    <a:pt x="27718" y="3500"/>
                  </a:lnTo>
                  <a:lnTo>
                    <a:pt x="27952" y="3351"/>
                  </a:lnTo>
                  <a:lnTo>
                    <a:pt x="28206" y="3203"/>
                  </a:lnTo>
                  <a:lnTo>
                    <a:pt x="28673" y="2906"/>
                  </a:lnTo>
                  <a:lnTo>
                    <a:pt x="28673" y="3097"/>
                  </a:lnTo>
                  <a:lnTo>
                    <a:pt x="28673" y="3288"/>
                  </a:lnTo>
                  <a:lnTo>
                    <a:pt x="28694" y="3457"/>
                  </a:lnTo>
                  <a:lnTo>
                    <a:pt x="28736" y="3627"/>
                  </a:lnTo>
                  <a:lnTo>
                    <a:pt x="28800" y="3775"/>
                  </a:lnTo>
                  <a:lnTo>
                    <a:pt x="28885" y="3924"/>
                  </a:lnTo>
                  <a:lnTo>
                    <a:pt x="28991" y="4051"/>
                  </a:lnTo>
                  <a:lnTo>
                    <a:pt x="29097" y="4157"/>
                  </a:lnTo>
                  <a:lnTo>
                    <a:pt x="29224" y="4242"/>
                  </a:lnTo>
                  <a:lnTo>
                    <a:pt x="29372" y="4306"/>
                  </a:lnTo>
                  <a:lnTo>
                    <a:pt x="29521" y="4369"/>
                  </a:lnTo>
                  <a:lnTo>
                    <a:pt x="29669" y="4390"/>
                  </a:lnTo>
                  <a:lnTo>
                    <a:pt x="29839" y="4412"/>
                  </a:lnTo>
                  <a:lnTo>
                    <a:pt x="30009" y="4390"/>
                  </a:lnTo>
                  <a:lnTo>
                    <a:pt x="30199" y="4348"/>
                  </a:lnTo>
                  <a:lnTo>
                    <a:pt x="30369" y="4284"/>
                  </a:lnTo>
                  <a:lnTo>
                    <a:pt x="30602" y="4157"/>
                  </a:lnTo>
                  <a:lnTo>
                    <a:pt x="30793" y="3987"/>
                  </a:lnTo>
                  <a:lnTo>
                    <a:pt x="30942" y="3818"/>
                  </a:lnTo>
                  <a:lnTo>
                    <a:pt x="31048" y="3627"/>
                  </a:lnTo>
                  <a:lnTo>
                    <a:pt x="31133" y="3436"/>
                  </a:lnTo>
                  <a:lnTo>
                    <a:pt x="31175" y="3224"/>
                  </a:lnTo>
                  <a:lnTo>
                    <a:pt x="31175" y="3012"/>
                  </a:lnTo>
                  <a:lnTo>
                    <a:pt x="31154" y="2800"/>
                  </a:lnTo>
                  <a:lnTo>
                    <a:pt x="31111" y="2588"/>
                  </a:lnTo>
                  <a:lnTo>
                    <a:pt x="31027" y="2376"/>
                  </a:lnTo>
                  <a:lnTo>
                    <a:pt x="30899" y="2185"/>
                  </a:lnTo>
                  <a:lnTo>
                    <a:pt x="30772" y="2015"/>
                  </a:lnTo>
                  <a:lnTo>
                    <a:pt x="30602" y="1845"/>
                  </a:lnTo>
                  <a:lnTo>
                    <a:pt x="30412" y="1718"/>
                  </a:lnTo>
                  <a:lnTo>
                    <a:pt x="30199" y="1612"/>
                  </a:lnTo>
                  <a:lnTo>
                    <a:pt x="29966" y="1527"/>
                  </a:lnTo>
                  <a:lnTo>
                    <a:pt x="29627" y="1464"/>
                  </a:lnTo>
                  <a:lnTo>
                    <a:pt x="29288" y="1443"/>
                  </a:lnTo>
                  <a:lnTo>
                    <a:pt x="28969" y="1464"/>
                  </a:lnTo>
                  <a:lnTo>
                    <a:pt x="28673" y="1506"/>
                  </a:lnTo>
                  <a:lnTo>
                    <a:pt x="28376" y="1612"/>
                  </a:lnTo>
                  <a:lnTo>
                    <a:pt x="28079" y="1718"/>
                  </a:lnTo>
                  <a:lnTo>
                    <a:pt x="27803" y="1867"/>
                  </a:lnTo>
                  <a:lnTo>
                    <a:pt x="27549" y="2058"/>
                  </a:lnTo>
                  <a:lnTo>
                    <a:pt x="27294" y="2248"/>
                  </a:lnTo>
                  <a:lnTo>
                    <a:pt x="27061" y="2460"/>
                  </a:lnTo>
                  <a:lnTo>
                    <a:pt x="26828" y="2694"/>
                  </a:lnTo>
                  <a:lnTo>
                    <a:pt x="26594" y="2927"/>
                  </a:lnTo>
                  <a:lnTo>
                    <a:pt x="26170" y="3436"/>
                  </a:lnTo>
                  <a:lnTo>
                    <a:pt x="25788" y="3945"/>
                  </a:lnTo>
                  <a:lnTo>
                    <a:pt x="25279" y="4645"/>
                  </a:lnTo>
                  <a:lnTo>
                    <a:pt x="24792" y="5366"/>
                  </a:lnTo>
                  <a:lnTo>
                    <a:pt x="24325" y="6087"/>
                  </a:lnTo>
                  <a:lnTo>
                    <a:pt x="23880" y="6829"/>
                  </a:lnTo>
                  <a:lnTo>
                    <a:pt x="23477" y="7571"/>
                  </a:lnTo>
                  <a:lnTo>
                    <a:pt x="23074" y="8314"/>
                  </a:lnTo>
                  <a:lnTo>
                    <a:pt x="22692" y="9098"/>
                  </a:lnTo>
                  <a:lnTo>
                    <a:pt x="22310" y="9883"/>
                  </a:lnTo>
                  <a:lnTo>
                    <a:pt x="22035" y="9841"/>
                  </a:lnTo>
                  <a:lnTo>
                    <a:pt x="21759" y="9819"/>
                  </a:lnTo>
                  <a:lnTo>
                    <a:pt x="21844" y="8441"/>
                  </a:lnTo>
                  <a:lnTo>
                    <a:pt x="21865" y="7677"/>
                  </a:lnTo>
                  <a:lnTo>
                    <a:pt x="21865" y="6850"/>
                  </a:lnTo>
                  <a:lnTo>
                    <a:pt x="21844" y="6023"/>
                  </a:lnTo>
                  <a:lnTo>
                    <a:pt x="21801" y="5175"/>
                  </a:lnTo>
                  <a:lnTo>
                    <a:pt x="21695" y="4348"/>
                  </a:lnTo>
                  <a:lnTo>
                    <a:pt x="21632" y="3945"/>
                  </a:lnTo>
                  <a:lnTo>
                    <a:pt x="21568" y="3542"/>
                  </a:lnTo>
                  <a:lnTo>
                    <a:pt x="21462" y="3160"/>
                  </a:lnTo>
                  <a:lnTo>
                    <a:pt x="21356" y="2779"/>
                  </a:lnTo>
                  <a:lnTo>
                    <a:pt x="21229" y="2418"/>
                  </a:lnTo>
                  <a:lnTo>
                    <a:pt x="21080" y="2079"/>
                  </a:lnTo>
                  <a:lnTo>
                    <a:pt x="20932" y="1761"/>
                  </a:lnTo>
                  <a:lnTo>
                    <a:pt x="20741" y="1464"/>
                  </a:lnTo>
                  <a:lnTo>
                    <a:pt x="20550" y="1167"/>
                  </a:lnTo>
                  <a:lnTo>
                    <a:pt x="20338" y="912"/>
                  </a:lnTo>
                  <a:lnTo>
                    <a:pt x="20084" y="700"/>
                  </a:lnTo>
                  <a:lnTo>
                    <a:pt x="19829" y="488"/>
                  </a:lnTo>
                  <a:lnTo>
                    <a:pt x="19532" y="319"/>
                  </a:lnTo>
                  <a:lnTo>
                    <a:pt x="19235" y="191"/>
                  </a:lnTo>
                  <a:lnTo>
                    <a:pt x="18896" y="85"/>
                  </a:lnTo>
                  <a:lnTo>
                    <a:pt x="18535" y="22"/>
                  </a:lnTo>
                  <a:lnTo>
                    <a:pt x="18133" y="0"/>
                  </a:lnTo>
                  <a:lnTo>
                    <a:pt x="1773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  <p:sp>
          <p:nvSpPr>
            <p:cNvPr id="30" name="Google Shape;2244;p31">
              <a:extLst>
                <a:ext uri="{FF2B5EF4-FFF2-40B4-BE49-F238E27FC236}">
                  <a16:creationId xmlns="" xmlns:a16="http://schemas.microsoft.com/office/drawing/2014/main" id="{675EE82C-73C5-EF63-E050-214F5917B8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180447" y="2661066"/>
              <a:ext cx="189136" cy="140341"/>
            </a:xfrm>
            <a:custGeom>
              <a:avLst/>
              <a:gdLst>
                <a:gd name="T0" fmla="*/ 10689 w 46932"/>
                <a:gd name="T1" fmla="*/ 128 h 34824"/>
                <a:gd name="T2" fmla="*/ 9246 w 46932"/>
                <a:gd name="T3" fmla="*/ 531 h 34824"/>
                <a:gd name="T4" fmla="*/ 7910 w 46932"/>
                <a:gd name="T5" fmla="*/ 1210 h 34824"/>
                <a:gd name="T6" fmla="*/ 6680 w 46932"/>
                <a:gd name="T7" fmla="*/ 2249 h 34824"/>
                <a:gd name="T8" fmla="*/ 5556 w 46932"/>
                <a:gd name="T9" fmla="*/ 3670 h 34824"/>
                <a:gd name="T10" fmla="*/ 4793 w 46932"/>
                <a:gd name="T11" fmla="*/ 5154 h 34824"/>
                <a:gd name="T12" fmla="*/ 4454 w 46932"/>
                <a:gd name="T13" fmla="*/ 6575 h 34824"/>
                <a:gd name="T14" fmla="*/ 4496 w 46932"/>
                <a:gd name="T15" fmla="*/ 7911 h 34824"/>
                <a:gd name="T16" fmla="*/ 4878 w 46932"/>
                <a:gd name="T17" fmla="*/ 9205 h 34824"/>
                <a:gd name="T18" fmla="*/ 5578 w 46932"/>
                <a:gd name="T19" fmla="*/ 10414 h 34824"/>
                <a:gd name="T20" fmla="*/ 6511 w 46932"/>
                <a:gd name="T21" fmla="*/ 11559 h 34824"/>
                <a:gd name="T22" fmla="*/ 8950 w 46932"/>
                <a:gd name="T23" fmla="*/ 13595 h 34824"/>
                <a:gd name="T24" fmla="*/ 11876 w 46932"/>
                <a:gd name="T25" fmla="*/ 15334 h 34824"/>
                <a:gd name="T26" fmla="*/ 14930 w 46932"/>
                <a:gd name="T27" fmla="*/ 16733 h 34824"/>
                <a:gd name="T28" fmla="*/ 19532 w 46932"/>
                <a:gd name="T29" fmla="*/ 18345 h 34824"/>
                <a:gd name="T30" fmla="*/ 18238 w 46932"/>
                <a:gd name="T31" fmla="*/ 18557 h 34824"/>
                <a:gd name="T32" fmla="*/ 12937 w 46932"/>
                <a:gd name="T33" fmla="*/ 18260 h 34824"/>
                <a:gd name="T34" fmla="*/ 8844 w 46932"/>
                <a:gd name="T35" fmla="*/ 18409 h 34824"/>
                <a:gd name="T36" fmla="*/ 5917 w 46932"/>
                <a:gd name="T37" fmla="*/ 18833 h 34824"/>
                <a:gd name="T38" fmla="*/ 3499 w 46932"/>
                <a:gd name="T39" fmla="*/ 19639 h 34824"/>
                <a:gd name="T40" fmla="*/ 2312 w 46932"/>
                <a:gd name="T41" fmla="*/ 20339 h 34824"/>
                <a:gd name="T42" fmla="*/ 1273 w 46932"/>
                <a:gd name="T43" fmla="*/ 21251 h 34824"/>
                <a:gd name="T44" fmla="*/ 551 w 46932"/>
                <a:gd name="T45" fmla="*/ 22290 h 34824"/>
                <a:gd name="T46" fmla="*/ 127 w 46932"/>
                <a:gd name="T47" fmla="*/ 23371 h 34824"/>
                <a:gd name="T48" fmla="*/ 0 w 46932"/>
                <a:gd name="T49" fmla="*/ 24474 h 34824"/>
                <a:gd name="T50" fmla="*/ 106 w 46932"/>
                <a:gd name="T51" fmla="*/ 25577 h 34824"/>
                <a:gd name="T52" fmla="*/ 445 w 46932"/>
                <a:gd name="T53" fmla="*/ 26637 h 34824"/>
                <a:gd name="T54" fmla="*/ 1145 w 46932"/>
                <a:gd name="T55" fmla="*/ 27889 h 34824"/>
                <a:gd name="T56" fmla="*/ 2587 w 46932"/>
                <a:gd name="T57" fmla="*/ 29352 h 34824"/>
                <a:gd name="T58" fmla="*/ 3754 w 46932"/>
                <a:gd name="T59" fmla="*/ 30073 h 34824"/>
                <a:gd name="T60" fmla="*/ 5344 w 46932"/>
                <a:gd name="T61" fmla="*/ 30730 h 34824"/>
                <a:gd name="T62" fmla="*/ 8059 w 46932"/>
                <a:gd name="T63" fmla="*/ 31239 h 34824"/>
                <a:gd name="T64" fmla="*/ 12237 w 46932"/>
                <a:gd name="T65" fmla="*/ 31239 h 34824"/>
                <a:gd name="T66" fmla="*/ 29542 w 46932"/>
                <a:gd name="T67" fmla="*/ 30264 h 34824"/>
                <a:gd name="T68" fmla="*/ 32765 w 46932"/>
                <a:gd name="T69" fmla="*/ 30391 h 34824"/>
                <a:gd name="T70" fmla="*/ 36583 w 46932"/>
                <a:gd name="T71" fmla="*/ 31048 h 34824"/>
                <a:gd name="T72" fmla="*/ 39043 w 46932"/>
                <a:gd name="T73" fmla="*/ 31769 h 34824"/>
                <a:gd name="T74" fmla="*/ 41630 w 46932"/>
                <a:gd name="T75" fmla="*/ 32787 h 34824"/>
                <a:gd name="T76" fmla="*/ 44323 w 46932"/>
                <a:gd name="T77" fmla="*/ 34208 h 34824"/>
                <a:gd name="T78" fmla="*/ 45532 w 46932"/>
                <a:gd name="T79" fmla="*/ 34802 h 34824"/>
                <a:gd name="T80" fmla="*/ 46359 w 46932"/>
                <a:gd name="T81" fmla="*/ 34675 h 34824"/>
                <a:gd name="T82" fmla="*/ 46762 w 46932"/>
                <a:gd name="T83" fmla="*/ 34272 h 34824"/>
                <a:gd name="T84" fmla="*/ 46911 w 46932"/>
                <a:gd name="T85" fmla="*/ 33721 h 34824"/>
                <a:gd name="T86" fmla="*/ 46868 w 46932"/>
                <a:gd name="T87" fmla="*/ 32957 h 34824"/>
                <a:gd name="T88" fmla="*/ 45872 w 46932"/>
                <a:gd name="T89" fmla="*/ 30264 h 34824"/>
                <a:gd name="T90" fmla="*/ 43199 w 46932"/>
                <a:gd name="T91" fmla="*/ 24813 h 34824"/>
                <a:gd name="T92" fmla="*/ 41503 w 46932"/>
                <a:gd name="T93" fmla="*/ 22056 h 34824"/>
                <a:gd name="T94" fmla="*/ 39488 w 46932"/>
                <a:gd name="T95" fmla="*/ 19193 h 34824"/>
                <a:gd name="T96" fmla="*/ 37070 w 46932"/>
                <a:gd name="T97" fmla="*/ 16267 h 34824"/>
                <a:gd name="T98" fmla="*/ 34186 w 46932"/>
                <a:gd name="T99" fmla="*/ 13192 h 34824"/>
                <a:gd name="T100" fmla="*/ 30730 w 46932"/>
                <a:gd name="T101" fmla="*/ 9990 h 34824"/>
                <a:gd name="T102" fmla="*/ 26615 w 46932"/>
                <a:gd name="T103" fmla="*/ 6596 h 34824"/>
                <a:gd name="T104" fmla="*/ 23222 w 46932"/>
                <a:gd name="T105" fmla="*/ 4200 h 34824"/>
                <a:gd name="T106" fmla="*/ 20168 w 46932"/>
                <a:gd name="T107" fmla="*/ 2397 h 34824"/>
                <a:gd name="T108" fmla="*/ 16966 w 46932"/>
                <a:gd name="T109" fmla="*/ 955 h 34824"/>
                <a:gd name="T110" fmla="*/ 13764 w 46932"/>
                <a:gd name="T111" fmla="*/ 128 h 34824"/>
                <a:gd name="T112" fmla="*/ 11813 w 46932"/>
                <a:gd name="T113" fmla="*/ 1 h 34824"/>
                <a:gd name="T114" fmla="*/ 0 w 46932"/>
                <a:gd name="T115" fmla="*/ 0 h 34824"/>
                <a:gd name="T116" fmla="*/ 46932 w 46932"/>
                <a:gd name="T117" fmla="*/ 34824 h 348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T114" t="T115" r="T116" b="T117"/>
              <a:pathLst>
                <a:path w="46932" h="34824" extrusionOk="0">
                  <a:moveTo>
                    <a:pt x="11813" y="1"/>
                  </a:moveTo>
                  <a:lnTo>
                    <a:pt x="11431" y="22"/>
                  </a:lnTo>
                  <a:lnTo>
                    <a:pt x="11070" y="64"/>
                  </a:lnTo>
                  <a:lnTo>
                    <a:pt x="10689" y="128"/>
                  </a:lnTo>
                  <a:lnTo>
                    <a:pt x="10328" y="192"/>
                  </a:lnTo>
                  <a:lnTo>
                    <a:pt x="9968" y="298"/>
                  </a:lnTo>
                  <a:lnTo>
                    <a:pt x="9607" y="404"/>
                  </a:lnTo>
                  <a:lnTo>
                    <a:pt x="9246" y="531"/>
                  </a:lnTo>
                  <a:lnTo>
                    <a:pt x="8907" y="658"/>
                  </a:lnTo>
                  <a:lnTo>
                    <a:pt x="8568" y="828"/>
                  </a:lnTo>
                  <a:lnTo>
                    <a:pt x="8250" y="1019"/>
                  </a:lnTo>
                  <a:lnTo>
                    <a:pt x="7910" y="1210"/>
                  </a:lnTo>
                  <a:lnTo>
                    <a:pt x="7592" y="1443"/>
                  </a:lnTo>
                  <a:lnTo>
                    <a:pt x="7274" y="1697"/>
                  </a:lnTo>
                  <a:lnTo>
                    <a:pt x="6977" y="1952"/>
                  </a:lnTo>
                  <a:lnTo>
                    <a:pt x="6680" y="2249"/>
                  </a:lnTo>
                  <a:lnTo>
                    <a:pt x="6383" y="2567"/>
                  </a:lnTo>
                  <a:lnTo>
                    <a:pt x="6108" y="2906"/>
                  </a:lnTo>
                  <a:lnTo>
                    <a:pt x="5811" y="3288"/>
                  </a:lnTo>
                  <a:lnTo>
                    <a:pt x="5556" y="3670"/>
                  </a:lnTo>
                  <a:lnTo>
                    <a:pt x="5323" y="4030"/>
                  </a:lnTo>
                  <a:lnTo>
                    <a:pt x="5111" y="4412"/>
                  </a:lnTo>
                  <a:lnTo>
                    <a:pt x="4941" y="4772"/>
                  </a:lnTo>
                  <a:lnTo>
                    <a:pt x="4793" y="5154"/>
                  </a:lnTo>
                  <a:lnTo>
                    <a:pt x="4666" y="5515"/>
                  </a:lnTo>
                  <a:lnTo>
                    <a:pt x="4560" y="5875"/>
                  </a:lnTo>
                  <a:lnTo>
                    <a:pt x="4496" y="6215"/>
                  </a:lnTo>
                  <a:lnTo>
                    <a:pt x="4454" y="6575"/>
                  </a:lnTo>
                  <a:lnTo>
                    <a:pt x="4432" y="6914"/>
                  </a:lnTo>
                  <a:lnTo>
                    <a:pt x="4432" y="7254"/>
                  </a:lnTo>
                  <a:lnTo>
                    <a:pt x="4454" y="7593"/>
                  </a:lnTo>
                  <a:lnTo>
                    <a:pt x="4496" y="7911"/>
                  </a:lnTo>
                  <a:lnTo>
                    <a:pt x="4560" y="8250"/>
                  </a:lnTo>
                  <a:lnTo>
                    <a:pt x="4644" y="8569"/>
                  </a:lnTo>
                  <a:lnTo>
                    <a:pt x="4751" y="8887"/>
                  </a:lnTo>
                  <a:lnTo>
                    <a:pt x="4878" y="9205"/>
                  </a:lnTo>
                  <a:lnTo>
                    <a:pt x="5026" y="9502"/>
                  </a:lnTo>
                  <a:lnTo>
                    <a:pt x="5196" y="9820"/>
                  </a:lnTo>
                  <a:lnTo>
                    <a:pt x="5366" y="10117"/>
                  </a:lnTo>
                  <a:lnTo>
                    <a:pt x="5578" y="10414"/>
                  </a:lnTo>
                  <a:lnTo>
                    <a:pt x="5790" y="10711"/>
                  </a:lnTo>
                  <a:lnTo>
                    <a:pt x="6002" y="10986"/>
                  </a:lnTo>
                  <a:lnTo>
                    <a:pt x="6256" y="11283"/>
                  </a:lnTo>
                  <a:lnTo>
                    <a:pt x="6511" y="11559"/>
                  </a:lnTo>
                  <a:lnTo>
                    <a:pt x="7041" y="12089"/>
                  </a:lnTo>
                  <a:lnTo>
                    <a:pt x="7656" y="12619"/>
                  </a:lnTo>
                  <a:lnTo>
                    <a:pt x="8271" y="13107"/>
                  </a:lnTo>
                  <a:lnTo>
                    <a:pt x="8950" y="13595"/>
                  </a:lnTo>
                  <a:lnTo>
                    <a:pt x="9649" y="14061"/>
                  </a:lnTo>
                  <a:lnTo>
                    <a:pt x="10370" y="14507"/>
                  </a:lnTo>
                  <a:lnTo>
                    <a:pt x="11113" y="14931"/>
                  </a:lnTo>
                  <a:lnTo>
                    <a:pt x="11876" y="15334"/>
                  </a:lnTo>
                  <a:lnTo>
                    <a:pt x="12640" y="15715"/>
                  </a:lnTo>
                  <a:lnTo>
                    <a:pt x="13403" y="16076"/>
                  </a:lnTo>
                  <a:lnTo>
                    <a:pt x="14167" y="16415"/>
                  </a:lnTo>
                  <a:lnTo>
                    <a:pt x="14930" y="16733"/>
                  </a:lnTo>
                  <a:lnTo>
                    <a:pt x="15672" y="17030"/>
                  </a:lnTo>
                  <a:lnTo>
                    <a:pt x="17093" y="17561"/>
                  </a:lnTo>
                  <a:lnTo>
                    <a:pt x="18387" y="18006"/>
                  </a:lnTo>
                  <a:lnTo>
                    <a:pt x="19532" y="18345"/>
                  </a:lnTo>
                  <a:lnTo>
                    <a:pt x="22204" y="19130"/>
                  </a:lnTo>
                  <a:lnTo>
                    <a:pt x="20889" y="18918"/>
                  </a:lnTo>
                  <a:lnTo>
                    <a:pt x="19574" y="18727"/>
                  </a:lnTo>
                  <a:lnTo>
                    <a:pt x="18238" y="18557"/>
                  </a:lnTo>
                  <a:lnTo>
                    <a:pt x="16902" y="18430"/>
                  </a:lnTo>
                  <a:lnTo>
                    <a:pt x="15587" y="18345"/>
                  </a:lnTo>
                  <a:lnTo>
                    <a:pt x="14251" y="18282"/>
                  </a:lnTo>
                  <a:lnTo>
                    <a:pt x="12937" y="18260"/>
                  </a:lnTo>
                  <a:lnTo>
                    <a:pt x="11600" y="18260"/>
                  </a:lnTo>
                  <a:lnTo>
                    <a:pt x="10264" y="18324"/>
                  </a:lnTo>
                  <a:lnTo>
                    <a:pt x="9565" y="18345"/>
                  </a:lnTo>
                  <a:lnTo>
                    <a:pt x="8844" y="18409"/>
                  </a:lnTo>
                  <a:lnTo>
                    <a:pt x="8101" y="18472"/>
                  </a:lnTo>
                  <a:lnTo>
                    <a:pt x="7380" y="18578"/>
                  </a:lnTo>
                  <a:lnTo>
                    <a:pt x="6638" y="18685"/>
                  </a:lnTo>
                  <a:lnTo>
                    <a:pt x="5917" y="18833"/>
                  </a:lnTo>
                  <a:lnTo>
                    <a:pt x="5196" y="19024"/>
                  </a:lnTo>
                  <a:lnTo>
                    <a:pt x="4496" y="19236"/>
                  </a:lnTo>
                  <a:lnTo>
                    <a:pt x="3839" y="19490"/>
                  </a:lnTo>
                  <a:lnTo>
                    <a:pt x="3499" y="19639"/>
                  </a:lnTo>
                  <a:lnTo>
                    <a:pt x="3202" y="19809"/>
                  </a:lnTo>
                  <a:lnTo>
                    <a:pt x="2884" y="19978"/>
                  </a:lnTo>
                  <a:lnTo>
                    <a:pt x="2587" y="20148"/>
                  </a:lnTo>
                  <a:lnTo>
                    <a:pt x="2312" y="20339"/>
                  </a:lnTo>
                  <a:lnTo>
                    <a:pt x="2036" y="20551"/>
                  </a:lnTo>
                  <a:lnTo>
                    <a:pt x="1760" y="20763"/>
                  </a:lnTo>
                  <a:lnTo>
                    <a:pt x="1527" y="20996"/>
                  </a:lnTo>
                  <a:lnTo>
                    <a:pt x="1273" y="21251"/>
                  </a:lnTo>
                  <a:lnTo>
                    <a:pt x="1060" y="21526"/>
                  </a:lnTo>
                  <a:lnTo>
                    <a:pt x="870" y="21760"/>
                  </a:lnTo>
                  <a:lnTo>
                    <a:pt x="700" y="22035"/>
                  </a:lnTo>
                  <a:lnTo>
                    <a:pt x="551" y="22290"/>
                  </a:lnTo>
                  <a:lnTo>
                    <a:pt x="424" y="22544"/>
                  </a:lnTo>
                  <a:lnTo>
                    <a:pt x="318" y="22820"/>
                  </a:lnTo>
                  <a:lnTo>
                    <a:pt x="212" y="23096"/>
                  </a:lnTo>
                  <a:lnTo>
                    <a:pt x="127" y="23371"/>
                  </a:lnTo>
                  <a:lnTo>
                    <a:pt x="85" y="23647"/>
                  </a:lnTo>
                  <a:lnTo>
                    <a:pt x="42" y="23923"/>
                  </a:lnTo>
                  <a:lnTo>
                    <a:pt x="0" y="24198"/>
                  </a:lnTo>
                  <a:lnTo>
                    <a:pt x="0" y="24474"/>
                  </a:lnTo>
                  <a:lnTo>
                    <a:pt x="0" y="24750"/>
                  </a:lnTo>
                  <a:lnTo>
                    <a:pt x="21" y="25026"/>
                  </a:lnTo>
                  <a:lnTo>
                    <a:pt x="64" y="25301"/>
                  </a:lnTo>
                  <a:lnTo>
                    <a:pt x="106" y="25577"/>
                  </a:lnTo>
                  <a:lnTo>
                    <a:pt x="170" y="25853"/>
                  </a:lnTo>
                  <a:lnTo>
                    <a:pt x="255" y="26107"/>
                  </a:lnTo>
                  <a:lnTo>
                    <a:pt x="339" y="26383"/>
                  </a:lnTo>
                  <a:lnTo>
                    <a:pt x="445" y="26637"/>
                  </a:lnTo>
                  <a:lnTo>
                    <a:pt x="573" y="26913"/>
                  </a:lnTo>
                  <a:lnTo>
                    <a:pt x="700" y="27167"/>
                  </a:lnTo>
                  <a:lnTo>
                    <a:pt x="827" y="27401"/>
                  </a:lnTo>
                  <a:lnTo>
                    <a:pt x="1145" y="27889"/>
                  </a:lnTo>
                  <a:lnTo>
                    <a:pt x="1506" y="28355"/>
                  </a:lnTo>
                  <a:lnTo>
                    <a:pt x="1909" y="28779"/>
                  </a:lnTo>
                  <a:lnTo>
                    <a:pt x="2354" y="29182"/>
                  </a:lnTo>
                  <a:lnTo>
                    <a:pt x="2587" y="29352"/>
                  </a:lnTo>
                  <a:lnTo>
                    <a:pt x="2842" y="29521"/>
                  </a:lnTo>
                  <a:lnTo>
                    <a:pt x="3139" y="29734"/>
                  </a:lnTo>
                  <a:lnTo>
                    <a:pt x="3436" y="29903"/>
                  </a:lnTo>
                  <a:lnTo>
                    <a:pt x="3754" y="30073"/>
                  </a:lnTo>
                  <a:lnTo>
                    <a:pt x="4051" y="30221"/>
                  </a:lnTo>
                  <a:lnTo>
                    <a:pt x="4369" y="30370"/>
                  </a:lnTo>
                  <a:lnTo>
                    <a:pt x="4687" y="30497"/>
                  </a:lnTo>
                  <a:lnTo>
                    <a:pt x="5344" y="30730"/>
                  </a:lnTo>
                  <a:lnTo>
                    <a:pt x="6002" y="30921"/>
                  </a:lnTo>
                  <a:lnTo>
                    <a:pt x="6680" y="31048"/>
                  </a:lnTo>
                  <a:lnTo>
                    <a:pt x="7359" y="31154"/>
                  </a:lnTo>
                  <a:lnTo>
                    <a:pt x="8059" y="31239"/>
                  </a:lnTo>
                  <a:lnTo>
                    <a:pt x="8738" y="31282"/>
                  </a:lnTo>
                  <a:lnTo>
                    <a:pt x="9437" y="31303"/>
                  </a:lnTo>
                  <a:lnTo>
                    <a:pt x="10837" y="31303"/>
                  </a:lnTo>
                  <a:lnTo>
                    <a:pt x="12237" y="31239"/>
                  </a:lnTo>
                  <a:lnTo>
                    <a:pt x="13615" y="31154"/>
                  </a:lnTo>
                  <a:lnTo>
                    <a:pt x="28503" y="30306"/>
                  </a:lnTo>
                  <a:lnTo>
                    <a:pt x="28969" y="30285"/>
                  </a:lnTo>
                  <a:lnTo>
                    <a:pt x="29542" y="30264"/>
                  </a:lnTo>
                  <a:lnTo>
                    <a:pt x="30221" y="30264"/>
                  </a:lnTo>
                  <a:lnTo>
                    <a:pt x="30984" y="30285"/>
                  </a:lnTo>
                  <a:lnTo>
                    <a:pt x="31832" y="30327"/>
                  </a:lnTo>
                  <a:lnTo>
                    <a:pt x="32765" y="30391"/>
                  </a:lnTo>
                  <a:lnTo>
                    <a:pt x="33783" y="30518"/>
                  </a:lnTo>
                  <a:lnTo>
                    <a:pt x="34844" y="30688"/>
                  </a:lnTo>
                  <a:lnTo>
                    <a:pt x="35989" y="30921"/>
                  </a:lnTo>
                  <a:lnTo>
                    <a:pt x="36583" y="31048"/>
                  </a:lnTo>
                  <a:lnTo>
                    <a:pt x="37177" y="31197"/>
                  </a:lnTo>
                  <a:lnTo>
                    <a:pt x="37792" y="31367"/>
                  </a:lnTo>
                  <a:lnTo>
                    <a:pt x="38407" y="31557"/>
                  </a:lnTo>
                  <a:lnTo>
                    <a:pt x="39043" y="31769"/>
                  </a:lnTo>
                  <a:lnTo>
                    <a:pt x="39679" y="31982"/>
                  </a:lnTo>
                  <a:lnTo>
                    <a:pt x="40315" y="32236"/>
                  </a:lnTo>
                  <a:lnTo>
                    <a:pt x="40973" y="32512"/>
                  </a:lnTo>
                  <a:lnTo>
                    <a:pt x="41630" y="32787"/>
                  </a:lnTo>
                  <a:lnTo>
                    <a:pt x="42309" y="33106"/>
                  </a:lnTo>
                  <a:lnTo>
                    <a:pt x="42966" y="33445"/>
                  </a:lnTo>
                  <a:lnTo>
                    <a:pt x="43645" y="33805"/>
                  </a:lnTo>
                  <a:lnTo>
                    <a:pt x="44323" y="34208"/>
                  </a:lnTo>
                  <a:lnTo>
                    <a:pt x="45002" y="34611"/>
                  </a:lnTo>
                  <a:lnTo>
                    <a:pt x="45150" y="34696"/>
                  </a:lnTo>
                  <a:lnTo>
                    <a:pt x="45341" y="34760"/>
                  </a:lnTo>
                  <a:lnTo>
                    <a:pt x="45532" y="34802"/>
                  </a:lnTo>
                  <a:lnTo>
                    <a:pt x="45744" y="34823"/>
                  </a:lnTo>
                  <a:lnTo>
                    <a:pt x="45956" y="34802"/>
                  </a:lnTo>
                  <a:lnTo>
                    <a:pt x="46168" y="34760"/>
                  </a:lnTo>
                  <a:lnTo>
                    <a:pt x="46359" y="34675"/>
                  </a:lnTo>
                  <a:lnTo>
                    <a:pt x="46529" y="34548"/>
                  </a:lnTo>
                  <a:lnTo>
                    <a:pt x="46614" y="34463"/>
                  </a:lnTo>
                  <a:lnTo>
                    <a:pt x="46699" y="34378"/>
                  </a:lnTo>
                  <a:lnTo>
                    <a:pt x="46762" y="34272"/>
                  </a:lnTo>
                  <a:lnTo>
                    <a:pt x="46805" y="34145"/>
                  </a:lnTo>
                  <a:lnTo>
                    <a:pt x="46847" y="34017"/>
                  </a:lnTo>
                  <a:lnTo>
                    <a:pt x="46889" y="33890"/>
                  </a:lnTo>
                  <a:lnTo>
                    <a:pt x="46911" y="33721"/>
                  </a:lnTo>
                  <a:lnTo>
                    <a:pt x="46932" y="33551"/>
                  </a:lnTo>
                  <a:lnTo>
                    <a:pt x="46911" y="33360"/>
                  </a:lnTo>
                  <a:lnTo>
                    <a:pt x="46911" y="33169"/>
                  </a:lnTo>
                  <a:lnTo>
                    <a:pt x="46868" y="32957"/>
                  </a:lnTo>
                  <a:lnTo>
                    <a:pt x="46826" y="32724"/>
                  </a:lnTo>
                  <a:lnTo>
                    <a:pt x="46677" y="32194"/>
                  </a:lnTo>
                  <a:lnTo>
                    <a:pt x="46444" y="31621"/>
                  </a:lnTo>
                  <a:lnTo>
                    <a:pt x="45872" y="30264"/>
                  </a:lnTo>
                  <a:lnTo>
                    <a:pt x="45257" y="28906"/>
                  </a:lnTo>
                  <a:lnTo>
                    <a:pt x="44620" y="27549"/>
                  </a:lnTo>
                  <a:lnTo>
                    <a:pt x="43942" y="26192"/>
                  </a:lnTo>
                  <a:lnTo>
                    <a:pt x="43199" y="24813"/>
                  </a:lnTo>
                  <a:lnTo>
                    <a:pt x="42796" y="24135"/>
                  </a:lnTo>
                  <a:lnTo>
                    <a:pt x="42394" y="23435"/>
                  </a:lnTo>
                  <a:lnTo>
                    <a:pt x="41948" y="22756"/>
                  </a:lnTo>
                  <a:lnTo>
                    <a:pt x="41503" y="22056"/>
                  </a:lnTo>
                  <a:lnTo>
                    <a:pt x="41036" y="21335"/>
                  </a:lnTo>
                  <a:lnTo>
                    <a:pt x="40548" y="20636"/>
                  </a:lnTo>
                  <a:lnTo>
                    <a:pt x="40040" y="19915"/>
                  </a:lnTo>
                  <a:lnTo>
                    <a:pt x="39488" y="19193"/>
                  </a:lnTo>
                  <a:lnTo>
                    <a:pt x="38937" y="18472"/>
                  </a:lnTo>
                  <a:lnTo>
                    <a:pt x="38343" y="17751"/>
                  </a:lnTo>
                  <a:lnTo>
                    <a:pt x="37728" y="17009"/>
                  </a:lnTo>
                  <a:lnTo>
                    <a:pt x="37070" y="16267"/>
                  </a:lnTo>
                  <a:lnTo>
                    <a:pt x="36392" y="15503"/>
                  </a:lnTo>
                  <a:lnTo>
                    <a:pt x="35692" y="14740"/>
                  </a:lnTo>
                  <a:lnTo>
                    <a:pt x="34950" y="13976"/>
                  </a:lnTo>
                  <a:lnTo>
                    <a:pt x="34186" y="13192"/>
                  </a:lnTo>
                  <a:lnTo>
                    <a:pt x="33380" y="12407"/>
                  </a:lnTo>
                  <a:lnTo>
                    <a:pt x="32532" y="11622"/>
                  </a:lnTo>
                  <a:lnTo>
                    <a:pt x="31641" y="10817"/>
                  </a:lnTo>
                  <a:lnTo>
                    <a:pt x="30730" y="9990"/>
                  </a:lnTo>
                  <a:lnTo>
                    <a:pt x="29775" y="9162"/>
                  </a:lnTo>
                  <a:lnTo>
                    <a:pt x="28778" y="8314"/>
                  </a:lnTo>
                  <a:lnTo>
                    <a:pt x="27760" y="7487"/>
                  </a:lnTo>
                  <a:lnTo>
                    <a:pt x="26615" y="6596"/>
                  </a:lnTo>
                  <a:lnTo>
                    <a:pt x="25322" y="5642"/>
                  </a:lnTo>
                  <a:lnTo>
                    <a:pt x="24643" y="5154"/>
                  </a:lnTo>
                  <a:lnTo>
                    <a:pt x="23943" y="4666"/>
                  </a:lnTo>
                  <a:lnTo>
                    <a:pt x="23222" y="4200"/>
                  </a:lnTo>
                  <a:lnTo>
                    <a:pt x="22480" y="3733"/>
                  </a:lnTo>
                  <a:lnTo>
                    <a:pt x="21738" y="3267"/>
                  </a:lnTo>
                  <a:lnTo>
                    <a:pt x="20953" y="2821"/>
                  </a:lnTo>
                  <a:lnTo>
                    <a:pt x="20168" y="2397"/>
                  </a:lnTo>
                  <a:lnTo>
                    <a:pt x="19384" y="1994"/>
                  </a:lnTo>
                  <a:lnTo>
                    <a:pt x="18578" y="1613"/>
                  </a:lnTo>
                  <a:lnTo>
                    <a:pt x="17772" y="1273"/>
                  </a:lnTo>
                  <a:lnTo>
                    <a:pt x="16966" y="955"/>
                  </a:lnTo>
                  <a:lnTo>
                    <a:pt x="16160" y="679"/>
                  </a:lnTo>
                  <a:lnTo>
                    <a:pt x="15354" y="446"/>
                  </a:lnTo>
                  <a:lnTo>
                    <a:pt x="14548" y="255"/>
                  </a:lnTo>
                  <a:lnTo>
                    <a:pt x="13764" y="128"/>
                  </a:lnTo>
                  <a:lnTo>
                    <a:pt x="13361" y="64"/>
                  </a:lnTo>
                  <a:lnTo>
                    <a:pt x="12979" y="22"/>
                  </a:lnTo>
                  <a:lnTo>
                    <a:pt x="12576" y="1"/>
                  </a:lnTo>
                  <a:lnTo>
                    <a:pt x="11813" y="1"/>
                  </a:lnTo>
                  <a:close/>
                </a:path>
              </a:pathLst>
            </a:custGeom>
            <a:solidFill>
              <a:srgbClr val="313131">
                <a:alpha val="17255"/>
              </a:srgb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  <p:sp>
          <p:nvSpPr>
            <p:cNvPr id="31" name="Google Shape;2245;p31">
              <a:extLst>
                <a:ext uri="{FF2B5EF4-FFF2-40B4-BE49-F238E27FC236}">
                  <a16:creationId xmlns="" xmlns:a16="http://schemas.microsoft.com/office/drawing/2014/main" id="{1FD20902-103D-B24D-BE1F-1369077F21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206510" y="2796838"/>
              <a:ext cx="193416" cy="52051"/>
            </a:xfrm>
            <a:custGeom>
              <a:avLst/>
              <a:gdLst>
                <a:gd name="T0" fmla="*/ 31176 w 47994"/>
                <a:gd name="T1" fmla="*/ 85 h 12916"/>
                <a:gd name="T2" fmla="*/ 28440 w 47994"/>
                <a:gd name="T3" fmla="*/ 361 h 12916"/>
                <a:gd name="T4" fmla="*/ 25810 w 47994"/>
                <a:gd name="T5" fmla="*/ 764 h 12916"/>
                <a:gd name="T6" fmla="*/ 20975 w 47994"/>
                <a:gd name="T7" fmla="*/ 1761 h 12916"/>
                <a:gd name="T8" fmla="*/ 15503 w 47994"/>
                <a:gd name="T9" fmla="*/ 3012 h 12916"/>
                <a:gd name="T10" fmla="*/ 13277 w 47994"/>
                <a:gd name="T11" fmla="*/ 3415 h 12916"/>
                <a:gd name="T12" fmla="*/ 11474 w 47994"/>
                <a:gd name="T13" fmla="*/ 3500 h 12916"/>
                <a:gd name="T14" fmla="*/ 9777 w 47994"/>
                <a:gd name="T15" fmla="*/ 3351 h 12916"/>
                <a:gd name="T16" fmla="*/ 6724 w 47994"/>
                <a:gd name="T17" fmla="*/ 2779 h 12916"/>
                <a:gd name="T18" fmla="*/ 4688 w 47994"/>
                <a:gd name="T19" fmla="*/ 2503 h 12916"/>
                <a:gd name="T20" fmla="*/ 3436 w 47994"/>
                <a:gd name="T21" fmla="*/ 2588 h 12916"/>
                <a:gd name="T22" fmla="*/ 2567 w 47994"/>
                <a:gd name="T23" fmla="*/ 2842 h 12916"/>
                <a:gd name="T24" fmla="*/ 1719 w 47994"/>
                <a:gd name="T25" fmla="*/ 3351 h 12916"/>
                <a:gd name="T26" fmla="*/ 1125 w 47994"/>
                <a:gd name="T27" fmla="*/ 3860 h 12916"/>
                <a:gd name="T28" fmla="*/ 658 w 47994"/>
                <a:gd name="T29" fmla="*/ 4411 h 12916"/>
                <a:gd name="T30" fmla="*/ 340 w 47994"/>
                <a:gd name="T31" fmla="*/ 5005 h 12916"/>
                <a:gd name="T32" fmla="*/ 107 w 47994"/>
                <a:gd name="T33" fmla="*/ 5620 h 12916"/>
                <a:gd name="T34" fmla="*/ 1 w 47994"/>
                <a:gd name="T35" fmla="*/ 6469 h 12916"/>
                <a:gd name="T36" fmla="*/ 192 w 47994"/>
                <a:gd name="T37" fmla="*/ 7762 h 12916"/>
                <a:gd name="T38" fmla="*/ 828 w 47994"/>
                <a:gd name="T39" fmla="*/ 9013 h 12916"/>
                <a:gd name="T40" fmla="*/ 1846 w 47994"/>
                <a:gd name="T41" fmla="*/ 10201 h 12916"/>
                <a:gd name="T42" fmla="*/ 3224 w 47994"/>
                <a:gd name="T43" fmla="*/ 11240 h 12916"/>
                <a:gd name="T44" fmla="*/ 4942 w 47994"/>
                <a:gd name="T45" fmla="*/ 12067 h 12916"/>
                <a:gd name="T46" fmla="*/ 6978 w 47994"/>
                <a:gd name="T47" fmla="*/ 12661 h 12916"/>
                <a:gd name="T48" fmla="*/ 9311 w 47994"/>
                <a:gd name="T49" fmla="*/ 12916 h 12916"/>
                <a:gd name="T50" fmla="*/ 11919 w 47994"/>
                <a:gd name="T51" fmla="*/ 12788 h 12916"/>
                <a:gd name="T52" fmla="*/ 15291 w 47994"/>
                <a:gd name="T53" fmla="*/ 12195 h 12916"/>
                <a:gd name="T54" fmla="*/ 18557 w 47994"/>
                <a:gd name="T55" fmla="*/ 11325 h 12916"/>
                <a:gd name="T56" fmla="*/ 21738 w 47994"/>
                <a:gd name="T57" fmla="*/ 10265 h 12916"/>
                <a:gd name="T58" fmla="*/ 28779 w 47994"/>
                <a:gd name="T59" fmla="*/ 7508 h 12916"/>
                <a:gd name="T60" fmla="*/ 32639 w 47994"/>
                <a:gd name="T61" fmla="*/ 6087 h 12916"/>
                <a:gd name="T62" fmla="*/ 35460 w 47994"/>
                <a:gd name="T63" fmla="*/ 5239 h 12916"/>
                <a:gd name="T64" fmla="*/ 38216 w 47994"/>
                <a:gd name="T65" fmla="*/ 4666 h 12916"/>
                <a:gd name="T66" fmla="*/ 40952 w 47994"/>
                <a:gd name="T67" fmla="*/ 4475 h 12916"/>
                <a:gd name="T68" fmla="*/ 42288 w 47994"/>
                <a:gd name="T69" fmla="*/ 4539 h 12916"/>
                <a:gd name="T70" fmla="*/ 43624 w 47994"/>
                <a:gd name="T71" fmla="*/ 4730 h 12916"/>
                <a:gd name="T72" fmla="*/ 45088 w 47994"/>
                <a:gd name="T73" fmla="*/ 5048 h 12916"/>
                <a:gd name="T74" fmla="*/ 46445 w 47994"/>
                <a:gd name="T75" fmla="*/ 5217 h 12916"/>
                <a:gd name="T76" fmla="*/ 47463 w 47994"/>
                <a:gd name="T77" fmla="*/ 5133 h 12916"/>
                <a:gd name="T78" fmla="*/ 47760 w 47994"/>
                <a:gd name="T79" fmla="*/ 4984 h 12916"/>
                <a:gd name="T80" fmla="*/ 47972 w 47994"/>
                <a:gd name="T81" fmla="*/ 4539 h 12916"/>
                <a:gd name="T82" fmla="*/ 47908 w 47994"/>
                <a:gd name="T83" fmla="*/ 4051 h 12916"/>
                <a:gd name="T84" fmla="*/ 47378 w 47994"/>
                <a:gd name="T85" fmla="*/ 3330 h 12916"/>
                <a:gd name="T86" fmla="*/ 46742 w 47994"/>
                <a:gd name="T87" fmla="*/ 2694 h 12916"/>
                <a:gd name="T88" fmla="*/ 45978 w 47994"/>
                <a:gd name="T89" fmla="*/ 2185 h 12916"/>
                <a:gd name="T90" fmla="*/ 44536 w 47994"/>
                <a:gd name="T91" fmla="*/ 1485 h 12916"/>
                <a:gd name="T92" fmla="*/ 42649 w 47994"/>
                <a:gd name="T93" fmla="*/ 912 h 12916"/>
                <a:gd name="T94" fmla="*/ 40104 w 47994"/>
                <a:gd name="T95" fmla="*/ 467 h 12916"/>
                <a:gd name="T96" fmla="*/ 36944 w 47994"/>
                <a:gd name="T97" fmla="*/ 85 h 12916"/>
                <a:gd name="T98" fmla="*/ 33063 w 47994"/>
                <a:gd name="T99" fmla="*/ 0 h 12916"/>
                <a:gd name="T100" fmla="*/ 0 w 47994"/>
                <a:gd name="T101" fmla="*/ 0 h 12916"/>
                <a:gd name="T102" fmla="*/ 47994 w 47994"/>
                <a:gd name="T103" fmla="*/ 12916 h 129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T100" t="T101" r="T102" b="T103"/>
              <a:pathLst>
                <a:path w="47994" h="12916" extrusionOk="0">
                  <a:moveTo>
                    <a:pt x="33063" y="0"/>
                  </a:moveTo>
                  <a:lnTo>
                    <a:pt x="32109" y="43"/>
                  </a:lnTo>
                  <a:lnTo>
                    <a:pt x="31176" y="85"/>
                  </a:lnTo>
                  <a:lnTo>
                    <a:pt x="30242" y="170"/>
                  </a:lnTo>
                  <a:lnTo>
                    <a:pt x="29331" y="255"/>
                  </a:lnTo>
                  <a:lnTo>
                    <a:pt x="28440" y="361"/>
                  </a:lnTo>
                  <a:lnTo>
                    <a:pt x="27549" y="488"/>
                  </a:lnTo>
                  <a:lnTo>
                    <a:pt x="26680" y="615"/>
                  </a:lnTo>
                  <a:lnTo>
                    <a:pt x="25810" y="764"/>
                  </a:lnTo>
                  <a:lnTo>
                    <a:pt x="24135" y="1061"/>
                  </a:lnTo>
                  <a:lnTo>
                    <a:pt x="22523" y="1400"/>
                  </a:lnTo>
                  <a:lnTo>
                    <a:pt x="20975" y="1761"/>
                  </a:lnTo>
                  <a:lnTo>
                    <a:pt x="18091" y="2439"/>
                  </a:lnTo>
                  <a:lnTo>
                    <a:pt x="16755" y="2736"/>
                  </a:lnTo>
                  <a:lnTo>
                    <a:pt x="15503" y="3012"/>
                  </a:lnTo>
                  <a:lnTo>
                    <a:pt x="14358" y="3245"/>
                  </a:lnTo>
                  <a:lnTo>
                    <a:pt x="13807" y="3330"/>
                  </a:lnTo>
                  <a:lnTo>
                    <a:pt x="13277" y="3415"/>
                  </a:lnTo>
                  <a:lnTo>
                    <a:pt x="12810" y="3457"/>
                  </a:lnTo>
                  <a:lnTo>
                    <a:pt x="12365" y="3500"/>
                  </a:lnTo>
                  <a:lnTo>
                    <a:pt x="11474" y="3500"/>
                  </a:lnTo>
                  <a:lnTo>
                    <a:pt x="11029" y="3478"/>
                  </a:lnTo>
                  <a:lnTo>
                    <a:pt x="10605" y="3457"/>
                  </a:lnTo>
                  <a:lnTo>
                    <a:pt x="9777" y="3351"/>
                  </a:lnTo>
                  <a:lnTo>
                    <a:pt x="8993" y="3224"/>
                  </a:lnTo>
                  <a:lnTo>
                    <a:pt x="8208" y="3075"/>
                  </a:lnTo>
                  <a:lnTo>
                    <a:pt x="6724" y="2779"/>
                  </a:lnTo>
                  <a:lnTo>
                    <a:pt x="6024" y="2651"/>
                  </a:lnTo>
                  <a:lnTo>
                    <a:pt x="5345" y="2566"/>
                  </a:lnTo>
                  <a:lnTo>
                    <a:pt x="4688" y="2503"/>
                  </a:lnTo>
                  <a:lnTo>
                    <a:pt x="4051" y="2503"/>
                  </a:lnTo>
                  <a:lnTo>
                    <a:pt x="3755" y="2545"/>
                  </a:lnTo>
                  <a:lnTo>
                    <a:pt x="3436" y="2588"/>
                  </a:lnTo>
                  <a:lnTo>
                    <a:pt x="3140" y="2651"/>
                  </a:lnTo>
                  <a:lnTo>
                    <a:pt x="2843" y="2736"/>
                  </a:lnTo>
                  <a:lnTo>
                    <a:pt x="2567" y="2842"/>
                  </a:lnTo>
                  <a:lnTo>
                    <a:pt x="2270" y="2991"/>
                  </a:lnTo>
                  <a:lnTo>
                    <a:pt x="1994" y="3160"/>
                  </a:lnTo>
                  <a:lnTo>
                    <a:pt x="1719" y="3351"/>
                  </a:lnTo>
                  <a:lnTo>
                    <a:pt x="1507" y="3521"/>
                  </a:lnTo>
                  <a:lnTo>
                    <a:pt x="1316" y="3690"/>
                  </a:lnTo>
                  <a:lnTo>
                    <a:pt x="1125" y="3860"/>
                  </a:lnTo>
                  <a:lnTo>
                    <a:pt x="955" y="4051"/>
                  </a:lnTo>
                  <a:lnTo>
                    <a:pt x="807" y="4242"/>
                  </a:lnTo>
                  <a:lnTo>
                    <a:pt x="658" y="4411"/>
                  </a:lnTo>
                  <a:lnTo>
                    <a:pt x="552" y="4624"/>
                  </a:lnTo>
                  <a:lnTo>
                    <a:pt x="425" y="4814"/>
                  </a:lnTo>
                  <a:lnTo>
                    <a:pt x="340" y="5005"/>
                  </a:lnTo>
                  <a:lnTo>
                    <a:pt x="234" y="5217"/>
                  </a:lnTo>
                  <a:lnTo>
                    <a:pt x="171" y="5408"/>
                  </a:lnTo>
                  <a:lnTo>
                    <a:pt x="107" y="5620"/>
                  </a:lnTo>
                  <a:lnTo>
                    <a:pt x="64" y="5832"/>
                  </a:lnTo>
                  <a:lnTo>
                    <a:pt x="22" y="6044"/>
                  </a:lnTo>
                  <a:lnTo>
                    <a:pt x="1" y="6469"/>
                  </a:lnTo>
                  <a:lnTo>
                    <a:pt x="22" y="6893"/>
                  </a:lnTo>
                  <a:lnTo>
                    <a:pt x="86" y="7338"/>
                  </a:lnTo>
                  <a:lnTo>
                    <a:pt x="192" y="7762"/>
                  </a:lnTo>
                  <a:lnTo>
                    <a:pt x="361" y="8186"/>
                  </a:lnTo>
                  <a:lnTo>
                    <a:pt x="573" y="8611"/>
                  </a:lnTo>
                  <a:lnTo>
                    <a:pt x="828" y="9013"/>
                  </a:lnTo>
                  <a:lnTo>
                    <a:pt x="1125" y="9438"/>
                  </a:lnTo>
                  <a:lnTo>
                    <a:pt x="1464" y="9819"/>
                  </a:lnTo>
                  <a:lnTo>
                    <a:pt x="1846" y="10201"/>
                  </a:lnTo>
                  <a:lnTo>
                    <a:pt x="2249" y="10562"/>
                  </a:lnTo>
                  <a:lnTo>
                    <a:pt x="2715" y="10922"/>
                  </a:lnTo>
                  <a:lnTo>
                    <a:pt x="3224" y="11240"/>
                  </a:lnTo>
                  <a:lnTo>
                    <a:pt x="3755" y="11537"/>
                  </a:lnTo>
                  <a:lnTo>
                    <a:pt x="4327" y="11834"/>
                  </a:lnTo>
                  <a:lnTo>
                    <a:pt x="4942" y="12067"/>
                  </a:lnTo>
                  <a:lnTo>
                    <a:pt x="5600" y="12301"/>
                  </a:lnTo>
                  <a:lnTo>
                    <a:pt x="6278" y="12491"/>
                  </a:lnTo>
                  <a:lnTo>
                    <a:pt x="6978" y="12661"/>
                  </a:lnTo>
                  <a:lnTo>
                    <a:pt x="7742" y="12767"/>
                  </a:lnTo>
                  <a:lnTo>
                    <a:pt x="8505" y="12852"/>
                  </a:lnTo>
                  <a:lnTo>
                    <a:pt x="9311" y="12916"/>
                  </a:lnTo>
                  <a:lnTo>
                    <a:pt x="10159" y="12916"/>
                  </a:lnTo>
                  <a:lnTo>
                    <a:pt x="11029" y="12873"/>
                  </a:lnTo>
                  <a:lnTo>
                    <a:pt x="11919" y="12788"/>
                  </a:lnTo>
                  <a:lnTo>
                    <a:pt x="13065" y="12619"/>
                  </a:lnTo>
                  <a:lnTo>
                    <a:pt x="14189" y="12428"/>
                  </a:lnTo>
                  <a:lnTo>
                    <a:pt x="15291" y="12195"/>
                  </a:lnTo>
                  <a:lnTo>
                    <a:pt x="16394" y="11940"/>
                  </a:lnTo>
                  <a:lnTo>
                    <a:pt x="17476" y="11643"/>
                  </a:lnTo>
                  <a:lnTo>
                    <a:pt x="18557" y="11325"/>
                  </a:lnTo>
                  <a:lnTo>
                    <a:pt x="19639" y="10986"/>
                  </a:lnTo>
                  <a:lnTo>
                    <a:pt x="20678" y="10646"/>
                  </a:lnTo>
                  <a:lnTo>
                    <a:pt x="21738" y="10265"/>
                  </a:lnTo>
                  <a:lnTo>
                    <a:pt x="22756" y="9883"/>
                  </a:lnTo>
                  <a:lnTo>
                    <a:pt x="24813" y="9098"/>
                  </a:lnTo>
                  <a:lnTo>
                    <a:pt x="28779" y="7508"/>
                  </a:lnTo>
                  <a:lnTo>
                    <a:pt x="30730" y="6765"/>
                  </a:lnTo>
                  <a:lnTo>
                    <a:pt x="31685" y="6426"/>
                  </a:lnTo>
                  <a:lnTo>
                    <a:pt x="32639" y="6087"/>
                  </a:lnTo>
                  <a:lnTo>
                    <a:pt x="33572" y="5769"/>
                  </a:lnTo>
                  <a:lnTo>
                    <a:pt x="34526" y="5493"/>
                  </a:lnTo>
                  <a:lnTo>
                    <a:pt x="35460" y="5239"/>
                  </a:lnTo>
                  <a:lnTo>
                    <a:pt x="36393" y="5005"/>
                  </a:lnTo>
                  <a:lnTo>
                    <a:pt x="37305" y="4814"/>
                  </a:lnTo>
                  <a:lnTo>
                    <a:pt x="38216" y="4666"/>
                  </a:lnTo>
                  <a:lnTo>
                    <a:pt x="39128" y="4560"/>
                  </a:lnTo>
                  <a:lnTo>
                    <a:pt x="40040" y="4496"/>
                  </a:lnTo>
                  <a:lnTo>
                    <a:pt x="40952" y="4475"/>
                  </a:lnTo>
                  <a:lnTo>
                    <a:pt x="41398" y="4475"/>
                  </a:lnTo>
                  <a:lnTo>
                    <a:pt x="41843" y="4496"/>
                  </a:lnTo>
                  <a:lnTo>
                    <a:pt x="42288" y="4539"/>
                  </a:lnTo>
                  <a:lnTo>
                    <a:pt x="42734" y="4581"/>
                  </a:lnTo>
                  <a:lnTo>
                    <a:pt x="43179" y="4645"/>
                  </a:lnTo>
                  <a:lnTo>
                    <a:pt x="43624" y="4730"/>
                  </a:lnTo>
                  <a:lnTo>
                    <a:pt x="44155" y="4836"/>
                  </a:lnTo>
                  <a:lnTo>
                    <a:pt x="44642" y="4942"/>
                  </a:lnTo>
                  <a:lnTo>
                    <a:pt x="45088" y="5048"/>
                  </a:lnTo>
                  <a:lnTo>
                    <a:pt x="45533" y="5133"/>
                  </a:lnTo>
                  <a:lnTo>
                    <a:pt x="46000" y="5196"/>
                  </a:lnTo>
                  <a:lnTo>
                    <a:pt x="46445" y="5217"/>
                  </a:lnTo>
                  <a:lnTo>
                    <a:pt x="46933" y="5217"/>
                  </a:lnTo>
                  <a:lnTo>
                    <a:pt x="47187" y="5175"/>
                  </a:lnTo>
                  <a:lnTo>
                    <a:pt x="47463" y="5133"/>
                  </a:lnTo>
                  <a:lnTo>
                    <a:pt x="47548" y="5111"/>
                  </a:lnTo>
                  <a:lnTo>
                    <a:pt x="47633" y="5090"/>
                  </a:lnTo>
                  <a:lnTo>
                    <a:pt x="47760" y="4984"/>
                  </a:lnTo>
                  <a:lnTo>
                    <a:pt x="47866" y="4857"/>
                  </a:lnTo>
                  <a:lnTo>
                    <a:pt x="47951" y="4708"/>
                  </a:lnTo>
                  <a:lnTo>
                    <a:pt x="47972" y="4539"/>
                  </a:lnTo>
                  <a:lnTo>
                    <a:pt x="47993" y="4369"/>
                  </a:lnTo>
                  <a:lnTo>
                    <a:pt x="47972" y="4199"/>
                  </a:lnTo>
                  <a:lnTo>
                    <a:pt x="47908" y="4051"/>
                  </a:lnTo>
                  <a:lnTo>
                    <a:pt x="47739" y="3796"/>
                  </a:lnTo>
                  <a:lnTo>
                    <a:pt x="47569" y="3563"/>
                  </a:lnTo>
                  <a:lnTo>
                    <a:pt x="47378" y="3330"/>
                  </a:lnTo>
                  <a:lnTo>
                    <a:pt x="47187" y="3097"/>
                  </a:lnTo>
                  <a:lnTo>
                    <a:pt x="46975" y="2906"/>
                  </a:lnTo>
                  <a:lnTo>
                    <a:pt x="46742" y="2694"/>
                  </a:lnTo>
                  <a:lnTo>
                    <a:pt x="46509" y="2524"/>
                  </a:lnTo>
                  <a:lnTo>
                    <a:pt x="46254" y="2333"/>
                  </a:lnTo>
                  <a:lnTo>
                    <a:pt x="45978" y="2185"/>
                  </a:lnTo>
                  <a:lnTo>
                    <a:pt x="45703" y="2015"/>
                  </a:lnTo>
                  <a:lnTo>
                    <a:pt x="45151" y="1739"/>
                  </a:lnTo>
                  <a:lnTo>
                    <a:pt x="44536" y="1485"/>
                  </a:lnTo>
                  <a:lnTo>
                    <a:pt x="43921" y="1273"/>
                  </a:lnTo>
                  <a:lnTo>
                    <a:pt x="43285" y="1082"/>
                  </a:lnTo>
                  <a:lnTo>
                    <a:pt x="42649" y="912"/>
                  </a:lnTo>
                  <a:lnTo>
                    <a:pt x="41991" y="785"/>
                  </a:lnTo>
                  <a:lnTo>
                    <a:pt x="41355" y="658"/>
                  </a:lnTo>
                  <a:lnTo>
                    <a:pt x="40104" y="467"/>
                  </a:lnTo>
                  <a:lnTo>
                    <a:pt x="38938" y="297"/>
                  </a:lnTo>
                  <a:lnTo>
                    <a:pt x="37941" y="191"/>
                  </a:lnTo>
                  <a:lnTo>
                    <a:pt x="36944" y="85"/>
                  </a:lnTo>
                  <a:lnTo>
                    <a:pt x="35947" y="43"/>
                  </a:lnTo>
                  <a:lnTo>
                    <a:pt x="34972" y="0"/>
                  </a:lnTo>
                  <a:lnTo>
                    <a:pt x="33063" y="0"/>
                  </a:lnTo>
                  <a:close/>
                </a:path>
              </a:pathLst>
            </a:custGeom>
            <a:solidFill>
              <a:srgbClr val="313131">
                <a:alpha val="17255"/>
              </a:srgb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  <p:sp>
          <p:nvSpPr>
            <p:cNvPr id="32" name="Google Shape;2246;p31">
              <a:extLst>
                <a:ext uri="{FF2B5EF4-FFF2-40B4-BE49-F238E27FC236}">
                  <a16:creationId xmlns="" xmlns:a16="http://schemas.microsoft.com/office/drawing/2014/main" id="{269956D6-7C0C-7E90-5D5A-4CA5C027BF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128755" y="2828792"/>
              <a:ext cx="102052" cy="108548"/>
            </a:xfrm>
            <a:custGeom>
              <a:avLst/>
              <a:gdLst>
                <a:gd name="T0" fmla="*/ 16797 w 25323"/>
                <a:gd name="T1" fmla="*/ 107 h 26935"/>
                <a:gd name="T2" fmla="*/ 14209 w 25323"/>
                <a:gd name="T3" fmla="*/ 510 h 26935"/>
                <a:gd name="T4" fmla="*/ 11495 w 25323"/>
                <a:gd name="T5" fmla="*/ 1210 h 26935"/>
                <a:gd name="T6" fmla="*/ 8759 w 25323"/>
                <a:gd name="T7" fmla="*/ 2270 h 26935"/>
                <a:gd name="T8" fmla="*/ 6108 w 25323"/>
                <a:gd name="T9" fmla="*/ 3712 h 26935"/>
                <a:gd name="T10" fmla="*/ 4857 w 25323"/>
                <a:gd name="T11" fmla="*/ 4603 h 26935"/>
                <a:gd name="T12" fmla="*/ 3648 w 25323"/>
                <a:gd name="T13" fmla="*/ 5600 h 26935"/>
                <a:gd name="T14" fmla="*/ 2503 w 25323"/>
                <a:gd name="T15" fmla="*/ 6724 h 26935"/>
                <a:gd name="T16" fmla="*/ 1421 w 25323"/>
                <a:gd name="T17" fmla="*/ 8060 h 26935"/>
                <a:gd name="T18" fmla="*/ 594 w 25323"/>
                <a:gd name="T19" fmla="*/ 9587 h 26935"/>
                <a:gd name="T20" fmla="*/ 107 w 25323"/>
                <a:gd name="T21" fmla="*/ 11198 h 26935"/>
                <a:gd name="T22" fmla="*/ 1 w 25323"/>
                <a:gd name="T23" fmla="*/ 12874 h 26935"/>
                <a:gd name="T24" fmla="*/ 128 w 25323"/>
                <a:gd name="T25" fmla="*/ 13722 h 26935"/>
                <a:gd name="T26" fmla="*/ 361 w 25323"/>
                <a:gd name="T27" fmla="*/ 14549 h 26935"/>
                <a:gd name="T28" fmla="*/ 743 w 25323"/>
                <a:gd name="T29" fmla="*/ 15376 h 26935"/>
                <a:gd name="T30" fmla="*/ 1231 w 25323"/>
                <a:gd name="T31" fmla="*/ 16140 h 26935"/>
                <a:gd name="T32" fmla="*/ 2036 w 25323"/>
                <a:gd name="T33" fmla="*/ 17030 h 26935"/>
                <a:gd name="T34" fmla="*/ 3351 w 25323"/>
                <a:gd name="T35" fmla="*/ 18260 h 26935"/>
                <a:gd name="T36" fmla="*/ 3924 w 25323"/>
                <a:gd name="T37" fmla="*/ 18939 h 26935"/>
                <a:gd name="T38" fmla="*/ 4390 w 25323"/>
                <a:gd name="T39" fmla="*/ 19809 h 26935"/>
                <a:gd name="T40" fmla="*/ 4518 w 25323"/>
                <a:gd name="T41" fmla="*/ 20699 h 26935"/>
                <a:gd name="T42" fmla="*/ 4412 w 25323"/>
                <a:gd name="T43" fmla="*/ 21590 h 26935"/>
                <a:gd name="T44" fmla="*/ 4178 w 25323"/>
                <a:gd name="T45" fmla="*/ 23096 h 26935"/>
                <a:gd name="T46" fmla="*/ 4263 w 25323"/>
                <a:gd name="T47" fmla="*/ 24050 h 26935"/>
                <a:gd name="T48" fmla="*/ 4496 w 25323"/>
                <a:gd name="T49" fmla="*/ 24814 h 26935"/>
                <a:gd name="T50" fmla="*/ 4857 w 25323"/>
                <a:gd name="T51" fmla="*/ 25450 h 26935"/>
                <a:gd name="T52" fmla="*/ 5302 w 25323"/>
                <a:gd name="T53" fmla="*/ 25959 h 26935"/>
                <a:gd name="T54" fmla="*/ 5833 w 25323"/>
                <a:gd name="T55" fmla="*/ 26362 h 26935"/>
                <a:gd name="T56" fmla="*/ 6448 w 25323"/>
                <a:gd name="T57" fmla="*/ 26659 h 26935"/>
                <a:gd name="T58" fmla="*/ 7550 w 25323"/>
                <a:gd name="T59" fmla="*/ 26913 h 26935"/>
                <a:gd name="T60" fmla="*/ 8971 w 25323"/>
                <a:gd name="T61" fmla="*/ 26849 h 26935"/>
                <a:gd name="T62" fmla="*/ 10392 w 25323"/>
                <a:gd name="T63" fmla="*/ 26425 h 26935"/>
                <a:gd name="T64" fmla="*/ 11559 w 25323"/>
                <a:gd name="T65" fmla="*/ 25810 h 26935"/>
                <a:gd name="T66" fmla="*/ 12576 w 25323"/>
                <a:gd name="T67" fmla="*/ 25026 h 26935"/>
                <a:gd name="T68" fmla="*/ 13510 w 25323"/>
                <a:gd name="T69" fmla="*/ 24071 h 26935"/>
                <a:gd name="T70" fmla="*/ 14358 w 25323"/>
                <a:gd name="T71" fmla="*/ 22968 h 26935"/>
                <a:gd name="T72" fmla="*/ 15461 w 25323"/>
                <a:gd name="T73" fmla="*/ 21208 h 26935"/>
                <a:gd name="T74" fmla="*/ 17730 w 25323"/>
                <a:gd name="T75" fmla="*/ 16734 h 26935"/>
                <a:gd name="T76" fmla="*/ 20678 w 25323"/>
                <a:gd name="T77" fmla="*/ 10923 h 26935"/>
                <a:gd name="T78" fmla="*/ 21653 w 25323"/>
                <a:gd name="T79" fmla="*/ 9396 h 26935"/>
                <a:gd name="T80" fmla="*/ 23435 w 25323"/>
                <a:gd name="T81" fmla="*/ 7148 h 26935"/>
                <a:gd name="T82" fmla="*/ 24347 w 25323"/>
                <a:gd name="T83" fmla="*/ 5918 h 26935"/>
                <a:gd name="T84" fmla="*/ 24962 w 25323"/>
                <a:gd name="T85" fmla="*/ 4688 h 26935"/>
                <a:gd name="T86" fmla="*/ 25110 w 25323"/>
                <a:gd name="T87" fmla="*/ 4052 h 26935"/>
                <a:gd name="T88" fmla="*/ 25258 w 25323"/>
                <a:gd name="T89" fmla="*/ 3500 h 26935"/>
                <a:gd name="T90" fmla="*/ 25322 w 25323"/>
                <a:gd name="T91" fmla="*/ 3012 h 26935"/>
                <a:gd name="T92" fmla="*/ 25237 w 25323"/>
                <a:gd name="T93" fmla="*/ 2546 h 26935"/>
                <a:gd name="T94" fmla="*/ 24962 w 25323"/>
                <a:gd name="T95" fmla="*/ 1973 h 26935"/>
                <a:gd name="T96" fmla="*/ 24474 w 25323"/>
                <a:gd name="T97" fmla="*/ 1316 h 26935"/>
                <a:gd name="T98" fmla="*/ 24240 w 25323"/>
                <a:gd name="T99" fmla="*/ 1040 h 26935"/>
                <a:gd name="T100" fmla="*/ 23307 w 25323"/>
                <a:gd name="T101" fmla="*/ 552 h 26935"/>
                <a:gd name="T102" fmla="*/ 21844 w 25323"/>
                <a:gd name="T103" fmla="*/ 192 h 26935"/>
                <a:gd name="T104" fmla="*/ 19914 w 25323"/>
                <a:gd name="T105" fmla="*/ 1 h 26935"/>
                <a:gd name="T106" fmla="*/ 0 w 25323"/>
                <a:gd name="T107" fmla="*/ 0 h 26935"/>
                <a:gd name="T108" fmla="*/ 25323 w 25323"/>
                <a:gd name="T109" fmla="*/ 26935 h 269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T106" t="T107" r="T108" b="T109"/>
              <a:pathLst>
                <a:path w="25323" h="26935" extrusionOk="0">
                  <a:moveTo>
                    <a:pt x="18408" y="1"/>
                  </a:moveTo>
                  <a:lnTo>
                    <a:pt x="17624" y="43"/>
                  </a:lnTo>
                  <a:lnTo>
                    <a:pt x="16797" y="107"/>
                  </a:lnTo>
                  <a:lnTo>
                    <a:pt x="15948" y="213"/>
                  </a:lnTo>
                  <a:lnTo>
                    <a:pt x="15079" y="340"/>
                  </a:lnTo>
                  <a:lnTo>
                    <a:pt x="14209" y="510"/>
                  </a:lnTo>
                  <a:lnTo>
                    <a:pt x="13319" y="701"/>
                  </a:lnTo>
                  <a:lnTo>
                    <a:pt x="12407" y="934"/>
                  </a:lnTo>
                  <a:lnTo>
                    <a:pt x="11495" y="1210"/>
                  </a:lnTo>
                  <a:lnTo>
                    <a:pt x="10583" y="1507"/>
                  </a:lnTo>
                  <a:lnTo>
                    <a:pt x="9671" y="1867"/>
                  </a:lnTo>
                  <a:lnTo>
                    <a:pt x="8759" y="2270"/>
                  </a:lnTo>
                  <a:lnTo>
                    <a:pt x="7868" y="2694"/>
                  </a:lnTo>
                  <a:lnTo>
                    <a:pt x="6978" y="3182"/>
                  </a:lnTo>
                  <a:lnTo>
                    <a:pt x="6108" y="3712"/>
                  </a:lnTo>
                  <a:lnTo>
                    <a:pt x="5684" y="3988"/>
                  </a:lnTo>
                  <a:lnTo>
                    <a:pt x="5260" y="4285"/>
                  </a:lnTo>
                  <a:lnTo>
                    <a:pt x="4857" y="4603"/>
                  </a:lnTo>
                  <a:lnTo>
                    <a:pt x="4433" y="4921"/>
                  </a:lnTo>
                  <a:lnTo>
                    <a:pt x="4030" y="5260"/>
                  </a:lnTo>
                  <a:lnTo>
                    <a:pt x="3648" y="5600"/>
                  </a:lnTo>
                  <a:lnTo>
                    <a:pt x="3266" y="5960"/>
                  </a:lnTo>
                  <a:lnTo>
                    <a:pt x="2885" y="6342"/>
                  </a:lnTo>
                  <a:lnTo>
                    <a:pt x="2503" y="6724"/>
                  </a:lnTo>
                  <a:lnTo>
                    <a:pt x="2142" y="7127"/>
                  </a:lnTo>
                  <a:lnTo>
                    <a:pt x="1782" y="7593"/>
                  </a:lnTo>
                  <a:lnTo>
                    <a:pt x="1421" y="8060"/>
                  </a:lnTo>
                  <a:lnTo>
                    <a:pt x="1103" y="8569"/>
                  </a:lnTo>
                  <a:lnTo>
                    <a:pt x="828" y="9056"/>
                  </a:lnTo>
                  <a:lnTo>
                    <a:pt x="594" y="9587"/>
                  </a:lnTo>
                  <a:lnTo>
                    <a:pt x="382" y="10117"/>
                  </a:lnTo>
                  <a:lnTo>
                    <a:pt x="213" y="10668"/>
                  </a:lnTo>
                  <a:lnTo>
                    <a:pt x="107" y="11198"/>
                  </a:lnTo>
                  <a:lnTo>
                    <a:pt x="22" y="11771"/>
                  </a:lnTo>
                  <a:lnTo>
                    <a:pt x="1" y="12322"/>
                  </a:lnTo>
                  <a:lnTo>
                    <a:pt x="1" y="12874"/>
                  </a:lnTo>
                  <a:lnTo>
                    <a:pt x="43" y="13149"/>
                  </a:lnTo>
                  <a:lnTo>
                    <a:pt x="85" y="13446"/>
                  </a:lnTo>
                  <a:lnTo>
                    <a:pt x="128" y="13722"/>
                  </a:lnTo>
                  <a:lnTo>
                    <a:pt x="191" y="13998"/>
                  </a:lnTo>
                  <a:lnTo>
                    <a:pt x="276" y="14273"/>
                  </a:lnTo>
                  <a:lnTo>
                    <a:pt x="361" y="14549"/>
                  </a:lnTo>
                  <a:lnTo>
                    <a:pt x="467" y="14825"/>
                  </a:lnTo>
                  <a:lnTo>
                    <a:pt x="594" y="15101"/>
                  </a:lnTo>
                  <a:lnTo>
                    <a:pt x="743" y="15376"/>
                  </a:lnTo>
                  <a:lnTo>
                    <a:pt x="891" y="15631"/>
                  </a:lnTo>
                  <a:lnTo>
                    <a:pt x="1040" y="15885"/>
                  </a:lnTo>
                  <a:lnTo>
                    <a:pt x="1231" y="16140"/>
                  </a:lnTo>
                  <a:lnTo>
                    <a:pt x="1421" y="16373"/>
                  </a:lnTo>
                  <a:lnTo>
                    <a:pt x="1612" y="16585"/>
                  </a:lnTo>
                  <a:lnTo>
                    <a:pt x="2036" y="17030"/>
                  </a:lnTo>
                  <a:lnTo>
                    <a:pt x="2482" y="17433"/>
                  </a:lnTo>
                  <a:lnTo>
                    <a:pt x="2927" y="17836"/>
                  </a:lnTo>
                  <a:lnTo>
                    <a:pt x="3351" y="18260"/>
                  </a:lnTo>
                  <a:lnTo>
                    <a:pt x="3563" y="18473"/>
                  </a:lnTo>
                  <a:lnTo>
                    <a:pt x="3754" y="18706"/>
                  </a:lnTo>
                  <a:lnTo>
                    <a:pt x="3924" y="18939"/>
                  </a:lnTo>
                  <a:lnTo>
                    <a:pt x="4094" y="19172"/>
                  </a:lnTo>
                  <a:lnTo>
                    <a:pt x="4263" y="19490"/>
                  </a:lnTo>
                  <a:lnTo>
                    <a:pt x="4390" y="19809"/>
                  </a:lnTo>
                  <a:lnTo>
                    <a:pt x="4454" y="20105"/>
                  </a:lnTo>
                  <a:lnTo>
                    <a:pt x="4496" y="20402"/>
                  </a:lnTo>
                  <a:lnTo>
                    <a:pt x="4518" y="20699"/>
                  </a:lnTo>
                  <a:lnTo>
                    <a:pt x="4496" y="20996"/>
                  </a:lnTo>
                  <a:lnTo>
                    <a:pt x="4454" y="21293"/>
                  </a:lnTo>
                  <a:lnTo>
                    <a:pt x="4412" y="21590"/>
                  </a:lnTo>
                  <a:lnTo>
                    <a:pt x="4306" y="22184"/>
                  </a:lnTo>
                  <a:lnTo>
                    <a:pt x="4221" y="22778"/>
                  </a:lnTo>
                  <a:lnTo>
                    <a:pt x="4178" y="23096"/>
                  </a:lnTo>
                  <a:lnTo>
                    <a:pt x="4178" y="23393"/>
                  </a:lnTo>
                  <a:lnTo>
                    <a:pt x="4200" y="23711"/>
                  </a:lnTo>
                  <a:lnTo>
                    <a:pt x="4263" y="24050"/>
                  </a:lnTo>
                  <a:lnTo>
                    <a:pt x="4327" y="24305"/>
                  </a:lnTo>
                  <a:lnTo>
                    <a:pt x="4412" y="24559"/>
                  </a:lnTo>
                  <a:lnTo>
                    <a:pt x="4496" y="24814"/>
                  </a:lnTo>
                  <a:lnTo>
                    <a:pt x="4624" y="25026"/>
                  </a:lnTo>
                  <a:lnTo>
                    <a:pt x="4730" y="25238"/>
                  </a:lnTo>
                  <a:lnTo>
                    <a:pt x="4857" y="25450"/>
                  </a:lnTo>
                  <a:lnTo>
                    <a:pt x="5005" y="25641"/>
                  </a:lnTo>
                  <a:lnTo>
                    <a:pt x="5154" y="25810"/>
                  </a:lnTo>
                  <a:lnTo>
                    <a:pt x="5302" y="25959"/>
                  </a:lnTo>
                  <a:lnTo>
                    <a:pt x="5472" y="26107"/>
                  </a:lnTo>
                  <a:lnTo>
                    <a:pt x="5663" y="26256"/>
                  </a:lnTo>
                  <a:lnTo>
                    <a:pt x="5833" y="26362"/>
                  </a:lnTo>
                  <a:lnTo>
                    <a:pt x="6023" y="26468"/>
                  </a:lnTo>
                  <a:lnTo>
                    <a:pt x="6235" y="26574"/>
                  </a:lnTo>
                  <a:lnTo>
                    <a:pt x="6448" y="26659"/>
                  </a:lnTo>
                  <a:lnTo>
                    <a:pt x="6638" y="26743"/>
                  </a:lnTo>
                  <a:lnTo>
                    <a:pt x="7084" y="26849"/>
                  </a:lnTo>
                  <a:lnTo>
                    <a:pt x="7550" y="26913"/>
                  </a:lnTo>
                  <a:lnTo>
                    <a:pt x="8017" y="26934"/>
                  </a:lnTo>
                  <a:lnTo>
                    <a:pt x="8483" y="26913"/>
                  </a:lnTo>
                  <a:lnTo>
                    <a:pt x="8971" y="26849"/>
                  </a:lnTo>
                  <a:lnTo>
                    <a:pt x="9438" y="26743"/>
                  </a:lnTo>
                  <a:lnTo>
                    <a:pt x="9926" y="26595"/>
                  </a:lnTo>
                  <a:lnTo>
                    <a:pt x="10392" y="26425"/>
                  </a:lnTo>
                  <a:lnTo>
                    <a:pt x="10795" y="26234"/>
                  </a:lnTo>
                  <a:lnTo>
                    <a:pt x="11177" y="26022"/>
                  </a:lnTo>
                  <a:lnTo>
                    <a:pt x="11559" y="25810"/>
                  </a:lnTo>
                  <a:lnTo>
                    <a:pt x="11898" y="25556"/>
                  </a:lnTo>
                  <a:lnTo>
                    <a:pt x="12258" y="25301"/>
                  </a:lnTo>
                  <a:lnTo>
                    <a:pt x="12576" y="25026"/>
                  </a:lnTo>
                  <a:lnTo>
                    <a:pt x="12895" y="24729"/>
                  </a:lnTo>
                  <a:lnTo>
                    <a:pt x="13213" y="24411"/>
                  </a:lnTo>
                  <a:lnTo>
                    <a:pt x="13510" y="24071"/>
                  </a:lnTo>
                  <a:lnTo>
                    <a:pt x="13806" y="23732"/>
                  </a:lnTo>
                  <a:lnTo>
                    <a:pt x="14082" y="23350"/>
                  </a:lnTo>
                  <a:lnTo>
                    <a:pt x="14358" y="22968"/>
                  </a:lnTo>
                  <a:lnTo>
                    <a:pt x="14634" y="22544"/>
                  </a:lnTo>
                  <a:lnTo>
                    <a:pt x="14909" y="22120"/>
                  </a:lnTo>
                  <a:lnTo>
                    <a:pt x="15461" y="21208"/>
                  </a:lnTo>
                  <a:lnTo>
                    <a:pt x="15991" y="20212"/>
                  </a:lnTo>
                  <a:lnTo>
                    <a:pt x="16563" y="19130"/>
                  </a:lnTo>
                  <a:lnTo>
                    <a:pt x="17730" y="16734"/>
                  </a:lnTo>
                  <a:lnTo>
                    <a:pt x="19087" y="13998"/>
                  </a:lnTo>
                  <a:lnTo>
                    <a:pt x="19851" y="12513"/>
                  </a:lnTo>
                  <a:lnTo>
                    <a:pt x="20678" y="10923"/>
                  </a:lnTo>
                  <a:lnTo>
                    <a:pt x="20975" y="10393"/>
                  </a:lnTo>
                  <a:lnTo>
                    <a:pt x="21293" y="9884"/>
                  </a:lnTo>
                  <a:lnTo>
                    <a:pt x="21653" y="9396"/>
                  </a:lnTo>
                  <a:lnTo>
                    <a:pt x="21993" y="8908"/>
                  </a:lnTo>
                  <a:lnTo>
                    <a:pt x="22735" y="8017"/>
                  </a:lnTo>
                  <a:lnTo>
                    <a:pt x="23435" y="7148"/>
                  </a:lnTo>
                  <a:lnTo>
                    <a:pt x="23753" y="6745"/>
                  </a:lnTo>
                  <a:lnTo>
                    <a:pt x="24071" y="6321"/>
                  </a:lnTo>
                  <a:lnTo>
                    <a:pt x="24347" y="5918"/>
                  </a:lnTo>
                  <a:lnTo>
                    <a:pt x="24601" y="5515"/>
                  </a:lnTo>
                  <a:lnTo>
                    <a:pt x="24792" y="5091"/>
                  </a:lnTo>
                  <a:lnTo>
                    <a:pt x="24962" y="4688"/>
                  </a:lnTo>
                  <a:lnTo>
                    <a:pt x="25025" y="4476"/>
                  </a:lnTo>
                  <a:lnTo>
                    <a:pt x="25068" y="4264"/>
                  </a:lnTo>
                  <a:lnTo>
                    <a:pt x="25110" y="4052"/>
                  </a:lnTo>
                  <a:lnTo>
                    <a:pt x="25131" y="3839"/>
                  </a:lnTo>
                  <a:lnTo>
                    <a:pt x="25195" y="3670"/>
                  </a:lnTo>
                  <a:lnTo>
                    <a:pt x="25258" y="3500"/>
                  </a:lnTo>
                  <a:lnTo>
                    <a:pt x="25301" y="3330"/>
                  </a:lnTo>
                  <a:lnTo>
                    <a:pt x="25322" y="3182"/>
                  </a:lnTo>
                  <a:lnTo>
                    <a:pt x="25322" y="3012"/>
                  </a:lnTo>
                  <a:lnTo>
                    <a:pt x="25301" y="2864"/>
                  </a:lnTo>
                  <a:lnTo>
                    <a:pt x="25280" y="2715"/>
                  </a:lnTo>
                  <a:lnTo>
                    <a:pt x="25237" y="2546"/>
                  </a:lnTo>
                  <a:lnTo>
                    <a:pt x="25195" y="2397"/>
                  </a:lnTo>
                  <a:lnTo>
                    <a:pt x="25131" y="2249"/>
                  </a:lnTo>
                  <a:lnTo>
                    <a:pt x="24962" y="1973"/>
                  </a:lnTo>
                  <a:lnTo>
                    <a:pt x="24749" y="1676"/>
                  </a:lnTo>
                  <a:lnTo>
                    <a:pt x="24516" y="1422"/>
                  </a:lnTo>
                  <a:lnTo>
                    <a:pt x="24474" y="1316"/>
                  </a:lnTo>
                  <a:lnTo>
                    <a:pt x="24410" y="1231"/>
                  </a:lnTo>
                  <a:lnTo>
                    <a:pt x="24347" y="1125"/>
                  </a:lnTo>
                  <a:lnTo>
                    <a:pt x="24240" y="1040"/>
                  </a:lnTo>
                  <a:lnTo>
                    <a:pt x="24007" y="849"/>
                  </a:lnTo>
                  <a:lnTo>
                    <a:pt x="23689" y="701"/>
                  </a:lnTo>
                  <a:lnTo>
                    <a:pt x="23307" y="552"/>
                  </a:lnTo>
                  <a:lnTo>
                    <a:pt x="22883" y="404"/>
                  </a:lnTo>
                  <a:lnTo>
                    <a:pt x="22374" y="298"/>
                  </a:lnTo>
                  <a:lnTo>
                    <a:pt x="21844" y="192"/>
                  </a:lnTo>
                  <a:lnTo>
                    <a:pt x="21229" y="107"/>
                  </a:lnTo>
                  <a:lnTo>
                    <a:pt x="20593" y="43"/>
                  </a:lnTo>
                  <a:lnTo>
                    <a:pt x="19914" y="1"/>
                  </a:lnTo>
                  <a:lnTo>
                    <a:pt x="18408" y="1"/>
                  </a:lnTo>
                  <a:close/>
                </a:path>
              </a:pathLst>
            </a:custGeom>
            <a:solidFill>
              <a:srgbClr val="313131">
                <a:alpha val="17255"/>
              </a:srgb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  <p:sp>
          <p:nvSpPr>
            <p:cNvPr id="33" name="Google Shape;2247;p31">
              <a:extLst>
                <a:ext uri="{FF2B5EF4-FFF2-40B4-BE49-F238E27FC236}">
                  <a16:creationId xmlns="" xmlns:a16="http://schemas.microsoft.com/office/drawing/2014/main" id="{5248CC05-05C9-255C-F122-093D8D0546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193009" y="2912699"/>
              <a:ext cx="69916" cy="53422"/>
            </a:xfrm>
            <a:custGeom>
              <a:avLst/>
              <a:gdLst>
                <a:gd name="T0" fmla="*/ 15291 w 17349"/>
                <a:gd name="T1" fmla="*/ 22 h 13256"/>
                <a:gd name="T2" fmla="*/ 14740 w 17349"/>
                <a:gd name="T3" fmla="*/ 128 h 13256"/>
                <a:gd name="T4" fmla="*/ 13637 w 17349"/>
                <a:gd name="T5" fmla="*/ 488 h 13256"/>
                <a:gd name="T6" fmla="*/ 12661 w 17349"/>
                <a:gd name="T7" fmla="*/ 849 h 13256"/>
                <a:gd name="T8" fmla="*/ 9904 w 17349"/>
                <a:gd name="T9" fmla="*/ 1761 h 13256"/>
                <a:gd name="T10" fmla="*/ 7147 w 17349"/>
                <a:gd name="T11" fmla="*/ 2673 h 13256"/>
                <a:gd name="T12" fmla="*/ 5408 w 17349"/>
                <a:gd name="T13" fmla="*/ 3351 h 13256"/>
                <a:gd name="T14" fmla="*/ 4157 w 17349"/>
                <a:gd name="T15" fmla="*/ 3903 h 13256"/>
                <a:gd name="T16" fmla="*/ 2948 w 17349"/>
                <a:gd name="T17" fmla="*/ 4560 h 13256"/>
                <a:gd name="T18" fmla="*/ 2100 w 17349"/>
                <a:gd name="T19" fmla="*/ 5112 h 13256"/>
                <a:gd name="T20" fmla="*/ 1591 w 17349"/>
                <a:gd name="T21" fmla="*/ 5536 h 13256"/>
                <a:gd name="T22" fmla="*/ 1146 w 17349"/>
                <a:gd name="T23" fmla="*/ 5981 h 13256"/>
                <a:gd name="T24" fmla="*/ 743 w 17349"/>
                <a:gd name="T25" fmla="*/ 6469 h 13256"/>
                <a:gd name="T26" fmla="*/ 425 w 17349"/>
                <a:gd name="T27" fmla="*/ 6999 h 13256"/>
                <a:gd name="T28" fmla="*/ 191 w 17349"/>
                <a:gd name="T29" fmla="*/ 7572 h 13256"/>
                <a:gd name="T30" fmla="*/ 43 w 17349"/>
                <a:gd name="T31" fmla="*/ 8187 h 13256"/>
                <a:gd name="T32" fmla="*/ 1 w 17349"/>
                <a:gd name="T33" fmla="*/ 8844 h 13256"/>
                <a:gd name="T34" fmla="*/ 64 w 17349"/>
                <a:gd name="T35" fmla="*/ 9544 h 13256"/>
                <a:gd name="T36" fmla="*/ 213 w 17349"/>
                <a:gd name="T37" fmla="*/ 10180 h 13256"/>
                <a:gd name="T38" fmla="*/ 446 w 17349"/>
                <a:gd name="T39" fmla="*/ 10753 h 13256"/>
                <a:gd name="T40" fmla="*/ 764 w 17349"/>
                <a:gd name="T41" fmla="*/ 11283 h 13256"/>
                <a:gd name="T42" fmla="*/ 1125 w 17349"/>
                <a:gd name="T43" fmla="*/ 11749 h 13256"/>
                <a:gd name="T44" fmla="*/ 1549 w 17349"/>
                <a:gd name="T45" fmla="*/ 12152 h 13256"/>
                <a:gd name="T46" fmla="*/ 2037 w 17349"/>
                <a:gd name="T47" fmla="*/ 12492 h 13256"/>
                <a:gd name="T48" fmla="*/ 2545 w 17349"/>
                <a:gd name="T49" fmla="*/ 12767 h 13256"/>
                <a:gd name="T50" fmla="*/ 3097 w 17349"/>
                <a:gd name="T51" fmla="*/ 12979 h 13256"/>
                <a:gd name="T52" fmla="*/ 3669 w 17349"/>
                <a:gd name="T53" fmla="*/ 13149 h 13256"/>
                <a:gd name="T54" fmla="*/ 4284 w 17349"/>
                <a:gd name="T55" fmla="*/ 13234 h 13256"/>
                <a:gd name="T56" fmla="*/ 5196 w 17349"/>
                <a:gd name="T57" fmla="*/ 13255 h 13256"/>
                <a:gd name="T58" fmla="*/ 5811 w 17349"/>
                <a:gd name="T59" fmla="*/ 13192 h 13256"/>
                <a:gd name="T60" fmla="*/ 6405 w 17349"/>
                <a:gd name="T61" fmla="*/ 13043 h 13256"/>
                <a:gd name="T62" fmla="*/ 6999 w 17349"/>
                <a:gd name="T63" fmla="*/ 12852 h 13256"/>
                <a:gd name="T64" fmla="*/ 7572 w 17349"/>
                <a:gd name="T65" fmla="*/ 12598 h 13256"/>
                <a:gd name="T66" fmla="*/ 8165 w 17349"/>
                <a:gd name="T67" fmla="*/ 12237 h 13256"/>
                <a:gd name="T68" fmla="*/ 8696 w 17349"/>
                <a:gd name="T69" fmla="*/ 11834 h 13256"/>
                <a:gd name="T70" fmla="*/ 9183 w 17349"/>
                <a:gd name="T71" fmla="*/ 11368 h 13256"/>
                <a:gd name="T72" fmla="*/ 10053 w 17349"/>
                <a:gd name="T73" fmla="*/ 10392 h 13256"/>
                <a:gd name="T74" fmla="*/ 11262 w 17349"/>
                <a:gd name="T75" fmla="*/ 8780 h 13256"/>
                <a:gd name="T76" fmla="*/ 12577 w 17349"/>
                <a:gd name="T77" fmla="*/ 7190 h 13256"/>
                <a:gd name="T78" fmla="*/ 13870 w 17349"/>
                <a:gd name="T79" fmla="*/ 5769 h 13256"/>
                <a:gd name="T80" fmla="*/ 15609 w 17349"/>
                <a:gd name="T81" fmla="*/ 3966 h 13256"/>
                <a:gd name="T82" fmla="*/ 16521 w 17349"/>
                <a:gd name="T83" fmla="*/ 2948 h 13256"/>
                <a:gd name="T84" fmla="*/ 17009 w 17349"/>
                <a:gd name="T85" fmla="*/ 2270 h 13256"/>
                <a:gd name="T86" fmla="*/ 17221 w 17349"/>
                <a:gd name="T87" fmla="*/ 1867 h 13256"/>
                <a:gd name="T88" fmla="*/ 17327 w 17349"/>
                <a:gd name="T89" fmla="*/ 1485 h 13256"/>
                <a:gd name="T90" fmla="*/ 17327 w 17349"/>
                <a:gd name="T91" fmla="*/ 1125 h 13256"/>
                <a:gd name="T92" fmla="*/ 17221 w 17349"/>
                <a:gd name="T93" fmla="*/ 785 h 13256"/>
                <a:gd name="T94" fmla="*/ 16966 w 17349"/>
                <a:gd name="T95" fmla="*/ 488 h 13256"/>
                <a:gd name="T96" fmla="*/ 16585 w 17349"/>
                <a:gd name="T97" fmla="*/ 191 h 13256"/>
                <a:gd name="T98" fmla="*/ 16097 w 17349"/>
                <a:gd name="T99" fmla="*/ 22 h 13256"/>
                <a:gd name="T100" fmla="*/ 15567 w 17349"/>
                <a:gd name="T101" fmla="*/ 1 h 13256"/>
                <a:gd name="T102" fmla="*/ 0 w 17349"/>
                <a:gd name="T103" fmla="*/ 0 h 13256"/>
                <a:gd name="T104" fmla="*/ 17349 w 17349"/>
                <a:gd name="T105" fmla="*/ 13256 h 13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T102" t="T103" r="T104" b="T105"/>
              <a:pathLst>
                <a:path w="17349" h="13256" extrusionOk="0">
                  <a:moveTo>
                    <a:pt x="15567" y="1"/>
                  </a:moveTo>
                  <a:lnTo>
                    <a:pt x="15291" y="22"/>
                  </a:lnTo>
                  <a:lnTo>
                    <a:pt x="15015" y="64"/>
                  </a:lnTo>
                  <a:lnTo>
                    <a:pt x="14740" y="128"/>
                  </a:lnTo>
                  <a:lnTo>
                    <a:pt x="14167" y="297"/>
                  </a:lnTo>
                  <a:lnTo>
                    <a:pt x="13637" y="488"/>
                  </a:lnTo>
                  <a:lnTo>
                    <a:pt x="13107" y="679"/>
                  </a:lnTo>
                  <a:lnTo>
                    <a:pt x="12661" y="849"/>
                  </a:lnTo>
                  <a:lnTo>
                    <a:pt x="11283" y="1315"/>
                  </a:lnTo>
                  <a:lnTo>
                    <a:pt x="9904" y="1761"/>
                  </a:lnTo>
                  <a:lnTo>
                    <a:pt x="8526" y="2206"/>
                  </a:lnTo>
                  <a:lnTo>
                    <a:pt x="7147" y="2673"/>
                  </a:lnTo>
                  <a:lnTo>
                    <a:pt x="6002" y="3118"/>
                  </a:lnTo>
                  <a:lnTo>
                    <a:pt x="5408" y="3351"/>
                  </a:lnTo>
                  <a:lnTo>
                    <a:pt x="4772" y="3606"/>
                  </a:lnTo>
                  <a:lnTo>
                    <a:pt x="4157" y="3903"/>
                  </a:lnTo>
                  <a:lnTo>
                    <a:pt x="3542" y="4221"/>
                  </a:lnTo>
                  <a:lnTo>
                    <a:pt x="2948" y="4560"/>
                  </a:lnTo>
                  <a:lnTo>
                    <a:pt x="2376" y="4921"/>
                  </a:lnTo>
                  <a:lnTo>
                    <a:pt x="2100" y="5112"/>
                  </a:lnTo>
                  <a:lnTo>
                    <a:pt x="1846" y="5324"/>
                  </a:lnTo>
                  <a:lnTo>
                    <a:pt x="1591" y="5536"/>
                  </a:lnTo>
                  <a:lnTo>
                    <a:pt x="1358" y="5748"/>
                  </a:lnTo>
                  <a:lnTo>
                    <a:pt x="1146" y="5981"/>
                  </a:lnTo>
                  <a:lnTo>
                    <a:pt x="934" y="6235"/>
                  </a:lnTo>
                  <a:lnTo>
                    <a:pt x="743" y="6469"/>
                  </a:lnTo>
                  <a:lnTo>
                    <a:pt x="573" y="6744"/>
                  </a:lnTo>
                  <a:lnTo>
                    <a:pt x="425" y="6999"/>
                  </a:lnTo>
                  <a:lnTo>
                    <a:pt x="298" y="7275"/>
                  </a:lnTo>
                  <a:lnTo>
                    <a:pt x="191" y="7572"/>
                  </a:lnTo>
                  <a:lnTo>
                    <a:pt x="107" y="7868"/>
                  </a:lnTo>
                  <a:lnTo>
                    <a:pt x="43" y="8187"/>
                  </a:lnTo>
                  <a:lnTo>
                    <a:pt x="1" y="8505"/>
                  </a:lnTo>
                  <a:lnTo>
                    <a:pt x="1" y="8844"/>
                  </a:lnTo>
                  <a:lnTo>
                    <a:pt x="22" y="9205"/>
                  </a:lnTo>
                  <a:lnTo>
                    <a:pt x="64" y="9544"/>
                  </a:lnTo>
                  <a:lnTo>
                    <a:pt x="128" y="9862"/>
                  </a:lnTo>
                  <a:lnTo>
                    <a:pt x="213" y="10180"/>
                  </a:lnTo>
                  <a:lnTo>
                    <a:pt x="319" y="10477"/>
                  </a:lnTo>
                  <a:lnTo>
                    <a:pt x="446" y="10753"/>
                  </a:lnTo>
                  <a:lnTo>
                    <a:pt x="594" y="11028"/>
                  </a:lnTo>
                  <a:lnTo>
                    <a:pt x="764" y="11283"/>
                  </a:lnTo>
                  <a:lnTo>
                    <a:pt x="934" y="11516"/>
                  </a:lnTo>
                  <a:lnTo>
                    <a:pt x="1125" y="11749"/>
                  </a:lnTo>
                  <a:lnTo>
                    <a:pt x="1337" y="11961"/>
                  </a:lnTo>
                  <a:lnTo>
                    <a:pt x="1549" y="12152"/>
                  </a:lnTo>
                  <a:lnTo>
                    <a:pt x="1782" y="12322"/>
                  </a:lnTo>
                  <a:lnTo>
                    <a:pt x="2037" y="12492"/>
                  </a:lnTo>
                  <a:lnTo>
                    <a:pt x="2291" y="12640"/>
                  </a:lnTo>
                  <a:lnTo>
                    <a:pt x="2545" y="12767"/>
                  </a:lnTo>
                  <a:lnTo>
                    <a:pt x="2821" y="12873"/>
                  </a:lnTo>
                  <a:lnTo>
                    <a:pt x="3097" y="12979"/>
                  </a:lnTo>
                  <a:lnTo>
                    <a:pt x="3394" y="13064"/>
                  </a:lnTo>
                  <a:lnTo>
                    <a:pt x="3669" y="13149"/>
                  </a:lnTo>
                  <a:lnTo>
                    <a:pt x="3966" y="13192"/>
                  </a:lnTo>
                  <a:lnTo>
                    <a:pt x="4284" y="13234"/>
                  </a:lnTo>
                  <a:lnTo>
                    <a:pt x="4581" y="13255"/>
                  </a:lnTo>
                  <a:lnTo>
                    <a:pt x="5196" y="13255"/>
                  </a:lnTo>
                  <a:lnTo>
                    <a:pt x="5493" y="13234"/>
                  </a:lnTo>
                  <a:lnTo>
                    <a:pt x="5811" y="13192"/>
                  </a:lnTo>
                  <a:lnTo>
                    <a:pt x="6108" y="13128"/>
                  </a:lnTo>
                  <a:lnTo>
                    <a:pt x="6405" y="13043"/>
                  </a:lnTo>
                  <a:lnTo>
                    <a:pt x="6702" y="12958"/>
                  </a:lnTo>
                  <a:lnTo>
                    <a:pt x="6999" y="12852"/>
                  </a:lnTo>
                  <a:lnTo>
                    <a:pt x="7296" y="12725"/>
                  </a:lnTo>
                  <a:lnTo>
                    <a:pt x="7572" y="12598"/>
                  </a:lnTo>
                  <a:lnTo>
                    <a:pt x="7869" y="12428"/>
                  </a:lnTo>
                  <a:lnTo>
                    <a:pt x="8165" y="12237"/>
                  </a:lnTo>
                  <a:lnTo>
                    <a:pt x="8441" y="12025"/>
                  </a:lnTo>
                  <a:lnTo>
                    <a:pt x="8696" y="11834"/>
                  </a:lnTo>
                  <a:lnTo>
                    <a:pt x="8950" y="11601"/>
                  </a:lnTo>
                  <a:lnTo>
                    <a:pt x="9183" y="11368"/>
                  </a:lnTo>
                  <a:lnTo>
                    <a:pt x="9629" y="10901"/>
                  </a:lnTo>
                  <a:lnTo>
                    <a:pt x="10053" y="10392"/>
                  </a:lnTo>
                  <a:lnTo>
                    <a:pt x="10456" y="9862"/>
                  </a:lnTo>
                  <a:lnTo>
                    <a:pt x="11262" y="8780"/>
                  </a:lnTo>
                  <a:lnTo>
                    <a:pt x="11919" y="7953"/>
                  </a:lnTo>
                  <a:lnTo>
                    <a:pt x="12577" y="7190"/>
                  </a:lnTo>
                  <a:lnTo>
                    <a:pt x="13234" y="6469"/>
                  </a:lnTo>
                  <a:lnTo>
                    <a:pt x="13870" y="5769"/>
                  </a:lnTo>
                  <a:lnTo>
                    <a:pt x="15079" y="4539"/>
                  </a:lnTo>
                  <a:lnTo>
                    <a:pt x="15609" y="3966"/>
                  </a:lnTo>
                  <a:lnTo>
                    <a:pt x="16097" y="3436"/>
                  </a:lnTo>
                  <a:lnTo>
                    <a:pt x="16521" y="2948"/>
                  </a:lnTo>
                  <a:lnTo>
                    <a:pt x="16860" y="2503"/>
                  </a:lnTo>
                  <a:lnTo>
                    <a:pt x="17009" y="2270"/>
                  </a:lnTo>
                  <a:lnTo>
                    <a:pt x="17115" y="2058"/>
                  </a:lnTo>
                  <a:lnTo>
                    <a:pt x="17221" y="1867"/>
                  </a:lnTo>
                  <a:lnTo>
                    <a:pt x="17285" y="1676"/>
                  </a:lnTo>
                  <a:lnTo>
                    <a:pt x="17327" y="1485"/>
                  </a:lnTo>
                  <a:lnTo>
                    <a:pt x="17348" y="1294"/>
                  </a:lnTo>
                  <a:lnTo>
                    <a:pt x="17327" y="1125"/>
                  </a:lnTo>
                  <a:lnTo>
                    <a:pt x="17285" y="955"/>
                  </a:lnTo>
                  <a:lnTo>
                    <a:pt x="17221" y="785"/>
                  </a:lnTo>
                  <a:lnTo>
                    <a:pt x="17115" y="637"/>
                  </a:lnTo>
                  <a:lnTo>
                    <a:pt x="16966" y="488"/>
                  </a:lnTo>
                  <a:lnTo>
                    <a:pt x="16797" y="340"/>
                  </a:lnTo>
                  <a:lnTo>
                    <a:pt x="16585" y="191"/>
                  </a:lnTo>
                  <a:lnTo>
                    <a:pt x="16351" y="85"/>
                  </a:lnTo>
                  <a:lnTo>
                    <a:pt x="16097" y="22"/>
                  </a:lnTo>
                  <a:lnTo>
                    <a:pt x="15842" y="1"/>
                  </a:lnTo>
                  <a:lnTo>
                    <a:pt x="15567" y="1"/>
                  </a:lnTo>
                  <a:close/>
                </a:path>
              </a:pathLst>
            </a:custGeom>
            <a:solidFill>
              <a:srgbClr val="313131">
                <a:alpha val="17255"/>
              </a:srgb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</p:grpSp>
      <p:grpSp>
        <p:nvGrpSpPr>
          <p:cNvPr id="34" name="Google Shape;2241;p31">
            <a:extLst>
              <a:ext uri="{FF2B5EF4-FFF2-40B4-BE49-F238E27FC236}">
                <a16:creationId xmlns="" xmlns:a16="http://schemas.microsoft.com/office/drawing/2014/main" id="{DCE81149-B56D-8B05-9EBA-A182A9220158}"/>
              </a:ext>
            </a:extLst>
          </p:cNvPr>
          <p:cNvGrpSpPr>
            <a:grpSpLocks/>
          </p:cNvGrpSpPr>
          <p:nvPr/>
        </p:nvGrpSpPr>
        <p:grpSpPr bwMode="auto">
          <a:xfrm>
            <a:off x="1767353" y="4885066"/>
            <a:ext cx="342900" cy="366713"/>
            <a:chOff x="-3259825" y="2615100"/>
            <a:chExt cx="342324" cy="365795"/>
          </a:xfrm>
        </p:grpSpPr>
        <p:sp>
          <p:nvSpPr>
            <p:cNvPr id="35" name="Google Shape;2242;p31">
              <a:extLst>
                <a:ext uri="{FF2B5EF4-FFF2-40B4-BE49-F238E27FC236}">
                  <a16:creationId xmlns="" xmlns:a16="http://schemas.microsoft.com/office/drawing/2014/main" id="{C36C0E83-E3BF-B1B2-8DB6-66F7D9825F37}"/>
                </a:ext>
              </a:extLst>
            </p:cNvPr>
            <p:cNvSpPr/>
            <p:nvPr/>
          </p:nvSpPr>
          <p:spPr>
            <a:xfrm>
              <a:off x="-3259825" y="2615100"/>
              <a:ext cx="290024" cy="365795"/>
            </a:xfrm>
            <a:custGeom>
              <a:avLst/>
              <a:gdLst/>
              <a:ahLst/>
              <a:cxnLst/>
              <a:rect l="l" t="t" r="r" b="b"/>
              <a:pathLst>
                <a:path w="71915" h="90768" extrusionOk="0">
                  <a:moveTo>
                    <a:pt x="22820" y="0"/>
                  </a:moveTo>
                  <a:lnTo>
                    <a:pt x="21929" y="43"/>
                  </a:lnTo>
                  <a:lnTo>
                    <a:pt x="21123" y="106"/>
                  </a:lnTo>
                  <a:lnTo>
                    <a:pt x="20338" y="212"/>
                  </a:lnTo>
                  <a:lnTo>
                    <a:pt x="19617" y="361"/>
                  </a:lnTo>
                  <a:lnTo>
                    <a:pt x="18917" y="552"/>
                  </a:lnTo>
                  <a:lnTo>
                    <a:pt x="18281" y="785"/>
                  </a:lnTo>
                  <a:lnTo>
                    <a:pt x="17709" y="1061"/>
                  </a:lnTo>
                  <a:lnTo>
                    <a:pt x="17157" y="1358"/>
                  </a:lnTo>
                  <a:lnTo>
                    <a:pt x="16648" y="1676"/>
                  </a:lnTo>
                  <a:lnTo>
                    <a:pt x="16160" y="2036"/>
                  </a:lnTo>
                  <a:lnTo>
                    <a:pt x="15736" y="2439"/>
                  </a:lnTo>
                  <a:lnTo>
                    <a:pt x="15355" y="2842"/>
                  </a:lnTo>
                  <a:lnTo>
                    <a:pt x="14994" y="3309"/>
                  </a:lnTo>
                  <a:lnTo>
                    <a:pt x="14655" y="3775"/>
                  </a:lnTo>
                  <a:lnTo>
                    <a:pt x="14379" y="4263"/>
                  </a:lnTo>
                  <a:lnTo>
                    <a:pt x="14103" y="4793"/>
                  </a:lnTo>
                  <a:lnTo>
                    <a:pt x="13870" y="5323"/>
                  </a:lnTo>
                  <a:lnTo>
                    <a:pt x="13679" y="5875"/>
                  </a:lnTo>
                  <a:lnTo>
                    <a:pt x="13510" y="6447"/>
                  </a:lnTo>
                  <a:lnTo>
                    <a:pt x="13361" y="7041"/>
                  </a:lnTo>
                  <a:lnTo>
                    <a:pt x="13234" y="7656"/>
                  </a:lnTo>
                  <a:lnTo>
                    <a:pt x="13128" y="8271"/>
                  </a:lnTo>
                  <a:lnTo>
                    <a:pt x="13043" y="8907"/>
                  </a:lnTo>
                  <a:lnTo>
                    <a:pt x="13001" y="9544"/>
                  </a:lnTo>
                  <a:lnTo>
                    <a:pt x="12958" y="10201"/>
                  </a:lnTo>
                  <a:lnTo>
                    <a:pt x="12937" y="10858"/>
                  </a:lnTo>
                  <a:lnTo>
                    <a:pt x="12916" y="11537"/>
                  </a:lnTo>
                  <a:lnTo>
                    <a:pt x="12937" y="12195"/>
                  </a:lnTo>
                  <a:lnTo>
                    <a:pt x="12958" y="12873"/>
                  </a:lnTo>
                  <a:lnTo>
                    <a:pt x="13043" y="14230"/>
                  </a:lnTo>
                  <a:lnTo>
                    <a:pt x="13149" y="15566"/>
                  </a:lnTo>
                  <a:lnTo>
                    <a:pt x="13297" y="16903"/>
                  </a:lnTo>
                  <a:lnTo>
                    <a:pt x="13467" y="18196"/>
                  </a:lnTo>
                  <a:lnTo>
                    <a:pt x="13637" y="19469"/>
                  </a:lnTo>
                  <a:lnTo>
                    <a:pt x="13934" y="21823"/>
                  </a:lnTo>
                  <a:lnTo>
                    <a:pt x="14061" y="22883"/>
                  </a:lnTo>
                  <a:lnTo>
                    <a:pt x="14125" y="23880"/>
                  </a:lnTo>
                  <a:lnTo>
                    <a:pt x="14146" y="24325"/>
                  </a:lnTo>
                  <a:lnTo>
                    <a:pt x="14167" y="24749"/>
                  </a:lnTo>
                  <a:lnTo>
                    <a:pt x="14146" y="25152"/>
                  </a:lnTo>
                  <a:lnTo>
                    <a:pt x="14125" y="25534"/>
                  </a:lnTo>
                  <a:lnTo>
                    <a:pt x="14082" y="25873"/>
                  </a:lnTo>
                  <a:lnTo>
                    <a:pt x="14019" y="26170"/>
                  </a:lnTo>
                  <a:lnTo>
                    <a:pt x="13934" y="26446"/>
                  </a:lnTo>
                  <a:lnTo>
                    <a:pt x="13828" y="26700"/>
                  </a:lnTo>
                  <a:lnTo>
                    <a:pt x="13594" y="27124"/>
                  </a:lnTo>
                  <a:lnTo>
                    <a:pt x="13297" y="27506"/>
                  </a:lnTo>
                  <a:lnTo>
                    <a:pt x="12979" y="27888"/>
                  </a:lnTo>
                  <a:lnTo>
                    <a:pt x="12619" y="28227"/>
                  </a:lnTo>
                  <a:lnTo>
                    <a:pt x="12258" y="28567"/>
                  </a:lnTo>
                  <a:lnTo>
                    <a:pt x="11834" y="28863"/>
                  </a:lnTo>
                  <a:lnTo>
                    <a:pt x="11410" y="29160"/>
                  </a:lnTo>
                  <a:lnTo>
                    <a:pt x="10965" y="29436"/>
                  </a:lnTo>
                  <a:lnTo>
                    <a:pt x="10010" y="30009"/>
                  </a:lnTo>
                  <a:lnTo>
                    <a:pt x="9014" y="30560"/>
                  </a:lnTo>
                  <a:lnTo>
                    <a:pt x="7974" y="31133"/>
                  </a:lnTo>
                  <a:lnTo>
                    <a:pt x="7444" y="31430"/>
                  </a:lnTo>
                  <a:lnTo>
                    <a:pt x="6914" y="31769"/>
                  </a:lnTo>
                  <a:lnTo>
                    <a:pt x="6384" y="32108"/>
                  </a:lnTo>
                  <a:lnTo>
                    <a:pt x="5875" y="32469"/>
                  </a:lnTo>
                  <a:lnTo>
                    <a:pt x="5345" y="32872"/>
                  </a:lnTo>
                  <a:lnTo>
                    <a:pt x="4836" y="33275"/>
                  </a:lnTo>
                  <a:lnTo>
                    <a:pt x="4348" y="33741"/>
                  </a:lnTo>
                  <a:lnTo>
                    <a:pt x="3860" y="34229"/>
                  </a:lnTo>
                  <a:lnTo>
                    <a:pt x="3394" y="34759"/>
                  </a:lnTo>
                  <a:lnTo>
                    <a:pt x="2948" y="35332"/>
                  </a:lnTo>
                  <a:lnTo>
                    <a:pt x="2524" y="35968"/>
                  </a:lnTo>
                  <a:lnTo>
                    <a:pt x="2121" y="36625"/>
                  </a:lnTo>
                  <a:lnTo>
                    <a:pt x="1739" y="37368"/>
                  </a:lnTo>
                  <a:lnTo>
                    <a:pt x="1570" y="37749"/>
                  </a:lnTo>
                  <a:lnTo>
                    <a:pt x="1400" y="38131"/>
                  </a:lnTo>
                  <a:lnTo>
                    <a:pt x="1231" y="38555"/>
                  </a:lnTo>
                  <a:lnTo>
                    <a:pt x="1082" y="38979"/>
                  </a:lnTo>
                  <a:lnTo>
                    <a:pt x="934" y="39425"/>
                  </a:lnTo>
                  <a:lnTo>
                    <a:pt x="785" y="39891"/>
                  </a:lnTo>
                  <a:lnTo>
                    <a:pt x="658" y="40358"/>
                  </a:lnTo>
                  <a:lnTo>
                    <a:pt x="531" y="40867"/>
                  </a:lnTo>
                  <a:lnTo>
                    <a:pt x="425" y="41376"/>
                  </a:lnTo>
                  <a:lnTo>
                    <a:pt x="340" y="41906"/>
                  </a:lnTo>
                  <a:lnTo>
                    <a:pt x="170" y="42882"/>
                  </a:lnTo>
                  <a:lnTo>
                    <a:pt x="64" y="43878"/>
                  </a:lnTo>
                  <a:lnTo>
                    <a:pt x="0" y="44833"/>
                  </a:lnTo>
                  <a:lnTo>
                    <a:pt x="0" y="45787"/>
                  </a:lnTo>
                  <a:lnTo>
                    <a:pt x="22" y="46720"/>
                  </a:lnTo>
                  <a:lnTo>
                    <a:pt x="107" y="47632"/>
                  </a:lnTo>
                  <a:lnTo>
                    <a:pt x="234" y="48544"/>
                  </a:lnTo>
                  <a:lnTo>
                    <a:pt x="382" y="49413"/>
                  </a:lnTo>
                  <a:lnTo>
                    <a:pt x="594" y="50283"/>
                  </a:lnTo>
                  <a:lnTo>
                    <a:pt x="870" y="51110"/>
                  </a:lnTo>
                  <a:lnTo>
                    <a:pt x="1167" y="51916"/>
                  </a:lnTo>
                  <a:lnTo>
                    <a:pt x="1337" y="52319"/>
                  </a:lnTo>
                  <a:lnTo>
                    <a:pt x="1506" y="52701"/>
                  </a:lnTo>
                  <a:lnTo>
                    <a:pt x="1697" y="53082"/>
                  </a:lnTo>
                  <a:lnTo>
                    <a:pt x="1888" y="53464"/>
                  </a:lnTo>
                  <a:lnTo>
                    <a:pt x="2100" y="53825"/>
                  </a:lnTo>
                  <a:lnTo>
                    <a:pt x="2333" y="54185"/>
                  </a:lnTo>
                  <a:lnTo>
                    <a:pt x="2567" y="54546"/>
                  </a:lnTo>
                  <a:lnTo>
                    <a:pt x="2800" y="54885"/>
                  </a:lnTo>
                  <a:lnTo>
                    <a:pt x="3054" y="55224"/>
                  </a:lnTo>
                  <a:lnTo>
                    <a:pt x="3330" y="55564"/>
                  </a:lnTo>
                  <a:lnTo>
                    <a:pt x="3606" y="55882"/>
                  </a:lnTo>
                  <a:lnTo>
                    <a:pt x="3903" y="56200"/>
                  </a:lnTo>
                  <a:lnTo>
                    <a:pt x="4200" y="56497"/>
                  </a:lnTo>
                  <a:lnTo>
                    <a:pt x="4496" y="56794"/>
                  </a:lnTo>
                  <a:lnTo>
                    <a:pt x="4815" y="57091"/>
                  </a:lnTo>
                  <a:lnTo>
                    <a:pt x="5154" y="57366"/>
                  </a:lnTo>
                  <a:lnTo>
                    <a:pt x="5493" y="57642"/>
                  </a:lnTo>
                  <a:lnTo>
                    <a:pt x="5854" y="57896"/>
                  </a:lnTo>
                  <a:lnTo>
                    <a:pt x="6214" y="58151"/>
                  </a:lnTo>
                  <a:lnTo>
                    <a:pt x="6596" y="58384"/>
                  </a:lnTo>
                  <a:lnTo>
                    <a:pt x="6978" y="58617"/>
                  </a:lnTo>
                  <a:lnTo>
                    <a:pt x="7359" y="58851"/>
                  </a:lnTo>
                  <a:lnTo>
                    <a:pt x="7784" y="59063"/>
                  </a:lnTo>
                  <a:lnTo>
                    <a:pt x="8187" y="59254"/>
                  </a:lnTo>
                  <a:lnTo>
                    <a:pt x="8611" y="59445"/>
                  </a:lnTo>
                  <a:lnTo>
                    <a:pt x="9056" y="59614"/>
                  </a:lnTo>
                  <a:lnTo>
                    <a:pt x="9501" y="59784"/>
                  </a:lnTo>
                  <a:lnTo>
                    <a:pt x="9968" y="59953"/>
                  </a:lnTo>
                  <a:lnTo>
                    <a:pt x="10434" y="60102"/>
                  </a:lnTo>
                  <a:lnTo>
                    <a:pt x="10922" y="60229"/>
                  </a:lnTo>
                  <a:lnTo>
                    <a:pt x="11410" y="60356"/>
                  </a:lnTo>
                  <a:lnTo>
                    <a:pt x="11919" y="60462"/>
                  </a:lnTo>
                  <a:lnTo>
                    <a:pt x="12428" y="60569"/>
                  </a:lnTo>
                  <a:lnTo>
                    <a:pt x="12937" y="60653"/>
                  </a:lnTo>
                  <a:lnTo>
                    <a:pt x="13467" y="60738"/>
                  </a:lnTo>
                  <a:lnTo>
                    <a:pt x="14019" y="60802"/>
                  </a:lnTo>
                  <a:lnTo>
                    <a:pt x="14570" y="60844"/>
                  </a:lnTo>
                  <a:lnTo>
                    <a:pt x="15143" y="60887"/>
                  </a:lnTo>
                  <a:lnTo>
                    <a:pt x="15715" y="60908"/>
                  </a:lnTo>
                  <a:lnTo>
                    <a:pt x="16288" y="60929"/>
                  </a:lnTo>
                  <a:lnTo>
                    <a:pt x="16882" y="60929"/>
                  </a:lnTo>
                  <a:lnTo>
                    <a:pt x="17497" y="60908"/>
                  </a:lnTo>
                  <a:lnTo>
                    <a:pt x="18090" y="60887"/>
                  </a:lnTo>
                  <a:lnTo>
                    <a:pt x="18663" y="60908"/>
                  </a:lnTo>
                  <a:lnTo>
                    <a:pt x="19193" y="60929"/>
                  </a:lnTo>
                  <a:lnTo>
                    <a:pt x="19702" y="60971"/>
                  </a:lnTo>
                  <a:lnTo>
                    <a:pt x="20190" y="61035"/>
                  </a:lnTo>
                  <a:lnTo>
                    <a:pt x="20635" y="61120"/>
                  </a:lnTo>
                  <a:lnTo>
                    <a:pt x="21081" y="61226"/>
                  </a:lnTo>
                  <a:lnTo>
                    <a:pt x="21483" y="61332"/>
                  </a:lnTo>
                  <a:lnTo>
                    <a:pt x="21865" y="61459"/>
                  </a:lnTo>
                  <a:lnTo>
                    <a:pt x="22226" y="61608"/>
                  </a:lnTo>
                  <a:lnTo>
                    <a:pt x="22544" y="61777"/>
                  </a:lnTo>
                  <a:lnTo>
                    <a:pt x="22841" y="61947"/>
                  </a:lnTo>
                  <a:lnTo>
                    <a:pt x="23138" y="62138"/>
                  </a:lnTo>
                  <a:lnTo>
                    <a:pt x="23392" y="62350"/>
                  </a:lnTo>
                  <a:lnTo>
                    <a:pt x="23625" y="62562"/>
                  </a:lnTo>
                  <a:lnTo>
                    <a:pt x="23816" y="62795"/>
                  </a:lnTo>
                  <a:lnTo>
                    <a:pt x="24007" y="63029"/>
                  </a:lnTo>
                  <a:lnTo>
                    <a:pt x="24177" y="63283"/>
                  </a:lnTo>
                  <a:lnTo>
                    <a:pt x="24325" y="63538"/>
                  </a:lnTo>
                  <a:lnTo>
                    <a:pt x="24431" y="63813"/>
                  </a:lnTo>
                  <a:lnTo>
                    <a:pt x="24537" y="64089"/>
                  </a:lnTo>
                  <a:lnTo>
                    <a:pt x="24622" y="64386"/>
                  </a:lnTo>
                  <a:lnTo>
                    <a:pt x="24665" y="64683"/>
                  </a:lnTo>
                  <a:lnTo>
                    <a:pt x="24707" y="65001"/>
                  </a:lnTo>
                  <a:lnTo>
                    <a:pt x="24728" y="65319"/>
                  </a:lnTo>
                  <a:lnTo>
                    <a:pt x="24728" y="65637"/>
                  </a:lnTo>
                  <a:lnTo>
                    <a:pt x="24707" y="65955"/>
                  </a:lnTo>
                  <a:lnTo>
                    <a:pt x="24665" y="66294"/>
                  </a:lnTo>
                  <a:lnTo>
                    <a:pt x="24601" y="66634"/>
                  </a:lnTo>
                  <a:lnTo>
                    <a:pt x="24516" y="66994"/>
                  </a:lnTo>
                  <a:lnTo>
                    <a:pt x="24431" y="67334"/>
                  </a:lnTo>
                  <a:lnTo>
                    <a:pt x="24304" y="67694"/>
                  </a:lnTo>
                  <a:lnTo>
                    <a:pt x="24177" y="68055"/>
                  </a:lnTo>
                  <a:lnTo>
                    <a:pt x="24028" y="68415"/>
                  </a:lnTo>
                  <a:lnTo>
                    <a:pt x="23880" y="68776"/>
                  </a:lnTo>
                  <a:lnTo>
                    <a:pt x="23689" y="69136"/>
                  </a:lnTo>
                  <a:lnTo>
                    <a:pt x="23498" y="69497"/>
                  </a:lnTo>
                  <a:lnTo>
                    <a:pt x="23286" y="69879"/>
                  </a:lnTo>
                  <a:lnTo>
                    <a:pt x="22820" y="70600"/>
                  </a:lnTo>
                  <a:lnTo>
                    <a:pt x="22289" y="71342"/>
                  </a:lnTo>
                  <a:lnTo>
                    <a:pt x="21717" y="72063"/>
                  </a:lnTo>
                  <a:lnTo>
                    <a:pt x="21081" y="72784"/>
                  </a:lnTo>
                  <a:lnTo>
                    <a:pt x="20423" y="73484"/>
                  </a:lnTo>
                  <a:lnTo>
                    <a:pt x="19702" y="74162"/>
                  </a:lnTo>
                  <a:lnTo>
                    <a:pt x="18939" y="74820"/>
                  </a:lnTo>
                  <a:lnTo>
                    <a:pt x="18133" y="75435"/>
                  </a:lnTo>
                  <a:lnTo>
                    <a:pt x="17284" y="76029"/>
                  </a:lnTo>
                  <a:lnTo>
                    <a:pt x="16415" y="76601"/>
                  </a:lnTo>
                  <a:lnTo>
                    <a:pt x="15970" y="76856"/>
                  </a:lnTo>
                  <a:lnTo>
                    <a:pt x="15503" y="77110"/>
                  </a:lnTo>
                  <a:lnTo>
                    <a:pt x="15036" y="77365"/>
                  </a:lnTo>
                  <a:lnTo>
                    <a:pt x="14570" y="77598"/>
                  </a:lnTo>
                  <a:lnTo>
                    <a:pt x="14103" y="77810"/>
                  </a:lnTo>
                  <a:lnTo>
                    <a:pt x="13616" y="78022"/>
                  </a:lnTo>
                  <a:lnTo>
                    <a:pt x="13149" y="78234"/>
                  </a:lnTo>
                  <a:lnTo>
                    <a:pt x="12704" y="78446"/>
                  </a:lnTo>
                  <a:lnTo>
                    <a:pt x="12322" y="78680"/>
                  </a:lnTo>
                  <a:lnTo>
                    <a:pt x="11961" y="78934"/>
                  </a:lnTo>
                  <a:lnTo>
                    <a:pt x="11622" y="79189"/>
                  </a:lnTo>
                  <a:lnTo>
                    <a:pt x="11346" y="79464"/>
                  </a:lnTo>
                  <a:lnTo>
                    <a:pt x="11071" y="79740"/>
                  </a:lnTo>
                  <a:lnTo>
                    <a:pt x="10859" y="80037"/>
                  </a:lnTo>
                  <a:lnTo>
                    <a:pt x="10647" y="80334"/>
                  </a:lnTo>
                  <a:lnTo>
                    <a:pt x="10477" y="80631"/>
                  </a:lnTo>
                  <a:lnTo>
                    <a:pt x="10350" y="80949"/>
                  </a:lnTo>
                  <a:lnTo>
                    <a:pt x="10244" y="81267"/>
                  </a:lnTo>
                  <a:lnTo>
                    <a:pt x="10159" y="81606"/>
                  </a:lnTo>
                  <a:lnTo>
                    <a:pt x="10116" y="81924"/>
                  </a:lnTo>
                  <a:lnTo>
                    <a:pt x="10095" y="82264"/>
                  </a:lnTo>
                  <a:lnTo>
                    <a:pt x="10095" y="82603"/>
                  </a:lnTo>
                  <a:lnTo>
                    <a:pt x="10116" y="82942"/>
                  </a:lnTo>
                  <a:lnTo>
                    <a:pt x="10180" y="83303"/>
                  </a:lnTo>
                  <a:lnTo>
                    <a:pt x="10244" y="83642"/>
                  </a:lnTo>
                  <a:lnTo>
                    <a:pt x="10350" y="83981"/>
                  </a:lnTo>
                  <a:lnTo>
                    <a:pt x="10477" y="84342"/>
                  </a:lnTo>
                  <a:lnTo>
                    <a:pt x="10625" y="84681"/>
                  </a:lnTo>
                  <a:lnTo>
                    <a:pt x="10795" y="85021"/>
                  </a:lnTo>
                  <a:lnTo>
                    <a:pt x="10965" y="85360"/>
                  </a:lnTo>
                  <a:lnTo>
                    <a:pt x="11177" y="85699"/>
                  </a:lnTo>
                  <a:lnTo>
                    <a:pt x="11410" y="86039"/>
                  </a:lnTo>
                  <a:lnTo>
                    <a:pt x="11643" y="86357"/>
                  </a:lnTo>
                  <a:lnTo>
                    <a:pt x="11919" y="86675"/>
                  </a:lnTo>
                  <a:lnTo>
                    <a:pt x="12195" y="86993"/>
                  </a:lnTo>
                  <a:lnTo>
                    <a:pt x="12492" y="87311"/>
                  </a:lnTo>
                  <a:lnTo>
                    <a:pt x="12810" y="87608"/>
                  </a:lnTo>
                  <a:lnTo>
                    <a:pt x="13128" y="87884"/>
                  </a:lnTo>
                  <a:lnTo>
                    <a:pt x="13467" y="88181"/>
                  </a:lnTo>
                  <a:lnTo>
                    <a:pt x="13828" y="88456"/>
                  </a:lnTo>
                  <a:lnTo>
                    <a:pt x="14209" y="88711"/>
                  </a:lnTo>
                  <a:lnTo>
                    <a:pt x="14591" y="88965"/>
                  </a:lnTo>
                  <a:lnTo>
                    <a:pt x="14973" y="89198"/>
                  </a:lnTo>
                  <a:lnTo>
                    <a:pt x="15376" y="89411"/>
                  </a:lnTo>
                  <a:lnTo>
                    <a:pt x="15800" y="89623"/>
                  </a:lnTo>
                  <a:lnTo>
                    <a:pt x="16203" y="89813"/>
                  </a:lnTo>
                  <a:lnTo>
                    <a:pt x="16648" y="90004"/>
                  </a:lnTo>
                  <a:lnTo>
                    <a:pt x="17094" y="90153"/>
                  </a:lnTo>
                  <a:lnTo>
                    <a:pt x="17539" y="90301"/>
                  </a:lnTo>
                  <a:lnTo>
                    <a:pt x="17984" y="90428"/>
                  </a:lnTo>
                  <a:lnTo>
                    <a:pt x="18451" y="90535"/>
                  </a:lnTo>
                  <a:lnTo>
                    <a:pt x="18896" y="90641"/>
                  </a:lnTo>
                  <a:lnTo>
                    <a:pt x="19384" y="90704"/>
                  </a:lnTo>
                  <a:lnTo>
                    <a:pt x="19851" y="90747"/>
                  </a:lnTo>
                  <a:lnTo>
                    <a:pt x="20317" y="90768"/>
                  </a:lnTo>
                  <a:lnTo>
                    <a:pt x="21271" y="90768"/>
                  </a:lnTo>
                  <a:lnTo>
                    <a:pt x="21759" y="90725"/>
                  </a:lnTo>
                  <a:lnTo>
                    <a:pt x="22247" y="90641"/>
                  </a:lnTo>
                  <a:lnTo>
                    <a:pt x="22714" y="90556"/>
                  </a:lnTo>
                  <a:lnTo>
                    <a:pt x="23201" y="90428"/>
                  </a:lnTo>
                  <a:lnTo>
                    <a:pt x="23689" y="90280"/>
                  </a:lnTo>
                  <a:lnTo>
                    <a:pt x="24156" y="90110"/>
                  </a:lnTo>
                  <a:lnTo>
                    <a:pt x="24622" y="89920"/>
                  </a:lnTo>
                  <a:lnTo>
                    <a:pt x="25089" y="89686"/>
                  </a:lnTo>
                  <a:lnTo>
                    <a:pt x="25555" y="89411"/>
                  </a:lnTo>
                  <a:lnTo>
                    <a:pt x="26022" y="89114"/>
                  </a:lnTo>
                  <a:lnTo>
                    <a:pt x="26467" y="88796"/>
                  </a:lnTo>
                  <a:lnTo>
                    <a:pt x="26913" y="88435"/>
                  </a:lnTo>
                  <a:lnTo>
                    <a:pt x="27337" y="88053"/>
                  </a:lnTo>
                  <a:lnTo>
                    <a:pt x="28185" y="87290"/>
                  </a:lnTo>
                  <a:lnTo>
                    <a:pt x="28948" y="86632"/>
                  </a:lnTo>
                  <a:lnTo>
                    <a:pt x="29670" y="86060"/>
                  </a:lnTo>
                  <a:lnTo>
                    <a:pt x="30327" y="85593"/>
                  </a:lnTo>
                  <a:lnTo>
                    <a:pt x="30942" y="85190"/>
                  </a:lnTo>
                  <a:lnTo>
                    <a:pt x="31536" y="84872"/>
                  </a:lnTo>
                  <a:lnTo>
                    <a:pt x="32066" y="84639"/>
                  </a:lnTo>
                  <a:lnTo>
                    <a:pt x="32554" y="84448"/>
                  </a:lnTo>
                  <a:lnTo>
                    <a:pt x="33041" y="84321"/>
                  </a:lnTo>
                  <a:lnTo>
                    <a:pt x="33487" y="84236"/>
                  </a:lnTo>
                  <a:lnTo>
                    <a:pt x="33911" y="84215"/>
                  </a:lnTo>
                  <a:lnTo>
                    <a:pt x="34314" y="84215"/>
                  </a:lnTo>
                  <a:lnTo>
                    <a:pt x="34696" y="84257"/>
                  </a:lnTo>
                  <a:lnTo>
                    <a:pt x="35077" y="84321"/>
                  </a:lnTo>
                  <a:lnTo>
                    <a:pt x="35459" y="84406"/>
                  </a:lnTo>
                  <a:lnTo>
                    <a:pt x="35841" y="84490"/>
                  </a:lnTo>
                  <a:lnTo>
                    <a:pt x="36604" y="84702"/>
                  </a:lnTo>
                  <a:lnTo>
                    <a:pt x="37007" y="84809"/>
                  </a:lnTo>
                  <a:lnTo>
                    <a:pt x="37431" y="84893"/>
                  </a:lnTo>
                  <a:lnTo>
                    <a:pt x="37877" y="84957"/>
                  </a:lnTo>
                  <a:lnTo>
                    <a:pt x="38343" y="84999"/>
                  </a:lnTo>
                  <a:lnTo>
                    <a:pt x="38831" y="85021"/>
                  </a:lnTo>
                  <a:lnTo>
                    <a:pt x="39361" y="84999"/>
                  </a:lnTo>
                  <a:lnTo>
                    <a:pt x="39934" y="84936"/>
                  </a:lnTo>
                  <a:lnTo>
                    <a:pt x="40549" y="84809"/>
                  </a:lnTo>
                  <a:lnTo>
                    <a:pt x="41206" y="84639"/>
                  </a:lnTo>
                  <a:lnTo>
                    <a:pt x="41927" y="84406"/>
                  </a:lnTo>
                  <a:lnTo>
                    <a:pt x="42691" y="84109"/>
                  </a:lnTo>
                  <a:lnTo>
                    <a:pt x="43497" y="83727"/>
                  </a:lnTo>
                  <a:lnTo>
                    <a:pt x="44387" y="83260"/>
                  </a:lnTo>
                  <a:lnTo>
                    <a:pt x="45342" y="82709"/>
                  </a:lnTo>
                  <a:lnTo>
                    <a:pt x="45723" y="82476"/>
                  </a:lnTo>
                  <a:lnTo>
                    <a:pt x="46063" y="82242"/>
                  </a:lnTo>
                  <a:lnTo>
                    <a:pt x="46402" y="81967"/>
                  </a:lnTo>
                  <a:lnTo>
                    <a:pt x="46741" y="81670"/>
                  </a:lnTo>
                  <a:lnTo>
                    <a:pt x="47060" y="81373"/>
                  </a:lnTo>
                  <a:lnTo>
                    <a:pt x="47378" y="81034"/>
                  </a:lnTo>
                  <a:lnTo>
                    <a:pt x="47696" y="80694"/>
                  </a:lnTo>
                  <a:lnTo>
                    <a:pt x="47993" y="80334"/>
                  </a:lnTo>
                  <a:lnTo>
                    <a:pt x="48290" y="79973"/>
                  </a:lnTo>
                  <a:lnTo>
                    <a:pt x="48565" y="79570"/>
                  </a:lnTo>
                  <a:lnTo>
                    <a:pt x="49117" y="78764"/>
                  </a:lnTo>
                  <a:lnTo>
                    <a:pt x="49668" y="77916"/>
                  </a:lnTo>
                  <a:lnTo>
                    <a:pt x="50177" y="77004"/>
                  </a:lnTo>
                  <a:lnTo>
                    <a:pt x="50686" y="76071"/>
                  </a:lnTo>
                  <a:lnTo>
                    <a:pt x="51174" y="75117"/>
                  </a:lnTo>
                  <a:lnTo>
                    <a:pt x="52149" y="73166"/>
                  </a:lnTo>
                  <a:lnTo>
                    <a:pt x="53104" y="71172"/>
                  </a:lnTo>
                  <a:lnTo>
                    <a:pt x="53613" y="70175"/>
                  </a:lnTo>
                  <a:lnTo>
                    <a:pt x="54122" y="69200"/>
                  </a:lnTo>
                  <a:lnTo>
                    <a:pt x="54652" y="68246"/>
                  </a:lnTo>
                  <a:lnTo>
                    <a:pt x="55203" y="67334"/>
                  </a:lnTo>
                  <a:lnTo>
                    <a:pt x="55755" y="66443"/>
                  </a:lnTo>
                  <a:lnTo>
                    <a:pt x="56348" y="65573"/>
                  </a:lnTo>
                  <a:lnTo>
                    <a:pt x="56666" y="65171"/>
                  </a:lnTo>
                  <a:lnTo>
                    <a:pt x="56985" y="64768"/>
                  </a:lnTo>
                  <a:lnTo>
                    <a:pt x="57303" y="64386"/>
                  </a:lnTo>
                  <a:lnTo>
                    <a:pt x="57642" y="64025"/>
                  </a:lnTo>
                  <a:lnTo>
                    <a:pt x="57981" y="63665"/>
                  </a:lnTo>
                  <a:lnTo>
                    <a:pt x="58342" y="63325"/>
                  </a:lnTo>
                  <a:lnTo>
                    <a:pt x="58702" y="63007"/>
                  </a:lnTo>
                  <a:lnTo>
                    <a:pt x="59084" y="62710"/>
                  </a:lnTo>
                  <a:lnTo>
                    <a:pt x="59466" y="62414"/>
                  </a:lnTo>
                  <a:lnTo>
                    <a:pt x="59869" y="62159"/>
                  </a:lnTo>
                  <a:lnTo>
                    <a:pt x="60293" y="61905"/>
                  </a:lnTo>
                  <a:lnTo>
                    <a:pt x="60717" y="61692"/>
                  </a:lnTo>
                  <a:lnTo>
                    <a:pt x="61141" y="61480"/>
                  </a:lnTo>
                  <a:lnTo>
                    <a:pt x="61587" y="61290"/>
                  </a:lnTo>
                  <a:lnTo>
                    <a:pt x="62053" y="61141"/>
                  </a:lnTo>
                  <a:lnTo>
                    <a:pt x="62541" y="61014"/>
                  </a:lnTo>
                  <a:lnTo>
                    <a:pt x="63029" y="60908"/>
                  </a:lnTo>
                  <a:lnTo>
                    <a:pt x="63538" y="60823"/>
                  </a:lnTo>
                  <a:lnTo>
                    <a:pt x="64068" y="60759"/>
                  </a:lnTo>
                  <a:lnTo>
                    <a:pt x="64619" y="60738"/>
                  </a:lnTo>
                  <a:lnTo>
                    <a:pt x="65171" y="60738"/>
                  </a:lnTo>
                  <a:lnTo>
                    <a:pt x="65743" y="60759"/>
                  </a:lnTo>
                  <a:lnTo>
                    <a:pt x="66358" y="60823"/>
                  </a:lnTo>
                  <a:lnTo>
                    <a:pt x="66952" y="60908"/>
                  </a:lnTo>
                  <a:lnTo>
                    <a:pt x="67355" y="60314"/>
                  </a:lnTo>
                  <a:lnTo>
                    <a:pt x="67715" y="59720"/>
                  </a:lnTo>
                  <a:lnTo>
                    <a:pt x="68076" y="59126"/>
                  </a:lnTo>
                  <a:lnTo>
                    <a:pt x="68394" y="58533"/>
                  </a:lnTo>
                  <a:lnTo>
                    <a:pt x="68712" y="57939"/>
                  </a:lnTo>
                  <a:lnTo>
                    <a:pt x="69009" y="57345"/>
                  </a:lnTo>
                  <a:lnTo>
                    <a:pt x="69285" y="56751"/>
                  </a:lnTo>
                  <a:lnTo>
                    <a:pt x="69539" y="56179"/>
                  </a:lnTo>
                  <a:lnTo>
                    <a:pt x="70006" y="55033"/>
                  </a:lnTo>
                  <a:lnTo>
                    <a:pt x="70409" y="53931"/>
                  </a:lnTo>
                  <a:lnTo>
                    <a:pt x="70748" y="52891"/>
                  </a:lnTo>
                  <a:lnTo>
                    <a:pt x="71045" y="51895"/>
                  </a:lnTo>
                  <a:lnTo>
                    <a:pt x="71278" y="50983"/>
                  </a:lnTo>
                  <a:lnTo>
                    <a:pt x="71469" y="50177"/>
                  </a:lnTo>
                  <a:lnTo>
                    <a:pt x="71618" y="49435"/>
                  </a:lnTo>
                  <a:lnTo>
                    <a:pt x="71745" y="48820"/>
                  </a:lnTo>
                  <a:lnTo>
                    <a:pt x="71872" y="47929"/>
                  </a:lnTo>
                  <a:lnTo>
                    <a:pt x="71915" y="47632"/>
                  </a:lnTo>
                  <a:lnTo>
                    <a:pt x="71808" y="47229"/>
                  </a:lnTo>
                  <a:lnTo>
                    <a:pt x="71490" y="46063"/>
                  </a:lnTo>
                  <a:lnTo>
                    <a:pt x="71257" y="45236"/>
                  </a:lnTo>
                  <a:lnTo>
                    <a:pt x="70939" y="44239"/>
                  </a:lnTo>
                  <a:lnTo>
                    <a:pt x="70578" y="43115"/>
                  </a:lnTo>
                  <a:lnTo>
                    <a:pt x="70133" y="41842"/>
                  </a:lnTo>
                  <a:lnTo>
                    <a:pt x="69624" y="40464"/>
                  </a:lnTo>
                  <a:lnTo>
                    <a:pt x="69052" y="38979"/>
                  </a:lnTo>
                  <a:lnTo>
                    <a:pt x="68394" y="37389"/>
                  </a:lnTo>
                  <a:lnTo>
                    <a:pt x="67673" y="35713"/>
                  </a:lnTo>
                  <a:lnTo>
                    <a:pt x="66867" y="33974"/>
                  </a:lnTo>
                  <a:lnTo>
                    <a:pt x="65976" y="32172"/>
                  </a:lnTo>
                  <a:lnTo>
                    <a:pt x="65510" y="31239"/>
                  </a:lnTo>
                  <a:lnTo>
                    <a:pt x="65001" y="30306"/>
                  </a:lnTo>
                  <a:lnTo>
                    <a:pt x="64492" y="29372"/>
                  </a:lnTo>
                  <a:lnTo>
                    <a:pt x="63941" y="28418"/>
                  </a:lnTo>
                  <a:lnTo>
                    <a:pt x="63389" y="27443"/>
                  </a:lnTo>
                  <a:lnTo>
                    <a:pt x="62795" y="26488"/>
                  </a:lnTo>
                  <a:lnTo>
                    <a:pt x="62202" y="25513"/>
                  </a:lnTo>
                  <a:lnTo>
                    <a:pt x="61565" y="24537"/>
                  </a:lnTo>
                  <a:lnTo>
                    <a:pt x="60908" y="23562"/>
                  </a:lnTo>
                  <a:lnTo>
                    <a:pt x="60229" y="22586"/>
                  </a:lnTo>
                  <a:lnTo>
                    <a:pt x="59529" y="21611"/>
                  </a:lnTo>
                  <a:lnTo>
                    <a:pt x="58808" y="20635"/>
                  </a:lnTo>
                  <a:lnTo>
                    <a:pt x="58045" y="19681"/>
                  </a:lnTo>
                  <a:lnTo>
                    <a:pt x="57281" y="18726"/>
                  </a:lnTo>
                  <a:lnTo>
                    <a:pt x="56476" y="17772"/>
                  </a:lnTo>
                  <a:lnTo>
                    <a:pt x="55649" y="16818"/>
                  </a:lnTo>
                  <a:lnTo>
                    <a:pt x="54779" y="15885"/>
                  </a:lnTo>
                  <a:lnTo>
                    <a:pt x="53910" y="14951"/>
                  </a:lnTo>
                  <a:lnTo>
                    <a:pt x="52998" y="14061"/>
                  </a:lnTo>
                  <a:lnTo>
                    <a:pt x="52064" y="13149"/>
                  </a:lnTo>
                  <a:lnTo>
                    <a:pt x="51110" y="12279"/>
                  </a:lnTo>
                  <a:lnTo>
                    <a:pt x="50113" y="11410"/>
                  </a:lnTo>
                  <a:lnTo>
                    <a:pt x="49095" y="10562"/>
                  </a:lnTo>
                  <a:lnTo>
                    <a:pt x="48056" y="9734"/>
                  </a:lnTo>
                  <a:lnTo>
                    <a:pt x="46975" y="8929"/>
                  </a:lnTo>
                  <a:lnTo>
                    <a:pt x="45872" y="8165"/>
                  </a:lnTo>
                  <a:lnTo>
                    <a:pt x="44748" y="7402"/>
                  </a:lnTo>
                  <a:lnTo>
                    <a:pt x="43582" y="6681"/>
                  </a:lnTo>
                  <a:lnTo>
                    <a:pt x="42394" y="5981"/>
                  </a:lnTo>
                  <a:lnTo>
                    <a:pt x="41164" y="5302"/>
                  </a:lnTo>
                  <a:lnTo>
                    <a:pt x="39913" y="4645"/>
                  </a:lnTo>
                  <a:lnTo>
                    <a:pt x="38640" y="4030"/>
                  </a:lnTo>
                  <a:lnTo>
                    <a:pt x="37325" y="3457"/>
                  </a:lnTo>
                  <a:lnTo>
                    <a:pt x="35989" y="2906"/>
                  </a:lnTo>
                  <a:lnTo>
                    <a:pt x="34611" y="2397"/>
                  </a:lnTo>
                  <a:lnTo>
                    <a:pt x="33190" y="1930"/>
                  </a:lnTo>
                  <a:lnTo>
                    <a:pt x="31811" y="1506"/>
                  </a:lnTo>
                  <a:lnTo>
                    <a:pt x="30475" y="1145"/>
                  </a:lnTo>
                  <a:lnTo>
                    <a:pt x="29203" y="827"/>
                  </a:lnTo>
                  <a:lnTo>
                    <a:pt x="27994" y="552"/>
                  </a:lnTo>
                  <a:lnTo>
                    <a:pt x="26849" y="361"/>
                  </a:lnTo>
                  <a:lnTo>
                    <a:pt x="25767" y="191"/>
                  </a:lnTo>
                  <a:lnTo>
                    <a:pt x="24728" y="85"/>
                  </a:lnTo>
                  <a:lnTo>
                    <a:pt x="23731" y="21"/>
                  </a:lnTo>
                  <a:lnTo>
                    <a:pt x="2282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 panose="020B0604020202020204"/>
                <a:buNone/>
                <a:defRPr/>
              </a:pPr>
              <a:endParaRPr kern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6" name="Google Shape;2243;p31">
              <a:extLst>
                <a:ext uri="{FF2B5EF4-FFF2-40B4-BE49-F238E27FC236}">
                  <a16:creationId xmlns="" xmlns:a16="http://schemas.microsoft.com/office/drawing/2014/main" id="{0AC60CDB-1408-A7BB-0780-6126A4201B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043140" y="2737540"/>
              <a:ext cx="125639" cy="226829"/>
            </a:xfrm>
            <a:custGeom>
              <a:avLst/>
              <a:gdLst>
                <a:gd name="T0" fmla="*/ 16902 w 31176"/>
                <a:gd name="T1" fmla="*/ 425 h 56285"/>
                <a:gd name="T2" fmla="*/ 16500 w 31176"/>
                <a:gd name="T3" fmla="*/ 1485 h 56285"/>
                <a:gd name="T4" fmla="*/ 16860 w 31176"/>
                <a:gd name="T5" fmla="*/ 2503 h 56285"/>
                <a:gd name="T6" fmla="*/ 17814 w 31176"/>
                <a:gd name="T7" fmla="*/ 2863 h 56285"/>
                <a:gd name="T8" fmla="*/ 18514 w 31176"/>
                <a:gd name="T9" fmla="*/ 2503 h 56285"/>
                <a:gd name="T10" fmla="*/ 18726 w 31176"/>
                <a:gd name="T11" fmla="*/ 1718 h 56285"/>
                <a:gd name="T12" fmla="*/ 18896 w 31176"/>
                <a:gd name="T13" fmla="*/ 1230 h 56285"/>
                <a:gd name="T14" fmla="*/ 19490 w 31176"/>
                <a:gd name="T15" fmla="*/ 1697 h 56285"/>
                <a:gd name="T16" fmla="*/ 20338 w 31176"/>
                <a:gd name="T17" fmla="*/ 3394 h 56285"/>
                <a:gd name="T18" fmla="*/ 20911 w 31176"/>
                <a:gd name="T19" fmla="*/ 7699 h 56285"/>
                <a:gd name="T20" fmla="*/ 20084 w 31176"/>
                <a:gd name="T21" fmla="*/ 10201 h 56285"/>
                <a:gd name="T22" fmla="*/ 19002 w 31176"/>
                <a:gd name="T23" fmla="*/ 11156 h 56285"/>
                <a:gd name="T24" fmla="*/ 18239 w 31176"/>
                <a:gd name="T25" fmla="*/ 12831 h 56285"/>
                <a:gd name="T26" fmla="*/ 18451 w 31176"/>
                <a:gd name="T27" fmla="*/ 14612 h 56285"/>
                <a:gd name="T28" fmla="*/ 18832 w 31176"/>
                <a:gd name="T29" fmla="*/ 16266 h 56285"/>
                <a:gd name="T30" fmla="*/ 17051 w 31176"/>
                <a:gd name="T31" fmla="*/ 17581 h 56285"/>
                <a:gd name="T32" fmla="*/ 15736 w 31176"/>
                <a:gd name="T33" fmla="*/ 19172 h 56285"/>
                <a:gd name="T34" fmla="*/ 14761 w 31176"/>
                <a:gd name="T35" fmla="*/ 20996 h 56285"/>
                <a:gd name="T36" fmla="*/ 13509 w 31176"/>
                <a:gd name="T37" fmla="*/ 25089 h 56285"/>
                <a:gd name="T38" fmla="*/ 11177 w 31176"/>
                <a:gd name="T39" fmla="*/ 28673 h 56285"/>
                <a:gd name="T40" fmla="*/ 8950 w 31176"/>
                <a:gd name="T41" fmla="*/ 30772 h 56285"/>
                <a:gd name="T42" fmla="*/ 7359 w 31176"/>
                <a:gd name="T43" fmla="*/ 33572 h 56285"/>
                <a:gd name="T44" fmla="*/ 4793 w 31176"/>
                <a:gd name="T45" fmla="*/ 40294 h 56285"/>
                <a:gd name="T46" fmla="*/ 1082 w 31176"/>
                <a:gd name="T47" fmla="*/ 51449 h 56285"/>
                <a:gd name="T48" fmla="*/ 0 w 31176"/>
                <a:gd name="T49" fmla="*/ 55733 h 56285"/>
                <a:gd name="T50" fmla="*/ 276 w 31176"/>
                <a:gd name="T51" fmla="*/ 56285 h 56285"/>
                <a:gd name="T52" fmla="*/ 955 w 31176"/>
                <a:gd name="T53" fmla="*/ 56009 h 56285"/>
                <a:gd name="T54" fmla="*/ 8632 w 31176"/>
                <a:gd name="T55" fmla="*/ 48480 h 56285"/>
                <a:gd name="T56" fmla="*/ 16139 w 31176"/>
                <a:gd name="T57" fmla="*/ 40316 h 56285"/>
                <a:gd name="T58" fmla="*/ 18217 w 31176"/>
                <a:gd name="T59" fmla="*/ 37304 h 56285"/>
                <a:gd name="T60" fmla="*/ 19257 w 31176"/>
                <a:gd name="T61" fmla="*/ 34144 h 56285"/>
                <a:gd name="T62" fmla="*/ 19108 w 31176"/>
                <a:gd name="T63" fmla="*/ 30603 h 56285"/>
                <a:gd name="T64" fmla="*/ 21886 w 31176"/>
                <a:gd name="T65" fmla="*/ 26679 h 56285"/>
                <a:gd name="T66" fmla="*/ 23031 w 31176"/>
                <a:gd name="T67" fmla="*/ 24283 h 56285"/>
                <a:gd name="T68" fmla="*/ 23519 w 31176"/>
                <a:gd name="T69" fmla="*/ 22183 h 56285"/>
                <a:gd name="T70" fmla="*/ 23456 w 31176"/>
                <a:gd name="T71" fmla="*/ 19999 h 56285"/>
                <a:gd name="T72" fmla="*/ 22713 w 31176"/>
                <a:gd name="T73" fmla="*/ 17666 h 56285"/>
                <a:gd name="T74" fmla="*/ 23859 w 31176"/>
                <a:gd name="T75" fmla="*/ 16394 h 56285"/>
                <a:gd name="T76" fmla="*/ 24919 w 31176"/>
                <a:gd name="T77" fmla="*/ 14994 h 56285"/>
                <a:gd name="T78" fmla="*/ 25216 w 31176"/>
                <a:gd name="T79" fmla="*/ 13107 h 56285"/>
                <a:gd name="T80" fmla="*/ 24643 w 31176"/>
                <a:gd name="T81" fmla="*/ 11452 h 56285"/>
                <a:gd name="T82" fmla="*/ 23413 w 31176"/>
                <a:gd name="T83" fmla="*/ 10265 h 56285"/>
                <a:gd name="T84" fmla="*/ 24601 w 31176"/>
                <a:gd name="T85" fmla="*/ 7614 h 56285"/>
                <a:gd name="T86" fmla="*/ 26997 w 31176"/>
                <a:gd name="T87" fmla="*/ 4263 h 56285"/>
                <a:gd name="T88" fmla="*/ 28206 w 31176"/>
                <a:gd name="T89" fmla="*/ 3203 h 56285"/>
                <a:gd name="T90" fmla="*/ 28736 w 31176"/>
                <a:gd name="T91" fmla="*/ 3627 h 56285"/>
                <a:gd name="T92" fmla="*/ 29224 w 31176"/>
                <a:gd name="T93" fmla="*/ 4242 h 56285"/>
                <a:gd name="T94" fmla="*/ 30009 w 31176"/>
                <a:gd name="T95" fmla="*/ 4390 h 56285"/>
                <a:gd name="T96" fmla="*/ 30942 w 31176"/>
                <a:gd name="T97" fmla="*/ 3818 h 56285"/>
                <a:gd name="T98" fmla="*/ 31154 w 31176"/>
                <a:gd name="T99" fmla="*/ 2800 h 56285"/>
                <a:gd name="T100" fmla="*/ 30602 w 31176"/>
                <a:gd name="T101" fmla="*/ 1845 h 56285"/>
                <a:gd name="T102" fmla="*/ 29288 w 31176"/>
                <a:gd name="T103" fmla="*/ 1443 h 56285"/>
                <a:gd name="T104" fmla="*/ 27803 w 31176"/>
                <a:gd name="T105" fmla="*/ 1867 h 56285"/>
                <a:gd name="T106" fmla="*/ 26594 w 31176"/>
                <a:gd name="T107" fmla="*/ 2927 h 56285"/>
                <a:gd name="T108" fmla="*/ 24325 w 31176"/>
                <a:gd name="T109" fmla="*/ 6087 h 56285"/>
                <a:gd name="T110" fmla="*/ 22310 w 31176"/>
                <a:gd name="T111" fmla="*/ 9883 h 56285"/>
                <a:gd name="T112" fmla="*/ 21865 w 31176"/>
                <a:gd name="T113" fmla="*/ 6850 h 56285"/>
                <a:gd name="T114" fmla="*/ 21568 w 31176"/>
                <a:gd name="T115" fmla="*/ 3542 h 56285"/>
                <a:gd name="T116" fmla="*/ 20932 w 31176"/>
                <a:gd name="T117" fmla="*/ 1761 h 56285"/>
                <a:gd name="T118" fmla="*/ 19829 w 31176"/>
                <a:gd name="T119" fmla="*/ 488 h 56285"/>
                <a:gd name="T120" fmla="*/ 18133 w 31176"/>
                <a:gd name="T121" fmla="*/ 0 h 56285"/>
                <a:gd name="T122" fmla="*/ 0 w 31176"/>
                <a:gd name="T123" fmla="*/ 0 h 56285"/>
                <a:gd name="T124" fmla="*/ 31176 w 31176"/>
                <a:gd name="T125" fmla="*/ 56285 h 56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T122" t="T123" r="T124" b="T125"/>
              <a:pathLst>
                <a:path w="31176" h="56285" extrusionOk="0">
                  <a:moveTo>
                    <a:pt x="17730" y="0"/>
                  </a:moveTo>
                  <a:lnTo>
                    <a:pt x="17475" y="43"/>
                  </a:lnTo>
                  <a:lnTo>
                    <a:pt x="17263" y="149"/>
                  </a:lnTo>
                  <a:lnTo>
                    <a:pt x="17051" y="255"/>
                  </a:lnTo>
                  <a:lnTo>
                    <a:pt x="16902" y="425"/>
                  </a:lnTo>
                  <a:lnTo>
                    <a:pt x="16754" y="594"/>
                  </a:lnTo>
                  <a:lnTo>
                    <a:pt x="16648" y="806"/>
                  </a:lnTo>
                  <a:lnTo>
                    <a:pt x="16563" y="1018"/>
                  </a:lnTo>
                  <a:lnTo>
                    <a:pt x="16521" y="1252"/>
                  </a:lnTo>
                  <a:lnTo>
                    <a:pt x="16500" y="1485"/>
                  </a:lnTo>
                  <a:lnTo>
                    <a:pt x="16500" y="1718"/>
                  </a:lnTo>
                  <a:lnTo>
                    <a:pt x="16542" y="1930"/>
                  </a:lnTo>
                  <a:lnTo>
                    <a:pt x="16606" y="2142"/>
                  </a:lnTo>
                  <a:lnTo>
                    <a:pt x="16712" y="2333"/>
                  </a:lnTo>
                  <a:lnTo>
                    <a:pt x="16860" y="2503"/>
                  </a:lnTo>
                  <a:lnTo>
                    <a:pt x="17030" y="2651"/>
                  </a:lnTo>
                  <a:lnTo>
                    <a:pt x="17221" y="2757"/>
                  </a:lnTo>
                  <a:lnTo>
                    <a:pt x="17433" y="2821"/>
                  </a:lnTo>
                  <a:lnTo>
                    <a:pt x="17624" y="2863"/>
                  </a:lnTo>
                  <a:lnTo>
                    <a:pt x="17814" y="2863"/>
                  </a:lnTo>
                  <a:lnTo>
                    <a:pt x="17984" y="2842"/>
                  </a:lnTo>
                  <a:lnTo>
                    <a:pt x="18154" y="2779"/>
                  </a:lnTo>
                  <a:lnTo>
                    <a:pt x="18302" y="2715"/>
                  </a:lnTo>
                  <a:lnTo>
                    <a:pt x="18408" y="2630"/>
                  </a:lnTo>
                  <a:lnTo>
                    <a:pt x="18514" y="2503"/>
                  </a:lnTo>
                  <a:lnTo>
                    <a:pt x="18599" y="2376"/>
                  </a:lnTo>
                  <a:lnTo>
                    <a:pt x="18663" y="2227"/>
                  </a:lnTo>
                  <a:lnTo>
                    <a:pt x="18726" y="2079"/>
                  </a:lnTo>
                  <a:lnTo>
                    <a:pt x="18748" y="1909"/>
                  </a:lnTo>
                  <a:lnTo>
                    <a:pt x="18726" y="1718"/>
                  </a:lnTo>
                  <a:lnTo>
                    <a:pt x="18705" y="1549"/>
                  </a:lnTo>
                  <a:lnTo>
                    <a:pt x="18642" y="1358"/>
                  </a:lnTo>
                  <a:lnTo>
                    <a:pt x="18578" y="1167"/>
                  </a:lnTo>
                  <a:lnTo>
                    <a:pt x="18748" y="1188"/>
                  </a:lnTo>
                  <a:lnTo>
                    <a:pt x="18896" y="1230"/>
                  </a:lnTo>
                  <a:lnTo>
                    <a:pt x="19023" y="1294"/>
                  </a:lnTo>
                  <a:lnTo>
                    <a:pt x="19150" y="1358"/>
                  </a:lnTo>
                  <a:lnTo>
                    <a:pt x="19278" y="1464"/>
                  </a:lnTo>
                  <a:lnTo>
                    <a:pt x="19384" y="1570"/>
                  </a:lnTo>
                  <a:lnTo>
                    <a:pt x="19490" y="1697"/>
                  </a:lnTo>
                  <a:lnTo>
                    <a:pt x="19617" y="1845"/>
                  </a:lnTo>
                  <a:lnTo>
                    <a:pt x="19829" y="2185"/>
                  </a:lnTo>
                  <a:lnTo>
                    <a:pt x="20041" y="2545"/>
                  </a:lnTo>
                  <a:lnTo>
                    <a:pt x="20211" y="2948"/>
                  </a:lnTo>
                  <a:lnTo>
                    <a:pt x="20338" y="3394"/>
                  </a:lnTo>
                  <a:lnTo>
                    <a:pt x="20465" y="3881"/>
                  </a:lnTo>
                  <a:lnTo>
                    <a:pt x="20571" y="4433"/>
                  </a:lnTo>
                  <a:lnTo>
                    <a:pt x="20720" y="5514"/>
                  </a:lnTo>
                  <a:lnTo>
                    <a:pt x="20847" y="6617"/>
                  </a:lnTo>
                  <a:lnTo>
                    <a:pt x="20911" y="7699"/>
                  </a:lnTo>
                  <a:lnTo>
                    <a:pt x="20953" y="8801"/>
                  </a:lnTo>
                  <a:lnTo>
                    <a:pt x="20996" y="9904"/>
                  </a:lnTo>
                  <a:lnTo>
                    <a:pt x="20614" y="10032"/>
                  </a:lnTo>
                  <a:lnTo>
                    <a:pt x="20253" y="10138"/>
                  </a:lnTo>
                  <a:lnTo>
                    <a:pt x="20084" y="10201"/>
                  </a:lnTo>
                  <a:lnTo>
                    <a:pt x="19914" y="10286"/>
                  </a:lnTo>
                  <a:lnTo>
                    <a:pt x="19744" y="10392"/>
                  </a:lnTo>
                  <a:lnTo>
                    <a:pt x="19575" y="10540"/>
                  </a:lnTo>
                  <a:lnTo>
                    <a:pt x="19278" y="10837"/>
                  </a:lnTo>
                  <a:lnTo>
                    <a:pt x="19002" y="11156"/>
                  </a:lnTo>
                  <a:lnTo>
                    <a:pt x="18769" y="11474"/>
                  </a:lnTo>
                  <a:lnTo>
                    <a:pt x="18578" y="11792"/>
                  </a:lnTo>
                  <a:lnTo>
                    <a:pt x="18429" y="12131"/>
                  </a:lnTo>
                  <a:lnTo>
                    <a:pt x="18323" y="12470"/>
                  </a:lnTo>
                  <a:lnTo>
                    <a:pt x="18239" y="12831"/>
                  </a:lnTo>
                  <a:lnTo>
                    <a:pt x="18217" y="13170"/>
                  </a:lnTo>
                  <a:lnTo>
                    <a:pt x="18217" y="13531"/>
                  </a:lnTo>
                  <a:lnTo>
                    <a:pt x="18260" y="13891"/>
                  </a:lnTo>
                  <a:lnTo>
                    <a:pt x="18345" y="14252"/>
                  </a:lnTo>
                  <a:lnTo>
                    <a:pt x="18451" y="14612"/>
                  </a:lnTo>
                  <a:lnTo>
                    <a:pt x="18599" y="14973"/>
                  </a:lnTo>
                  <a:lnTo>
                    <a:pt x="18790" y="15333"/>
                  </a:lnTo>
                  <a:lnTo>
                    <a:pt x="19002" y="15694"/>
                  </a:lnTo>
                  <a:lnTo>
                    <a:pt x="19257" y="16054"/>
                  </a:lnTo>
                  <a:lnTo>
                    <a:pt x="18832" y="16266"/>
                  </a:lnTo>
                  <a:lnTo>
                    <a:pt x="18451" y="16500"/>
                  </a:lnTo>
                  <a:lnTo>
                    <a:pt x="18069" y="16754"/>
                  </a:lnTo>
                  <a:lnTo>
                    <a:pt x="17708" y="17009"/>
                  </a:lnTo>
                  <a:lnTo>
                    <a:pt x="17369" y="17284"/>
                  </a:lnTo>
                  <a:lnTo>
                    <a:pt x="17051" y="17581"/>
                  </a:lnTo>
                  <a:lnTo>
                    <a:pt x="16754" y="17878"/>
                  </a:lnTo>
                  <a:lnTo>
                    <a:pt x="16478" y="18175"/>
                  </a:lnTo>
                  <a:lnTo>
                    <a:pt x="16203" y="18493"/>
                  </a:lnTo>
                  <a:lnTo>
                    <a:pt x="15969" y="18833"/>
                  </a:lnTo>
                  <a:lnTo>
                    <a:pt x="15736" y="19172"/>
                  </a:lnTo>
                  <a:lnTo>
                    <a:pt x="15503" y="19511"/>
                  </a:lnTo>
                  <a:lnTo>
                    <a:pt x="15291" y="19872"/>
                  </a:lnTo>
                  <a:lnTo>
                    <a:pt x="15100" y="20232"/>
                  </a:lnTo>
                  <a:lnTo>
                    <a:pt x="14930" y="20614"/>
                  </a:lnTo>
                  <a:lnTo>
                    <a:pt x="14761" y="20996"/>
                  </a:lnTo>
                  <a:lnTo>
                    <a:pt x="14442" y="21780"/>
                  </a:lnTo>
                  <a:lnTo>
                    <a:pt x="14167" y="22565"/>
                  </a:lnTo>
                  <a:lnTo>
                    <a:pt x="13933" y="23392"/>
                  </a:lnTo>
                  <a:lnTo>
                    <a:pt x="13700" y="24240"/>
                  </a:lnTo>
                  <a:lnTo>
                    <a:pt x="13509" y="25089"/>
                  </a:lnTo>
                  <a:lnTo>
                    <a:pt x="13318" y="25937"/>
                  </a:lnTo>
                  <a:lnTo>
                    <a:pt x="12979" y="27655"/>
                  </a:lnTo>
                  <a:lnTo>
                    <a:pt x="12322" y="27973"/>
                  </a:lnTo>
                  <a:lnTo>
                    <a:pt x="11728" y="28312"/>
                  </a:lnTo>
                  <a:lnTo>
                    <a:pt x="11177" y="28673"/>
                  </a:lnTo>
                  <a:lnTo>
                    <a:pt x="10646" y="29055"/>
                  </a:lnTo>
                  <a:lnTo>
                    <a:pt x="10180" y="29436"/>
                  </a:lnTo>
                  <a:lnTo>
                    <a:pt x="9734" y="29860"/>
                  </a:lnTo>
                  <a:lnTo>
                    <a:pt x="9331" y="30306"/>
                  </a:lnTo>
                  <a:lnTo>
                    <a:pt x="8950" y="30772"/>
                  </a:lnTo>
                  <a:lnTo>
                    <a:pt x="8589" y="31281"/>
                  </a:lnTo>
                  <a:lnTo>
                    <a:pt x="8271" y="31811"/>
                  </a:lnTo>
                  <a:lnTo>
                    <a:pt x="7953" y="32363"/>
                  </a:lnTo>
                  <a:lnTo>
                    <a:pt x="7635" y="32957"/>
                  </a:lnTo>
                  <a:lnTo>
                    <a:pt x="7359" y="33572"/>
                  </a:lnTo>
                  <a:lnTo>
                    <a:pt x="7062" y="34229"/>
                  </a:lnTo>
                  <a:lnTo>
                    <a:pt x="6787" y="34929"/>
                  </a:lnTo>
                  <a:lnTo>
                    <a:pt x="6511" y="35650"/>
                  </a:lnTo>
                  <a:lnTo>
                    <a:pt x="5663" y="37919"/>
                  </a:lnTo>
                  <a:lnTo>
                    <a:pt x="4793" y="40294"/>
                  </a:lnTo>
                  <a:lnTo>
                    <a:pt x="3924" y="42712"/>
                  </a:lnTo>
                  <a:lnTo>
                    <a:pt x="3075" y="45193"/>
                  </a:lnTo>
                  <a:lnTo>
                    <a:pt x="2248" y="47696"/>
                  </a:lnTo>
                  <a:lnTo>
                    <a:pt x="1464" y="50198"/>
                  </a:lnTo>
                  <a:lnTo>
                    <a:pt x="1082" y="51449"/>
                  </a:lnTo>
                  <a:lnTo>
                    <a:pt x="721" y="52680"/>
                  </a:lnTo>
                  <a:lnTo>
                    <a:pt x="382" y="53910"/>
                  </a:lnTo>
                  <a:lnTo>
                    <a:pt x="64" y="55140"/>
                  </a:lnTo>
                  <a:lnTo>
                    <a:pt x="0" y="55415"/>
                  </a:lnTo>
                  <a:lnTo>
                    <a:pt x="0" y="55733"/>
                  </a:lnTo>
                  <a:lnTo>
                    <a:pt x="0" y="55882"/>
                  </a:lnTo>
                  <a:lnTo>
                    <a:pt x="21" y="56030"/>
                  </a:lnTo>
                  <a:lnTo>
                    <a:pt x="85" y="56158"/>
                  </a:lnTo>
                  <a:lnTo>
                    <a:pt x="149" y="56285"/>
                  </a:lnTo>
                  <a:lnTo>
                    <a:pt x="276" y="56285"/>
                  </a:lnTo>
                  <a:lnTo>
                    <a:pt x="424" y="56264"/>
                  </a:lnTo>
                  <a:lnTo>
                    <a:pt x="573" y="56221"/>
                  </a:lnTo>
                  <a:lnTo>
                    <a:pt x="700" y="56158"/>
                  </a:lnTo>
                  <a:lnTo>
                    <a:pt x="827" y="56094"/>
                  </a:lnTo>
                  <a:lnTo>
                    <a:pt x="955" y="56009"/>
                  </a:lnTo>
                  <a:lnTo>
                    <a:pt x="1188" y="55839"/>
                  </a:lnTo>
                  <a:lnTo>
                    <a:pt x="3033" y="54058"/>
                  </a:lnTo>
                  <a:lnTo>
                    <a:pt x="4899" y="52234"/>
                  </a:lnTo>
                  <a:lnTo>
                    <a:pt x="6765" y="50368"/>
                  </a:lnTo>
                  <a:lnTo>
                    <a:pt x="8632" y="48480"/>
                  </a:lnTo>
                  <a:lnTo>
                    <a:pt x="10455" y="46572"/>
                  </a:lnTo>
                  <a:lnTo>
                    <a:pt x="12237" y="44663"/>
                  </a:lnTo>
                  <a:lnTo>
                    <a:pt x="13976" y="42776"/>
                  </a:lnTo>
                  <a:lnTo>
                    <a:pt x="15609" y="40931"/>
                  </a:lnTo>
                  <a:lnTo>
                    <a:pt x="16139" y="40316"/>
                  </a:lnTo>
                  <a:lnTo>
                    <a:pt x="16627" y="39722"/>
                  </a:lnTo>
                  <a:lnTo>
                    <a:pt x="17072" y="39107"/>
                  </a:lnTo>
                  <a:lnTo>
                    <a:pt x="17496" y="38513"/>
                  </a:lnTo>
                  <a:lnTo>
                    <a:pt x="17878" y="37898"/>
                  </a:lnTo>
                  <a:lnTo>
                    <a:pt x="18217" y="37304"/>
                  </a:lnTo>
                  <a:lnTo>
                    <a:pt x="18514" y="36689"/>
                  </a:lnTo>
                  <a:lnTo>
                    <a:pt x="18748" y="36053"/>
                  </a:lnTo>
                  <a:lnTo>
                    <a:pt x="18960" y="35438"/>
                  </a:lnTo>
                  <a:lnTo>
                    <a:pt x="19129" y="34802"/>
                  </a:lnTo>
                  <a:lnTo>
                    <a:pt x="19257" y="34144"/>
                  </a:lnTo>
                  <a:lnTo>
                    <a:pt x="19320" y="33466"/>
                  </a:lnTo>
                  <a:lnTo>
                    <a:pt x="19341" y="32787"/>
                  </a:lnTo>
                  <a:lnTo>
                    <a:pt x="19320" y="32087"/>
                  </a:lnTo>
                  <a:lnTo>
                    <a:pt x="19257" y="31345"/>
                  </a:lnTo>
                  <a:lnTo>
                    <a:pt x="19108" y="30603"/>
                  </a:lnTo>
                  <a:lnTo>
                    <a:pt x="19723" y="29818"/>
                  </a:lnTo>
                  <a:lnTo>
                    <a:pt x="20317" y="29033"/>
                  </a:lnTo>
                  <a:lnTo>
                    <a:pt x="20868" y="28270"/>
                  </a:lnTo>
                  <a:lnTo>
                    <a:pt x="21398" y="27485"/>
                  </a:lnTo>
                  <a:lnTo>
                    <a:pt x="21886" y="26679"/>
                  </a:lnTo>
                  <a:lnTo>
                    <a:pt x="22332" y="25895"/>
                  </a:lnTo>
                  <a:lnTo>
                    <a:pt x="22522" y="25492"/>
                  </a:lnTo>
                  <a:lnTo>
                    <a:pt x="22713" y="25089"/>
                  </a:lnTo>
                  <a:lnTo>
                    <a:pt x="22883" y="24686"/>
                  </a:lnTo>
                  <a:lnTo>
                    <a:pt x="23031" y="24283"/>
                  </a:lnTo>
                  <a:lnTo>
                    <a:pt x="23180" y="23859"/>
                  </a:lnTo>
                  <a:lnTo>
                    <a:pt x="23286" y="23456"/>
                  </a:lnTo>
                  <a:lnTo>
                    <a:pt x="23392" y="23032"/>
                  </a:lnTo>
                  <a:lnTo>
                    <a:pt x="23477" y="22607"/>
                  </a:lnTo>
                  <a:lnTo>
                    <a:pt x="23519" y="22183"/>
                  </a:lnTo>
                  <a:lnTo>
                    <a:pt x="23562" y="21759"/>
                  </a:lnTo>
                  <a:lnTo>
                    <a:pt x="23562" y="21335"/>
                  </a:lnTo>
                  <a:lnTo>
                    <a:pt x="23562" y="20890"/>
                  </a:lnTo>
                  <a:lnTo>
                    <a:pt x="23519" y="20444"/>
                  </a:lnTo>
                  <a:lnTo>
                    <a:pt x="23456" y="19999"/>
                  </a:lnTo>
                  <a:lnTo>
                    <a:pt x="23371" y="19532"/>
                  </a:lnTo>
                  <a:lnTo>
                    <a:pt x="23243" y="19087"/>
                  </a:lnTo>
                  <a:lnTo>
                    <a:pt x="23095" y="18620"/>
                  </a:lnTo>
                  <a:lnTo>
                    <a:pt x="22925" y="18154"/>
                  </a:lnTo>
                  <a:lnTo>
                    <a:pt x="22713" y="17666"/>
                  </a:lnTo>
                  <a:lnTo>
                    <a:pt x="22480" y="17178"/>
                  </a:lnTo>
                  <a:lnTo>
                    <a:pt x="22862" y="17009"/>
                  </a:lnTo>
                  <a:lnTo>
                    <a:pt x="23222" y="16818"/>
                  </a:lnTo>
                  <a:lnTo>
                    <a:pt x="23562" y="16606"/>
                  </a:lnTo>
                  <a:lnTo>
                    <a:pt x="23859" y="16394"/>
                  </a:lnTo>
                  <a:lnTo>
                    <a:pt x="24134" y="16139"/>
                  </a:lnTo>
                  <a:lnTo>
                    <a:pt x="24367" y="15885"/>
                  </a:lnTo>
                  <a:lnTo>
                    <a:pt x="24580" y="15609"/>
                  </a:lnTo>
                  <a:lnTo>
                    <a:pt x="24770" y="15312"/>
                  </a:lnTo>
                  <a:lnTo>
                    <a:pt x="24919" y="14994"/>
                  </a:lnTo>
                  <a:lnTo>
                    <a:pt x="25046" y="14655"/>
                  </a:lnTo>
                  <a:lnTo>
                    <a:pt x="25131" y="14315"/>
                  </a:lnTo>
                  <a:lnTo>
                    <a:pt x="25195" y="13934"/>
                  </a:lnTo>
                  <a:lnTo>
                    <a:pt x="25216" y="13531"/>
                  </a:lnTo>
                  <a:lnTo>
                    <a:pt x="25216" y="13107"/>
                  </a:lnTo>
                  <a:lnTo>
                    <a:pt x="25173" y="12661"/>
                  </a:lnTo>
                  <a:lnTo>
                    <a:pt x="25110" y="12216"/>
                  </a:lnTo>
                  <a:lnTo>
                    <a:pt x="25025" y="12046"/>
                  </a:lnTo>
                  <a:lnTo>
                    <a:pt x="24876" y="11771"/>
                  </a:lnTo>
                  <a:lnTo>
                    <a:pt x="24643" y="11452"/>
                  </a:lnTo>
                  <a:lnTo>
                    <a:pt x="24367" y="11113"/>
                  </a:lnTo>
                  <a:lnTo>
                    <a:pt x="24049" y="10774"/>
                  </a:lnTo>
                  <a:lnTo>
                    <a:pt x="23731" y="10477"/>
                  </a:lnTo>
                  <a:lnTo>
                    <a:pt x="23583" y="10350"/>
                  </a:lnTo>
                  <a:lnTo>
                    <a:pt x="23413" y="10265"/>
                  </a:lnTo>
                  <a:lnTo>
                    <a:pt x="23286" y="10201"/>
                  </a:lnTo>
                  <a:lnTo>
                    <a:pt x="23137" y="10159"/>
                  </a:lnTo>
                  <a:lnTo>
                    <a:pt x="23625" y="9289"/>
                  </a:lnTo>
                  <a:lnTo>
                    <a:pt x="24092" y="8441"/>
                  </a:lnTo>
                  <a:lnTo>
                    <a:pt x="24601" y="7614"/>
                  </a:lnTo>
                  <a:lnTo>
                    <a:pt x="25131" y="6808"/>
                  </a:lnTo>
                  <a:lnTo>
                    <a:pt x="25555" y="6151"/>
                  </a:lnTo>
                  <a:lnTo>
                    <a:pt x="26022" y="5493"/>
                  </a:lnTo>
                  <a:lnTo>
                    <a:pt x="26509" y="4878"/>
                  </a:lnTo>
                  <a:lnTo>
                    <a:pt x="26997" y="4263"/>
                  </a:lnTo>
                  <a:lnTo>
                    <a:pt x="27337" y="3860"/>
                  </a:lnTo>
                  <a:lnTo>
                    <a:pt x="27527" y="3669"/>
                  </a:lnTo>
                  <a:lnTo>
                    <a:pt x="27718" y="3500"/>
                  </a:lnTo>
                  <a:lnTo>
                    <a:pt x="27952" y="3351"/>
                  </a:lnTo>
                  <a:lnTo>
                    <a:pt x="28206" y="3203"/>
                  </a:lnTo>
                  <a:lnTo>
                    <a:pt x="28673" y="2906"/>
                  </a:lnTo>
                  <a:lnTo>
                    <a:pt x="28673" y="3097"/>
                  </a:lnTo>
                  <a:lnTo>
                    <a:pt x="28673" y="3288"/>
                  </a:lnTo>
                  <a:lnTo>
                    <a:pt x="28694" y="3457"/>
                  </a:lnTo>
                  <a:lnTo>
                    <a:pt x="28736" y="3627"/>
                  </a:lnTo>
                  <a:lnTo>
                    <a:pt x="28800" y="3775"/>
                  </a:lnTo>
                  <a:lnTo>
                    <a:pt x="28885" y="3924"/>
                  </a:lnTo>
                  <a:lnTo>
                    <a:pt x="28991" y="4051"/>
                  </a:lnTo>
                  <a:lnTo>
                    <a:pt x="29097" y="4157"/>
                  </a:lnTo>
                  <a:lnTo>
                    <a:pt x="29224" y="4242"/>
                  </a:lnTo>
                  <a:lnTo>
                    <a:pt x="29372" y="4306"/>
                  </a:lnTo>
                  <a:lnTo>
                    <a:pt x="29521" y="4369"/>
                  </a:lnTo>
                  <a:lnTo>
                    <a:pt x="29669" y="4390"/>
                  </a:lnTo>
                  <a:lnTo>
                    <a:pt x="29839" y="4412"/>
                  </a:lnTo>
                  <a:lnTo>
                    <a:pt x="30009" y="4390"/>
                  </a:lnTo>
                  <a:lnTo>
                    <a:pt x="30199" y="4348"/>
                  </a:lnTo>
                  <a:lnTo>
                    <a:pt x="30369" y="4284"/>
                  </a:lnTo>
                  <a:lnTo>
                    <a:pt x="30602" y="4157"/>
                  </a:lnTo>
                  <a:lnTo>
                    <a:pt x="30793" y="3987"/>
                  </a:lnTo>
                  <a:lnTo>
                    <a:pt x="30942" y="3818"/>
                  </a:lnTo>
                  <a:lnTo>
                    <a:pt x="31048" y="3627"/>
                  </a:lnTo>
                  <a:lnTo>
                    <a:pt x="31133" y="3436"/>
                  </a:lnTo>
                  <a:lnTo>
                    <a:pt x="31175" y="3224"/>
                  </a:lnTo>
                  <a:lnTo>
                    <a:pt x="31175" y="3012"/>
                  </a:lnTo>
                  <a:lnTo>
                    <a:pt x="31154" y="2800"/>
                  </a:lnTo>
                  <a:lnTo>
                    <a:pt x="31111" y="2588"/>
                  </a:lnTo>
                  <a:lnTo>
                    <a:pt x="31027" y="2376"/>
                  </a:lnTo>
                  <a:lnTo>
                    <a:pt x="30899" y="2185"/>
                  </a:lnTo>
                  <a:lnTo>
                    <a:pt x="30772" y="2015"/>
                  </a:lnTo>
                  <a:lnTo>
                    <a:pt x="30602" y="1845"/>
                  </a:lnTo>
                  <a:lnTo>
                    <a:pt x="30412" y="1718"/>
                  </a:lnTo>
                  <a:lnTo>
                    <a:pt x="30199" y="1612"/>
                  </a:lnTo>
                  <a:lnTo>
                    <a:pt x="29966" y="1527"/>
                  </a:lnTo>
                  <a:lnTo>
                    <a:pt x="29627" y="1464"/>
                  </a:lnTo>
                  <a:lnTo>
                    <a:pt x="29288" y="1443"/>
                  </a:lnTo>
                  <a:lnTo>
                    <a:pt x="28969" y="1464"/>
                  </a:lnTo>
                  <a:lnTo>
                    <a:pt x="28673" y="1506"/>
                  </a:lnTo>
                  <a:lnTo>
                    <a:pt x="28376" y="1612"/>
                  </a:lnTo>
                  <a:lnTo>
                    <a:pt x="28079" y="1718"/>
                  </a:lnTo>
                  <a:lnTo>
                    <a:pt x="27803" y="1867"/>
                  </a:lnTo>
                  <a:lnTo>
                    <a:pt x="27549" y="2058"/>
                  </a:lnTo>
                  <a:lnTo>
                    <a:pt x="27294" y="2248"/>
                  </a:lnTo>
                  <a:lnTo>
                    <a:pt x="27061" y="2460"/>
                  </a:lnTo>
                  <a:lnTo>
                    <a:pt x="26828" y="2694"/>
                  </a:lnTo>
                  <a:lnTo>
                    <a:pt x="26594" y="2927"/>
                  </a:lnTo>
                  <a:lnTo>
                    <a:pt x="26170" y="3436"/>
                  </a:lnTo>
                  <a:lnTo>
                    <a:pt x="25788" y="3945"/>
                  </a:lnTo>
                  <a:lnTo>
                    <a:pt x="25279" y="4645"/>
                  </a:lnTo>
                  <a:lnTo>
                    <a:pt x="24792" y="5366"/>
                  </a:lnTo>
                  <a:lnTo>
                    <a:pt x="24325" y="6087"/>
                  </a:lnTo>
                  <a:lnTo>
                    <a:pt x="23880" y="6829"/>
                  </a:lnTo>
                  <a:lnTo>
                    <a:pt x="23477" y="7571"/>
                  </a:lnTo>
                  <a:lnTo>
                    <a:pt x="23074" y="8314"/>
                  </a:lnTo>
                  <a:lnTo>
                    <a:pt x="22692" y="9098"/>
                  </a:lnTo>
                  <a:lnTo>
                    <a:pt x="22310" y="9883"/>
                  </a:lnTo>
                  <a:lnTo>
                    <a:pt x="22035" y="9841"/>
                  </a:lnTo>
                  <a:lnTo>
                    <a:pt x="21759" y="9819"/>
                  </a:lnTo>
                  <a:lnTo>
                    <a:pt x="21844" y="8441"/>
                  </a:lnTo>
                  <a:lnTo>
                    <a:pt x="21865" y="7677"/>
                  </a:lnTo>
                  <a:lnTo>
                    <a:pt x="21865" y="6850"/>
                  </a:lnTo>
                  <a:lnTo>
                    <a:pt x="21844" y="6023"/>
                  </a:lnTo>
                  <a:lnTo>
                    <a:pt x="21801" y="5175"/>
                  </a:lnTo>
                  <a:lnTo>
                    <a:pt x="21695" y="4348"/>
                  </a:lnTo>
                  <a:lnTo>
                    <a:pt x="21632" y="3945"/>
                  </a:lnTo>
                  <a:lnTo>
                    <a:pt x="21568" y="3542"/>
                  </a:lnTo>
                  <a:lnTo>
                    <a:pt x="21462" y="3160"/>
                  </a:lnTo>
                  <a:lnTo>
                    <a:pt x="21356" y="2779"/>
                  </a:lnTo>
                  <a:lnTo>
                    <a:pt x="21229" y="2418"/>
                  </a:lnTo>
                  <a:lnTo>
                    <a:pt x="21080" y="2079"/>
                  </a:lnTo>
                  <a:lnTo>
                    <a:pt x="20932" y="1761"/>
                  </a:lnTo>
                  <a:lnTo>
                    <a:pt x="20741" y="1464"/>
                  </a:lnTo>
                  <a:lnTo>
                    <a:pt x="20550" y="1167"/>
                  </a:lnTo>
                  <a:lnTo>
                    <a:pt x="20338" y="912"/>
                  </a:lnTo>
                  <a:lnTo>
                    <a:pt x="20084" y="700"/>
                  </a:lnTo>
                  <a:lnTo>
                    <a:pt x="19829" y="488"/>
                  </a:lnTo>
                  <a:lnTo>
                    <a:pt x="19532" y="319"/>
                  </a:lnTo>
                  <a:lnTo>
                    <a:pt x="19235" y="191"/>
                  </a:lnTo>
                  <a:lnTo>
                    <a:pt x="18896" y="85"/>
                  </a:lnTo>
                  <a:lnTo>
                    <a:pt x="18535" y="22"/>
                  </a:lnTo>
                  <a:lnTo>
                    <a:pt x="18133" y="0"/>
                  </a:lnTo>
                  <a:lnTo>
                    <a:pt x="17730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  <p:sp>
          <p:nvSpPr>
            <p:cNvPr id="37" name="Google Shape;2244;p31">
              <a:extLst>
                <a:ext uri="{FF2B5EF4-FFF2-40B4-BE49-F238E27FC236}">
                  <a16:creationId xmlns="" xmlns:a16="http://schemas.microsoft.com/office/drawing/2014/main" id="{C99A3BC7-0CA8-7984-D790-C29B0B5C9A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180447" y="2661066"/>
              <a:ext cx="189136" cy="140341"/>
            </a:xfrm>
            <a:custGeom>
              <a:avLst/>
              <a:gdLst>
                <a:gd name="T0" fmla="*/ 10689 w 46932"/>
                <a:gd name="T1" fmla="*/ 128 h 34824"/>
                <a:gd name="T2" fmla="*/ 9246 w 46932"/>
                <a:gd name="T3" fmla="*/ 531 h 34824"/>
                <a:gd name="T4" fmla="*/ 7910 w 46932"/>
                <a:gd name="T5" fmla="*/ 1210 h 34824"/>
                <a:gd name="T6" fmla="*/ 6680 w 46932"/>
                <a:gd name="T7" fmla="*/ 2249 h 34824"/>
                <a:gd name="T8" fmla="*/ 5556 w 46932"/>
                <a:gd name="T9" fmla="*/ 3670 h 34824"/>
                <a:gd name="T10" fmla="*/ 4793 w 46932"/>
                <a:gd name="T11" fmla="*/ 5154 h 34824"/>
                <a:gd name="T12" fmla="*/ 4454 w 46932"/>
                <a:gd name="T13" fmla="*/ 6575 h 34824"/>
                <a:gd name="T14" fmla="*/ 4496 w 46932"/>
                <a:gd name="T15" fmla="*/ 7911 h 34824"/>
                <a:gd name="T16" fmla="*/ 4878 w 46932"/>
                <a:gd name="T17" fmla="*/ 9205 h 34824"/>
                <a:gd name="T18" fmla="*/ 5578 w 46932"/>
                <a:gd name="T19" fmla="*/ 10414 h 34824"/>
                <a:gd name="T20" fmla="*/ 6511 w 46932"/>
                <a:gd name="T21" fmla="*/ 11559 h 34824"/>
                <a:gd name="T22" fmla="*/ 8950 w 46932"/>
                <a:gd name="T23" fmla="*/ 13595 h 34824"/>
                <a:gd name="T24" fmla="*/ 11876 w 46932"/>
                <a:gd name="T25" fmla="*/ 15334 h 34824"/>
                <a:gd name="T26" fmla="*/ 14930 w 46932"/>
                <a:gd name="T27" fmla="*/ 16733 h 34824"/>
                <a:gd name="T28" fmla="*/ 19532 w 46932"/>
                <a:gd name="T29" fmla="*/ 18345 h 34824"/>
                <a:gd name="T30" fmla="*/ 18238 w 46932"/>
                <a:gd name="T31" fmla="*/ 18557 h 34824"/>
                <a:gd name="T32" fmla="*/ 12937 w 46932"/>
                <a:gd name="T33" fmla="*/ 18260 h 34824"/>
                <a:gd name="T34" fmla="*/ 8844 w 46932"/>
                <a:gd name="T35" fmla="*/ 18409 h 34824"/>
                <a:gd name="T36" fmla="*/ 5917 w 46932"/>
                <a:gd name="T37" fmla="*/ 18833 h 34824"/>
                <a:gd name="T38" fmla="*/ 3499 w 46932"/>
                <a:gd name="T39" fmla="*/ 19639 h 34824"/>
                <a:gd name="T40" fmla="*/ 2312 w 46932"/>
                <a:gd name="T41" fmla="*/ 20339 h 34824"/>
                <a:gd name="T42" fmla="*/ 1273 w 46932"/>
                <a:gd name="T43" fmla="*/ 21251 h 34824"/>
                <a:gd name="T44" fmla="*/ 551 w 46932"/>
                <a:gd name="T45" fmla="*/ 22290 h 34824"/>
                <a:gd name="T46" fmla="*/ 127 w 46932"/>
                <a:gd name="T47" fmla="*/ 23371 h 34824"/>
                <a:gd name="T48" fmla="*/ 0 w 46932"/>
                <a:gd name="T49" fmla="*/ 24474 h 34824"/>
                <a:gd name="T50" fmla="*/ 106 w 46932"/>
                <a:gd name="T51" fmla="*/ 25577 h 34824"/>
                <a:gd name="T52" fmla="*/ 445 w 46932"/>
                <a:gd name="T53" fmla="*/ 26637 h 34824"/>
                <a:gd name="T54" fmla="*/ 1145 w 46932"/>
                <a:gd name="T55" fmla="*/ 27889 h 34824"/>
                <a:gd name="T56" fmla="*/ 2587 w 46932"/>
                <a:gd name="T57" fmla="*/ 29352 h 34824"/>
                <a:gd name="T58" fmla="*/ 3754 w 46932"/>
                <a:gd name="T59" fmla="*/ 30073 h 34824"/>
                <a:gd name="T60" fmla="*/ 5344 w 46932"/>
                <a:gd name="T61" fmla="*/ 30730 h 34824"/>
                <a:gd name="T62" fmla="*/ 8059 w 46932"/>
                <a:gd name="T63" fmla="*/ 31239 h 34824"/>
                <a:gd name="T64" fmla="*/ 12237 w 46932"/>
                <a:gd name="T65" fmla="*/ 31239 h 34824"/>
                <a:gd name="T66" fmla="*/ 29542 w 46932"/>
                <a:gd name="T67" fmla="*/ 30264 h 34824"/>
                <a:gd name="T68" fmla="*/ 32765 w 46932"/>
                <a:gd name="T69" fmla="*/ 30391 h 34824"/>
                <a:gd name="T70" fmla="*/ 36583 w 46932"/>
                <a:gd name="T71" fmla="*/ 31048 h 34824"/>
                <a:gd name="T72" fmla="*/ 39043 w 46932"/>
                <a:gd name="T73" fmla="*/ 31769 h 34824"/>
                <a:gd name="T74" fmla="*/ 41630 w 46932"/>
                <a:gd name="T75" fmla="*/ 32787 h 34824"/>
                <a:gd name="T76" fmla="*/ 44323 w 46932"/>
                <a:gd name="T77" fmla="*/ 34208 h 34824"/>
                <a:gd name="T78" fmla="*/ 45532 w 46932"/>
                <a:gd name="T79" fmla="*/ 34802 h 34824"/>
                <a:gd name="T80" fmla="*/ 46359 w 46932"/>
                <a:gd name="T81" fmla="*/ 34675 h 34824"/>
                <a:gd name="T82" fmla="*/ 46762 w 46932"/>
                <a:gd name="T83" fmla="*/ 34272 h 34824"/>
                <a:gd name="T84" fmla="*/ 46911 w 46932"/>
                <a:gd name="T85" fmla="*/ 33721 h 34824"/>
                <a:gd name="T86" fmla="*/ 46868 w 46932"/>
                <a:gd name="T87" fmla="*/ 32957 h 34824"/>
                <a:gd name="T88" fmla="*/ 45872 w 46932"/>
                <a:gd name="T89" fmla="*/ 30264 h 34824"/>
                <a:gd name="T90" fmla="*/ 43199 w 46932"/>
                <a:gd name="T91" fmla="*/ 24813 h 34824"/>
                <a:gd name="T92" fmla="*/ 41503 w 46932"/>
                <a:gd name="T93" fmla="*/ 22056 h 34824"/>
                <a:gd name="T94" fmla="*/ 39488 w 46932"/>
                <a:gd name="T95" fmla="*/ 19193 h 34824"/>
                <a:gd name="T96" fmla="*/ 37070 w 46932"/>
                <a:gd name="T97" fmla="*/ 16267 h 34824"/>
                <a:gd name="T98" fmla="*/ 34186 w 46932"/>
                <a:gd name="T99" fmla="*/ 13192 h 34824"/>
                <a:gd name="T100" fmla="*/ 30730 w 46932"/>
                <a:gd name="T101" fmla="*/ 9990 h 34824"/>
                <a:gd name="T102" fmla="*/ 26615 w 46932"/>
                <a:gd name="T103" fmla="*/ 6596 h 34824"/>
                <a:gd name="T104" fmla="*/ 23222 w 46932"/>
                <a:gd name="T105" fmla="*/ 4200 h 34824"/>
                <a:gd name="T106" fmla="*/ 20168 w 46932"/>
                <a:gd name="T107" fmla="*/ 2397 h 34824"/>
                <a:gd name="T108" fmla="*/ 16966 w 46932"/>
                <a:gd name="T109" fmla="*/ 955 h 34824"/>
                <a:gd name="T110" fmla="*/ 13764 w 46932"/>
                <a:gd name="T111" fmla="*/ 128 h 34824"/>
                <a:gd name="T112" fmla="*/ 11813 w 46932"/>
                <a:gd name="T113" fmla="*/ 1 h 34824"/>
                <a:gd name="T114" fmla="*/ 0 w 46932"/>
                <a:gd name="T115" fmla="*/ 0 h 34824"/>
                <a:gd name="T116" fmla="*/ 46932 w 46932"/>
                <a:gd name="T117" fmla="*/ 34824 h 348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T114" t="T115" r="T116" b="T117"/>
              <a:pathLst>
                <a:path w="46932" h="34824" extrusionOk="0">
                  <a:moveTo>
                    <a:pt x="11813" y="1"/>
                  </a:moveTo>
                  <a:lnTo>
                    <a:pt x="11431" y="22"/>
                  </a:lnTo>
                  <a:lnTo>
                    <a:pt x="11070" y="64"/>
                  </a:lnTo>
                  <a:lnTo>
                    <a:pt x="10689" y="128"/>
                  </a:lnTo>
                  <a:lnTo>
                    <a:pt x="10328" y="192"/>
                  </a:lnTo>
                  <a:lnTo>
                    <a:pt x="9968" y="298"/>
                  </a:lnTo>
                  <a:lnTo>
                    <a:pt x="9607" y="404"/>
                  </a:lnTo>
                  <a:lnTo>
                    <a:pt x="9246" y="531"/>
                  </a:lnTo>
                  <a:lnTo>
                    <a:pt x="8907" y="658"/>
                  </a:lnTo>
                  <a:lnTo>
                    <a:pt x="8568" y="828"/>
                  </a:lnTo>
                  <a:lnTo>
                    <a:pt x="8250" y="1019"/>
                  </a:lnTo>
                  <a:lnTo>
                    <a:pt x="7910" y="1210"/>
                  </a:lnTo>
                  <a:lnTo>
                    <a:pt x="7592" y="1443"/>
                  </a:lnTo>
                  <a:lnTo>
                    <a:pt x="7274" y="1697"/>
                  </a:lnTo>
                  <a:lnTo>
                    <a:pt x="6977" y="1952"/>
                  </a:lnTo>
                  <a:lnTo>
                    <a:pt x="6680" y="2249"/>
                  </a:lnTo>
                  <a:lnTo>
                    <a:pt x="6383" y="2567"/>
                  </a:lnTo>
                  <a:lnTo>
                    <a:pt x="6108" y="2906"/>
                  </a:lnTo>
                  <a:lnTo>
                    <a:pt x="5811" y="3288"/>
                  </a:lnTo>
                  <a:lnTo>
                    <a:pt x="5556" y="3670"/>
                  </a:lnTo>
                  <a:lnTo>
                    <a:pt x="5323" y="4030"/>
                  </a:lnTo>
                  <a:lnTo>
                    <a:pt x="5111" y="4412"/>
                  </a:lnTo>
                  <a:lnTo>
                    <a:pt x="4941" y="4772"/>
                  </a:lnTo>
                  <a:lnTo>
                    <a:pt x="4793" y="5154"/>
                  </a:lnTo>
                  <a:lnTo>
                    <a:pt x="4666" y="5515"/>
                  </a:lnTo>
                  <a:lnTo>
                    <a:pt x="4560" y="5875"/>
                  </a:lnTo>
                  <a:lnTo>
                    <a:pt x="4496" y="6215"/>
                  </a:lnTo>
                  <a:lnTo>
                    <a:pt x="4454" y="6575"/>
                  </a:lnTo>
                  <a:lnTo>
                    <a:pt x="4432" y="6914"/>
                  </a:lnTo>
                  <a:lnTo>
                    <a:pt x="4432" y="7254"/>
                  </a:lnTo>
                  <a:lnTo>
                    <a:pt x="4454" y="7593"/>
                  </a:lnTo>
                  <a:lnTo>
                    <a:pt x="4496" y="7911"/>
                  </a:lnTo>
                  <a:lnTo>
                    <a:pt x="4560" y="8250"/>
                  </a:lnTo>
                  <a:lnTo>
                    <a:pt x="4644" y="8569"/>
                  </a:lnTo>
                  <a:lnTo>
                    <a:pt x="4751" y="8887"/>
                  </a:lnTo>
                  <a:lnTo>
                    <a:pt x="4878" y="9205"/>
                  </a:lnTo>
                  <a:lnTo>
                    <a:pt x="5026" y="9502"/>
                  </a:lnTo>
                  <a:lnTo>
                    <a:pt x="5196" y="9820"/>
                  </a:lnTo>
                  <a:lnTo>
                    <a:pt x="5366" y="10117"/>
                  </a:lnTo>
                  <a:lnTo>
                    <a:pt x="5578" y="10414"/>
                  </a:lnTo>
                  <a:lnTo>
                    <a:pt x="5790" y="10711"/>
                  </a:lnTo>
                  <a:lnTo>
                    <a:pt x="6002" y="10986"/>
                  </a:lnTo>
                  <a:lnTo>
                    <a:pt x="6256" y="11283"/>
                  </a:lnTo>
                  <a:lnTo>
                    <a:pt x="6511" y="11559"/>
                  </a:lnTo>
                  <a:lnTo>
                    <a:pt x="7041" y="12089"/>
                  </a:lnTo>
                  <a:lnTo>
                    <a:pt x="7656" y="12619"/>
                  </a:lnTo>
                  <a:lnTo>
                    <a:pt x="8271" y="13107"/>
                  </a:lnTo>
                  <a:lnTo>
                    <a:pt x="8950" y="13595"/>
                  </a:lnTo>
                  <a:lnTo>
                    <a:pt x="9649" y="14061"/>
                  </a:lnTo>
                  <a:lnTo>
                    <a:pt x="10370" y="14507"/>
                  </a:lnTo>
                  <a:lnTo>
                    <a:pt x="11113" y="14931"/>
                  </a:lnTo>
                  <a:lnTo>
                    <a:pt x="11876" y="15334"/>
                  </a:lnTo>
                  <a:lnTo>
                    <a:pt x="12640" y="15715"/>
                  </a:lnTo>
                  <a:lnTo>
                    <a:pt x="13403" y="16076"/>
                  </a:lnTo>
                  <a:lnTo>
                    <a:pt x="14167" y="16415"/>
                  </a:lnTo>
                  <a:lnTo>
                    <a:pt x="14930" y="16733"/>
                  </a:lnTo>
                  <a:lnTo>
                    <a:pt x="15672" y="17030"/>
                  </a:lnTo>
                  <a:lnTo>
                    <a:pt x="17093" y="17561"/>
                  </a:lnTo>
                  <a:lnTo>
                    <a:pt x="18387" y="18006"/>
                  </a:lnTo>
                  <a:lnTo>
                    <a:pt x="19532" y="18345"/>
                  </a:lnTo>
                  <a:lnTo>
                    <a:pt x="22204" y="19130"/>
                  </a:lnTo>
                  <a:lnTo>
                    <a:pt x="20889" y="18918"/>
                  </a:lnTo>
                  <a:lnTo>
                    <a:pt x="19574" y="18727"/>
                  </a:lnTo>
                  <a:lnTo>
                    <a:pt x="18238" y="18557"/>
                  </a:lnTo>
                  <a:lnTo>
                    <a:pt x="16902" y="18430"/>
                  </a:lnTo>
                  <a:lnTo>
                    <a:pt x="15587" y="18345"/>
                  </a:lnTo>
                  <a:lnTo>
                    <a:pt x="14251" y="18282"/>
                  </a:lnTo>
                  <a:lnTo>
                    <a:pt x="12937" y="18260"/>
                  </a:lnTo>
                  <a:lnTo>
                    <a:pt x="11600" y="18260"/>
                  </a:lnTo>
                  <a:lnTo>
                    <a:pt x="10264" y="18324"/>
                  </a:lnTo>
                  <a:lnTo>
                    <a:pt x="9565" y="18345"/>
                  </a:lnTo>
                  <a:lnTo>
                    <a:pt x="8844" y="18409"/>
                  </a:lnTo>
                  <a:lnTo>
                    <a:pt x="8101" y="18472"/>
                  </a:lnTo>
                  <a:lnTo>
                    <a:pt x="7380" y="18578"/>
                  </a:lnTo>
                  <a:lnTo>
                    <a:pt x="6638" y="18685"/>
                  </a:lnTo>
                  <a:lnTo>
                    <a:pt x="5917" y="18833"/>
                  </a:lnTo>
                  <a:lnTo>
                    <a:pt x="5196" y="19024"/>
                  </a:lnTo>
                  <a:lnTo>
                    <a:pt x="4496" y="19236"/>
                  </a:lnTo>
                  <a:lnTo>
                    <a:pt x="3839" y="19490"/>
                  </a:lnTo>
                  <a:lnTo>
                    <a:pt x="3499" y="19639"/>
                  </a:lnTo>
                  <a:lnTo>
                    <a:pt x="3202" y="19809"/>
                  </a:lnTo>
                  <a:lnTo>
                    <a:pt x="2884" y="19978"/>
                  </a:lnTo>
                  <a:lnTo>
                    <a:pt x="2587" y="20148"/>
                  </a:lnTo>
                  <a:lnTo>
                    <a:pt x="2312" y="20339"/>
                  </a:lnTo>
                  <a:lnTo>
                    <a:pt x="2036" y="20551"/>
                  </a:lnTo>
                  <a:lnTo>
                    <a:pt x="1760" y="20763"/>
                  </a:lnTo>
                  <a:lnTo>
                    <a:pt x="1527" y="20996"/>
                  </a:lnTo>
                  <a:lnTo>
                    <a:pt x="1273" y="21251"/>
                  </a:lnTo>
                  <a:lnTo>
                    <a:pt x="1060" y="21526"/>
                  </a:lnTo>
                  <a:lnTo>
                    <a:pt x="870" y="21760"/>
                  </a:lnTo>
                  <a:lnTo>
                    <a:pt x="700" y="22035"/>
                  </a:lnTo>
                  <a:lnTo>
                    <a:pt x="551" y="22290"/>
                  </a:lnTo>
                  <a:lnTo>
                    <a:pt x="424" y="22544"/>
                  </a:lnTo>
                  <a:lnTo>
                    <a:pt x="318" y="22820"/>
                  </a:lnTo>
                  <a:lnTo>
                    <a:pt x="212" y="23096"/>
                  </a:lnTo>
                  <a:lnTo>
                    <a:pt x="127" y="23371"/>
                  </a:lnTo>
                  <a:lnTo>
                    <a:pt x="85" y="23647"/>
                  </a:lnTo>
                  <a:lnTo>
                    <a:pt x="42" y="23923"/>
                  </a:lnTo>
                  <a:lnTo>
                    <a:pt x="0" y="24198"/>
                  </a:lnTo>
                  <a:lnTo>
                    <a:pt x="0" y="24474"/>
                  </a:lnTo>
                  <a:lnTo>
                    <a:pt x="0" y="24750"/>
                  </a:lnTo>
                  <a:lnTo>
                    <a:pt x="21" y="25026"/>
                  </a:lnTo>
                  <a:lnTo>
                    <a:pt x="64" y="25301"/>
                  </a:lnTo>
                  <a:lnTo>
                    <a:pt x="106" y="25577"/>
                  </a:lnTo>
                  <a:lnTo>
                    <a:pt x="170" y="25853"/>
                  </a:lnTo>
                  <a:lnTo>
                    <a:pt x="255" y="26107"/>
                  </a:lnTo>
                  <a:lnTo>
                    <a:pt x="339" y="26383"/>
                  </a:lnTo>
                  <a:lnTo>
                    <a:pt x="445" y="26637"/>
                  </a:lnTo>
                  <a:lnTo>
                    <a:pt x="573" y="26913"/>
                  </a:lnTo>
                  <a:lnTo>
                    <a:pt x="700" y="27167"/>
                  </a:lnTo>
                  <a:lnTo>
                    <a:pt x="827" y="27401"/>
                  </a:lnTo>
                  <a:lnTo>
                    <a:pt x="1145" y="27889"/>
                  </a:lnTo>
                  <a:lnTo>
                    <a:pt x="1506" y="28355"/>
                  </a:lnTo>
                  <a:lnTo>
                    <a:pt x="1909" y="28779"/>
                  </a:lnTo>
                  <a:lnTo>
                    <a:pt x="2354" y="29182"/>
                  </a:lnTo>
                  <a:lnTo>
                    <a:pt x="2587" y="29352"/>
                  </a:lnTo>
                  <a:lnTo>
                    <a:pt x="2842" y="29521"/>
                  </a:lnTo>
                  <a:lnTo>
                    <a:pt x="3139" y="29734"/>
                  </a:lnTo>
                  <a:lnTo>
                    <a:pt x="3436" y="29903"/>
                  </a:lnTo>
                  <a:lnTo>
                    <a:pt x="3754" y="30073"/>
                  </a:lnTo>
                  <a:lnTo>
                    <a:pt x="4051" y="30221"/>
                  </a:lnTo>
                  <a:lnTo>
                    <a:pt x="4369" y="30370"/>
                  </a:lnTo>
                  <a:lnTo>
                    <a:pt x="4687" y="30497"/>
                  </a:lnTo>
                  <a:lnTo>
                    <a:pt x="5344" y="30730"/>
                  </a:lnTo>
                  <a:lnTo>
                    <a:pt x="6002" y="30921"/>
                  </a:lnTo>
                  <a:lnTo>
                    <a:pt x="6680" y="31048"/>
                  </a:lnTo>
                  <a:lnTo>
                    <a:pt x="7359" y="31154"/>
                  </a:lnTo>
                  <a:lnTo>
                    <a:pt x="8059" y="31239"/>
                  </a:lnTo>
                  <a:lnTo>
                    <a:pt x="8738" y="31282"/>
                  </a:lnTo>
                  <a:lnTo>
                    <a:pt x="9437" y="31303"/>
                  </a:lnTo>
                  <a:lnTo>
                    <a:pt x="10837" y="31303"/>
                  </a:lnTo>
                  <a:lnTo>
                    <a:pt x="12237" y="31239"/>
                  </a:lnTo>
                  <a:lnTo>
                    <a:pt x="13615" y="31154"/>
                  </a:lnTo>
                  <a:lnTo>
                    <a:pt x="28503" y="30306"/>
                  </a:lnTo>
                  <a:lnTo>
                    <a:pt x="28969" y="30285"/>
                  </a:lnTo>
                  <a:lnTo>
                    <a:pt x="29542" y="30264"/>
                  </a:lnTo>
                  <a:lnTo>
                    <a:pt x="30221" y="30264"/>
                  </a:lnTo>
                  <a:lnTo>
                    <a:pt x="30984" y="30285"/>
                  </a:lnTo>
                  <a:lnTo>
                    <a:pt x="31832" y="30327"/>
                  </a:lnTo>
                  <a:lnTo>
                    <a:pt x="32765" y="30391"/>
                  </a:lnTo>
                  <a:lnTo>
                    <a:pt x="33783" y="30518"/>
                  </a:lnTo>
                  <a:lnTo>
                    <a:pt x="34844" y="30688"/>
                  </a:lnTo>
                  <a:lnTo>
                    <a:pt x="35989" y="30921"/>
                  </a:lnTo>
                  <a:lnTo>
                    <a:pt x="36583" y="31048"/>
                  </a:lnTo>
                  <a:lnTo>
                    <a:pt x="37177" y="31197"/>
                  </a:lnTo>
                  <a:lnTo>
                    <a:pt x="37792" y="31367"/>
                  </a:lnTo>
                  <a:lnTo>
                    <a:pt x="38407" y="31557"/>
                  </a:lnTo>
                  <a:lnTo>
                    <a:pt x="39043" y="31769"/>
                  </a:lnTo>
                  <a:lnTo>
                    <a:pt x="39679" y="31982"/>
                  </a:lnTo>
                  <a:lnTo>
                    <a:pt x="40315" y="32236"/>
                  </a:lnTo>
                  <a:lnTo>
                    <a:pt x="40973" y="32512"/>
                  </a:lnTo>
                  <a:lnTo>
                    <a:pt x="41630" y="32787"/>
                  </a:lnTo>
                  <a:lnTo>
                    <a:pt x="42309" y="33106"/>
                  </a:lnTo>
                  <a:lnTo>
                    <a:pt x="42966" y="33445"/>
                  </a:lnTo>
                  <a:lnTo>
                    <a:pt x="43645" y="33805"/>
                  </a:lnTo>
                  <a:lnTo>
                    <a:pt x="44323" y="34208"/>
                  </a:lnTo>
                  <a:lnTo>
                    <a:pt x="45002" y="34611"/>
                  </a:lnTo>
                  <a:lnTo>
                    <a:pt x="45150" y="34696"/>
                  </a:lnTo>
                  <a:lnTo>
                    <a:pt x="45341" y="34760"/>
                  </a:lnTo>
                  <a:lnTo>
                    <a:pt x="45532" y="34802"/>
                  </a:lnTo>
                  <a:lnTo>
                    <a:pt x="45744" y="34823"/>
                  </a:lnTo>
                  <a:lnTo>
                    <a:pt x="45956" y="34802"/>
                  </a:lnTo>
                  <a:lnTo>
                    <a:pt x="46168" y="34760"/>
                  </a:lnTo>
                  <a:lnTo>
                    <a:pt x="46359" y="34675"/>
                  </a:lnTo>
                  <a:lnTo>
                    <a:pt x="46529" y="34548"/>
                  </a:lnTo>
                  <a:lnTo>
                    <a:pt x="46614" y="34463"/>
                  </a:lnTo>
                  <a:lnTo>
                    <a:pt x="46699" y="34378"/>
                  </a:lnTo>
                  <a:lnTo>
                    <a:pt x="46762" y="34272"/>
                  </a:lnTo>
                  <a:lnTo>
                    <a:pt x="46805" y="34145"/>
                  </a:lnTo>
                  <a:lnTo>
                    <a:pt x="46847" y="34017"/>
                  </a:lnTo>
                  <a:lnTo>
                    <a:pt x="46889" y="33890"/>
                  </a:lnTo>
                  <a:lnTo>
                    <a:pt x="46911" y="33721"/>
                  </a:lnTo>
                  <a:lnTo>
                    <a:pt x="46932" y="33551"/>
                  </a:lnTo>
                  <a:lnTo>
                    <a:pt x="46911" y="33360"/>
                  </a:lnTo>
                  <a:lnTo>
                    <a:pt x="46911" y="33169"/>
                  </a:lnTo>
                  <a:lnTo>
                    <a:pt x="46868" y="32957"/>
                  </a:lnTo>
                  <a:lnTo>
                    <a:pt x="46826" y="32724"/>
                  </a:lnTo>
                  <a:lnTo>
                    <a:pt x="46677" y="32194"/>
                  </a:lnTo>
                  <a:lnTo>
                    <a:pt x="46444" y="31621"/>
                  </a:lnTo>
                  <a:lnTo>
                    <a:pt x="45872" y="30264"/>
                  </a:lnTo>
                  <a:lnTo>
                    <a:pt x="45257" y="28906"/>
                  </a:lnTo>
                  <a:lnTo>
                    <a:pt x="44620" y="27549"/>
                  </a:lnTo>
                  <a:lnTo>
                    <a:pt x="43942" y="26192"/>
                  </a:lnTo>
                  <a:lnTo>
                    <a:pt x="43199" y="24813"/>
                  </a:lnTo>
                  <a:lnTo>
                    <a:pt x="42796" y="24135"/>
                  </a:lnTo>
                  <a:lnTo>
                    <a:pt x="42394" y="23435"/>
                  </a:lnTo>
                  <a:lnTo>
                    <a:pt x="41948" y="22756"/>
                  </a:lnTo>
                  <a:lnTo>
                    <a:pt x="41503" y="22056"/>
                  </a:lnTo>
                  <a:lnTo>
                    <a:pt x="41036" y="21335"/>
                  </a:lnTo>
                  <a:lnTo>
                    <a:pt x="40548" y="20636"/>
                  </a:lnTo>
                  <a:lnTo>
                    <a:pt x="40040" y="19915"/>
                  </a:lnTo>
                  <a:lnTo>
                    <a:pt x="39488" y="19193"/>
                  </a:lnTo>
                  <a:lnTo>
                    <a:pt x="38937" y="18472"/>
                  </a:lnTo>
                  <a:lnTo>
                    <a:pt x="38343" y="17751"/>
                  </a:lnTo>
                  <a:lnTo>
                    <a:pt x="37728" y="17009"/>
                  </a:lnTo>
                  <a:lnTo>
                    <a:pt x="37070" y="16267"/>
                  </a:lnTo>
                  <a:lnTo>
                    <a:pt x="36392" y="15503"/>
                  </a:lnTo>
                  <a:lnTo>
                    <a:pt x="35692" y="14740"/>
                  </a:lnTo>
                  <a:lnTo>
                    <a:pt x="34950" y="13976"/>
                  </a:lnTo>
                  <a:lnTo>
                    <a:pt x="34186" y="13192"/>
                  </a:lnTo>
                  <a:lnTo>
                    <a:pt x="33380" y="12407"/>
                  </a:lnTo>
                  <a:lnTo>
                    <a:pt x="32532" y="11622"/>
                  </a:lnTo>
                  <a:lnTo>
                    <a:pt x="31641" y="10817"/>
                  </a:lnTo>
                  <a:lnTo>
                    <a:pt x="30730" y="9990"/>
                  </a:lnTo>
                  <a:lnTo>
                    <a:pt x="29775" y="9162"/>
                  </a:lnTo>
                  <a:lnTo>
                    <a:pt x="28778" y="8314"/>
                  </a:lnTo>
                  <a:lnTo>
                    <a:pt x="27760" y="7487"/>
                  </a:lnTo>
                  <a:lnTo>
                    <a:pt x="26615" y="6596"/>
                  </a:lnTo>
                  <a:lnTo>
                    <a:pt x="25322" y="5642"/>
                  </a:lnTo>
                  <a:lnTo>
                    <a:pt x="24643" y="5154"/>
                  </a:lnTo>
                  <a:lnTo>
                    <a:pt x="23943" y="4666"/>
                  </a:lnTo>
                  <a:lnTo>
                    <a:pt x="23222" y="4200"/>
                  </a:lnTo>
                  <a:lnTo>
                    <a:pt x="22480" y="3733"/>
                  </a:lnTo>
                  <a:lnTo>
                    <a:pt x="21738" y="3267"/>
                  </a:lnTo>
                  <a:lnTo>
                    <a:pt x="20953" y="2821"/>
                  </a:lnTo>
                  <a:lnTo>
                    <a:pt x="20168" y="2397"/>
                  </a:lnTo>
                  <a:lnTo>
                    <a:pt x="19384" y="1994"/>
                  </a:lnTo>
                  <a:lnTo>
                    <a:pt x="18578" y="1613"/>
                  </a:lnTo>
                  <a:lnTo>
                    <a:pt x="17772" y="1273"/>
                  </a:lnTo>
                  <a:lnTo>
                    <a:pt x="16966" y="955"/>
                  </a:lnTo>
                  <a:lnTo>
                    <a:pt x="16160" y="679"/>
                  </a:lnTo>
                  <a:lnTo>
                    <a:pt x="15354" y="446"/>
                  </a:lnTo>
                  <a:lnTo>
                    <a:pt x="14548" y="255"/>
                  </a:lnTo>
                  <a:lnTo>
                    <a:pt x="13764" y="128"/>
                  </a:lnTo>
                  <a:lnTo>
                    <a:pt x="13361" y="64"/>
                  </a:lnTo>
                  <a:lnTo>
                    <a:pt x="12979" y="22"/>
                  </a:lnTo>
                  <a:lnTo>
                    <a:pt x="12576" y="1"/>
                  </a:lnTo>
                  <a:lnTo>
                    <a:pt x="11813" y="1"/>
                  </a:lnTo>
                  <a:close/>
                </a:path>
              </a:pathLst>
            </a:custGeom>
            <a:solidFill>
              <a:srgbClr val="313131">
                <a:alpha val="17255"/>
              </a:srgb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  <p:sp>
          <p:nvSpPr>
            <p:cNvPr id="38" name="Google Shape;2245;p31">
              <a:extLst>
                <a:ext uri="{FF2B5EF4-FFF2-40B4-BE49-F238E27FC236}">
                  <a16:creationId xmlns="" xmlns:a16="http://schemas.microsoft.com/office/drawing/2014/main" id="{B80A108E-9812-0332-F489-B2FF1FAACA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206510" y="2796838"/>
              <a:ext cx="193416" cy="52051"/>
            </a:xfrm>
            <a:custGeom>
              <a:avLst/>
              <a:gdLst>
                <a:gd name="T0" fmla="*/ 31176 w 47994"/>
                <a:gd name="T1" fmla="*/ 85 h 12916"/>
                <a:gd name="T2" fmla="*/ 28440 w 47994"/>
                <a:gd name="T3" fmla="*/ 361 h 12916"/>
                <a:gd name="T4" fmla="*/ 25810 w 47994"/>
                <a:gd name="T5" fmla="*/ 764 h 12916"/>
                <a:gd name="T6" fmla="*/ 20975 w 47994"/>
                <a:gd name="T7" fmla="*/ 1761 h 12916"/>
                <a:gd name="T8" fmla="*/ 15503 w 47994"/>
                <a:gd name="T9" fmla="*/ 3012 h 12916"/>
                <a:gd name="T10" fmla="*/ 13277 w 47994"/>
                <a:gd name="T11" fmla="*/ 3415 h 12916"/>
                <a:gd name="T12" fmla="*/ 11474 w 47994"/>
                <a:gd name="T13" fmla="*/ 3500 h 12916"/>
                <a:gd name="T14" fmla="*/ 9777 w 47994"/>
                <a:gd name="T15" fmla="*/ 3351 h 12916"/>
                <a:gd name="T16" fmla="*/ 6724 w 47994"/>
                <a:gd name="T17" fmla="*/ 2779 h 12916"/>
                <a:gd name="T18" fmla="*/ 4688 w 47994"/>
                <a:gd name="T19" fmla="*/ 2503 h 12916"/>
                <a:gd name="T20" fmla="*/ 3436 w 47994"/>
                <a:gd name="T21" fmla="*/ 2588 h 12916"/>
                <a:gd name="T22" fmla="*/ 2567 w 47994"/>
                <a:gd name="T23" fmla="*/ 2842 h 12916"/>
                <a:gd name="T24" fmla="*/ 1719 w 47994"/>
                <a:gd name="T25" fmla="*/ 3351 h 12916"/>
                <a:gd name="T26" fmla="*/ 1125 w 47994"/>
                <a:gd name="T27" fmla="*/ 3860 h 12916"/>
                <a:gd name="T28" fmla="*/ 658 w 47994"/>
                <a:gd name="T29" fmla="*/ 4411 h 12916"/>
                <a:gd name="T30" fmla="*/ 340 w 47994"/>
                <a:gd name="T31" fmla="*/ 5005 h 12916"/>
                <a:gd name="T32" fmla="*/ 107 w 47994"/>
                <a:gd name="T33" fmla="*/ 5620 h 12916"/>
                <a:gd name="T34" fmla="*/ 1 w 47994"/>
                <a:gd name="T35" fmla="*/ 6469 h 12916"/>
                <a:gd name="T36" fmla="*/ 192 w 47994"/>
                <a:gd name="T37" fmla="*/ 7762 h 12916"/>
                <a:gd name="T38" fmla="*/ 828 w 47994"/>
                <a:gd name="T39" fmla="*/ 9013 h 12916"/>
                <a:gd name="T40" fmla="*/ 1846 w 47994"/>
                <a:gd name="T41" fmla="*/ 10201 h 12916"/>
                <a:gd name="T42" fmla="*/ 3224 w 47994"/>
                <a:gd name="T43" fmla="*/ 11240 h 12916"/>
                <a:gd name="T44" fmla="*/ 4942 w 47994"/>
                <a:gd name="T45" fmla="*/ 12067 h 12916"/>
                <a:gd name="T46" fmla="*/ 6978 w 47994"/>
                <a:gd name="T47" fmla="*/ 12661 h 12916"/>
                <a:gd name="T48" fmla="*/ 9311 w 47994"/>
                <a:gd name="T49" fmla="*/ 12916 h 12916"/>
                <a:gd name="T50" fmla="*/ 11919 w 47994"/>
                <a:gd name="T51" fmla="*/ 12788 h 12916"/>
                <a:gd name="T52" fmla="*/ 15291 w 47994"/>
                <a:gd name="T53" fmla="*/ 12195 h 12916"/>
                <a:gd name="T54" fmla="*/ 18557 w 47994"/>
                <a:gd name="T55" fmla="*/ 11325 h 12916"/>
                <a:gd name="T56" fmla="*/ 21738 w 47994"/>
                <a:gd name="T57" fmla="*/ 10265 h 12916"/>
                <a:gd name="T58" fmla="*/ 28779 w 47994"/>
                <a:gd name="T59" fmla="*/ 7508 h 12916"/>
                <a:gd name="T60" fmla="*/ 32639 w 47994"/>
                <a:gd name="T61" fmla="*/ 6087 h 12916"/>
                <a:gd name="T62" fmla="*/ 35460 w 47994"/>
                <a:gd name="T63" fmla="*/ 5239 h 12916"/>
                <a:gd name="T64" fmla="*/ 38216 w 47994"/>
                <a:gd name="T65" fmla="*/ 4666 h 12916"/>
                <a:gd name="T66" fmla="*/ 40952 w 47994"/>
                <a:gd name="T67" fmla="*/ 4475 h 12916"/>
                <a:gd name="T68" fmla="*/ 42288 w 47994"/>
                <a:gd name="T69" fmla="*/ 4539 h 12916"/>
                <a:gd name="T70" fmla="*/ 43624 w 47994"/>
                <a:gd name="T71" fmla="*/ 4730 h 12916"/>
                <a:gd name="T72" fmla="*/ 45088 w 47994"/>
                <a:gd name="T73" fmla="*/ 5048 h 12916"/>
                <a:gd name="T74" fmla="*/ 46445 w 47994"/>
                <a:gd name="T75" fmla="*/ 5217 h 12916"/>
                <a:gd name="T76" fmla="*/ 47463 w 47994"/>
                <a:gd name="T77" fmla="*/ 5133 h 12916"/>
                <a:gd name="T78" fmla="*/ 47760 w 47994"/>
                <a:gd name="T79" fmla="*/ 4984 h 12916"/>
                <a:gd name="T80" fmla="*/ 47972 w 47994"/>
                <a:gd name="T81" fmla="*/ 4539 h 12916"/>
                <a:gd name="T82" fmla="*/ 47908 w 47994"/>
                <a:gd name="T83" fmla="*/ 4051 h 12916"/>
                <a:gd name="T84" fmla="*/ 47378 w 47994"/>
                <a:gd name="T85" fmla="*/ 3330 h 12916"/>
                <a:gd name="T86" fmla="*/ 46742 w 47994"/>
                <a:gd name="T87" fmla="*/ 2694 h 12916"/>
                <a:gd name="T88" fmla="*/ 45978 w 47994"/>
                <a:gd name="T89" fmla="*/ 2185 h 12916"/>
                <a:gd name="T90" fmla="*/ 44536 w 47994"/>
                <a:gd name="T91" fmla="*/ 1485 h 12916"/>
                <a:gd name="T92" fmla="*/ 42649 w 47994"/>
                <a:gd name="T93" fmla="*/ 912 h 12916"/>
                <a:gd name="T94" fmla="*/ 40104 w 47994"/>
                <a:gd name="T95" fmla="*/ 467 h 12916"/>
                <a:gd name="T96" fmla="*/ 36944 w 47994"/>
                <a:gd name="T97" fmla="*/ 85 h 12916"/>
                <a:gd name="T98" fmla="*/ 33063 w 47994"/>
                <a:gd name="T99" fmla="*/ 0 h 12916"/>
                <a:gd name="T100" fmla="*/ 0 w 47994"/>
                <a:gd name="T101" fmla="*/ 0 h 12916"/>
                <a:gd name="T102" fmla="*/ 47994 w 47994"/>
                <a:gd name="T103" fmla="*/ 12916 h 129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T100" t="T101" r="T102" b="T103"/>
              <a:pathLst>
                <a:path w="47994" h="12916" extrusionOk="0">
                  <a:moveTo>
                    <a:pt x="33063" y="0"/>
                  </a:moveTo>
                  <a:lnTo>
                    <a:pt x="32109" y="43"/>
                  </a:lnTo>
                  <a:lnTo>
                    <a:pt x="31176" y="85"/>
                  </a:lnTo>
                  <a:lnTo>
                    <a:pt x="30242" y="170"/>
                  </a:lnTo>
                  <a:lnTo>
                    <a:pt x="29331" y="255"/>
                  </a:lnTo>
                  <a:lnTo>
                    <a:pt x="28440" y="361"/>
                  </a:lnTo>
                  <a:lnTo>
                    <a:pt x="27549" y="488"/>
                  </a:lnTo>
                  <a:lnTo>
                    <a:pt x="26680" y="615"/>
                  </a:lnTo>
                  <a:lnTo>
                    <a:pt x="25810" y="764"/>
                  </a:lnTo>
                  <a:lnTo>
                    <a:pt x="24135" y="1061"/>
                  </a:lnTo>
                  <a:lnTo>
                    <a:pt x="22523" y="1400"/>
                  </a:lnTo>
                  <a:lnTo>
                    <a:pt x="20975" y="1761"/>
                  </a:lnTo>
                  <a:lnTo>
                    <a:pt x="18091" y="2439"/>
                  </a:lnTo>
                  <a:lnTo>
                    <a:pt x="16755" y="2736"/>
                  </a:lnTo>
                  <a:lnTo>
                    <a:pt x="15503" y="3012"/>
                  </a:lnTo>
                  <a:lnTo>
                    <a:pt x="14358" y="3245"/>
                  </a:lnTo>
                  <a:lnTo>
                    <a:pt x="13807" y="3330"/>
                  </a:lnTo>
                  <a:lnTo>
                    <a:pt x="13277" y="3415"/>
                  </a:lnTo>
                  <a:lnTo>
                    <a:pt x="12810" y="3457"/>
                  </a:lnTo>
                  <a:lnTo>
                    <a:pt x="12365" y="3500"/>
                  </a:lnTo>
                  <a:lnTo>
                    <a:pt x="11474" y="3500"/>
                  </a:lnTo>
                  <a:lnTo>
                    <a:pt x="11029" y="3478"/>
                  </a:lnTo>
                  <a:lnTo>
                    <a:pt x="10605" y="3457"/>
                  </a:lnTo>
                  <a:lnTo>
                    <a:pt x="9777" y="3351"/>
                  </a:lnTo>
                  <a:lnTo>
                    <a:pt x="8993" y="3224"/>
                  </a:lnTo>
                  <a:lnTo>
                    <a:pt x="8208" y="3075"/>
                  </a:lnTo>
                  <a:lnTo>
                    <a:pt x="6724" y="2779"/>
                  </a:lnTo>
                  <a:lnTo>
                    <a:pt x="6024" y="2651"/>
                  </a:lnTo>
                  <a:lnTo>
                    <a:pt x="5345" y="2566"/>
                  </a:lnTo>
                  <a:lnTo>
                    <a:pt x="4688" y="2503"/>
                  </a:lnTo>
                  <a:lnTo>
                    <a:pt x="4051" y="2503"/>
                  </a:lnTo>
                  <a:lnTo>
                    <a:pt x="3755" y="2545"/>
                  </a:lnTo>
                  <a:lnTo>
                    <a:pt x="3436" y="2588"/>
                  </a:lnTo>
                  <a:lnTo>
                    <a:pt x="3140" y="2651"/>
                  </a:lnTo>
                  <a:lnTo>
                    <a:pt x="2843" y="2736"/>
                  </a:lnTo>
                  <a:lnTo>
                    <a:pt x="2567" y="2842"/>
                  </a:lnTo>
                  <a:lnTo>
                    <a:pt x="2270" y="2991"/>
                  </a:lnTo>
                  <a:lnTo>
                    <a:pt x="1994" y="3160"/>
                  </a:lnTo>
                  <a:lnTo>
                    <a:pt x="1719" y="3351"/>
                  </a:lnTo>
                  <a:lnTo>
                    <a:pt x="1507" y="3521"/>
                  </a:lnTo>
                  <a:lnTo>
                    <a:pt x="1316" y="3690"/>
                  </a:lnTo>
                  <a:lnTo>
                    <a:pt x="1125" y="3860"/>
                  </a:lnTo>
                  <a:lnTo>
                    <a:pt x="955" y="4051"/>
                  </a:lnTo>
                  <a:lnTo>
                    <a:pt x="807" y="4242"/>
                  </a:lnTo>
                  <a:lnTo>
                    <a:pt x="658" y="4411"/>
                  </a:lnTo>
                  <a:lnTo>
                    <a:pt x="552" y="4624"/>
                  </a:lnTo>
                  <a:lnTo>
                    <a:pt x="425" y="4814"/>
                  </a:lnTo>
                  <a:lnTo>
                    <a:pt x="340" y="5005"/>
                  </a:lnTo>
                  <a:lnTo>
                    <a:pt x="234" y="5217"/>
                  </a:lnTo>
                  <a:lnTo>
                    <a:pt x="171" y="5408"/>
                  </a:lnTo>
                  <a:lnTo>
                    <a:pt x="107" y="5620"/>
                  </a:lnTo>
                  <a:lnTo>
                    <a:pt x="64" y="5832"/>
                  </a:lnTo>
                  <a:lnTo>
                    <a:pt x="22" y="6044"/>
                  </a:lnTo>
                  <a:lnTo>
                    <a:pt x="1" y="6469"/>
                  </a:lnTo>
                  <a:lnTo>
                    <a:pt x="22" y="6893"/>
                  </a:lnTo>
                  <a:lnTo>
                    <a:pt x="86" y="7338"/>
                  </a:lnTo>
                  <a:lnTo>
                    <a:pt x="192" y="7762"/>
                  </a:lnTo>
                  <a:lnTo>
                    <a:pt x="361" y="8186"/>
                  </a:lnTo>
                  <a:lnTo>
                    <a:pt x="573" y="8611"/>
                  </a:lnTo>
                  <a:lnTo>
                    <a:pt x="828" y="9013"/>
                  </a:lnTo>
                  <a:lnTo>
                    <a:pt x="1125" y="9438"/>
                  </a:lnTo>
                  <a:lnTo>
                    <a:pt x="1464" y="9819"/>
                  </a:lnTo>
                  <a:lnTo>
                    <a:pt x="1846" y="10201"/>
                  </a:lnTo>
                  <a:lnTo>
                    <a:pt x="2249" y="10562"/>
                  </a:lnTo>
                  <a:lnTo>
                    <a:pt x="2715" y="10922"/>
                  </a:lnTo>
                  <a:lnTo>
                    <a:pt x="3224" y="11240"/>
                  </a:lnTo>
                  <a:lnTo>
                    <a:pt x="3755" y="11537"/>
                  </a:lnTo>
                  <a:lnTo>
                    <a:pt x="4327" y="11834"/>
                  </a:lnTo>
                  <a:lnTo>
                    <a:pt x="4942" y="12067"/>
                  </a:lnTo>
                  <a:lnTo>
                    <a:pt x="5600" y="12301"/>
                  </a:lnTo>
                  <a:lnTo>
                    <a:pt x="6278" y="12491"/>
                  </a:lnTo>
                  <a:lnTo>
                    <a:pt x="6978" y="12661"/>
                  </a:lnTo>
                  <a:lnTo>
                    <a:pt x="7742" y="12767"/>
                  </a:lnTo>
                  <a:lnTo>
                    <a:pt x="8505" y="12852"/>
                  </a:lnTo>
                  <a:lnTo>
                    <a:pt x="9311" y="12916"/>
                  </a:lnTo>
                  <a:lnTo>
                    <a:pt x="10159" y="12916"/>
                  </a:lnTo>
                  <a:lnTo>
                    <a:pt x="11029" y="12873"/>
                  </a:lnTo>
                  <a:lnTo>
                    <a:pt x="11919" y="12788"/>
                  </a:lnTo>
                  <a:lnTo>
                    <a:pt x="13065" y="12619"/>
                  </a:lnTo>
                  <a:lnTo>
                    <a:pt x="14189" y="12428"/>
                  </a:lnTo>
                  <a:lnTo>
                    <a:pt x="15291" y="12195"/>
                  </a:lnTo>
                  <a:lnTo>
                    <a:pt x="16394" y="11940"/>
                  </a:lnTo>
                  <a:lnTo>
                    <a:pt x="17476" y="11643"/>
                  </a:lnTo>
                  <a:lnTo>
                    <a:pt x="18557" y="11325"/>
                  </a:lnTo>
                  <a:lnTo>
                    <a:pt x="19639" y="10986"/>
                  </a:lnTo>
                  <a:lnTo>
                    <a:pt x="20678" y="10646"/>
                  </a:lnTo>
                  <a:lnTo>
                    <a:pt x="21738" y="10265"/>
                  </a:lnTo>
                  <a:lnTo>
                    <a:pt x="22756" y="9883"/>
                  </a:lnTo>
                  <a:lnTo>
                    <a:pt x="24813" y="9098"/>
                  </a:lnTo>
                  <a:lnTo>
                    <a:pt x="28779" y="7508"/>
                  </a:lnTo>
                  <a:lnTo>
                    <a:pt x="30730" y="6765"/>
                  </a:lnTo>
                  <a:lnTo>
                    <a:pt x="31685" y="6426"/>
                  </a:lnTo>
                  <a:lnTo>
                    <a:pt x="32639" y="6087"/>
                  </a:lnTo>
                  <a:lnTo>
                    <a:pt x="33572" y="5769"/>
                  </a:lnTo>
                  <a:lnTo>
                    <a:pt x="34526" y="5493"/>
                  </a:lnTo>
                  <a:lnTo>
                    <a:pt x="35460" y="5239"/>
                  </a:lnTo>
                  <a:lnTo>
                    <a:pt x="36393" y="5005"/>
                  </a:lnTo>
                  <a:lnTo>
                    <a:pt x="37305" y="4814"/>
                  </a:lnTo>
                  <a:lnTo>
                    <a:pt x="38216" y="4666"/>
                  </a:lnTo>
                  <a:lnTo>
                    <a:pt x="39128" y="4560"/>
                  </a:lnTo>
                  <a:lnTo>
                    <a:pt x="40040" y="4496"/>
                  </a:lnTo>
                  <a:lnTo>
                    <a:pt x="40952" y="4475"/>
                  </a:lnTo>
                  <a:lnTo>
                    <a:pt x="41398" y="4475"/>
                  </a:lnTo>
                  <a:lnTo>
                    <a:pt x="41843" y="4496"/>
                  </a:lnTo>
                  <a:lnTo>
                    <a:pt x="42288" y="4539"/>
                  </a:lnTo>
                  <a:lnTo>
                    <a:pt x="42734" y="4581"/>
                  </a:lnTo>
                  <a:lnTo>
                    <a:pt x="43179" y="4645"/>
                  </a:lnTo>
                  <a:lnTo>
                    <a:pt x="43624" y="4730"/>
                  </a:lnTo>
                  <a:lnTo>
                    <a:pt x="44155" y="4836"/>
                  </a:lnTo>
                  <a:lnTo>
                    <a:pt x="44642" y="4942"/>
                  </a:lnTo>
                  <a:lnTo>
                    <a:pt x="45088" y="5048"/>
                  </a:lnTo>
                  <a:lnTo>
                    <a:pt x="45533" y="5133"/>
                  </a:lnTo>
                  <a:lnTo>
                    <a:pt x="46000" y="5196"/>
                  </a:lnTo>
                  <a:lnTo>
                    <a:pt x="46445" y="5217"/>
                  </a:lnTo>
                  <a:lnTo>
                    <a:pt x="46933" y="5217"/>
                  </a:lnTo>
                  <a:lnTo>
                    <a:pt x="47187" y="5175"/>
                  </a:lnTo>
                  <a:lnTo>
                    <a:pt x="47463" y="5133"/>
                  </a:lnTo>
                  <a:lnTo>
                    <a:pt x="47548" y="5111"/>
                  </a:lnTo>
                  <a:lnTo>
                    <a:pt x="47633" y="5090"/>
                  </a:lnTo>
                  <a:lnTo>
                    <a:pt x="47760" y="4984"/>
                  </a:lnTo>
                  <a:lnTo>
                    <a:pt x="47866" y="4857"/>
                  </a:lnTo>
                  <a:lnTo>
                    <a:pt x="47951" y="4708"/>
                  </a:lnTo>
                  <a:lnTo>
                    <a:pt x="47972" y="4539"/>
                  </a:lnTo>
                  <a:lnTo>
                    <a:pt x="47993" y="4369"/>
                  </a:lnTo>
                  <a:lnTo>
                    <a:pt x="47972" y="4199"/>
                  </a:lnTo>
                  <a:lnTo>
                    <a:pt x="47908" y="4051"/>
                  </a:lnTo>
                  <a:lnTo>
                    <a:pt x="47739" y="3796"/>
                  </a:lnTo>
                  <a:lnTo>
                    <a:pt x="47569" y="3563"/>
                  </a:lnTo>
                  <a:lnTo>
                    <a:pt x="47378" y="3330"/>
                  </a:lnTo>
                  <a:lnTo>
                    <a:pt x="47187" y="3097"/>
                  </a:lnTo>
                  <a:lnTo>
                    <a:pt x="46975" y="2906"/>
                  </a:lnTo>
                  <a:lnTo>
                    <a:pt x="46742" y="2694"/>
                  </a:lnTo>
                  <a:lnTo>
                    <a:pt x="46509" y="2524"/>
                  </a:lnTo>
                  <a:lnTo>
                    <a:pt x="46254" y="2333"/>
                  </a:lnTo>
                  <a:lnTo>
                    <a:pt x="45978" y="2185"/>
                  </a:lnTo>
                  <a:lnTo>
                    <a:pt x="45703" y="2015"/>
                  </a:lnTo>
                  <a:lnTo>
                    <a:pt x="45151" y="1739"/>
                  </a:lnTo>
                  <a:lnTo>
                    <a:pt x="44536" y="1485"/>
                  </a:lnTo>
                  <a:lnTo>
                    <a:pt x="43921" y="1273"/>
                  </a:lnTo>
                  <a:lnTo>
                    <a:pt x="43285" y="1082"/>
                  </a:lnTo>
                  <a:lnTo>
                    <a:pt x="42649" y="912"/>
                  </a:lnTo>
                  <a:lnTo>
                    <a:pt x="41991" y="785"/>
                  </a:lnTo>
                  <a:lnTo>
                    <a:pt x="41355" y="658"/>
                  </a:lnTo>
                  <a:lnTo>
                    <a:pt x="40104" y="467"/>
                  </a:lnTo>
                  <a:lnTo>
                    <a:pt x="38938" y="297"/>
                  </a:lnTo>
                  <a:lnTo>
                    <a:pt x="37941" y="191"/>
                  </a:lnTo>
                  <a:lnTo>
                    <a:pt x="36944" y="85"/>
                  </a:lnTo>
                  <a:lnTo>
                    <a:pt x="35947" y="43"/>
                  </a:lnTo>
                  <a:lnTo>
                    <a:pt x="34972" y="0"/>
                  </a:lnTo>
                  <a:lnTo>
                    <a:pt x="33063" y="0"/>
                  </a:lnTo>
                  <a:close/>
                </a:path>
              </a:pathLst>
            </a:custGeom>
            <a:solidFill>
              <a:srgbClr val="313131">
                <a:alpha val="17255"/>
              </a:srgb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  <p:sp>
          <p:nvSpPr>
            <p:cNvPr id="39" name="Google Shape;2246;p31">
              <a:extLst>
                <a:ext uri="{FF2B5EF4-FFF2-40B4-BE49-F238E27FC236}">
                  <a16:creationId xmlns="" xmlns:a16="http://schemas.microsoft.com/office/drawing/2014/main" id="{3A777D95-0759-AAAA-1CE5-98DCEF07E6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128755" y="2828792"/>
              <a:ext cx="102052" cy="108548"/>
            </a:xfrm>
            <a:custGeom>
              <a:avLst/>
              <a:gdLst>
                <a:gd name="T0" fmla="*/ 16797 w 25323"/>
                <a:gd name="T1" fmla="*/ 107 h 26935"/>
                <a:gd name="T2" fmla="*/ 14209 w 25323"/>
                <a:gd name="T3" fmla="*/ 510 h 26935"/>
                <a:gd name="T4" fmla="*/ 11495 w 25323"/>
                <a:gd name="T5" fmla="*/ 1210 h 26935"/>
                <a:gd name="T6" fmla="*/ 8759 w 25323"/>
                <a:gd name="T7" fmla="*/ 2270 h 26935"/>
                <a:gd name="T8" fmla="*/ 6108 w 25323"/>
                <a:gd name="T9" fmla="*/ 3712 h 26935"/>
                <a:gd name="T10" fmla="*/ 4857 w 25323"/>
                <a:gd name="T11" fmla="*/ 4603 h 26935"/>
                <a:gd name="T12" fmla="*/ 3648 w 25323"/>
                <a:gd name="T13" fmla="*/ 5600 h 26935"/>
                <a:gd name="T14" fmla="*/ 2503 w 25323"/>
                <a:gd name="T15" fmla="*/ 6724 h 26935"/>
                <a:gd name="T16" fmla="*/ 1421 w 25323"/>
                <a:gd name="T17" fmla="*/ 8060 h 26935"/>
                <a:gd name="T18" fmla="*/ 594 w 25323"/>
                <a:gd name="T19" fmla="*/ 9587 h 26935"/>
                <a:gd name="T20" fmla="*/ 107 w 25323"/>
                <a:gd name="T21" fmla="*/ 11198 h 26935"/>
                <a:gd name="T22" fmla="*/ 1 w 25323"/>
                <a:gd name="T23" fmla="*/ 12874 h 26935"/>
                <a:gd name="T24" fmla="*/ 128 w 25323"/>
                <a:gd name="T25" fmla="*/ 13722 h 26935"/>
                <a:gd name="T26" fmla="*/ 361 w 25323"/>
                <a:gd name="T27" fmla="*/ 14549 h 26935"/>
                <a:gd name="T28" fmla="*/ 743 w 25323"/>
                <a:gd name="T29" fmla="*/ 15376 h 26935"/>
                <a:gd name="T30" fmla="*/ 1231 w 25323"/>
                <a:gd name="T31" fmla="*/ 16140 h 26935"/>
                <a:gd name="T32" fmla="*/ 2036 w 25323"/>
                <a:gd name="T33" fmla="*/ 17030 h 26935"/>
                <a:gd name="T34" fmla="*/ 3351 w 25323"/>
                <a:gd name="T35" fmla="*/ 18260 h 26935"/>
                <a:gd name="T36" fmla="*/ 3924 w 25323"/>
                <a:gd name="T37" fmla="*/ 18939 h 26935"/>
                <a:gd name="T38" fmla="*/ 4390 w 25323"/>
                <a:gd name="T39" fmla="*/ 19809 h 26935"/>
                <a:gd name="T40" fmla="*/ 4518 w 25323"/>
                <a:gd name="T41" fmla="*/ 20699 h 26935"/>
                <a:gd name="T42" fmla="*/ 4412 w 25323"/>
                <a:gd name="T43" fmla="*/ 21590 h 26935"/>
                <a:gd name="T44" fmla="*/ 4178 w 25323"/>
                <a:gd name="T45" fmla="*/ 23096 h 26935"/>
                <a:gd name="T46" fmla="*/ 4263 w 25323"/>
                <a:gd name="T47" fmla="*/ 24050 h 26935"/>
                <a:gd name="T48" fmla="*/ 4496 w 25323"/>
                <a:gd name="T49" fmla="*/ 24814 h 26935"/>
                <a:gd name="T50" fmla="*/ 4857 w 25323"/>
                <a:gd name="T51" fmla="*/ 25450 h 26935"/>
                <a:gd name="T52" fmla="*/ 5302 w 25323"/>
                <a:gd name="T53" fmla="*/ 25959 h 26935"/>
                <a:gd name="T54" fmla="*/ 5833 w 25323"/>
                <a:gd name="T55" fmla="*/ 26362 h 26935"/>
                <a:gd name="T56" fmla="*/ 6448 w 25323"/>
                <a:gd name="T57" fmla="*/ 26659 h 26935"/>
                <a:gd name="T58" fmla="*/ 7550 w 25323"/>
                <a:gd name="T59" fmla="*/ 26913 h 26935"/>
                <a:gd name="T60" fmla="*/ 8971 w 25323"/>
                <a:gd name="T61" fmla="*/ 26849 h 26935"/>
                <a:gd name="T62" fmla="*/ 10392 w 25323"/>
                <a:gd name="T63" fmla="*/ 26425 h 26935"/>
                <a:gd name="T64" fmla="*/ 11559 w 25323"/>
                <a:gd name="T65" fmla="*/ 25810 h 26935"/>
                <a:gd name="T66" fmla="*/ 12576 w 25323"/>
                <a:gd name="T67" fmla="*/ 25026 h 26935"/>
                <a:gd name="T68" fmla="*/ 13510 w 25323"/>
                <a:gd name="T69" fmla="*/ 24071 h 26935"/>
                <a:gd name="T70" fmla="*/ 14358 w 25323"/>
                <a:gd name="T71" fmla="*/ 22968 h 26935"/>
                <a:gd name="T72" fmla="*/ 15461 w 25323"/>
                <a:gd name="T73" fmla="*/ 21208 h 26935"/>
                <a:gd name="T74" fmla="*/ 17730 w 25323"/>
                <a:gd name="T75" fmla="*/ 16734 h 26935"/>
                <a:gd name="T76" fmla="*/ 20678 w 25323"/>
                <a:gd name="T77" fmla="*/ 10923 h 26935"/>
                <a:gd name="T78" fmla="*/ 21653 w 25323"/>
                <a:gd name="T79" fmla="*/ 9396 h 26935"/>
                <a:gd name="T80" fmla="*/ 23435 w 25323"/>
                <a:gd name="T81" fmla="*/ 7148 h 26935"/>
                <a:gd name="T82" fmla="*/ 24347 w 25323"/>
                <a:gd name="T83" fmla="*/ 5918 h 26935"/>
                <a:gd name="T84" fmla="*/ 24962 w 25323"/>
                <a:gd name="T85" fmla="*/ 4688 h 26935"/>
                <a:gd name="T86" fmla="*/ 25110 w 25323"/>
                <a:gd name="T87" fmla="*/ 4052 h 26935"/>
                <a:gd name="T88" fmla="*/ 25258 w 25323"/>
                <a:gd name="T89" fmla="*/ 3500 h 26935"/>
                <a:gd name="T90" fmla="*/ 25322 w 25323"/>
                <a:gd name="T91" fmla="*/ 3012 h 26935"/>
                <a:gd name="T92" fmla="*/ 25237 w 25323"/>
                <a:gd name="T93" fmla="*/ 2546 h 26935"/>
                <a:gd name="T94" fmla="*/ 24962 w 25323"/>
                <a:gd name="T95" fmla="*/ 1973 h 26935"/>
                <a:gd name="T96" fmla="*/ 24474 w 25323"/>
                <a:gd name="T97" fmla="*/ 1316 h 26935"/>
                <a:gd name="T98" fmla="*/ 24240 w 25323"/>
                <a:gd name="T99" fmla="*/ 1040 h 26935"/>
                <a:gd name="T100" fmla="*/ 23307 w 25323"/>
                <a:gd name="T101" fmla="*/ 552 h 26935"/>
                <a:gd name="T102" fmla="*/ 21844 w 25323"/>
                <a:gd name="T103" fmla="*/ 192 h 26935"/>
                <a:gd name="T104" fmla="*/ 19914 w 25323"/>
                <a:gd name="T105" fmla="*/ 1 h 26935"/>
                <a:gd name="T106" fmla="*/ 0 w 25323"/>
                <a:gd name="T107" fmla="*/ 0 h 26935"/>
                <a:gd name="T108" fmla="*/ 25323 w 25323"/>
                <a:gd name="T109" fmla="*/ 26935 h 269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T106" t="T107" r="T108" b="T109"/>
              <a:pathLst>
                <a:path w="25323" h="26935" extrusionOk="0">
                  <a:moveTo>
                    <a:pt x="18408" y="1"/>
                  </a:moveTo>
                  <a:lnTo>
                    <a:pt x="17624" y="43"/>
                  </a:lnTo>
                  <a:lnTo>
                    <a:pt x="16797" y="107"/>
                  </a:lnTo>
                  <a:lnTo>
                    <a:pt x="15948" y="213"/>
                  </a:lnTo>
                  <a:lnTo>
                    <a:pt x="15079" y="340"/>
                  </a:lnTo>
                  <a:lnTo>
                    <a:pt x="14209" y="510"/>
                  </a:lnTo>
                  <a:lnTo>
                    <a:pt x="13319" y="701"/>
                  </a:lnTo>
                  <a:lnTo>
                    <a:pt x="12407" y="934"/>
                  </a:lnTo>
                  <a:lnTo>
                    <a:pt x="11495" y="1210"/>
                  </a:lnTo>
                  <a:lnTo>
                    <a:pt x="10583" y="1507"/>
                  </a:lnTo>
                  <a:lnTo>
                    <a:pt x="9671" y="1867"/>
                  </a:lnTo>
                  <a:lnTo>
                    <a:pt x="8759" y="2270"/>
                  </a:lnTo>
                  <a:lnTo>
                    <a:pt x="7868" y="2694"/>
                  </a:lnTo>
                  <a:lnTo>
                    <a:pt x="6978" y="3182"/>
                  </a:lnTo>
                  <a:lnTo>
                    <a:pt x="6108" y="3712"/>
                  </a:lnTo>
                  <a:lnTo>
                    <a:pt x="5684" y="3988"/>
                  </a:lnTo>
                  <a:lnTo>
                    <a:pt x="5260" y="4285"/>
                  </a:lnTo>
                  <a:lnTo>
                    <a:pt x="4857" y="4603"/>
                  </a:lnTo>
                  <a:lnTo>
                    <a:pt x="4433" y="4921"/>
                  </a:lnTo>
                  <a:lnTo>
                    <a:pt x="4030" y="5260"/>
                  </a:lnTo>
                  <a:lnTo>
                    <a:pt x="3648" y="5600"/>
                  </a:lnTo>
                  <a:lnTo>
                    <a:pt x="3266" y="5960"/>
                  </a:lnTo>
                  <a:lnTo>
                    <a:pt x="2885" y="6342"/>
                  </a:lnTo>
                  <a:lnTo>
                    <a:pt x="2503" y="6724"/>
                  </a:lnTo>
                  <a:lnTo>
                    <a:pt x="2142" y="7127"/>
                  </a:lnTo>
                  <a:lnTo>
                    <a:pt x="1782" y="7593"/>
                  </a:lnTo>
                  <a:lnTo>
                    <a:pt x="1421" y="8060"/>
                  </a:lnTo>
                  <a:lnTo>
                    <a:pt x="1103" y="8569"/>
                  </a:lnTo>
                  <a:lnTo>
                    <a:pt x="828" y="9056"/>
                  </a:lnTo>
                  <a:lnTo>
                    <a:pt x="594" y="9587"/>
                  </a:lnTo>
                  <a:lnTo>
                    <a:pt x="382" y="10117"/>
                  </a:lnTo>
                  <a:lnTo>
                    <a:pt x="213" y="10668"/>
                  </a:lnTo>
                  <a:lnTo>
                    <a:pt x="107" y="11198"/>
                  </a:lnTo>
                  <a:lnTo>
                    <a:pt x="22" y="11771"/>
                  </a:lnTo>
                  <a:lnTo>
                    <a:pt x="1" y="12322"/>
                  </a:lnTo>
                  <a:lnTo>
                    <a:pt x="1" y="12874"/>
                  </a:lnTo>
                  <a:lnTo>
                    <a:pt x="43" y="13149"/>
                  </a:lnTo>
                  <a:lnTo>
                    <a:pt x="85" y="13446"/>
                  </a:lnTo>
                  <a:lnTo>
                    <a:pt x="128" y="13722"/>
                  </a:lnTo>
                  <a:lnTo>
                    <a:pt x="191" y="13998"/>
                  </a:lnTo>
                  <a:lnTo>
                    <a:pt x="276" y="14273"/>
                  </a:lnTo>
                  <a:lnTo>
                    <a:pt x="361" y="14549"/>
                  </a:lnTo>
                  <a:lnTo>
                    <a:pt x="467" y="14825"/>
                  </a:lnTo>
                  <a:lnTo>
                    <a:pt x="594" y="15101"/>
                  </a:lnTo>
                  <a:lnTo>
                    <a:pt x="743" y="15376"/>
                  </a:lnTo>
                  <a:lnTo>
                    <a:pt x="891" y="15631"/>
                  </a:lnTo>
                  <a:lnTo>
                    <a:pt x="1040" y="15885"/>
                  </a:lnTo>
                  <a:lnTo>
                    <a:pt x="1231" y="16140"/>
                  </a:lnTo>
                  <a:lnTo>
                    <a:pt x="1421" y="16373"/>
                  </a:lnTo>
                  <a:lnTo>
                    <a:pt x="1612" y="16585"/>
                  </a:lnTo>
                  <a:lnTo>
                    <a:pt x="2036" y="17030"/>
                  </a:lnTo>
                  <a:lnTo>
                    <a:pt x="2482" y="17433"/>
                  </a:lnTo>
                  <a:lnTo>
                    <a:pt x="2927" y="17836"/>
                  </a:lnTo>
                  <a:lnTo>
                    <a:pt x="3351" y="18260"/>
                  </a:lnTo>
                  <a:lnTo>
                    <a:pt x="3563" y="18473"/>
                  </a:lnTo>
                  <a:lnTo>
                    <a:pt x="3754" y="18706"/>
                  </a:lnTo>
                  <a:lnTo>
                    <a:pt x="3924" y="18939"/>
                  </a:lnTo>
                  <a:lnTo>
                    <a:pt x="4094" y="19172"/>
                  </a:lnTo>
                  <a:lnTo>
                    <a:pt x="4263" y="19490"/>
                  </a:lnTo>
                  <a:lnTo>
                    <a:pt x="4390" y="19809"/>
                  </a:lnTo>
                  <a:lnTo>
                    <a:pt x="4454" y="20105"/>
                  </a:lnTo>
                  <a:lnTo>
                    <a:pt x="4496" y="20402"/>
                  </a:lnTo>
                  <a:lnTo>
                    <a:pt x="4518" y="20699"/>
                  </a:lnTo>
                  <a:lnTo>
                    <a:pt x="4496" y="20996"/>
                  </a:lnTo>
                  <a:lnTo>
                    <a:pt x="4454" y="21293"/>
                  </a:lnTo>
                  <a:lnTo>
                    <a:pt x="4412" y="21590"/>
                  </a:lnTo>
                  <a:lnTo>
                    <a:pt x="4306" y="22184"/>
                  </a:lnTo>
                  <a:lnTo>
                    <a:pt x="4221" y="22778"/>
                  </a:lnTo>
                  <a:lnTo>
                    <a:pt x="4178" y="23096"/>
                  </a:lnTo>
                  <a:lnTo>
                    <a:pt x="4178" y="23393"/>
                  </a:lnTo>
                  <a:lnTo>
                    <a:pt x="4200" y="23711"/>
                  </a:lnTo>
                  <a:lnTo>
                    <a:pt x="4263" y="24050"/>
                  </a:lnTo>
                  <a:lnTo>
                    <a:pt x="4327" y="24305"/>
                  </a:lnTo>
                  <a:lnTo>
                    <a:pt x="4412" y="24559"/>
                  </a:lnTo>
                  <a:lnTo>
                    <a:pt x="4496" y="24814"/>
                  </a:lnTo>
                  <a:lnTo>
                    <a:pt x="4624" y="25026"/>
                  </a:lnTo>
                  <a:lnTo>
                    <a:pt x="4730" y="25238"/>
                  </a:lnTo>
                  <a:lnTo>
                    <a:pt x="4857" y="25450"/>
                  </a:lnTo>
                  <a:lnTo>
                    <a:pt x="5005" y="25641"/>
                  </a:lnTo>
                  <a:lnTo>
                    <a:pt x="5154" y="25810"/>
                  </a:lnTo>
                  <a:lnTo>
                    <a:pt x="5302" y="25959"/>
                  </a:lnTo>
                  <a:lnTo>
                    <a:pt x="5472" y="26107"/>
                  </a:lnTo>
                  <a:lnTo>
                    <a:pt x="5663" y="26256"/>
                  </a:lnTo>
                  <a:lnTo>
                    <a:pt x="5833" y="26362"/>
                  </a:lnTo>
                  <a:lnTo>
                    <a:pt x="6023" y="26468"/>
                  </a:lnTo>
                  <a:lnTo>
                    <a:pt x="6235" y="26574"/>
                  </a:lnTo>
                  <a:lnTo>
                    <a:pt x="6448" y="26659"/>
                  </a:lnTo>
                  <a:lnTo>
                    <a:pt x="6638" y="26743"/>
                  </a:lnTo>
                  <a:lnTo>
                    <a:pt x="7084" y="26849"/>
                  </a:lnTo>
                  <a:lnTo>
                    <a:pt x="7550" y="26913"/>
                  </a:lnTo>
                  <a:lnTo>
                    <a:pt x="8017" y="26934"/>
                  </a:lnTo>
                  <a:lnTo>
                    <a:pt x="8483" y="26913"/>
                  </a:lnTo>
                  <a:lnTo>
                    <a:pt x="8971" y="26849"/>
                  </a:lnTo>
                  <a:lnTo>
                    <a:pt x="9438" y="26743"/>
                  </a:lnTo>
                  <a:lnTo>
                    <a:pt x="9926" y="26595"/>
                  </a:lnTo>
                  <a:lnTo>
                    <a:pt x="10392" y="26425"/>
                  </a:lnTo>
                  <a:lnTo>
                    <a:pt x="10795" y="26234"/>
                  </a:lnTo>
                  <a:lnTo>
                    <a:pt x="11177" y="26022"/>
                  </a:lnTo>
                  <a:lnTo>
                    <a:pt x="11559" y="25810"/>
                  </a:lnTo>
                  <a:lnTo>
                    <a:pt x="11898" y="25556"/>
                  </a:lnTo>
                  <a:lnTo>
                    <a:pt x="12258" y="25301"/>
                  </a:lnTo>
                  <a:lnTo>
                    <a:pt x="12576" y="25026"/>
                  </a:lnTo>
                  <a:lnTo>
                    <a:pt x="12895" y="24729"/>
                  </a:lnTo>
                  <a:lnTo>
                    <a:pt x="13213" y="24411"/>
                  </a:lnTo>
                  <a:lnTo>
                    <a:pt x="13510" y="24071"/>
                  </a:lnTo>
                  <a:lnTo>
                    <a:pt x="13806" y="23732"/>
                  </a:lnTo>
                  <a:lnTo>
                    <a:pt x="14082" y="23350"/>
                  </a:lnTo>
                  <a:lnTo>
                    <a:pt x="14358" y="22968"/>
                  </a:lnTo>
                  <a:lnTo>
                    <a:pt x="14634" y="22544"/>
                  </a:lnTo>
                  <a:lnTo>
                    <a:pt x="14909" y="22120"/>
                  </a:lnTo>
                  <a:lnTo>
                    <a:pt x="15461" y="21208"/>
                  </a:lnTo>
                  <a:lnTo>
                    <a:pt x="15991" y="20212"/>
                  </a:lnTo>
                  <a:lnTo>
                    <a:pt x="16563" y="19130"/>
                  </a:lnTo>
                  <a:lnTo>
                    <a:pt x="17730" y="16734"/>
                  </a:lnTo>
                  <a:lnTo>
                    <a:pt x="19087" y="13998"/>
                  </a:lnTo>
                  <a:lnTo>
                    <a:pt x="19851" y="12513"/>
                  </a:lnTo>
                  <a:lnTo>
                    <a:pt x="20678" y="10923"/>
                  </a:lnTo>
                  <a:lnTo>
                    <a:pt x="20975" y="10393"/>
                  </a:lnTo>
                  <a:lnTo>
                    <a:pt x="21293" y="9884"/>
                  </a:lnTo>
                  <a:lnTo>
                    <a:pt x="21653" y="9396"/>
                  </a:lnTo>
                  <a:lnTo>
                    <a:pt x="21993" y="8908"/>
                  </a:lnTo>
                  <a:lnTo>
                    <a:pt x="22735" y="8017"/>
                  </a:lnTo>
                  <a:lnTo>
                    <a:pt x="23435" y="7148"/>
                  </a:lnTo>
                  <a:lnTo>
                    <a:pt x="23753" y="6745"/>
                  </a:lnTo>
                  <a:lnTo>
                    <a:pt x="24071" y="6321"/>
                  </a:lnTo>
                  <a:lnTo>
                    <a:pt x="24347" y="5918"/>
                  </a:lnTo>
                  <a:lnTo>
                    <a:pt x="24601" y="5515"/>
                  </a:lnTo>
                  <a:lnTo>
                    <a:pt x="24792" y="5091"/>
                  </a:lnTo>
                  <a:lnTo>
                    <a:pt x="24962" y="4688"/>
                  </a:lnTo>
                  <a:lnTo>
                    <a:pt x="25025" y="4476"/>
                  </a:lnTo>
                  <a:lnTo>
                    <a:pt x="25068" y="4264"/>
                  </a:lnTo>
                  <a:lnTo>
                    <a:pt x="25110" y="4052"/>
                  </a:lnTo>
                  <a:lnTo>
                    <a:pt x="25131" y="3839"/>
                  </a:lnTo>
                  <a:lnTo>
                    <a:pt x="25195" y="3670"/>
                  </a:lnTo>
                  <a:lnTo>
                    <a:pt x="25258" y="3500"/>
                  </a:lnTo>
                  <a:lnTo>
                    <a:pt x="25301" y="3330"/>
                  </a:lnTo>
                  <a:lnTo>
                    <a:pt x="25322" y="3182"/>
                  </a:lnTo>
                  <a:lnTo>
                    <a:pt x="25322" y="3012"/>
                  </a:lnTo>
                  <a:lnTo>
                    <a:pt x="25301" y="2864"/>
                  </a:lnTo>
                  <a:lnTo>
                    <a:pt x="25280" y="2715"/>
                  </a:lnTo>
                  <a:lnTo>
                    <a:pt x="25237" y="2546"/>
                  </a:lnTo>
                  <a:lnTo>
                    <a:pt x="25195" y="2397"/>
                  </a:lnTo>
                  <a:lnTo>
                    <a:pt x="25131" y="2249"/>
                  </a:lnTo>
                  <a:lnTo>
                    <a:pt x="24962" y="1973"/>
                  </a:lnTo>
                  <a:lnTo>
                    <a:pt x="24749" y="1676"/>
                  </a:lnTo>
                  <a:lnTo>
                    <a:pt x="24516" y="1422"/>
                  </a:lnTo>
                  <a:lnTo>
                    <a:pt x="24474" y="1316"/>
                  </a:lnTo>
                  <a:lnTo>
                    <a:pt x="24410" y="1231"/>
                  </a:lnTo>
                  <a:lnTo>
                    <a:pt x="24347" y="1125"/>
                  </a:lnTo>
                  <a:lnTo>
                    <a:pt x="24240" y="1040"/>
                  </a:lnTo>
                  <a:lnTo>
                    <a:pt x="24007" y="849"/>
                  </a:lnTo>
                  <a:lnTo>
                    <a:pt x="23689" y="701"/>
                  </a:lnTo>
                  <a:lnTo>
                    <a:pt x="23307" y="552"/>
                  </a:lnTo>
                  <a:lnTo>
                    <a:pt x="22883" y="404"/>
                  </a:lnTo>
                  <a:lnTo>
                    <a:pt x="22374" y="298"/>
                  </a:lnTo>
                  <a:lnTo>
                    <a:pt x="21844" y="192"/>
                  </a:lnTo>
                  <a:lnTo>
                    <a:pt x="21229" y="107"/>
                  </a:lnTo>
                  <a:lnTo>
                    <a:pt x="20593" y="43"/>
                  </a:lnTo>
                  <a:lnTo>
                    <a:pt x="19914" y="1"/>
                  </a:lnTo>
                  <a:lnTo>
                    <a:pt x="18408" y="1"/>
                  </a:lnTo>
                  <a:close/>
                </a:path>
              </a:pathLst>
            </a:custGeom>
            <a:solidFill>
              <a:srgbClr val="313131">
                <a:alpha val="17255"/>
              </a:srgb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  <p:sp>
          <p:nvSpPr>
            <p:cNvPr id="40" name="Google Shape;2247;p31">
              <a:extLst>
                <a:ext uri="{FF2B5EF4-FFF2-40B4-BE49-F238E27FC236}">
                  <a16:creationId xmlns="" xmlns:a16="http://schemas.microsoft.com/office/drawing/2014/main" id="{DF27126F-0048-5DA9-9651-4455EABEF0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193009" y="2912699"/>
              <a:ext cx="69916" cy="53422"/>
            </a:xfrm>
            <a:custGeom>
              <a:avLst/>
              <a:gdLst>
                <a:gd name="T0" fmla="*/ 15291 w 17349"/>
                <a:gd name="T1" fmla="*/ 22 h 13256"/>
                <a:gd name="T2" fmla="*/ 14740 w 17349"/>
                <a:gd name="T3" fmla="*/ 128 h 13256"/>
                <a:gd name="T4" fmla="*/ 13637 w 17349"/>
                <a:gd name="T5" fmla="*/ 488 h 13256"/>
                <a:gd name="T6" fmla="*/ 12661 w 17349"/>
                <a:gd name="T7" fmla="*/ 849 h 13256"/>
                <a:gd name="T8" fmla="*/ 9904 w 17349"/>
                <a:gd name="T9" fmla="*/ 1761 h 13256"/>
                <a:gd name="T10" fmla="*/ 7147 w 17349"/>
                <a:gd name="T11" fmla="*/ 2673 h 13256"/>
                <a:gd name="T12" fmla="*/ 5408 w 17349"/>
                <a:gd name="T13" fmla="*/ 3351 h 13256"/>
                <a:gd name="T14" fmla="*/ 4157 w 17349"/>
                <a:gd name="T15" fmla="*/ 3903 h 13256"/>
                <a:gd name="T16" fmla="*/ 2948 w 17349"/>
                <a:gd name="T17" fmla="*/ 4560 h 13256"/>
                <a:gd name="T18" fmla="*/ 2100 w 17349"/>
                <a:gd name="T19" fmla="*/ 5112 h 13256"/>
                <a:gd name="T20" fmla="*/ 1591 w 17349"/>
                <a:gd name="T21" fmla="*/ 5536 h 13256"/>
                <a:gd name="T22" fmla="*/ 1146 w 17349"/>
                <a:gd name="T23" fmla="*/ 5981 h 13256"/>
                <a:gd name="T24" fmla="*/ 743 w 17349"/>
                <a:gd name="T25" fmla="*/ 6469 h 13256"/>
                <a:gd name="T26" fmla="*/ 425 w 17349"/>
                <a:gd name="T27" fmla="*/ 6999 h 13256"/>
                <a:gd name="T28" fmla="*/ 191 w 17349"/>
                <a:gd name="T29" fmla="*/ 7572 h 13256"/>
                <a:gd name="T30" fmla="*/ 43 w 17349"/>
                <a:gd name="T31" fmla="*/ 8187 h 13256"/>
                <a:gd name="T32" fmla="*/ 1 w 17349"/>
                <a:gd name="T33" fmla="*/ 8844 h 13256"/>
                <a:gd name="T34" fmla="*/ 64 w 17349"/>
                <a:gd name="T35" fmla="*/ 9544 h 13256"/>
                <a:gd name="T36" fmla="*/ 213 w 17349"/>
                <a:gd name="T37" fmla="*/ 10180 h 13256"/>
                <a:gd name="T38" fmla="*/ 446 w 17349"/>
                <a:gd name="T39" fmla="*/ 10753 h 13256"/>
                <a:gd name="T40" fmla="*/ 764 w 17349"/>
                <a:gd name="T41" fmla="*/ 11283 h 13256"/>
                <a:gd name="T42" fmla="*/ 1125 w 17349"/>
                <a:gd name="T43" fmla="*/ 11749 h 13256"/>
                <a:gd name="T44" fmla="*/ 1549 w 17349"/>
                <a:gd name="T45" fmla="*/ 12152 h 13256"/>
                <a:gd name="T46" fmla="*/ 2037 w 17349"/>
                <a:gd name="T47" fmla="*/ 12492 h 13256"/>
                <a:gd name="T48" fmla="*/ 2545 w 17349"/>
                <a:gd name="T49" fmla="*/ 12767 h 13256"/>
                <a:gd name="T50" fmla="*/ 3097 w 17349"/>
                <a:gd name="T51" fmla="*/ 12979 h 13256"/>
                <a:gd name="T52" fmla="*/ 3669 w 17349"/>
                <a:gd name="T53" fmla="*/ 13149 h 13256"/>
                <a:gd name="T54" fmla="*/ 4284 w 17349"/>
                <a:gd name="T55" fmla="*/ 13234 h 13256"/>
                <a:gd name="T56" fmla="*/ 5196 w 17349"/>
                <a:gd name="T57" fmla="*/ 13255 h 13256"/>
                <a:gd name="T58" fmla="*/ 5811 w 17349"/>
                <a:gd name="T59" fmla="*/ 13192 h 13256"/>
                <a:gd name="T60" fmla="*/ 6405 w 17349"/>
                <a:gd name="T61" fmla="*/ 13043 h 13256"/>
                <a:gd name="T62" fmla="*/ 6999 w 17349"/>
                <a:gd name="T63" fmla="*/ 12852 h 13256"/>
                <a:gd name="T64" fmla="*/ 7572 w 17349"/>
                <a:gd name="T65" fmla="*/ 12598 h 13256"/>
                <a:gd name="T66" fmla="*/ 8165 w 17349"/>
                <a:gd name="T67" fmla="*/ 12237 h 13256"/>
                <a:gd name="T68" fmla="*/ 8696 w 17349"/>
                <a:gd name="T69" fmla="*/ 11834 h 13256"/>
                <a:gd name="T70" fmla="*/ 9183 w 17349"/>
                <a:gd name="T71" fmla="*/ 11368 h 13256"/>
                <a:gd name="T72" fmla="*/ 10053 w 17349"/>
                <a:gd name="T73" fmla="*/ 10392 h 13256"/>
                <a:gd name="T74" fmla="*/ 11262 w 17349"/>
                <a:gd name="T75" fmla="*/ 8780 h 13256"/>
                <a:gd name="T76" fmla="*/ 12577 w 17349"/>
                <a:gd name="T77" fmla="*/ 7190 h 13256"/>
                <a:gd name="T78" fmla="*/ 13870 w 17349"/>
                <a:gd name="T79" fmla="*/ 5769 h 13256"/>
                <a:gd name="T80" fmla="*/ 15609 w 17349"/>
                <a:gd name="T81" fmla="*/ 3966 h 13256"/>
                <a:gd name="T82" fmla="*/ 16521 w 17349"/>
                <a:gd name="T83" fmla="*/ 2948 h 13256"/>
                <a:gd name="T84" fmla="*/ 17009 w 17349"/>
                <a:gd name="T85" fmla="*/ 2270 h 13256"/>
                <a:gd name="T86" fmla="*/ 17221 w 17349"/>
                <a:gd name="T87" fmla="*/ 1867 h 13256"/>
                <a:gd name="T88" fmla="*/ 17327 w 17349"/>
                <a:gd name="T89" fmla="*/ 1485 h 13256"/>
                <a:gd name="T90" fmla="*/ 17327 w 17349"/>
                <a:gd name="T91" fmla="*/ 1125 h 13256"/>
                <a:gd name="T92" fmla="*/ 17221 w 17349"/>
                <a:gd name="T93" fmla="*/ 785 h 13256"/>
                <a:gd name="T94" fmla="*/ 16966 w 17349"/>
                <a:gd name="T95" fmla="*/ 488 h 13256"/>
                <a:gd name="T96" fmla="*/ 16585 w 17349"/>
                <a:gd name="T97" fmla="*/ 191 h 13256"/>
                <a:gd name="T98" fmla="*/ 16097 w 17349"/>
                <a:gd name="T99" fmla="*/ 22 h 13256"/>
                <a:gd name="T100" fmla="*/ 15567 w 17349"/>
                <a:gd name="T101" fmla="*/ 1 h 13256"/>
                <a:gd name="T102" fmla="*/ 0 w 17349"/>
                <a:gd name="T103" fmla="*/ 0 h 13256"/>
                <a:gd name="T104" fmla="*/ 17349 w 17349"/>
                <a:gd name="T105" fmla="*/ 13256 h 13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T102" t="T103" r="T104" b="T105"/>
              <a:pathLst>
                <a:path w="17349" h="13256" extrusionOk="0">
                  <a:moveTo>
                    <a:pt x="15567" y="1"/>
                  </a:moveTo>
                  <a:lnTo>
                    <a:pt x="15291" y="22"/>
                  </a:lnTo>
                  <a:lnTo>
                    <a:pt x="15015" y="64"/>
                  </a:lnTo>
                  <a:lnTo>
                    <a:pt x="14740" y="128"/>
                  </a:lnTo>
                  <a:lnTo>
                    <a:pt x="14167" y="297"/>
                  </a:lnTo>
                  <a:lnTo>
                    <a:pt x="13637" y="488"/>
                  </a:lnTo>
                  <a:lnTo>
                    <a:pt x="13107" y="679"/>
                  </a:lnTo>
                  <a:lnTo>
                    <a:pt x="12661" y="849"/>
                  </a:lnTo>
                  <a:lnTo>
                    <a:pt x="11283" y="1315"/>
                  </a:lnTo>
                  <a:lnTo>
                    <a:pt x="9904" y="1761"/>
                  </a:lnTo>
                  <a:lnTo>
                    <a:pt x="8526" y="2206"/>
                  </a:lnTo>
                  <a:lnTo>
                    <a:pt x="7147" y="2673"/>
                  </a:lnTo>
                  <a:lnTo>
                    <a:pt x="6002" y="3118"/>
                  </a:lnTo>
                  <a:lnTo>
                    <a:pt x="5408" y="3351"/>
                  </a:lnTo>
                  <a:lnTo>
                    <a:pt x="4772" y="3606"/>
                  </a:lnTo>
                  <a:lnTo>
                    <a:pt x="4157" y="3903"/>
                  </a:lnTo>
                  <a:lnTo>
                    <a:pt x="3542" y="4221"/>
                  </a:lnTo>
                  <a:lnTo>
                    <a:pt x="2948" y="4560"/>
                  </a:lnTo>
                  <a:lnTo>
                    <a:pt x="2376" y="4921"/>
                  </a:lnTo>
                  <a:lnTo>
                    <a:pt x="2100" y="5112"/>
                  </a:lnTo>
                  <a:lnTo>
                    <a:pt x="1846" y="5324"/>
                  </a:lnTo>
                  <a:lnTo>
                    <a:pt x="1591" y="5536"/>
                  </a:lnTo>
                  <a:lnTo>
                    <a:pt x="1358" y="5748"/>
                  </a:lnTo>
                  <a:lnTo>
                    <a:pt x="1146" y="5981"/>
                  </a:lnTo>
                  <a:lnTo>
                    <a:pt x="934" y="6235"/>
                  </a:lnTo>
                  <a:lnTo>
                    <a:pt x="743" y="6469"/>
                  </a:lnTo>
                  <a:lnTo>
                    <a:pt x="573" y="6744"/>
                  </a:lnTo>
                  <a:lnTo>
                    <a:pt x="425" y="6999"/>
                  </a:lnTo>
                  <a:lnTo>
                    <a:pt x="298" y="7275"/>
                  </a:lnTo>
                  <a:lnTo>
                    <a:pt x="191" y="7572"/>
                  </a:lnTo>
                  <a:lnTo>
                    <a:pt x="107" y="7868"/>
                  </a:lnTo>
                  <a:lnTo>
                    <a:pt x="43" y="8187"/>
                  </a:lnTo>
                  <a:lnTo>
                    <a:pt x="1" y="8505"/>
                  </a:lnTo>
                  <a:lnTo>
                    <a:pt x="1" y="8844"/>
                  </a:lnTo>
                  <a:lnTo>
                    <a:pt x="22" y="9205"/>
                  </a:lnTo>
                  <a:lnTo>
                    <a:pt x="64" y="9544"/>
                  </a:lnTo>
                  <a:lnTo>
                    <a:pt x="128" y="9862"/>
                  </a:lnTo>
                  <a:lnTo>
                    <a:pt x="213" y="10180"/>
                  </a:lnTo>
                  <a:lnTo>
                    <a:pt x="319" y="10477"/>
                  </a:lnTo>
                  <a:lnTo>
                    <a:pt x="446" y="10753"/>
                  </a:lnTo>
                  <a:lnTo>
                    <a:pt x="594" y="11028"/>
                  </a:lnTo>
                  <a:lnTo>
                    <a:pt x="764" y="11283"/>
                  </a:lnTo>
                  <a:lnTo>
                    <a:pt x="934" y="11516"/>
                  </a:lnTo>
                  <a:lnTo>
                    <a:pt x="1125" y="11749"/>
                  </a:lnTo>
                  <a:lnTo>
                    <a:pt x="1337" y="11961"/>
                  </a:lnTo>
                  <a:lnTo>
                    <a:pt x="1549" y="12152"/>
                  </a:lnTo>
                  <a:lnTo>
                    <a:pt x="1782" y="12322"/>
                  </a:lnTo>
                  <a:lnTo>
                    <a:pt x="2037" y="12492"/>
                  </a:lnTo>
                  <a:lnTo>
                    <a:pt x="2291" y="12640"/>
                  </a:lnTo>
                  <a:lnTo>
                    <a:pt x="2545" y="12767"/>
                  </a:lnTo>
                  <a:lnTo>
                    <a:pt x="2821" y="12873"/>
                  </a:lnTo>
                  <a:lnTo>
                    <a:pt x="3097" y="12979"/>
                  </a:lnTo>
                  <a:lnTo>
                    <a:pt x="3394" y="13064"/>
                  </a:lnTo>
                  <a:lnTo>
                    <a:pt x="3669" y="13149"/>
                  </a:lnTo>
                  <a:lnTo>
                    <a:pt x="3966" y="13192"/>
                  </a:lnTo>
                  <a:lnTo>
                    <a:pt x="4284" y="13234"/>
                  </a:lnTo>
                  <a:lnTo>
                    <a:pt x="4581" y="13255"/>
                  </a:lnTo>
                  <a:lnTo>
                    <a:pt x="5196" y="13255"/>
                  </a:lnTo>
                  <a:lnTo>
                    <a:pt x="5493" y="13234"/>
                  </a:lnTo>
                  <a:lnTo>
                    <a:pt x="5811" y="13192"/>
                  </a:lnTo>
                  <a:lnTo>
                    <a:pt x="6108" y="13128"/>
                  </a:lnTo>
                  <a:lnTo>
                    <a:pt x="6405" y="13043"/>
                  </a:lnTo>
                  <a:lnTo>
                    <a:pt x="6702" y="12958"/>
                  </a:lnTo>
                  <a:lnTo>
                    <a:pt x="6999" y="12852"/>
                  </a:lnTo>
                  <a:lnTo>
                    <a:pt x="7296" y="12725"/>
                  </a:lnTo>
                  <a:lnTo>
                    <a:pt x="7572" y="12598"/>
                  </a:lnTo>
                  <a:lnTo>
                    <a:pt x="7869" y="12428"/>
                  </a:lnTo>
                  <a:lnTo>
                    <a:pt x="8165" y="12237"/>
                  </a:lnTo>
                  <a:lnTo>
                    <a:pt x="8441" y="12025"/>
                  </a:lnTo>
                  <a:lnTo>
                    <a:pt x="8696" y="11834"/>
                  </a:lnTo>
                  <a:lnTo>
                    <a:pt x="8950" y="11601"/>
                  </a:lnTo>
                  <a:lnTo>
                    <a:pt x="9183" y="11368"/>
                  </a:lnTo>
                  <a:lnTo>
                    <a:pt x="9629" y="10901"/>
                  </a:lnTo>
                  <a:lnTo>
                    <a:pt x="10053" y="10392"/>
                  </a:lnTo>
                  <a:lnTo>
                    <a:pt x="10456" y="9862"/>
                  </a:lnTo>
                  <a:lnTo>
                    <a:pt x="11262" y="8780"/>
                  </a:lnTo>
                  <a:lnTo>
                    <a:pt x="11919" y="7953"/>
                  </a:lnTo>
                  <a:lnTo>
                    <a:pt x="12577" y="7190"/>
                  </a:lnTo>
                  <a:lnTo>
                    <a:pt x="13234" y="6469"/>
                  </a:lnTo>
                  <a:lnTo>
                    <a:pt x="13870" y="5769"/>
                  </a:lnTo>
                  <a:lnTo>
                    <a:pt x="15079" y="4539"/>
                  </a:lnTo>
                  <a:lnTo>
                    <a:pt x="15609" y="3966"/>
                  </a:lnTo>
                  <a:lnTo>
                    <a:pt x="16097" y="3436"/>
                  </a:lnTo>
                  <a:lnTo>
                    <a:pt x="16521" y="2948"/>
                  </a:lnTo>
                  <a:lnTo>
                    <a:pt x="16860" y="2503"/>
                  </a:lnTo>
                  <a:lnTo>
                    <a:pt x="17009" y="2270"/>
                  </a:lnTo>
                  <a:lnTo>
                    <a:pt x="17115" y="2058"/>
                  </a:lnTo>
                  <a:lnTo>
                    <a:pt x="17221" y="1867"/>
                  </a:lnTo>
                  <a:lnTo>
                    <a:pt x="17285" y="1676"/>
                  </a:lnTo>
                  <a:lnTo>
                    <a:pt x="17327" y="1485"/>
                  </a:lnTo>
                  <a:lnTo>
                    <a:pt x="17348" y="1294"/>
                  </a:lnTo>
                  <a:lnTo>
                    <a:pt x="17327" y="1125"/>
                  </a:lnTo>
                  <a:lnTo>
                    <a:pt x="17285" y="955"/>
                  </a:lnTo>
                  <a:lnTo>
                    <a:pt x="17221" y="785"/>
                  </a:lnTo>
                  <a:lnTo>
                    <a:pt x="17115" y="637"/>
                  </a:lnTo>
                  <a:lnTo>
                    <a:pt x="16966" y="488"/>
                  </a:lnTo>
                  <a:lnTo>
                    <a:pt x="16797" y="340"/>
                  </a:lnTo>
                  <a:lnTo>
                    <a:pt x="16585" y="191"/>
                  </a:lnTo>
                  <a:lnTo>
                    <a:pt x="16351" y="85"/>
                  </a:lnTo>
                  <a:lnTo>
                    <a:pt x="16097" y="22"/>
                  </a:lnTo>
                  <a:lnTo>
                    <a:pt x="15842" y="1"/>
                  </a:lnTo>
                  <a:lnTo>
                    <a:pt x="15567" y="1"/>
                  </a:lnTo>
                  <a:close/>
                </a:path>
              </a:pathLst>
            </a:custGeom>
            <a:solidFill>
              <a:srgbClr val="313131">
                <a:alpha val="17255"/>
              </a:srgb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="" xmlns:p14="http://schemas.microsoft.com/office/powerpoint/2010/main" val="1612145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mph" presetSubtype="1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7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6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 0 C -0.014 -0.005 -0.029 -0.009 -0.044 -0.009 C -0.114 -0.009 -0.169 0.048 -0.169 0.117 C -0.169 0.185 -0.114 0.241 -0.044 0.241 C -0.029 0.241 -0.014 0.238 0 0.233 C -0.047 0.215 -0.08 0.17 -0.08 0.117 C -0.08 0.063 -0.047 0.018 0 0 Z" pathEditMode="relative" ptsTypes="">
                                      <p:cBhvr>
                                        <p:cTn id="10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20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2" dur="500" autoRev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78B8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500" autoRev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78B81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500" autoRev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900"/>
                            </p:stCondLst>
                            <p:childTnLst>
                              <p:par>
                                <p:cTn id="16" presetID="61" presetClass="path" presetSubtype="0" repeatCount="indefinite" accel="50000" decel="50000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 0 C -0.008 0.008 -0.017 0.016 -0.021 0.026 C -0.025 0.037 -0.027 0.05 -0.029 0.063 C -0.031 0.076 -0.029 0.087 -0.027 0.099 C -0.025 0.11 -0.022 0.122 -0.015 0.132 C -0.009 0.142 0.001 0.15 0.012 0.156 C 0.022 0.162 0.034 0.166 0.046 0.168 C 0.058 0.17 0.07 0.17 0.081 0.168 C 0.093 0.166 0.104 0.161 0.113 0.153 C 0.122 0.146 0.13 0.137 0.134 0.126 C 0.139 0.116 0.141 0.102 0.141 0.091 C 0.142 0.08 0.141 0.067 0.136 0.056 C 0.131 0.046 0.122 0.038 0.11 0.034 C 0.098 0.031 0.086 0.035 0.078 0.042 C 0.071 0.049 0.066 0.06 0.065 0.073 C 0.065 0.086 0.066 0.098 0.071 0.108 C 0.076 0.118 0.075 0.12 0.095 0.133 C 0.113 0.147 0.131 0.143 0.142 0.144 C 0.153 0.144 0.162 0.14 0.173 0.136 C 0.185 0.131 0.195 0.122 0.202 0.114 C 0.209 0.106 0.212 0.096 0.216 0.08 C 0.219 0.064 0.219 0.056 0.219 0.044 C 0.219 0.032 0.219 0.02 0.219 0.008 E" pathEditMode="relative" ptsTypes="">
                                      <p:cBhvr>
                                        <p:cTn id="17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8" presetID="6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 0 C 0.002 0.053 0.007 0.127 0.025 0.126 C 0.051 0.126 0.053 -0.122 0.084 -0.123 C 0.112 -0.123 0.097 0.094 0.124 0.093 C 0.152 0.093 0.137 -0.064 0.167 -0.064 C 0.194 -0.064 0.179 0.042 0.203 0.042 C 0.226 0.042 0.214 -0.039 0.235 -0.039 C 0.247 -0.039 0.248 -0.017 0.249 0 E" pathEditMode="relative" ptsTypes="">
                                      <p:cBhvr>
                                        <p:cTn id="1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900"/>
                            </p:stCondLst>
                            <p:childTnLst>
                              <p:par>
                                <p:cTn id="21" presetID="18" presetClass="path" presetSubtype="0" repeatCount="indefinite" accel="50000" decel="50000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 0 C 0.001 0.034 0.011 0.065 0.028 0.085 C 0.028 0.086 0.055 0.113 0.055 0.112 C 0.07 0.127 0.079 0.148 0.079 0.17 C 0.079 0.214 0.044 0.249 0 0.25 C -0.044 0.249 -0.079 0.214 -0.079 0.17 C -0.079 0.148 -0.07 0.127 -0.055 0.112 C -0.055 0.113 -0.028 0.086 -0.028 0.085 C -0.011 0.065 -0.001 0.034 0 0 Z" pathEditMode="relative" ptsTypes="">
                                      <p:cBhvr>
                                        <p:cTn id="22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 0 L 0.125 0.091 L 0.077 0.238 L -0.077 0.238 L -0.125 0.091 L 0 0 Z" pathEditMode="relative" ptsTypes="">
                                      <p:cBhvr>
                                        <p:cTn id="24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28AC0044-3714-C355-8EE0-3CC82A091D70}"/>
              </a:ext>
            </a:extLst>
          </p:cNvPr>
          <p:cNvSpPr txBox="1"/>
          <p:nvPr/>
        </p:nvSpPr>
        <p:spPr>
          <a:xfrm>
            <a:off x="72737" y="1340852"/>
            <a:ext cx="12011891" cy="4524315"/>
          </a:xfrm>
          <a:custGeom>
            <a:avLst/>
            <a:gdLst>
              <a:gd name="connsiteX0" fmla="*/ 0 w 11203757"/>
              <a:gd name="connsiteY0" fmla="*/ 0 h 3786742"/>
              <a:gd name="connsiteX1" fmla="*/ 365596 w 11203757"/>
              <a:gd name="connsiteY1" fmla="*/ 0 h 3786742"/>
              <a:gd name="connsiteX2" fmla="*/ 731193 w 11203757"/>
              <a:gd name="connsiteY2" fmla="*/ 0 h 3786742"/>
              <a:gd name="connsiteX3" fmla="*/ 984751 w 11203757"/>
              <a:gd name="connsiteY3" fmla="*/ 0 h 3786742"/>
              <a:gd name="connsiteX4" fmla="*/ 1798498 w 11203757"/>
              <a:gd name="connsiteY4" fmla="*/ 0 h 3786742"/>
              <a:gd name="connsiteX5" fmla="*/ 2052057 w 11203757"/>
              <a:gd name="connsiteY5" fmla="*/ 0 h 3786742"/>
              <a:gd name="connsiteX6" fmla="*/ 2417653 w 11203757"/>
              <a:gd name="connsiteY6" fmla="*/ 0 h 3786742"/>
              <a:gd name="connsiteX7" fmla="*/ 2895287 w 11203757"/>
              <a:gd name="connsiteY7" fmla="*/ 0 h 3786742"/>
              <a:gd name="connsiteX8" fmla="*/ 3260883 w 11203757"/>
              <a:gd name="connsiteY8" fmla="*/ 0 h 3786742"/>
              <a:gd name="connsiteX9" fmla="*/ 4074630 w 11203757"/>
              <a:gd name="connsiteY9" fmla="*/ 0 h 3786742"/>
              <a:gd name="connsiteX10" fmla="*/ 4552263 w 11203757"/>
              <a:gd name="connsiteY10" fmla="*/ 0 h 3786742"/>
              <a:gd name="connsiteX11" fmla="*/ 5029897 w 11203757"/>
              <a:gd name="connsiteY11" fmla="*/ 0 h 3786742"/>
              <a:gd name="connsiteX12" fmla="*/ 5619569 w 11203757"/>
              <a:gd name="connsiteY12" fmla="*/ 0 h 3786742"/>
              <a:gd name="connsiteX13" fmla="*/ 5985165 w 11203757"/>
              <a:gd name="connsiteY13" fmla="*/ 0 h 3786742"/>
              <a:gd name="connsiteX14" fmla="*/ 6350761 w 11203757"/>
              <a:gd name="connsiteY14" fmla="*/ 0 h 3786742"/>
              <a:gd name="connsiteX15" fmla="*/ 6716357 w 11203757"/>
              <a:gd name="connsiteY15" fmla="*/ 0 h 3786742"/>
              <a:gd name="connsiteX16" fmla="*/ 7306029 w 11203757"/>
              <a:gd name="connsiteY16" fmla="*/ 0 h 3786742"/>
              <a:gd name="connsiteX17" fmla="*/ 7895700 w 11203757"/>
              <a:gd name="connsiteY17" fmla="*/ 0 h 3786742"/>
              <a:gd name="connsiteX18" fmla="*/ 8709447 w 11203757"/>
              <a:gd name="connsiteY18" fmla="*/ 0 h 3786742"/>
              <a:gd name="connsiteX19" fmla="*/ 9075043 w 11203757"/>
              <a:gd name="connsiteY19" fmla="*/ 0 h 3786742"/>
              <a:gd name="connsiteX20" fmla="*/ 9552677 w 11203757"/>
              <a:gd name="connsiteY20" fmla="*/ 0 h 3786742"/>
              <a:gd name="connsiteX21" fmla="*/ 10254386 w 11203757"/>
              <a:gd name="connsiteY21" fmla="*/ 0 h 3786742"/>
              <a:gd name="connsiteX22" fmla="*/ 10507945 w 11203757"/>
              <a:gd name="connsiteY22" fmla="*/ 0 h 3786742"/>
              <a:gd name="connsiteX23" fmla="*/ 11203757 w 11203757"/>
              <a:gd name="connsiteY23" fmla="*/ 0 h 3786742"/>
              <a:gd name="connsiteX24" fmla="*/ 11203757 w 11203757"/>
              <a:gd name="connsiteY24" fmla="*/ 503096 h 3786742"/>
              <a:gd name="connsiteX25" fmla="*/ 11203757 w 11203757"/>
              <a:gd name="connsiteY25" fmla="*/ 1006191 h 3786742"/>
              <a:gd name="connsiteX26" fmla="*/ 11203757 w 11203757"/>
              <a:gd name="connsiteY26" fmla="*/ 1585022 h 3786742"/>
              <a:gd name="connsiteX27" fmla="*/ 11203757 w 11203757"/>
              <a:gd name="connsiteY27" fmla="*/ 2163853 h 3786742"/>
              <a:gd name="connsiteX28" fmla="*/ 11203757 w 11203757"/>
              <a:gd name="connsiteY28" fmla="*/ 2591213 h 3786742"/>
              <a:gd name="connsiteX29" fmla="*/ 11203757 w 11203757"/>
              <a:gd name="connsiteY29" fmla="*/ 3207911 h 3786742"/>
              <a:gd name="connsiteX30" fmla="*/ 11203757 w 11203757"/>
              <a:gd name="connsiteY30" fmla="*/ 3786742 h 3786742"/>
              <a:gd name="connsiteX31" fmla="*/ 10950198 w 11203757"/>
              <a:gd name="connsiteY31" fmla="*/ 3786742 h 3786742"/>
              <a:gd name="connsiteX32" fmla="*/ 10584602 w 11203757"/>
              <a:gd name="connsiteY32" fmla="*/ 3786742 h 3786742"/>
              <a:gd name="connsiteX33" fmla="*/ 9882893 w 11203757"/>
              <a:gd name="connsiteY33" fmla="*/ 3786742 h 3786742"/>
              <a:gd name="connsiteX34" fmla="*/ 9181184 w 11203757"/>
              <a:gd name="connsiteY34" fmla="*/ 3786742 h 3786742"/>
              <a:gd name="connsiteX35" fmla="*/ 8479475 w 11203757"/>
              <a:gd name="connsiteY35" fmla="*/ 3786742 h 3786742"/>
              <a:gd name="connsiteX36" fmla="*/ 8225916 w 11203757"/>
              <a:gd name="connsiteY36" fmla="*/ 3786742 h 3786742"/>
              <a:gd name="connsiteX37" fmla="*/ 7636245 w 11203757"/>
              <a:gd name="connsiteY37" fmla="*/ 3786742 h 3786742"/>
              <a:gd name="connsiteX38" fmla="*/ 6822498 w 11203757"/>
              <a:gd name="connsiteY38" fmla="*/ 3786742 h 3786742"/>
              <a:gd name="connsiteX39" fmla="*/ 6120789 w 11203757"/>
              <a:gd name="connsiteY39" fmla="*/ 3786742 h 3786742"/>
              <a:gd name="connsiteX40" fmla="*/ 5419080 w 11203757"/>
              <a:gd name="connsiteY40" fmla="*/ 3786742 h 3786742"/>
              <a:gd name="connsiteX41" fmla="*/ 4605334 w 11203757"/>
              <a:gd name="connsiteY41" fmla="*/ 3786742 h 3786742"/>
              <a:gd name="connsiteX42" fmla="*/ 4127700 w 11203757"/>
              <a:gd name="connsiteY42" fmla="*/ 3786742 h 3786742"/>
              <a:gd name="connsiteX43" fmla="*/ 3425991 w 11203757"/>
              <a:gd name="connsiteY43" fmla="*/ 3786742 h 3786742"/>
              <a:gd name="connsiteX44" fmla="*/ 3172432 w 11203757"/>
              <a:gd name="connsiteY44" fmla="*/ 3786742 h 3786742"/>
              <a:gd name="connsiteX45" fmla="*/ 2694798 w 11203757"/>
              <a:gd name="connsiteY45" fmla="*/ 3786742 h 3786742"/>
              <a:gd name="connsiteX46" fmla="*/ 1993089 w 11203757"/>
              <a:gd name="connsiteY46" fmla="*/ 3786742 h 3786742"/>
              <a:gd name="connsiteX47" fmla="*/ 1739531 w 11203757"/>
              <a:gd name="connsiteY47" fmla="*/ 3786742 h 3786742"/>
              <a:gd name="connsiteX48" fmla="*/ 1485972 w 11203757"/>
              <a:gd name="connsiteY48" fmla="*/ 3786742 h 3786742"/>
              <a:gd name="connsiteX49" fmla="*/ 672225 w 11203757"/>
              <a:gd name="connsiteY49" fmla="*/ 3786742 h 3786742"/>
              <a:gd name="connsiteX50" fmla="*/ 0 w 11203757"/>
              <a:gd name="connsiteY50" fmla="*/ 3786742 h 3786742"/>
              <a:gd name="connsiteX51" fmla="*/ 0 w 11203757"/>
              <a:gd name="connsiteY51" fmla="*/ 3170044 h 3786742"/>
              <a:gd name="connsiteX52" fmla="*/ 0 w 11203757"/>
              <a:gd name="connsiteY52" fmla="*/ 2629081 h 3786742"/>
              <a:gd name="connsiteX53" fmla="*/ 0 w 11203757"/>
              <a:gd name="connsiteY53" fmla="*/ 2012383 h 3786742"/>
              <a:gd name="connsiteX54" fmla="*/ 0 w 11203757"/>
              <a:gd name="connsiteY54" fmla="*/ 1509287 h 3786742"/>
              <a:gd name="connsiteX55" fmla="*/ 0 w 11203757"/>
              <a:gd name="connsiteY55" fmla="*/ 1006191 h 3786742"/>
              <a:gd name="connsiteX56" fmla="*/ 0 w 11203757"/>
              <a:gd name="connsiteY56" fmla="*/ 0 h 3786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11203757" h="3786742" extrusionOk="0">
                <a:moveTo>
                  <a:pt x="0" y="0"/>
                </a:moveTo>
                <a:cubicBezTo>
                  <a:pt x="146049" y="-2040"/>
                  <a:pt x="268998" y="37168"/>
                  <a:pt x="365596" y="0"/>
                </a:cubicBezTo>
                <a:cubicBezTo>
                  <a:pt x="462194" y="-37168"/>
                  <a:pt x="650895" y="16870"/>
                  <a:pt x="731193" y="0"/>
                </a:cubicBezTo>
                <a:cubicBezTo>
                  <a:pt x="811491" y="-16870"/>
                  <a:pt x="878199" y="14139"/>
                  <a:pt x="984751" y="0"/>
                </a:cubicBezTo>
                <a:cubicBezTo>
                  <a:pt x="1091303" y="-14139"/>
                  <a:pt x="1509162" y="52048"/>
                  <a:pt x="1798498" y="0"/>
                </a:cubicBezTo>
                <a:cubicBezTo>
                  <a:pt x="2087834" y="-52048"/>
                  <a:pt x="1944376" y="25873"/>
                  <a:pt x="2052057" y="0"/>
                </a:cubicBezTo>
                <a:cubicBezTo>
                  <a:pt x="2159738" y="-25873"/>
                  <a:pt x="2258501" y="1088"/>
                  <a:pt x="2417653" y="0"/>
                </a:cubicBezTo>
                <a:cubicBezTo>
                  <a:pt x="2576805" y="-1088"/>
                  <a:pt x="2731410" y="55600"/>
                  <a:pt x="2895287" y="0"/>
                </a:cubicBezTo>
                <a:cubicBezTo>
                  <a:pt x="3059164" y="-55600"/>
                  <a:pt x="3080088" y="27426"/>
                  <a:pt x="3260883" y="0"/>
                </a:cubicBezTo>
                <a:cubicBezTo>
                  <a:pt x="3441678" y="-27426"/>
                  <a:pt x="3710538" y="24418"/>
                  <a:pt x="4074630" y="0"/>
                </a:cubicBezTo>
                <a:cubicBezTo>
                  <a:pt x="4438722" y="-24418"/>
                  <a:pt x="4409995" y="10621"/>
                  <a:pt x="4552263" y="0"/>
                </a:cubicBezTo>
                <a:cubicBezTo>
                  <a:pt x="4694531" y="-10621"/>
                  <a:pt x="4861477" y="13560"/>
                  <a:pt x="5029897" y="0"/>
                </a:cubicBezTo>
                <a:cubicBezTo>
                  <a:pt x="5198317" y="-13560"/>
                  <a:pt x="5487415" y="3874"/>
                  <a:pt x="5619569" y="0"/>
                </a:cubicBezTo>
                <a:cubicBezTo>
                  <a:pt x="5751723" y="-3874"/>
                  <a:pt x="5802513" y="4474"/>
                  <a:pt x="5985165" y="0"/>
                </a:cubicBezTo>
                <a:cubicBezTo>
                  <a:pt x="6167817" y="-4474"/>
                  <a:pt x="6234905" y="1721"/>
                  <a:pt x="6350761" y="0"/>
                </a:cubicBezTo>
                <a:cubicBezTo>
                  <a:pt x="6466617" y="-1721"/>
                  <a:pt x="6599817" y="6982"/>
                  <a:pt x="6716357" y="0"/>
                </a:cubicBezTo>
                <a:cubicBezTo>
                  <a:pt x="6832897" y="-6982"/>
                  <a:pt x="7146334" y="29104"/>
                  <a:pt x="7306029" y="0"/>
                </a:cubicBezTo>
                <a:cubicBezTo>
                  <a:pt x="7465724" y="-29104"/>
                  <a:pt x="7623048" y="68789"/>
                  <a:pt x="7895700" y="0"/>
                </a:cubicBezTo>
                <a:cubicBezTo>
                  <a:pt x="8168352" y="-68789"/>
                  <a:pt x="8510714" y="58060"/>
                  <a:pt x="8709447" y="0"/>
                </a:cubicBezTo>
                <a:cubicBezTo>
                  <a:pt x="8908180" y="-58060"/>
                  <a:pt x="8927792" y="37984"/>
                  <a:pt x="9075043" y="0"/>
                </a:cubicBezTo>
                <a:cubicBezTo>
                  <a:pt x="9222294" y="-37984"/>
                  <a:pt x="9315007" y="20130"/>
                  <a:pt x="9552677" y="0"/>
                </a:cubicBezTo>
                <a:cubicBezTo>
                  <a:pt x="9790347" y="-20130"/>
                  <a:pt x="10008643" y="24931"/>
                  <a:pt x="10254386" y="0"/>
                </a:cubicBezTo>
                <a:cubicBezTo>
                  <a:pt x="10500129" y="-24931"/>
                  <a:pt x="10429033" y="1378"/>
                  <a:pt x="10507945" y="0"/>
                </a:cubicBezTo>
                <a:cubicBezTo>
                  <a:pt x="10586857" y="-1378"/>
                  <a:pt x="11030779" y="20423"/>
                  <a:pt x="11203757" y="0"/>
                </a:cubicBezTo>
                <a:cubicBezTo>
                  <a:pt x="11217555" y="222094"/>
                  <a:pt x="11190484" y="256849"/>
                  <a:pt x="11203757" y="503096"/>
                </a:cubicBezTo>
                <a:cubicBezTo>
                  <a:pt x="11217030" y="749343"/>
                  <a:pt x="11172630" y="838272"/>
                  <a:pt x="11203757" y="1006191"/>
                </a:cubicBezTo>
                <a:cubicBezTo>
                  <a:pt x="11234884" y="1174110"/>
                  <a:pt x="11160124" y="1429035"/>
                  <a:pt x="11203757" y="1585022"/>
                </a:cubicBezTo>
                <a:cubicBezTo>
                  <a:pt x="11247390" y="1741009"/>
                  <a:pt x="11151383" y="1950829"/>
                  <a:pt x="11203757" y="2163853"/>
                </a:cubicBezTo>
                <a:cubicBezTo>
                  <a:pt x="11256131" y="2376877"/>
                  <a:pt x="11199659" y="2393929"/>
                  <a:pt x="11203757" y="2591213"/>
                </a:cubicBezTo>
                <a:cubicBezTo>
                  <a:pt x="11207855" y="2788497"/>
                  <a:pt x="11203309" y="2985976"/>
                  <a:pt x="11203757" y="3207911"/>
                </a:cubicBezTo>
                <a:cubicBezTo>
                  <a:pt x="11204205" y="3429846"/>
                  <a:pt x="11181891" y="3658076"/>
                  <a:pt x="11203757" y="3786742"/>
                </a:cubicBezTo>
                <a:cubicBezTo>
                  <a:pt x="11107292" y="3808358"/>
                  <a:pt x="11036216" y="3763685"/>
                  <a:pt x="10950198" y="3786742"/>
                </a:cubicBezTo>
                <a:cubicBezTo>
                  <a:pt x="10864180" y="3809799"/>
                  <a:pt x="10668114" y="3757612"/>
                  <a:pt x="10584602" y="3786742"/>
                </a:cubicBezTo>
                <a:cubicBezTo>
                  <a:pt x="10501090" y="3815872"/>
                  <a:pt x="10198978" y="3759224"/>
                  <a:pt x="9882893" y="3786742"/>
                </a:cubicBezTo>
                <a:cubicBezTo>
                  <a:pt x="9566808" y="3814260"/>
                  <a:pt x="9523978" y="3759108"/>
                  <a:pt x="9181184" y="3786742"/>
                </a:cubicBezTo>
                <a:cubicBezTo>
                  <a:pt x="8838390" y="3814376"/>
                  <a:pt x="8700203" y="3774999"/>
                  <a:pt x="8479475" y="3786742"/>
                </a:cubicBezTo>
                <a:cubicBezTo>
                  <a:pt x="8258747" y="3798485"/>
                  <a:pt x="8302501" y="3769560"/>
                  <a:pt x="8225916" y="3786742"/>
                </a:cubicBezTo>
                <a:cubicBezTo>
                  <a:pt x="8149331" y="3803924"/>
                  <a:pt x="7788706" y="3747989"/>
                  <a:pt x="7636245" y="3786742"/>
                </a:cubicBezTo>
                <a:cubicBezTo>
                  <a:pt x="7483784" y="3825495"/>
                  <a:pt x="7199500" y="3733933"/>
                  <a:pt x="6822498" y="3786742"/>
                </a:cubicBezTo>
                <a:cubicBezTo>
                  <a:pt x="6445496" y="3839551"/>
                  <a:pt x="6283892" y="3707233"/>
                  <a:pt x="6120789" y="3786742"/>
                </a:cubicBezTo>
                <a:cubicBezTo>
                  <a:pt x="5957686" y="3866251"/>
                  <a:pt x="5758055" y="3759433"/>
                  <a:pt x="5419080" y="3786742"/>
                </a:cubicBezTo>
                <a:cubicBezTo>
                  <a:pt x="5080105" y="3814051"/>
                  <a:pt x="4933580" y="3774033"/>
                  <a:pt x="4605334" y="3786742"/>
                </a:cubicBezTo>
                <a:cubicBezTo>
                  <a:pt x="4277088" y="3799451"/>
                  <a:pt x="4263616" y="3748673"/>
                  <a:pt x="4127700" y="3786742"/>
                </a:cubicBezTo>
                <a:cubicBezTo>
                  <a:pt x="3991784" y="3824811"/>
                  <a:pt x="3732246" y="3705862"/>
                  <a:pt x="3425991" y="3786742"/>
                </a:cubicBezTo>
                <a:cubicBezTo>
                  <a:pt x="3119736" y="3867622"/>
                  <a:pt x="3256426" y="3785563"/>
                  <a:pt x="3172432" y="3786742"/>
                </a:cubicBezTo>
                <a:cubicBezTo>
                  <a:pt x="3088438" y="3787921"/>
                  <a:pt x="2823491" y="3739861"/>
                  <a:pt x="2694798" y="3786742"/>
                </a:cubicBezTo>
                <a:cubicBezTo>
                  <a:pt x="2566105" y="3833623"/>
                  <a:pt x="2309036" y="3720102"/>
                  <a:pt x="1993089" y="3786742"/>
                </a:cubicBezTo>
                <a:cubicBezTo>
                  <a:pt x="1677142" y="3853382"/>
                  <a:pt x="1859862" y="3785310"/>
                  <a:pt x="1739531" y="3786742"/>
                </a:cubicBezTo>
                <a:cubicBezTo>
                  <a:pt x="1619200" y="3788174"/>
                  <a:pt x="1546822" y="3775076"/>
                  <a:pt x="1485972" y="3786742"/>
                </a:cubicBezTo>
                <a:cubicBezTo>
                  <a:pt x="1425122" y="3798408"/>
                  <a:pt x="1025396" y="3736271"/>
                  <a:pt x="672225" y="3786742"/>
                </a:cubicBezTo>
                <a:cubicBezTo>
                  <a:pt x="319054" y="3837213"/>
                  <a:pt x="333895" y="3719425"/>
                  <a:pt x="0" y="3786742"/>
                </a:cubicBezTo>
                <a:cubicBezTo>
                  <a:pt x="-55152" y="3650075"/>
                  <a:pt x="44568" y="3450799"/>
                  <a:pt x="0" y="3170044"/>
                </a:cubicBezTo>
                <a:cubicBezTo>
                  <a:pt x="-44568" y="2889289"/>
                  <a:pt x="35726" y="2781334"/>
                  <a:pt x="0" y="2629081"/>
                </a:cubicBezTo>
                <a:cubicBezTo>
                  <a:pt x="-35726" y="2476828"/>
                  <a:pt x="50707" y="2256815"/>
                  <a:pt x="0" y="2012383"/>
                </a:cubicBezTo>
                <a:cubicBezTo>
                  <a:pt x="-50707" y="1767951"/>
                  <a:pt x="633" y="1627092"/>
                  <a:pt x="0" y="1509287"/>
                </a:cubicBezTo>
                <a:cubicBezTo>
                  <a:pt x="-633" y="1391482"/>
                  <a:pt x="34742" y="1234542"/>
                  <a:pt x="0" y="1006191"/>
                </a:cubicBezTo>
                <a:cubicBezTo>
                  <a:pt x="-34742" y="777840"/>
                  <a:pt x="26334" y="432371"/>
                  <a:pt x="0" y="0"/>
                </a:cubicBezTo>
                <a:close/>
              </a:path>
            </a:pathLst>
          </a:custGeom>
          <a:noFill/>
          <a:ln w="38100">
            <a:solidFill>
              <a:srgbClr val="008000"/>
            </a:solidFill>
            <a:extLst>
              <a:ext uri="{C807C97D-BFC1-408E-A445-0C87EB9F89A2}">
                <ask:lineSketchStyleProps xmlns="" xmlns:ask="http://schemas.microsoft.com/office/drawing/2018/sketchyshapes" sd="127355495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vi-VN" sz="4000" b="1" i="0" dirty="0" smtClean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Câu 3:</a:t>
            </a:r>
            <a:r>
              <a:rPr lang="vi-VN" sz="4000" b="1" i="0" dirty="0" smtClean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Cây xanh xanh trong nắng ấm ban mai,</a:t>
            </a:r>
          </a:p>
          <a:p>
            <a:pPr algn="ctr">
              <a:lnSpc>
                <a:spcPct val="150000"/>
              </a:lnSpc>
            </a:pPr>
            <a:r>
              <a:rPr lang="vi-VN" sz="4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Bước chân nhẹ em vui đi đến trường.</a:t>
            </a:r>
          </a:p>
          <a:p>
            <a:pPr>
              <a:lnSpc>
                <a:spcPct val="150000"/>
              </a:lnSpc>
            </a:pPr>
            <a:r>
              <a:rPr lang="vi-VN" sz="4000" b="1" i="0" dirty="0" smtClean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Câu 4:</a:t>
            </a:r>
            <a:r>
              <a:rPr lang="vi-VN" sz="4000" b="1" i="0" dirty="0" smtClean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Chim reo vang bao khúc hát líu lo,</a:t>
            </a:r>
          </a:p>
          <a:p>
            <a:pPr algn="ctr">
              <a:lnSpc>
                <a:spcPct val="150000"/>
              </a:lnSpc>
            </a:pPr>
            <a:r>
              <a:rPr lang="vi-VN" sz="4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Dưới mái trường là khoảng trời thân thương</a:t>
            </a:r>
            <a:r>
              <a:rPr lang="vi-VN" sz="4000" b="1" i="0" dirty="0" smtClean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b="1" i="0" dirty="0">
              <a:solidFill>
                <a:srgbClr val="0000FF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sz="32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68932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28AC0044-3714-C355-8EE0-3CC82A091D70}"/>
              </a:ext>
            </a:extLst>
          </p:cNvPr>
          <p:cNvSpPr txBox="1"/>
          <p:nvPr/>
        </p:nvSpPr>
        <p:spPr>
          <a:xfrm>
            <a:off x="72737" y="1340852"/>
            <a:ext cx="12011891" cy="4524315"/>
          </a:xfrm>
          <a:custGeom>
            <a:avLst/>
            <a:gdLst>
              <a:gd name="connsiteX0" fmla="*/ 0 w 11203757"/>
              <a:gd name="connsiteY0" fmla="*/ 0 h 3786742"/>
              <a:gd name="connsiteX1" fmla="*/ 365596 w 11203757"/>
              <a:gd name="connsiteY1" fmla="*/ 0 h 3786742"/>
              <a:gd name="connsiteX2" fmla="*/ 731193 w 11203757"/>
              <a:gd name="connsiteY2" fmla="*/ 0 h 3786742"/>
              <a:gd name="connsiteX3" fmla="*/ 984751 w 11203757"/>
              <a:gd name="connsiteY3" fmla="*/ 0 h 3786742"/>
              <a:gd name="connsiteX4" fmla="*/ 1798498 w 11203757"/>
              <a:gd name="connsiteY4" fmla="*/ 0 h 3786742"/>
              <a:gd name="connsiteX5" fmla="*/ 2052057 w 11203757"/>
              <a:gd name="connsiteY5" fmla="*/ 0 h 3786742"/>
              <a:gd name="connsiteX6" fmla="*/ 2417653 w 11203757"/>
              <a:gd name="connsiteY6" fmla="*/ 0 h 3786742"/>
              <a:gd name="connsiteX7" fmla="*/ 2895287 w 11203757"/>
              <a:gd name="connsiteY7" fmla="*/ 0 h 3786742"/>
              <a:gd name="connsiteX8" fmla="*/ 3260883 w 11203757"/>
              <a:gd name="connsiteY8" fmla="*/ 0 h 3786742"/>
              <a:gd name="connsiteX9" fmla="*/ 4074630 w 11203757"/>
              <a:gd name="connsiteY9" fmla="*/ 0 h 3786742"/>
              <a:gd name="connsiteX10" fmla="*/ 4552263 w 11203757"/>
              <a:gd name="connsiteY10" fmla="*/ 0 h 3786742"/>
              <a:gd name="connsiteX11" fmla="*/ 5029897 w 11203757"/>
              <a:gd name="connsiteY11" fmla="*/ 0 h 3786742"/>
              <a:gd name="connsiteX12" fmla="*/ 5619569 w 11203757"/>
              <a:gd name="connsiteY12" fmla="*/ 0 h 3786742"/>
              <a:gd name="connsiteX13" fmla="*/ 5985165 w 11203757"/>
              <a:gd name="connsiteY13" fmla="*/ 0 h 3786742"/>
              <a:gd name="connsiteX14" fmla="*/ 6350761 w 11203757"/>
              <a:gd name="connsiteY14" fmla="*/ 0 h 3786742"/>
              <a:gd name="connsiteX15" fmla="*/ 6716357 w 11203757"/>
              <a:gd name="connsiteY15" fmla="*/ 0 h 3786742"/>
              <a:gd name="connsiteX16" fmla="*/ 7306029 w 11203757"/>
              <a:gd name="connsiteY16" fmla="*/ 0 h 3786742"/>
              <a:gd name="connsiteX17" fmla="*/ 7895700 w 11203757"/>
              <a:gd name="connsiteY17" fmla="*/ 0 h 3786742"/>
              <a:gd name="connsiteX18" fmla="*/ 8709447 w 11203757"/>
              <a:gd name="connsiteY18" fmla="*/ 0 h 3786742"/>
              <a:gd name="connsiteX19" fmla="*/ 9075043 w 11203757"/>
              <a:gd name="connsiteY19" fmla="*/ 0 h 3786742"/>
              <a:gd name="connsiteX20" fmla="*/ 9552677 w 11203757"/>
              <a:gd name="connsiteY20" fmla="*/ 0 h 3786742"/>
              <a:gd name="connsiteX21" fmla="*/ 10254386 w 11203757"/>
              <a:gd name="connsiteY21" fmla="*/ 0 h 3786742"/>
              <a:gd name="connsiteX22" fmla="*/ 10507945 w 11203757"/>
              <a:gd name="connsiteY22" fmla="*/ 0 h 3786742"/>
              <a:gd name="connsiteX23" fmla="*/ 11203757 w 11203757"/>
              <a:gd name="connsiteY23" fmla="*/ 0 h 3786742"/>
              <a:gd name="connsiteX24" fmla="*/ 11203757 w 11203757"/>
              <a:gd name="connsiteY24" fmla="*/ 503096 h 3786742"/>
              <a:gd name="connsiteX25" fmla="*/ 11203757 w 11203757"/>
              <a:gd name="connsiteY25" fmla="*/ 1006191 h 3786742"/>
              <a:gd name="connsiteX26" fmla="*/ 11203757 w 11203757"/>
              <a:gd name="connsiteY26" fmla="*/ 1585022 h 3786742"/>
              <a:gd name="connsiteX27" fmla="*/ 11203757 w 11203757"/>
              <a:gd name="connsiteY27" fmla="*/ 2163853 h 3786742"/>
              <a:gd name="connsiteX28" fmla="*/ 11203757 w 11203757"/>
              <a:gd name="connsiteY28" fmla="*/ 2591213 h 3786742"/>
              <a:gd name="connsiteX29" fmla="*/ 11203757 w 11203757"/>
              <a:gd name="connsiteY29" fmla="*/ 3207911 h 3786742"/>
              <a:gd name="connsiteX30" fmla="*/ 11203757 w 11203757"/>
              <a:gd name="connsiteY30" fmla="*/ 3786742 h 3786742"/>
              <a:gd name="connsiteX31" fmla="*/ 10950198 w 11203757"/>
              <a:gd name="connsiteY31" fmla="*/ 3786742 h 3786742"/>
              <a:gd name="connsiteX32" fmla="*/ 10584602 w 11203757"/>
              <a:gd name="connsiteY32" fmla="*/ 3786742 h 3786742"/>
              <a:gd name="connsiteX33" fmla="*/ 9882893 w 11203757"/>
              <a:gd name="connsiteY33" fmla="*/ 3786742 h 3786742"/>
              <a:gd name="connsiteX34" fmla="*/ 9181184 w 11203757"/>
              <a:gd name="connsiteY34" fmla="*/ 3786742 h 3786742"/>
              <a:gd name="connsiteX35" fmla="*/ 8479475 w 11203757"/>
              <a:gd name="connsiteY35" fmla="*/ 3786742 h 3786742"/>
              <a:gd name="connsiteX36" fmla="*/ 8225916 w 11203757"/>
              <a:gd name="connsiteY36" fmla="*/ 3786742 h 3786742"/>
              <a:gd name="connsiteX37" fmla="*/ 7636245 w 11203757"/>
              <a:gd name="connsiteY37" fmla="*/ 3786742 h 3786742"/>
              <a:gd name="connsiteX38" fmla="*/ 6822498 w 11203757"/>
              <a:gd name="connsiteY38" fmla="*/ 3786742 h 3786742"/>
              <a:gd name="connsiteX39" fmla="*/ 6120789 w 11203757"/>
              <a:gd name="connsiteY39" fmla="*/ 3786742 h 3786742"/>
              <a:gd name="connsiteX40" fmla="*/ 5419080 w 11203757"/>
              <a:gd name="connsiteY40" fmla="*/ 3786742 h 3786742"/>
              <a:gd name="connsiteX41" fmla="*/ 4605334 w 11203757"/>
              <a:gd name="connsiteY41" fmla="*/ 3786742 h 3786742"/>
              <a:gd name="connsiteX42" fmla="*/ 4127700 w 11203757"/>
              <a:gd name="connsiteY42" fmla="*/ 3786742 h 3786742"/>
              <a:gd name="connsiteX43" fmla="*/ 3425991 w 11203757"/>
              <a:gd name="connsiteY43" fmla="*/ 3786742 h 3786742"/>
              <a:gd name="connsiteX44" fmla="*/ 3172432 w 11203757"/>
              <a:gd name="connsiteY44" fmla="*/ 3786742 h 3786742"/>
              <a:gd name="connsiteX45" fmla="*/ 2694798 w 11203757"/>
              <a:gd name="connsiteY45" fmla="*/ 3786742 h 3786742"/>
              <a:gd name="connsiteX46" fmla="*/ 1993089 w 11203757"/>
              <a:gd name="connsiteY46" fmla="*/ 3786742 h 3786742"/>
              <a:gd name="connsiteX47" fmla="*/ 1739531 w 11203757"/>
              <a:gd name="connsiteY47" fmla="*/ 3786742 h 3786742"/>
              <a:gd name="connsiteX48" fmla="*/ 1485972 w 11203757"/>
              <a:gd name="connsiteY48" fmla="*/ 3786742 h 3786742"/>
              <a:gd name="connsiteX49" fmla="*/ 672225 w 11203757"/>
              <a:gd name="connsiteY49" fmla="*/ 3786742 h 3786742"/>
              <a:gd name="connsiteX50" fmla="*/ 0 w 11203757"/>
              <a:gd name="connsiteY50" fmla="*/ 3786742 h 3786742"/>
              <a:gd name="connsiteX51" fmla="*/ 0 w 11203757"/>
              <a:gd name="connsiteY51" fmla="*/ 3170044 h 3786742"/>
              <a:gd name="connsiteX52" fmla="*/ 0 w 11203757"/>
              <a:gd name="connsiteY52" fmla="*/ 2629081 h 3786742"/>
              <a:gd name="connsiteX53" fmla="*/ 0 w 11203757"/>
              <a:gd name="connsiteY53" fmla="*/ 2012383 h 3786742"/>
              <a:gd name="connsiteX54" fmla="*/ 0 w 11203757"/>
              <a:gd name="connsiteY54" fmla="*/ 1509287 h 3786742"/>
              <a:gd name="connsiteX55" fmla="*/ 0 w 11203757"/>
              <a:gd name="connsiteY55" fmla="*/ 1006191 h 3786742"/>
              <a:gd name="connsiteX56" fmla="*/ 0 w 11203757"/>
              <a:gd name="connsiteY56" fmla="*/ 0 h 3786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11203757" h="3786742" extrusionOk="0">
                <a:moveTo>
                  <a:pt x="0" y="0"/>
                </a:moveTo>
                <a:cubicBezTo>
                  <a:pt x="146049" y="-2040"/>
                  <a:pt x="268998" y="37168"/>
                  <a:pt x="365596" y="0"/>
                </a:cubicBezTo>
                <a:cubicBezTo>
                  <a:pt x="462194" y="-37168"/>
                  <a:pt x="650895" y="16870"/>
                  <a:pt x="731193" y="0"/>
                </a:cubicBezTo>
                <a:cubicBezTo>
                  <a:pt x="811491" y="-16870"/>
                  <a:pt x="878199" y="14139"/>
                  <a:pt x="984751" y="0"/>
                </a:cubicBezTo>
                <a:cubicBezTo>
                  <a:pt x="1091303" y="-14139"/>
                  <a:pt x="1509162" y="52048"/>
                  <a:pt x="1798498" y="0"/>
                </a:cubicBezTo>
                <a:cubicBezTo>
                  <a:pt x="2087834" y="-52048"/>
                  <a:pt x="1944376" y="25873"/>
                  <a:pt x="2052057" y="0"/>
                </a:cubicBezTo>
                <a:cubicBezTo>
                  <a:pt x="2159738" y="-25873"/>
                  <a:pt x="2258501" y="1088"/>
                  <a:pt x="2417653" y="0"/>
                </a:cubicBezTo>
                <a:cubicBezTo>
                  <a:pt x="2576805" y="-1088"/>
                  <a:pt x="2731410" y="55600"/>
                  <a:pt x="2895287" y="0"/>
                </a:cubicBezTo>
                <a:cubicBezTo>
                  <a:pt x="3059164" y="-55600"/>
                  <a:pt x="3080088" y="27426"/>
                  <a:pt x="3260883" y="0"/>
                </a:cubicBezTo>
                <a:cubicBezTo>
                  <a:pt x="3441678" y="-27426"/>
                  <a:pt x="3710538" y="24418"/>
                  <a:pt x="4074630" y="0"/>
                </a:cubicBezTo>
                <a:cubicBezTo>
                  <a:pt x="4438722" y="-24418"/>
                  <a:pt x="4409995" y="10621"/>
                  <a:pt x="4552263" y="0"/>
                </a:cubicBezTo>
                <a:cubicBezTo>
                  <a:pt x="4694531" y="-10621"/>
                  <a:pt x="4861477" y="13560"/>
                  <a:pt x="5029897" y="0"/>
                </a:cubicBezTo>
                <a:cubicBezTo>
                  <a:pt x="5198317" y="-13560"/>
                  <a:pt x="5487415" y="3874"/>
                  <a:pt x="5619569" y="0"/>
                </a:cubicBezTo>
                <a:cubicBezTo>
                  <a:pt x="5751723" y="-3874"/>
                  <a:pt x="5802513" y="4474"/>
                  <a:pt x="5985165" y="0"/>
                </a:cubicBezTo>
                <a:cubicBezTo>
                  <a:pt x="6167817" y="-4474"/>
                  <a:pt x="6234905" y="1721"/>
                  <a:pt x="6350761" y="0"/>
                </a:cubicBezTo>
                <a:cubicBezTo>
                  <a:pt x="6466617" y="-1721"/>
                  <a:pt x="6599817" y="6982"/>
                  <a:pt x="6716357" y="0"/>
                </a:cubicBezTo>
                <a:cubicBezTo>
                  <a:pt x="6832897" y="-6982"/>
                  <a:pt x="7146334" y="29104"/>
                  <a:pt x="7306029" y="0"/>
                </a:cubicBezTo>
                <a:cubicBezTo>
                  <a:pt x="7465724" y="-29104"/>
                  <a:pt x="7623048" y="68789"/>
                  <a:pt x="7895700" y="0"/>
                </a:cubicBezTo>
                <a:cubicBezTo>
                  <a:pt x="8168352" y="-68789"/>
                  <a:pt x="8510714" y="58060"/>
                  <a:pt x="8709447" y="0"/>
                </a:cubicBezTo>
                <a:cubicBezTo>
                  <a:pt x="8908180" y="-58060"/>
                  <a:pt x="8927792" y="37984"/>
                  <a:pt x="9075043" y="0"/>
                </a:cubicBezTo>
                <a:cubicBezTo>
                  <a:pt x="9222294" y="-37984"/>
                  <a:pt x="9315007" y="20130"/>
                  <a:pt x="9552677" y="0"/>
                </a:cubicBezTo>
                <a:cubicBezTo>
                  <a:pt x="9790347" y="-20130"/>
                  <a:pt x="10008643" y="24931"/>
                  <a:pt x="10254386" y="0"/>
                </a:cubicBezTo>
                <a:cubicBezTo>
                  <a:pt x="10500129" y="-24931"/>
                  <a:pt x="10429033" y="1378"/>
                  <a:pt x="10507945" y="0"/>
                </a:cubicBezTo>
                <a:cubicBezTo>
                  <a:pt x="10586857" y="-1378"/>
                  <a:pt x="11030779" y="20423"/>
                  <a:pt x="11203757" y="0"/>
                </a:cubicBezTo>
                <a:cubicBezTo>
                  <a:pt x="11217555" y="222094"/>
                  <a:pt x="11190484" y="256849"/>
                  <a:pt x="11203757" y="503096"/>
                </a:cubicBezTo>
                <a:cubicBezTo>
                  <a:pt x="11217030" y="749343"/>
                  <a:pt x="11172630" y="838272"/>
                  <a:pt x="11203757" y="1006191"/>
                </a:cubicBezTo>
                <a:cubicBezTo>
                  <a:pt x="11234884" y="1174110"/>
                  <a:pt x="11160124" y="1429035"/>
                  <a:pt x="11203757" y="1585022"/>
                </a:cubicBezTo>
                <a:cubicBezTo>
                  <a:pt x="11247390" y="1741009"/>
                  <a:pt x="11151383" y="1950829"/>
                  <a:pt x="11203757" y="2163853"/>
                </a:cubicBezTo>
                <a:cubicBezTo>
                  <a:pt x="11256131" y="2376877"/>
                  <a:pt x="11199659" y="2393929"/>
                  <a:pt x="11203757" y="2591213"/>
                </a:cubicBezTo>
                <a:cubicBezTo>
                  <a:pt x="11207855" y="2788497"/>
                  <a:pt x="11203309" y="2985976"/>
                  <a:pt x="11203757" y="3207911"/>
                </a:cubicBezTo>
                <a:cubicBezTo>
                  <a:pt x="11204205" y="3429846"/>
                  <a:pt x="11181891" y="3658076"/>
                  <a:pt x="11203757" y="3786742"/>
                </a:cubicBezTo>
                <a:cubicBezTo>
                  <a:pt x="11107292" y="3808358"/>
                  <a:pt x="11036216" y="3763685"/>
                  <a:pt x="10950198" y="3786742"/>
                </a:cubicBezTo>
                <a:cubicBezTo>
                  <a:pt x="10864180" y="3809799"/>
                  <a:pt x="10668114" y="3757612"/>
                  <a:pt x="10584602" y="3786742"/>
                </a:cubicBezTo>
                <a:cubicBezTo>
                  <a:pt x="10501090" y="3815872"/>
                  <a:pt x="10198978" y="3759224"/>
                  <a:pt x="9882893" y="3786742"/>
                </a:cubicBezTo>
                <a:cubicBezTo>
                  <a:pt x="9566808" y="3814260"/>
                  <a:pt x="9523978" y="3759108"/>
                  <a:pt x="9181184" y="3786742"/>
                </a:cubicBezTo>
                <a:cubicBezTo>
                  <a:pt x="8838390" y="3814376"/>
                  <a:pt x="8700203" y="3774999"/>
                  <a:pt x="8479475" y="3786742"/>
                </a:cubicBezTo>
                <a:cubicBezTo>
                  <a:pt x="8258747" y="3798485"/>
                  <a:pt x="8302501" y="3769560"/>
                  <a:pt x="8225916" y="3786742"/>
                </a:cubicBezTo>
                <a:cubicBezTo>
                  <a:pt x="8149331" y="3803924"/>
                  <a:pt x="7788706" y="3747989"/>
                  <a:pt x="7636245" y="3786742"/>
                </a:cubicBezTo>
                <a:cubicBezTo>
                  <a:pt x="7483784" y="3825495"/>
                  <a:pt x="7199500" y="3733933"/>
                  <a:pt x="6822498" y="3786742"/>
                </a:cubicBezTo>
                <a:cubicBezTo>
                  <a:pt x="6445496" y="3839551"/>
                  <a:pt x="6283892" y="3707233"/>
                  <a:pt x="6120789" y="3786742"/>
                </a:cubicBezTo>
                <a:cubicBezTo>
                  <a:pt x="5957686" y="3866251"/>
                  <a:pt x="5758055" y="3759433"/>
                  <a:pt x="5419080" y="3786742"/>
                </a:cubicBezTo>
                <a:cubicBezTo>
                  <a:pt x="5080105" y="3814051"/>
                  <a:pt x="4933580" y="3774033"/>
                  <a:pt x="4605334" y="3786742"/>
                </a:cubicBezTo>
                <a:cubicBezTo>
                  <a:pt x="4277088" y="3799451"/>
                  <a:pt x="4263616" y="3748673"/>
                  <a:pt x="4127700" y="3786742"/>
                </a:cubicBezTo>
                <a:cubicBezTo>
                  <a:pt x="3991784" y="3824811"/>
                  <a:pt x="3732246" y="3705862"/>
                  <a:pt x="3425991" y="3786742"/>
                </a:cubicBezTo>
                <a:cubicBezTo>
                  <a:pt x="3119736" y="3867622"/>
                  <a:pt x="3256426" y="3785563"/>
                  <a:pt x="3172432" y="3786742"/>
                </a:cubicBezTo>
                <a:cubicBezTo>
                  <a:pt x="3088438" y="3787921"/>
                  <a:pt x="2823491" y="3739861"/>
                  <a:pt x="2694798" y="3786742"/>
                </a:cubicBezTo>
                <a:cubicBezTo>
                  <a:pt x="2566105" y="3833623"/>
                  <a:pt x="2309036" y="3720102"/>
                  <a:pt x="1993089" y="3786742"/>
                </a:cubicBezTo>
                <a:cubicBezTo>
                  <a:pt x="1677142" y="3853382"/>
                  <a:pt x="1859862" y="3785310"/>
                  <a:pt x="1739531" y="3786742"/>
                </a:cubicBezTo>
                <a:cubicBezTo>
                  <a:pt x="1619200" y="3788174"/>
                  <a:pt x="1546822" y="3775076"/>
                  <a:pt x="1485972" y="3786742"/>
                </a:cubicBezTo>
                <a:cubicBezTo>
                  <a:pt x="1425122" y="3798408"/>
                  <a:pt x="1025396" y="3736271"/>
                  <a:pt x="672225" y="3786742"/>
                </a:cubicBezTo>
                <a:cubicBezTo>
                  <a:pt x="319054" y="3837213"/>
                  <a:pt x="333895" y="3719425"/>
                  <a:pt x="0" y="3786742"/>
                </a:cubicBezTo>
                <a:cubicBezTo>
                  <a:pt x="-55152" y="3650075"/>
                  <a:pt x="44568" y="3450799"/>
                  <a:pt x="0" y="3170044"/>
                </a:cubicBezTo>
                <a:cubicBezTo>
                  <a:pt x="-44568" y="2889289"/>
                  <a:pt x="35726" y="2781334"/>
                  <a:pt x="0" y="2629081"/>
                </a:cubicBezTo>
                <a:cubicBezTo>
                  <a:pt x="-35726" y="2476828"/>
                  <a:pt x="50707" y="2256815"/>
                  <a:pt x="0" y="2012383"/>
                </a:cubicBezTo>
                <a:cubicBezTo>
                  <a:pt x="-50707" y="1767951"/>
                  <a:pt x="633" y="1627092"/>
                  <a:pt x="0" y="1509287"/>
                </a:cubicBezTo>
                <a:cubicBezTo>
                  <a:pt x="-633" y="1391482"/>
                  <a:pt x="34742" y="1234542"/>
                  <a:pt x="0" y="1006191"/>
                </a:cubicBezTo>
                <a:cubicBezTo>
                  <a:pt x="-34742" y="777840"/>
                  <a:pt x="26334" y="432371"/>
                  <a:pt x="0" y="0"/>
                </a:cubicBezTo>
                <a:close/>
              </a:path>
            </a:pathLst>
          </a:custGeom>
          <a:noFill/>
          <a:ln w="38100">
            <a:solidFill>
              <a:srgbClr val="008000"/>
            </a:solidFill>
            <a:extLst>
              <a:ext uri="{C807C97D-BFC1-408E-A445-0C87EB9F89A2}">
                <ask:lineSketchStyleProps xmlns="" xmlns:ask="http://schemas.microsoft.com/office/drawing/2018/sketchyshapes" sd="127355495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vi-VN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 5: </a:t>
            </a:r>
            <a:r>
              <a:rPr lang="vi-VN" sz="4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la la la là la lá la la</a:t>
            </a:r>
          </a:p>
          <a:p>
            <a:pPr>
              <a:lnSpc>
                <a:spcPct val="150000"/>
              </a:lnSpc>
            </a:pPr>
            <a:r>
              <a:rPr lang="vi-VN" sz="4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La la la la là la lá la là.</a:t>
            </a:r>
          </a:p>
          <a:p>
            <a:pPr>
              <a:lnSpc>
                <a:spcPct val="150000"/>
              </a:lnSpc>
            </a:pPr>
            <a:r>
              <a:rPr lang="vi-VN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 6: </a:t>
            </a:r>
            <a:r>
              <a:rPr lang="vi-VN" sz="4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la la la là la lá la la,</a:t>
            </a:r>
          </a:p>
          <a:p>
            <a:pPr algn="ctr">
              <a:lnSpc>
                <a:spcPct val="150000"/>
              </a:lnSpc>
            </a:pPr>
            <a:r>
              <a:rPr lang="vi-VN" sz="4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Dưới mái trường là khoảng trời thân thương</a:t>
            </a:r>
            <a:r>
              <a:rPr lang="vi-VN" sz="4000" b="1" i="0" dirty="0" smtClean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b="1" i="0" dirty="0">
              <a:solidFill>
                <a:srgbClr val="0000FF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sz="32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68932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124691" y="613065"/>
            <a:ext cx="12316691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400" dirty="0" smtClean="0">
                <a:solidFill>
                  <a:srgbClr val="C00000"/>
                </a:solidFill>
              </a:rPr>
              <a:t>Bài hát: Vui đến trường</a:t>
            </a:r>
          </a:p>
          <a:p>
            <a:pPr algn="ctr"/>
            <a:r>
              <a:rPr lang="vi-VN" sz="2400" dirty="0" smtClean="0">
                <a:solidFill>
                  <a:srgbClr val="C00000"/>
                </a:solidFill>
              </a:rPr>
              <a:t>                                                                           Nhạc và lời: Lê Quốc Thắng</a:t>
            </a:r>
          </a:p>
          <a:p>
            <a:pPr algn="ctr"/>
            <a:endParaRPr lang="vi-VN" sz="2400" dirty="0" smtClean="0">
              <a:solidFill>
                <a:srgbClr val="C0000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vi-VN" sz="2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Vui đến trường lòng rộn ràng như hoa nở, hương thơm ngọt ngào từng góc phố thân quen.</a:t>
            </a:r>
          </a:p>
          <a:p>
            <a:pPr algn="ctr">
              <a:lnSpc>
                <a:spcPct val="150000"/>
              </a:lnSpc>
            </a:pPr>
            <a:r>
              <a:rPr lang="vi-VN" sz="2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Nụ hoa xinh xinh trong từng chiếc lá nhỏ, như lời thầy cho em những ước mơ.</a:t>
            </a:r>
          </a:p>
          <a:p>
            <a:pPr algn="ctr">
              <a:lnSpc>
                <a:spcPct val="150000"/>
              </a:lnSpc>
            </a:pPr>
            <a:endParaRPr lang="vi-VN" sz="2000" b="1" dirty="0" smtClean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vi-VN" sz="2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Cây xanh xanh trong nắng ấm ban mai, bước chân nhẹ em vui đi đến trường.</a:t>
            </a:r>
          </a:p>
          <a:p>
            <a:pPr algn="ctr">
              <a:lnSpc>
                <a:spcPct val="150000"/>
              </a:lnSpc>
            </a:pPr>
            <a:r>
              <a:rPr lang="vi-VN" sz="2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Chim reo vang bao khúc hát líu lo, dưới mái trường là khoảng trời thân thương.</a:t>
            </a:r>
          </a:p>
          <a:p>
            <a:pPr algn="ctr">
              <a:lnSpc>
                <a:spcPct val="150000"/>
              </a:lnSpc>
            </a:pPr>
            <a:endParaRPr lang="vi-VN" sz="2000" b="1" dirty="0" smtClean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vi-VN" sz="2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la la la là la lá la la, la la la la là la lá la là.</a:t>
            </a:r>
          </a:p>
          <a:p>
            <a:pPr algn="ctr">
              <a:lnSpc>
                <a:spcPct val="150000"/>
              </a:lnSpc>
            </a:pPr>
            <a:r>
              <a:rPr lang="vi-VN" sz="2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la la la là la lá la la, dưới mái trường là khoảng trời thân thương.</a:t>
            </a:r>
            <a:endParaRPr lang="en-US" sz="2000" b="1" dirty="0" smtClean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endParaRPr lang="en-US" sz="2000" b="1" dirty="0" smtClean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endParaRPr lang="en-US" sz="2000" b="1" dirty="0" smtClean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vi-VN" sz="2000" dirty="0" smtClean="0"/>
          </a:p>
          <a:p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124691" y="613065"/>
            <a:ext cx="12316691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400" dirty="0" smtClean="0">
                <a:solidFill>
                  <a:srgbClr val="C00000"/>
                </a:solidFill>
              </a:rPr>
              <a:t>Bài hát: Vui đến trường</a:t>
            </a:r>
          </a:p>
          <a:p>
            <a:pPr algn="ctr"/>
            <a:r>
              <a:rPr lang="vi-VN" sz="2400" dirty="0" smtClean="0">
                <a:solidFill>
                  <a:srgbClr val="C00000"/>
                </a:solidFill>
              </a:rPr>
              <a:t>                                                                           Nhạc và lời: Lê Quốc Thắng</a:t>
            </a:r>
          </a:p>
          <a:p>
            <a:pPr algn="ctr"/>
            <a:endParaRPr lang="vi-VN" sz="2400" dirty="0" smtClean="0">
              <a:solidFill>
                <a:srgbClr val="C0000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vi-VN" sz="2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Vui đến trường lòng rộn ràng như hoa nở, hương thơm ngọt ngào từng góc phố thân quen.</a:t>
            </a:r>
          </a:p>
          <a:p>
            <a:pPr algn="ctr">
              <a:lnSpc>
                <a:spcPct val="150000"/>
              </a:lnSpc>
            </a:pPr>
            <a:r>
              <a:rPr lang="vi-VN" sz="2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Nụ hoa xinh xinh trong từng chiếc lá nhỏ, như lời thầy cho em những ước mơ.</a:t>
            </a:r>
          </a:p>
          <a:p>
            <a:pPr algn="ctr">
              <a:lnSpc>
                <a:spcPct val="150000"/>
              </a:lnSpc>
            </a:pPr>
            <a:endParaRPr lang="vi-VN" sz="2000" b="1" dirty="0" smtClean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vi-VN" sz="2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Cây xanh xanh trong nắng ấm ban mai, bước chân nhẹ em vui đi đến trường.</a:t>
            </a:r>
          </a:p>
          <a:p>
            <a:pPr algn="ctr">
              <a:lnSpc>
                <a:spcPct val="150000"/>
              </a:lnSpc>
            </a:pPr>
            <a:r>
              <a:rPr lang="vi-VN" sz="2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Chim reo vang bao khúc hát líu lo, dưới mái trường là khoảng trời thân thương.</a:t>
            </a:r>
          </a:p>
          <a:p>
            <a:pPr algn="ctr">
              <a:lnSpc>
                <a:spcPct val="150000"/>
              </a:lnSpc>
            </a:pPr>
            <a:endParaRPr lang="vi-VN" sz="2000" b="1" dirty="0" smtClean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vi-VN" sz="2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la la la là la lá la la, la la la la là la lá la là.</a:t>
            </a:r>
          </a:p>
          <a:p>
            <a:pPr algn="ctr">
              <a:lnSpc>
                <a:spcPct val="150000"/>
              </a:lnSpc>
            </a:pPr>
            <a:r>
              <a:rPr lang="vi-VN" sz="2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la la la là la lá la la, dưới mái trường là khoảng trời thân thương.</a:t>
            </a:r>
            <a:endParaRPr lang="en-US" sz="2000" b="1" dirty="0" smtClean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endParaRPr lang="en-US" sz="2000" b="1" dirty="0" smtClean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endParaRPr lang="en-US" sz="2000" b="1" dirty="0" smtClean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vi-VN" sz="2000" dirty="0" smtClean="0"/>
          </a:p>
          <a:p>
            <a:endParaRPr lang="en-US" sz="2400" dirty="0"/>
          </a:p>
        </p:txBody>
      </p:sp>
      <p:pic>
        <p:nvPicPr>
          <p:cNvPr id="3" name="Tùng Thiện 20.m4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tretch>
            <a:fillRect/>
          </a:stretch>
        </p:blipFill>
        <p:spPr>
          <a:xfrm>
            <a:off x="11554692" y="199881"/>
            <a:ext cx="482456" cy="4824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15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2" descr="A screenshot of a computer&#10;&#10;Description automatically generated with low confidenc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9630" b="64075"/>
          <a:stretch>
            <a:fillRect/>
          </a:stretch>
        </p:blipFill>
        <p:spPr bwMode="auto">
          <a:xfrm>
            <a:off x="-1319646" y="-1"/>
            <a:ext cx="14256327" cy="3241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文本框 10"/>
          <p:cNvSpPr txBox="1"/>
          <p:nvPr/>
        </p:nvSpPr>
        <p:spPr>
          <a:xfrm>
            <a:off x="613060" y="303649"/>
            <a:ext cx="10338954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vi-VN" altLang="ko-KR" sz="6600" b="1" dirty="0" smtClean="0">
                <a:solidFill>
                  <a:srgbClr val="002060"/>
                </a:solidFill>
                <a:latin typeface="UTM Loko" panose="02040603050506020204" pitchFamily="18" charset="0"/>
                <a:ea typeface="Microsoft YaHei" panose="020B0503020204020204" charset="-122"/>
              </a:rPr>
              <a:t>2. Luyện tập- thực hành</a:t>
            </a:r>
          </a:p>
          <a:p>
            <a:pPr algn="ctr">
              <a:defRPr/>
            </a:pPr>
            <a:r>
              <a:rPr lang="vi-VN" altLang="ko-KR" sz="6600" b="1" dirty="0" smtClean="0">
                <a:solidFill>
                  <a:srgbClr val="0000FF"/>
                </a:solidFill>
                <a:latin typeface="UTM Loko" panose="02040603050506020204" pitchFamily="18" charset="0"/>
                <a:ea typeface="Microsoft YaHei" panose="020B0503020204020204" charset="-122"/>
              </a:rPr>
              <a:t>Hát với nhạc đệm</a:t>
            </a:r>
            <a:endParaRPr lang="ko-KR" altLang="en-US" sz="6600" b="1" dirty="0">
              <a:solidFill>
                <a:srgbClr val="0000FF"/>
              </a:solidFill>
              <a:latin typeface="UTM Loko" panose="02040603050506020204" pitchFamily="18" charset="0"/>
              <a:ea typeface="Microsoft YaHei" panose="020B0503020204020204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5865" y="3106879"/>
            <a:ext cx="12192000" cy="31321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7945">
              <a:lnSpc>
                <a:spcPts val="1585"/>
              </a:lnSpc>
            </a:pPr>
            <a:endParaRPr lang="en-US" b="1" i="1" dirty="0" smtClean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67945">
              <a:lnSpc>
                <a:spcPts val="1585"/>
              </a:lnSpc>
            </a:pPr>
            <a:r>
              <a:rPr lang="vi-VN" sz="4800" b="1" i="1" dirty="0" smtClean="0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vi-VN" sz="4800" b="1" i="1" spc="-5" dirty="0" smtClean="0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Hát kết hợp vỗ tay hoặc gõ đệm theo phách. </a:t>
            </a:r>
            <a:endParaRPr lang="en-US" sz="4800" b="1" dirty="0" smtClean="0">
              <a:solidFill>
                <a:srgbClr val="008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7945">
              <a:lnSpc>
                <a:spcPct val="115000"/>
              </a:lnSpc>
              <a:spcBef>
                <a:spcPts val="240"/>
              </a:spcBef>
              <a:spcAft>
                <a:spcPts val="0"/>
              </a:spcAft>
            </a:pPr>
            <a:r>
              <a:rPr lang="vi-VN" sz="4800" b="1" i="1" dirty="0" smtClean="0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+ Hát kết hợp vận động theo nhịp điệu.</a:t>
            </a:r>
            <a:endParaRPr lang="en-US" sz="4800" b="1" dirty="0" smtClean="0">
              <a:solidFill>
                <a:srgbClr val="008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7945">
              <a:spcBef>
                <a:spcPts val="5"/>
              </a:spcBef>
              <a:spcAft>
                <a:spcPts val="0"/>
              </a:spcAft>
            </a:pPr>
            <a:r>
              <a:rPr lang="vi-VN" sz="4800" b="1" i="1" dirty="0" smtClean="0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vi-VN" sz="4800" b="1" i="1" spc="-5" dirty="0" smtClean="0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Hát nối tiếp và hòa giọng theo những câu hát trong bài</a:t>
            </a:r>
            <a:r>
              <a:rPr lang="vi-VN" sz="4800" b="1" i="1" dirty="0" smtClean="0">
                <a:solidFill>
                  <a:srgbClr val="008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4800" b="1" dirty="0" smtClean="0">
              <a:solidFill>
                <a:srgbClr val="008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5" name="Tùng Thiện 21.m4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11523519" y="137536"/>
            <a:ext cx="512618" cy="51261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93341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89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2" descr="A screenshot of a computer&#10;&#10;Description automatically generated with low confidenc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9630" b="64075"/>
          <a:stretch>
            <a:fillRect/>
          </a:stretch>
        </p:blipFill>
        <p:spPr bwMode="auto">
          <a:xfrm>
            <a:off x="363685" y="-1"/>
            <a:ext cx="11398827" cy="1943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文本框 10"/>
          <p:cNvSpPr txBox="1"/>
          <p:nvPr/>
        </p:nvSpPr>
        <p:spPr>
          <a:xfrm>
            <a:off x="883226" y="303649"/>
            <a:ext cx="1033895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vi-VN" altLang="ko-KR" sz="2800" b="1" dirty="0" smtClean="0">
                <a:solidFill>
                  <a:srgbClr val="002060"/>
                </a:solidFill>
                <a:latin typeface="UTM Loko" panose="02040603050506020204" pitchFamily="18" charset="0"/>
                <a:ea typeface="Microsoft YaHei" panose="020B0503020204020204" charset="-122"/>
              </a:rPr>
              <a:t>2. Luyện tập- thực hành</a:t>
            </a:r>
          </a:p>
          <a:p>
            <a:pPr algn="ctr">
              <a:defRPr/>
            </a:pPr>
            <a:r>
              <a:rPr lang="vi-VN" altLang="ko-KR" sz="2800" b="1" dirty="0" smtClean="0">
                <a:solidFill>
                  <a:srgbClr val="0000FF"/>
                </a:solidFill>
                <a:latin typeface="UTM Loko" panose="02040603050506020204" pitchFamily="18" charset="0"/>
                <a:ea typeface="Microsoft YaHei" panose="020B0503020204020204" charset="-122"/>
              </a:rPr>
              <a:t>Hát vỗ tay theo phách, vận động theo nhịp</a:t>
            </a:r>
            <a:endParaRPr lang="ko-KR" altLang="en-US" sz="2800" b="1" dirty="0">
              <a:solidFill>
                <a:srgbClr val="0000FF"/>
              </a:solidFill>
              <a:latin typeface="UTM Loko" panose="02040603050506020204" pitchFamily="18" charset="0"/>
              <a:ea typeface="Microsoft YaHei" panose="020B0503020204020204" charset="-122"/>
            </a:endParaRPr>
          </a:p>
        </p:txBody>
      </p:sp>
      <p:pic>
        <p:nvPicPr>
          <p:cNvPr id="5" name="Tùng Thiện 21.m4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11523519" y="137536"/>
            <a:ext cx="512618" cy="51261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" y="1970578"/>
            <a:ext cx="1238596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2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Vui đến trường lòng rộn ràng như hoa nở, hương thơm ngọt ngào từng góc phố thân quen.</a:t>
            </a:r>
          </a:p>
          <a:p>
            <a:pPr algn="ctr">
              <a:lnSpc>
                <a:spcPct val="150000"/>
              </a:lnSpc>
            </a:pPr>
            <a:r>
              <a:rPr lang="vi-VN" sz="2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Nụ hoa xinh xinh trong từng chiếc lá nhỏ, như lời thầy cho em những ước mơ.</a:t>
            </a:r>
          </a:p>
          <a:p>
            <a:pPr algn="ctr">
              <a:lnSpc>
                <a:spcPct val="150000"/>
              </a:lnSpc>
            </a:pPr>
            <a:r>
              <a:rPr lang="vi-VN" sz="2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Cây xanh xanh trong nắng ấm ban mai, bước chân nhẹ em vui đi đến trường.</a:t>
            </a:r>
          </a:p>
          <a:p>
            <a:pPr algn="ctr">
              <a:lnSpc>
                <a:spcPct val="150000"/>
              </a:lnSpc>
            </a:pPr>
            <a:r>
              <a:rPr lang="vi-VN" sz="2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Chim reo vang bao khúc hát líu lo, dưới mái trường là khoảng trời thân thương.</a:t>
            </a:r>
          </a:p>
          <a:p>
            <a:pPr algn="ctr">
              <a:lnSpc>
                <a:spcPct val="150000"/>
              </a:lnSpc>
            </a:pPr>
            <a:r>
              <a:rPr lang="vi-VN" sz="2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la la la là la lá la la, la la la la là la lá la là.</a:t>
            </a:r>
          </a:p>
          <a:p>
            <a:pPr algn="ctr">
              <a:lnSpc>
                <a:spcPct val="150000"/>
              </a:lnSpc>
            </a:pPr>
            <a:r>
              <a:rPr lang="vi-VN" sz="2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la la la là la lá la la, dưới mái trường là khoảng trời thân thương.</a:t>
            </a:r>
            <a:endParaRPr lang="en-US" sz="2400" b="1" dirty="0" smtClean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93341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89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2" descr="A screenshot of a computer&#10;&#10;Description automatically generated with low confidenc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9630" b="64075"/>
          <a:stretch>
            <a:fillRect/>
          </a:stretch>
        </p:blipFill>
        <p:spPr bwMode="auto">
          <a:xfrm>
            <a:off x="1548245" y="-1"/>
            <a:ext cx="8769928" cy="1943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文本框 10"/>
          <p:cNvSpPr txBox="1"/>
          <p:nvPr/>
        </p:nvSpPr>
        <p:spPr>
          <a:xfrm>
            <a:off x="519541" y="303649"/>
            <a:ext cx="1033895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vi-VN" altLang="ko-KR" sz="2800" b="1" dirty="0" smtClean="0">
                <a:solidFill>
                  <a:srgbClr val="002060"/>
                </a:solidFill>
                <a:latin typeface="UTM Loko" panose="02040603050506020204" pitchFamily="18" charset="0"/>
                <a:ea typeface="Microsoft YaHei" panose="020B0503020204020204" charset="-122"/>
              </a:rPr>
              <a:t>2. Luyện tập- thực hành</a:t>
            </a:r>
          </a:p>
          <a:p>
            <a:pPr algn="ctr">
              <a:defRPr/>
            </a:pPr>
            <a:r>
              <a:rPr lang="vi-VN" altLang="ko-KR" sz="2800" b="1" dirty="0" smtClean="0">
                <a:solidFill>
                  <a:srgbClr val="0000FF"/>
                </a:solidFill>
                <a:latin typeface="UTM Loko" panose="02040603050506020204" pitchFamily="18" charset="0"/>
                <a:ea typeface="Microsoft YaHei" panose="020B0503020204020204" charset="-122"/>
              </a:rPr>
              <a:t>Hát nối tiếp- hòa giọng</a:t>
            </a:r>
            <a:endParaRPr lang="ko-KR" altLang="en-US" sz="2800" b="1" dirty="0">
              <a:solidFill>
                <a:srgbClr val="0000FF"/>
              </a:solidFill>
              <a:latin typeface="UTM Loko" panose="02040603050506020204" pitchFamily="18" charset="0"/>
              <a:ea typeface="Microsoft YaHei" panose="020B0503020204020204" charset="-122"/>
            </a:endParaRPr>
          </a:p>
        </p:txBody>
      </p:sp>
      <p:pic>
        <p:nvPicPr>
          <p:cNvPr id="5" name="Tùng Thiện 21.m4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11523519" y="137536"/>
            <a:ext cx="512618" cy="51261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" y="1970578"/>
            <a:ext cx="1238596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2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Vui đến trường lòng rộn ràng như hoa nở, hương thơm ngọt ngào từng góc phố thân quen.</a:t>
            </a:r>
          </a:p>
          <a:p>
            <a:pPr algn="ctr">
              <a:lnSpc>
                <a:spcPct val="150000"/>
              </a:lnSpc>
            </a:pPr>
            <a:r>
              <a:rPr lang="vi-VN" sz="2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Nụ hoa xinh xinh trong từng chiếc lá nhỏ, như lời thầy cho em những ước mơ.</a:t>
            </a:r>
          </a:p>
          <a:p>
            <a:pPr algn="ctr">
              <a:lnSpc>
                <a:spcPct val="150000"/>
              </a:lnSpc>
            </a:pPr>
            <a:r>
              <a:rPr lang="vi-VN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Cây xanh xanh trong nắng ấm ban mai, bước chân nhẹ em vui đi đến trường.</a:t>
            </a:r>
          </a:p>
          <a:p>
            <a:pPr algn="ctr">
              <a:lnSpc>
                <a:spcPct val="150000"/>
              </a:lnSpc>
            </a:pPr>
            <a:r>
              <a:rPr lang="vi-VN" sz="2400" b="1" dirty="0" smtClean="0">
                <a:solidFill>
                  <a:srgbClr val="CC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Chim reo vang bao khúc hát líu lo, dưới mái trường là khoảng trời thân thương.</a:t>
            </a:r>
          </a:p>
          <a:p>
            <a:pPr algn="ctr">
              <a:lnSpc>
                <a:spcPct val="150000"/>
              </a:lnSpc>
            </a:pPr>
            <a:r>
              <a:rPr lang="vi-VN" sz="2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la la la là la lá la la, la la la la là la lá la là.</a:t>
            </a:r>
          </a:p>
          <a:p>
            <a:pPr algn="ctr">
              <a:lnSpc>
                <a:spcPct val="150000"/>
              </a:lnSpc>
            </a:pPr>
            <a:r>
              <a:rPr lang="vi-VN" sz="2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la la la là la lá la la, dưới mái trường là khoảng trời thân thương.</a:t>
            </a:r>
            <a:endParaRPr lang="en-US" sz="2400" b="1" dirty="0" smtClean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93341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89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28AC0044-3714-C355-8EE0-3CC82A091D70}"/>
              </a:ext>
            </a:extLst>
          </p:cNvPr>
          <p:cNvSpPr txBox="1"/>
          <p:nvPr/>
        </p:nvSpPr>
        <p:spPr>
          <a:xfrm>
            <a:off x="445994" y="956385"/>
            <a:ext cx="11203757" cy="4154984"/>
          </a:xfrm>
          <a:custGeom>
            <a:avLst/>
            <a:gdLst>
              <a:gd name="connsiteX0" fmla="*/ 0 w 11203757"/>
              <a:gd name="connsiteY0" fmla="*/ 0 h 3786742"/>
              <a:gd name="connsiteX1" fmla="*/ 365596 w 11203757"/>
              <a:gd name="connsiteY1" fmla="*/ 0 h 3786742"/>
              <a:gd name="connsiteX2" fmla="*/ 731193 w 11203757"/>
              <a:gd name="connsiteY2" fmla="*/ 0 h 3786742"/>
              <a:gd name="connsiteX3" fmla="*/ 984751 w 11203757"/>
              <a:gd name="connsiteY3" fmla="*/ 0 h 3786742"/>
              <a:gd name="connsiteX4" fmla="*/ 1798498 w 11203757"/>
              <a:gd name="connsiteY4" fmla="*/ 0 h 3786742"/>
              <a:gd name="connsiteX5" fmla="*/ 2052057 w 11203757"/>
              <a:gd name="connsiteY5" fmla="*/ 0 h 3786742"/>
              <a:gd name="connsiteX6" fmla="*/ 2417653 w 11203757"/>
              <a:gd name="connsiteY6" fmla="*/ 0 h 3786742"/>
              <a:gd name="connsiteX7" fmla="*/ 2895287 w 11203757"/>
              <a:gd name="connsiteY7" fmla="*/ 0 h 3786742"/>
              <a:gd name="connsiteX8" fmla="*/ 3260883 w 11203757"/>
              <a:gd name="connsiteY8" fmla="*/ 0 h 3786742"/>
              <a:gd name="connsiteX9" fmla="*/ 4074630 w 11203757"/>
              <a:gd name="connsiteY9" fmla="*/ 0 h 3786742"/>
              <a:gd name="connsiteX10" fmla="*/ 4552263 w 11203757"/>
              <a:gd name="connsiteY10" fmla="*/ 0 h 3786742"/>
              <a:gd name="connsiteX11" fmla="*/ 5029897 w 11203757"/>
              <a:gd name="connsiteY11" fmla="*/ 0 h 3786742"/>
              <a:gd name="connsiteX12" fmla="*/ 5619569 w 11203757"/>
              <a:gd name="connsiteY12" fmla="*/ 0 h 3786742"/>
              <a:gd name="connsiteX13" fmla="*/ 5985165 w 11203757"/>
              <a:gd name="connsiteY13" fmla="*/ 0 h 3786742"/>
              <a:gd name="connsiteX14" fmla="*/ 6350761 w 11203757"/>
              <a:gd name="connsiteY14" fmla="*/ 0 h 3786742"/>
              <a:gd name="connsiteX15" fmla="*/ 6716357 w 11203757"/>
              <a:gd name="connsiteY15" fmla="*/ 0 h 3786742"/>
              <a:gd name="connsiteX16" fmla="*/ 7306029 w 11203757"/>
              <a:gd name="connsiteY16" fmla="*/ 0 h 3786742"/>
              <a:gd name="connsiteX17" fmla="*/ 7895700 w 11203757"/>
              <a:gd name="connsiteY17" fmla="*/ 0 h 3786742"/>
              <a:gd name="connsiteX18" fmla="*/ 8709447 w 11203757"/>
              <a:gd name="connsiteY18" fmla="*/ 0 h 3786742"/>
              <a:gd name="connsiteX19" fmla="*/ 9075043 w 11203757"/>
              <a:gd name="connsiteY19" fmla="*/ 0 h 3786742"/>
              <a:gd name="connsiteX20" fmla="*/ 9552677 w 11203757"/>
              <a:gd name="connsiteY20" fmla="*/ 0 h 3786742"/>
              <a:gd name="connsiteX21" fmla="*/ 10254386 w 11203757"/>
              <a:gd name="connsiteY21" fmla="*/ 0 h 3786742"/>
              <a:gd name="connsiteX22" fmla="*/ 10507945 w 11203757"/>
              <a:gd name="connsiteY22" fmla="*/ 0 h 3786742"/>
              <a:gd name="connsiteX23" fmla="*/ 11203757 w 11203757"/>
              <a:gd name="connsiteY23" fmla="*/ 0 h 3786742"/>
              <a:gd name="connsiteX24" fmla="*/ 11203757 w 11203757"/>
              <a:gd name="connsiteY24" fmla="*/ 503096 h 3786742"/>
              <a:gd name="connsiteX25" fmla="*/ 11203757 w 11203757"/>
              <a:gd name="connsiteY25" fmla="*/ 1006191 h 3786742"/>
              <a:gd name="connsiteX26" fmla="*/ 11203757 w 11203757"/>
              <a:gd name="connsiteY26" fmla="*/ 1585022 h 3786742"/>
              <a:gd name="connsiteX27" fmla="*/ 11203757 w 11203757"/>
              <a:gd name="connsiteY27" fmla="*/ 2163853 h 3786742"/>
              <a:gd name="connsiteX28" fmla="*/ 11203757 w 11203757"/>
              <a:gd name="connsiteY28" fmla="*/ 2591213 h 3786742"/>
              <a:gd name="connsiteX29" fmla="*/ 11203757 w 11203757"/>
              <a:gd name="connsiteY29" fmla="*/ 3207911 h 3786742"/>
              <a:gd name="connsiteX30" fmla="*/ 11203757 w 11203757"/>
              <a:gd name="connsiteY30" fmla="*/ 3786742 h 3786742"/>
              <a:gd name="connsiteX31" fmla="*/ 10950198 w 11203757"/>
              <a:gd name="connsiteY31" fmla="*/ 3786742 h 3786742"/>
              <a:gd name="connsiteX32" fmla="*/ 10584602 w 11203757"/>
              <a:gd name="connsiteY32" fmla="*/ 3786742 h 3786742"/>
              <a:gd name="connsiteX33" fmla="*/ 9882893 w 11203757"/>
              <a:gd name="connsiteY33" fmla="*/ 3786742 h 3786742"/>
              <a:gd name="connsiteX34" fmla="*/ 9181184 w 11203757"/>
              <a:gd name="connsiteY34" fmla="*/ 3786742 h 3786742"/>
              <a:gd name="connsiteX35" fmla="*/ 8479475 w 11203757"/>
              <a:gd name="connsiteY35" fmla="*/ 3786742 h 3786742"/>
              <a:gd name="connsiteX36" fmla="*/ 8225916 w 11203757"/>
              <a:gd name="connsiteY36" fmla="*/ 3786742 h 3786742"/>
              <a:gd name="connsiteX37" fmla="*/ 7636245 w 11203757"/>
              <a:gd name="connsiteY37" fmla="*/ 3786742 h 3786742"/>
              <a:gd name="connsiteX38" fmla="*/ 6822498 w 11203757"/>
              <a:gd name="connsiteY38" fmla="*/ 3786742 h 3786742"/>
              <a:gd name="connsiteX39" fmla="*/ 6120789 w 11203757"/>
              <a:gd name="connsiteY39" fmla="*/ 3786742 h 3786742"/>
              <a:gd name="connsiteX40" fmla="*/ 5419080 w 11203757"/>
              <a:gd name="connsiteY40" fmla="*/ 3786742 h 3786742"/>
              <a:gd name="connsiteX41" fmla="*/ 4605334 w 11203757"/>
              <a:gd name="connsiteY41" fmla="*/ 3786742 h 3786742"/>
              <a:gd name="connsiteX42" fmla="*/ 4127700 w 11203757"/>
              <a:gd name="connsiteY42" fmla="*/ 3786742 h 3786742"/>
              <a:gd name="connsiteX43" fmla="*/ 3425991 w 11203757"/>
              <a:gd name="connsiteY43" fmla="*/ 3786742 h 3786742"/>
              <a:gd name="connsiteX44" fmla="*/ 3172432 w 11203757"/>
              <a:gd name="connsiteY44" fmla="*/ 3786742 h 3786742"/>
              <a:gd name="connsiteX45" fmla="*/ 2694798 w 11203757"/>
              <a:gd name="connsiteY45" fmla="*/ 3786742 h 3786742"/>
              <a:gd name="connsiteX46" fmla="*/ 1993089 w 11203757"/>
              <a:gd name="connsiteY46" fmla="*/ 3786742 h 3786742"/>
              <a:gd name="connsiteX47" fmla="*/ 1739531 w 11203757"/>
              <a:gd name="connsiteY47" fmla="*/ 3786742 h 3786742"/>
              <a:gd name="connsiteX48" fmla="*/ 1485972 w 11203757"/>
              <a:gd name="connsiteY48" fmla="*/ 3786742 h 3786742"/>
              <a:gd name="connsiteX49" fmla="*/ 672225 w 11203757"/>
              <a:gd name="connsiteY49" fmla="*/ 3786742 h 3786742"/>
              <a:gd name="connsiteX50" fmla="*/ 0 w 11203757"/>
              <a:gd name="connsiteY50" fmla="*/ 3786742 h 3786742"/>
              <a:gd name="connsiteX51" fmla="*/ 0 w 11203757"/>
              <a:gd name="connsiteY51" fmla="*/ 3170044 h 3786742"/>
              <a:gd name="connsiteX52" fmla="*/ 0 w 11203757"/>
              <a:gd name="connsiteY52" fmla="*/ 2629081 h 3786742"/>
              <a:gd name="connsiteX53" fmla="*/ 0 w 11203757"/>
              <a:gd name="connsiteY53" fmla="*/ 2012383 h 3786742"/>
              <a:gd name="connsiteX54" fmla="*/ 0 w 11203757"/>
              <a:gd name="connsiteY54" fmla="*/ 1509287 h 3786742"/>
              <a:gd name="connsiteX55" fmla="*/ 0 w 11203757"/>
              <a:gd name="connsiteY55" fmla="*/ 1006191 h 3786742"/>
              <a:gd name="connsiteX56" fmla="*/ 0 w 11203757"/>
              <a:gd name="connsiteY56" fmla="*/ 0 h 3786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11203757" h="3786742" extrusionOk="0">
                <a:moveTo>
                  <a:pt x="0" y="0"/>
                </a:moveTo>
                <a:cubicBezTo>
                  <a:pt x="146049" y="-2040"/>
                  <a:pt x="268998" y="37168"/>
                  <a:pt x="365596" y="0"/>
                </a:cubicBezTo>
                <a:cubicBezTo>
                  <a:pt x="462194" y="-37168"/>
                  <a:pt x="650895" y="16870"/>
                  <a:pt x="731193" y="0"/>
                </a:cubicBezTo>
                <a:cubicBezTo>
                  <a:pt x="811491" y="-16870"/>
                  <a:pt x="878199" y="14139"/>
                  <a:pt x="984751" y="0"/>
                </a:cubicBezTo>
                <a:cubicBezTo>
                  <a:pt x="1091303" y="-14139"/>
                  <a:pt x="1509162" y="52048"/>
                  <a:pt x="1798498" y="0"/>
                </a:cubicBezTo>
                <a:cubicBezTo>
                  <a:pt x="2087834" y="-52048"/>
                  <a:pt x="1944376" y="25873"/>
                  <a:pt x="2052057" y="0"/>
                </a:cubicBezTo>
                <a:cubicBezTo>
                  <a:pt x="2159738" y="-25873"/>
                  <a:pt x="2258501" y="1088"/>
                  <a:pt x="2417653" y="0"/>
                </a:cubicBezTo>
                <a:cubicBezTo>
                  <a:pt x="2576805" y="-1088"/>
                  <a:pt x="2731410" y="55600"/>
                  <a:pt x="2895287" y="0"/>
                </a:cubicBezTo>
                <a:cubicBezTo>
                  <a:pt x="3059164" y="-55600"/>
                  <a:pt x="3080088" y="27426"/>
                  <a:pt x="3260883" y="0"/>
                </a:cubicBezTo>
                <a:cubicBezTo>
                  <a:pt x="3441678" y="-27426"/>
                  <a:pt x="3710538" y="24418"/>
                  <a:pt x="4074630" y="0"/>
                </a:cubicBezTo>
                <a:cubicBezTo>
                  <a:pt x="4438722" y="-24418"/>
                  <a:pt x="4409995" y="10621"/>
                  <a:pt x="4552263" y="0"/>
                </a:cubicBezTo>
                <a:cubicBezTo>
                  <a:pt x="4694531" y="-10621"/>
                  <a:pt x="4861477" y="13560"/>
                  <a:pt x="5029897" y="0"/>
                </a:cubicBezTo>
                <a:cubicBezTo>
                  <a:pt x="5198317" y="-13560"/>
                  <a:pt x="5487415" y="3874"/>
                  <a:pt x="5619569" y="0"/>
                </a:cubicBezTo>
                <a:cubicBezTo>
                  <a:pt x="5751723" y="-3874"/>
                  <a:pt x="5802513" y="4474"/>
                  <a:pt x="5985165" y="0"/>
                </a:cubicBezTo>
                <a:cubicBezTo>
                  <a:pt x="6167817" y="-4474"/>
                  <a:pt x="6234905" y="1721"/>
                  <a:pt x="6350761" y="0"/>
                </a:cubicBezTo>
                <a:cubicBezTo>
                  <a:pt x="6466617" y="-1721"/>
                  <a:pt x="6599817" y="6982"/>
                  <a:pt x="6716357" y="0"/>
                </a:cubicBezTo>
                <a:cubicBezTo>
                  <a:pt x="6832897" y="-6982"/>
                  <a:pt x="7146334" y="29104"/>
                  <a:pt x="7306029" y="0"/>
                </a:cubicBezTo>
                <a:cubicBezTo>
                  <a:pt x="7465724" y="-29104"/>
                  <a:pt x="7623048" y="68789"/>
                  <a:pt x="7895700" y="0"/>
                </a:cubicBezTo>
                <a:cubicBezTo>
                  <a:pt x="8168352" y="-68789"/>
                  <a:pt x="8510714" y="58060"/>
                  <a:pt x="8709447" y="0"/>
                </a:cubicBezTo>
                <a:cubicBezTo>
                  <a:pt x="8908180" y="-58060"/>
                  <a:pt x="8927792" y="37984"/>
                  <a:pt x="9075043" y="0"/>
                </a:cubicBezTo>
                <a:cubicBezTo>
                  <a:pt x="9222294" y="-37984"/>
                  <a:pt x="9315007" y="20130"/>
                  <a:pt x="9552677" y="0"/>
                </a:cubicBezTo>
                <a:cubicBezTo>
                  <a:pt x="9790347" y="-20130"/>
                  <a:pt x="10008643" y="24931"/>
                  <a:pt x="10254386" y="0"/>
                </a:cubicBezTo>
                <a:cubicBezTo>
                  <a:pt x="10500129" y="-24931"/>
                  <a:pt x="10429033" y="1378"/>
                  <a:pt x="10507945" y="0"/>
                </a:cubicBezTo>
                <a:cubicBezTo>
                  <a:pt x="10586857" y="-1378"/>
                  <a:pt x="11030779" y="20423"/>
                  <a:pt x="11203757" y="0"/>
                </a:cubicBezTo>
                <a:cubicBezTo>
                  <a:pt x="11217555" y="222094"/>
                  <a:pt x="11190484" y="256849"/>
                  <a:pt x="11203757" y="503096"/>
                </a:cubicBezTo>
                <a:cubicBezTo>
                  <a:pt x="11217030" y="749343"/>
                  <a:pt x="11172630" y="838272"/>
                  <a:pt x="11203757" y="1006191"/>
                </a:cubicBezTo>
                <a:cubicBezTo>
                  <a:pt x="11234884" y="1174110"/>
                  <a:pt x="11160124" y="1429035"/>
                  <a:pt x="11203757" y="1585022"/>
                </a:cubicBezTo>
                <a:cubicBezTo>
                  <a:pt x="11247390" y="1741009"/>
                  <a:pt x="11151383" y="1950829"/>
                  <a:pt x="11203757" y="2163853"/>
                </a:cubicBezTo>
                <a:cubicBezTo>
                  <a:pt x="11256131" y="2376877"/>
                  <a:pt x="11199659" y="2393929"/>
                  <a:pt x="11203757" y="2591213"/>
                </a:cubicBezTo>
                <a:cubicBezTo>
                  <a:pt x="11207855" y="2788497"/>
                  <a:pt x="11203309" y="2985976"/>
                  <a:pt x="11203757" y="3207911"/>
                </a:cubicBezTo>
                <a:cubicBezTo>
                  <a:pt x="11204205" y="3429846"/>
                  <a:pt x="11181891" y="3658076"/>
                  <a:pt x="11203757" y="3786742"/>
                </a:cubicBezTo>
                <a:cubicBezTo>
                  <a:pt x="11107292" y="3808358"/>
                  <a:pt x="11036216" y="3763685"/>
                  <a:pt x="10950198" y="3786742"/>
                </a:cubicBezTo>
                <a:cubicBezTo>
                  <a:pt x="10864180" y="3809799"/>
                  <a:pt x="10668114" y="3757612"/>
                  <a:pt x="10584602" y="3786742"/>
                </a:cubicBezTo>
                <a:cubicBezTo>
                  <a:pt x="10501090" y="3815872"/>
                  <a:pt x="10198978" y="3759224"/>
                  <a:pt x="9882893" y="3786742"/>
                </a:cubicBezTo>
                <a:cubicBezTo>
                  <a:pt x="9566808" y="3814260"/>
                  <a:pt x="9523978" y="3759108"/>
                  <a:pt x="9181184" y="3786742"/>
                </a:cubicBezTo>
                <a:cubicBezTo>
                  <a:pt x="8838390" y="3814376"/>
                  <a:pt x="8700203" y="3774999"/>
                  <a:pt x="8479475" y="3786742"/>
                </a:cubicBezTo>
                <a:cubicBezTo>
                  <a:pt x="8258747" y="3798485"/>
                  <a:pt x="8302501" y="3769560"/>
                  <a:pt x="8225916" y="3786742"/>
                </a:cubicBezTo>
                <a:cubicBezTo>
                  <a:pt x="8149331" y="3803924"/>
                  <a:pt x="7788706" y="3747989"/>
                  <a:pt x="7636245" y="3786742"/>
                </a:cubicBezTo>
                <a:cubicBezTo>
                  <a:pt x="7483784" y="3825495"/>
                  <a:pt x="7199500" y="3733933"/>
                  <a:pt x="6822498" y="3786742"/>
                </a:cubicBezTo>
                <a:cubicBezTo>
                  <a:pt x="6445496" y="3839551"/>
                  <a:pt x="6283892" y="3707233"/>
                  <a:pt x="6120789" y="3786742"/>
                </a:cubicBezTo>
                <a:cubicBezTo>
                  <a:pt x="5957686" y="3866251"/>
                  <a:pt x="5758055" y="3759433"/>
                  <a:pt x="5419080" y="3786742"/>
                </a:cubicBezTo>
                <a:cubicBezTo>
                  <a:pt x="5080105" y="3814051"/>
                  <a:pt x="4933580" y="3774033"/>
                  <a:pt x="4605334" y="3786742"/>
                </a:cubicBezTo>
                <a:cubicBezTo>
                  <a:pt x="4277088" y="3799451"/>
                  <a:pt x="4263616" y="3748673"/>
                  <a:pt x="4127700" y="3786742"/>
                </a:cubicBezTo>
                <a:cubicBezTo>
                  <a:pt x="3991784" y="3824811"/>
                  <a:pt x="3732246" y="3705862"/>
                  <a:pt x="3425991" y="3786742"/>
                </a:cubicBezTo>
                <a:cubicBezTo>
                  <a:pt x="3119736" y="3867622"/>
                  <a:pt x="3256426" y="3785563"/>
                  <a:pt x="3172432" y="3786742"/>
                </a:cubicBezTo>
                <a:cubicBezTo>
                  <a:pt x="3088438" y="3787921"/>
                  <a:pt x="2823491" y="3739861"/>
                  <a:pt x="2694798" y="3786742"/>
                </a:cubicBezTo>
                <a:cubicBezTo>
                  <a:pt x="2566105" y="3833623"/>
                  <a:pt x="2309036" y="3720102"/>
                  <a:pt x="1993089" y="3786742"/>
                </a:cubicBezTo>
                <a:cubicBezTo>
                  <a:pt x="1677142" y="3853382"/>
                  <a:pt x="1859862" y="3785310"/>
                  <a:pt x="1739531" y="3786742"/>
                </a:cubicBezTo>
                <a:cubicBezTo>
                  <a:pt x="1619200" y="3788174"/>
                  <a:pt x="1546822" y="3775076"/>
                  <a:pt x="1485972" y="3786742"/>
                </a:cubicBezTo>
                <a:cubicBezTo>
                  <a:pt x="1425122" y="3798408"/>
                  <a:pt x="1025396" y="3736271"/>
                  <a:pt x="672225" y="3786742"/>
                </a:cubicBezTo>
                <a:cubicBezTo>
                  <a:pt x="319054" y="3837213"/>
                  <a:pt x="333895" y="3719425"/>
                  <a:pt x="0" y="3786742"/>
                </a:cubicBezTo>
                <a:cubicBezTo>
                  <a:pt x="-55152" y="3650075"/>
                  <a:pt x="44568" y="3450799"/>
                  <a:pt x="0" y="3170044"/>
                </a:cubicBezTo>
                <a:cubicBezTo>
                  <a:pt x="-44568" y="2889289"/>
                  <a:pt x="35726" y="2781334"/>
                  <a:pt x="0" y="2629081"/>
                </a:cubicBezTo>
                <a:cubicBezTo>
                  <a:pt x="-35726" y="2476828"/>
                  <a:pt x="50707" y="2256815"/>
                  <a:pt x="0" y="2012383"/>
                </a:cubicBezTo>
                <a:cubicBezTo>
                  <a:pt x="-50707" y="1767951"/>
                  <a:pt x="633" y="1627092"/>
                  <a:pt x="0" y="1509287"/>
                </a:cubicBezTo>
                <a:cubicBezTo>
                  <a:pt x="-633" y="1391482"/>
                  <a:pt x="34742" y="1234542"/>
                  <a:pt x="0" y="1006191"/>
                </a:cubicBezTo>
                <a:cubicBezTo>
                  <a:pt x="-34742" y="777840"/>
                  <a:pt x="26334" y="432371"/>
                  <a:pt x="0" y="0"/>
                </a:cubicBezTo>
                <a:close/>
              </a:path>
            </a:pathLst>
          </a:custGeom>
          <a:noFill/>
          <a:ln w="38100">
            <a:solidFill>
              <a:srgbClr val="008000"/>
            </a:solidFill>
            <a:extLst>
              <a:ext uri="{C807C97D-BFC1-408E-A445-0C87EB9F89A2}">
                <ask:lineSketchStyleProps xmlns="" xmlns:ask="http://schemas.microsoft.com/office/drawing/2018/sketchyshapes" sd="127355495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endParaRPr lang="en-US" sz="3600" b="1" i="0" dirty="0">
              <a:solidFill>
                <a:srgbClr val="0000FF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vi-VN" sz="4800" b="1" i="0" dirty="0" smtClean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Trò chơi</a:t>
            </a:r>
            <a:endParaRPr lang="en-US" sz="4800" b="1" i="0" dirty="0">
              <a:solidFill>
                <a:srgbClr val="0000FF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vi-VN" sz="6000" b="1" i="0" dirty="0" smtClean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Cùng học cùng vui</a:t>
            </a:r>
            <a:endParaRPr lang="en-US" sz="6000" b="1" i="0" dirty="0">
              <a:solidFill>
                <a:srgbClr val="0000FF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sz="32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68932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="" xmlns:a16="http://schemas.microsoft.com/office/drawing/2014/main" id="{10DFA7B7-1B71-AC13-8A4D-97DA7724C00E}"/>
              </a:ext>
            </a:extLst>
          </p:cNvPr>
          <p:cNvSpPr/>
          <p:nvPr/>
        </p:nvSpPr>
        <p:spPr>
          <a:xfrm>
            <a:off x="1870051" y="421147"/>
            <a:ext cx="3196963" cy="1237534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48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="" xmlns:a16="http://schemas.microsoft.com/office/drawing/2014/main" id="{2037D1B8-6425-516E-574A-DB93BA314876}"/>
              </a:ext>
            </a:extLst>
          </p:cNvPr>
          <p:cNvSpPr/>
          <p:nvPr/>
        </p:nvSpPr>
        <p:spPr>
          <a:xfrm>
            <a:off x="399907" y="1801299"/>
            <a:ext cx="11392186" cy="292195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4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Bài hát “vui đến trường” do nhạc sĩ nào sáng tác?</a:t>
            </a:r>
            <a:endParaRPr lang="en-US" sz="4000" b="1" dirty="0" smtClean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40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="" xmlns:a16="http://schemas.microsoft.com/office/drawing/2014/main" id="{7C4A4992-B417-E8F6-EE00-5C5018B1D37B}"/>
              </a:ext>
            </a:extLst>
          </p:cNvPr>
          <p:cNvSpPr/>
          <p:nvPr/>
        </p:nvSpPr>
        <p:spPr>
          <a:xfrm>
            <a:off x="3746977" y="4951854"/>
            <a:ext cx="4565750" cy="1758331"/>
          </a:xfrm>
          <a:prstGeom prst="roundRect">
            <a:avLst/>
          </a:prstGeom>
          <a:noFill/>
          <a:ln w="3175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Lê Quốc Thắng</a:t>
            </a:r>
            <a:endParaRPr lang="en-US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="" xmlns:a16="http://schemas.microsoft.com/office/drawing/2014/main" id="{CD26D3EE-D9A5-EF1F-A2BB-3777A6BD4509}"/>
              </a:ext>
            </a:extLst>
          </p:cNvPr>
          <p:cNvSpPr/>
          <p:nvPr/>
        </p:nvSpPr>
        <p:spPr>
          <a:xfrm>
            <a:off x="3746977" y="4951853"/>
            <a:ext cx="3630100" cy="1758331"/>
          </a:xfrm>
          <a:prstGeom prst="roundRect">
            <a:avLst/>
          </a:prstGeom>
          <a:noFill/>
          <a:ln w="3175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="" xmlns:a16="http://schemas.microsoft.com/office/drawing/2014/main" id="{A598EB8E-6FE1-82D3-4D65-D406F952D699}"/>
              </a:ext>
            </a:extLst>
          </p:cNvPr>
          <p:cNvSpPr/>
          <p:nvPr/>
        </p:nvSpPr>
        <p:spPr>
          <a:xfrm>
            <a:off x="1321961" y="5199510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400">
              <a:solidFill>
                <a:srgbClr val="FF00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6D643892-B96B-76D0-4127-0D09EC135CF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6448" y="5210877"/>
            <a:ext cx="835202" cy="904279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="" xmlns:a16="http://schemas.microsoft.com/office/drawing/2014/main" id="{E05E7FE5-C339-6581-978F-AAD79D803CF3}"/>
              </a:ext>
            </a:extLst>
          </p:cNvPr>
          <p:cNvSpPr/>
          <p:nvPr/>
        </p:nvSpPr>
        <p:spPr>
          <a:xfrm>
            <a:off x="1309264" y="5214047"/>
            <a:ext cx="1114452" cy="113060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rgbClr val="FF0000"/>
                </a:solidFill>
              </a:rPr>
              <a:t>Star</a:t>
            </a:r>
          </a:p>
        </p:txBody>
      </p:sp>
      <p:sp>
        <p:nvSpPr>
          <p:cNvPr id="12" name="Oval 11">
            <a:extLst>
              <a:ext uri="{FF2B5EF4-FFF2-40B4-BE49-F238E27FC236}">
                <a16:creationId xmlns="" xmlns:a16="http://schemas.microsoft.com/office/drawing/2014/main" id="{0930B4C4-483D-F445-CB0C-42F37DB8D0B0}"/>
              </a:ext>
            </a:extLst>
          </p:cNvPr>
          <p:cNvSpPr/>
          <p:nvPr/>
        </p:nvSpPr>
        <p:spPr>
          <a:xfrm>
            <a:off x="1297243" y="5215291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13" name="Oval 12">
            <a:extLst>
              <a:ext uri="{FF2B5EF4-FFF2-40B4-BE49-F238E27FC236}">
                <a16:creationId xmlns="" xmlns:a16="http://schemas.microsoft.com/office/drawing/2014/main" id="{79FEDD5B-DB1F-8280-0409-60075C959187}"/>
              </a:ext>
            </a:extLst>
          </p:cNvPr>
          <p:cNvSpPr/>
          <p:nvPr/>
        </p:nvSpPr>
        <p:spPr>
          <a:xfrm>
            <a:off x="1309443" y="5215290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14</a:t>
            </a:r>
          </a:p>
        </p:txBody>
      </p:sp>
      <p:sp>
        <p:nvSpPr>
          <p:cNvPr id="14" name="Oval 13">
            <a:extLst>
              <a:ext uri="{FF2B5EF4-FFF2-40B4-BE49-F238E27FC236}">
                <a16:creationId xmlns="" xmlns:a16="http://schemas.microsoft.com/office/drawing/2014/main" id="{95198E5E-7DB7-DFB2-02F7-569EE80AC65B}"/>
              </a:ext>
            </a:extLst>
          </p:cNvPr>
          <p:cNvSpPr/>
          <p:nvPr/>
        </p:nvSpPr>
        <p:spPr>
          <a:xfrm>
            <a:off x="1312483" y="5209757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13</a:t>
            </a:r>
          </a:p>
        </p:txBody>
      </p:sp>
      <p:sp>
        <p:nvSpPr>
          <p:cNvPr id="15" name="Oval 14">
            <a:extLst>
              <a:ext uri="{FF2B5EF4-FFF2-40B4-BE49-F238E27FC236}">
                <a16:creationId xmlns="" xmlns:a16="http://schemas.microsoft.com/office/drawing/2014/main" id="{8800D3B4-EA40-B71C-27DF-844372224865}"/>
              </a:ext>
            </a:extLst>
          </p:cNvPr>
          <p:cNvSpPr/>
          <p:nvPr/>
        </p:nvSpPr>
        <p:spPr>
          <a:xfrm>
            <a:off x="1315702" y="5216697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16" name="Oval 15">
            <a:extLst>
              <a:ext uri="{FF2B5EF4-FFF2-40B4-BE49-F238E27FC236}">
                <a16:creationId xmlns="" xmlns:a16="http://schemas.microsoft.com/office/drawing/2014/main" id="{5624394D-69E2-A4C8-5255-43E2528CBF98}"/>
              </a:ext>
            </a:extLst>
          </p:cNvPr>
          <p:cNvSpPr/>
          <p:nvPr/>
        </p:nvSpPr>
        <p:spPr>
          <a:xfrm>
            <a:off x="1304863" y="5224317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17" name="Oval 16">
            <a:extLst>
              <a:ext uri="{FF2B5EF4-FFF2-40B4-BE49-F238E27FC236}">
                <a16:creationId xmlns="" xmlns:a16="http://schemas.microsoft.com/office/drawing/2014/main" id="{C89F6883-630F-3457-F4A0-DE76A881C75A}"/>
              </a:ext>
            </a:extLst>
          </p:cNvPr>
          <p:cNvSpPr/>
          <p:nvPr/>
        </p:nvSpPr>
        <p:spPr>
          <a:xfrm>
            <a:off x="1311429" y="5215290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18" name="Oval 17">
            <a:extLst>
              <a:ext uri="{FF2B5EF4-FFF2-40B4-BE49-F238E27FC236}">
                <a16:creationId xmlns="" xmlns:a16="http://schemas.microsoft.com/office/drawing/2014/main" id="{76A557C5-1D60-1B05-A16C-779B59F2BD61}"/>
              </a:ext>
            </a:extLst>
          </p:cNvPr>
          <p:cNvSpPr/>
          <p:nvPr/>
        </p:nvSpPr>
        <p:spPr>
          <a:xfrm>
            <a:off x="1316560" y="5214609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19" name="Oval 18">
            <a:extLst>
              <a:ext uri="{FF2B5EF4-FFF2-40B4-BE49-F238E27FC236}">
                <a16:creationId xmlns="" xmlns:a16="http://schemas.microsoft.com/office/drawing/2014/main" id="{2A5BB563-0B72-60AF-CD94-13D53D483F63}"/>
              </a:ext>
            </a:extLst>
          </p:cNvPr>
          <p:cNvSpPr/>
          <p:nvPr/>
        </p:nvSpPr>
        <p:spPr>
          <a:xfrm>
            <a:off x="1310122" y="5213202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20" name="Oval 19">
            <a:extLst>
              <a:ext uri="{FF2B5EF4-FFF2-40B4-BE49-F238E27FC236}">
                <a16:creationId xmlns="" xmlns:a16="http://schemas.microsoft.com/office/drawing/2014/main" id="{7D139476-D9F7-8CD0-D4F3-06D9DFCBE613}"/>
              </a:ext>
            </a:extLst>
          </p:cNvPr>
          <p:cNvSpPr/>
          <p:nvPr/>
        </p:nvSpPr>
        <p:spPr>
          <a:xfrm>
            <a:off x="1311429" y="5209756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21" name="Oval 20">
            <a:extLst>
              <a:ext uri="{FF2B5EF4-FFF2-40B4-BE49-F238E27FC236}">
                <a16:creationId xmlns="" xmlns:a16="http://schemas.microsoft.com/office/drawing/2014/main" id="{51881C71-F3DB-DEE7-1693-51F4822502F8}"/>
              </a:ext>
            </a:extLst>
          </p:cNvPr>
          <p:cNvSpPr/>
          <p:nvPr/>
        </p:nvSpPr>
        <p:spPr>
          <a:xfrm>
            <a:off x="1316507" y="5221503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22" name="Oval 21">
            <a:extLst>
              <a:ext uri="{FF2B5EF4-FFF2-40B4-BE49-F238E27FC236}">
                <a16:creationId xmlns="" xmlns:a16="http://schemas.microsoft.com/office/drawing/2014/main" id="{BD935D55-07B3-019A-AC02-C091FAA8AC67}"/>
              </a:ext>
            </a:extLst>
          </p:cNvPr>
          <p:cNvSpPr/>
          <p:nvPr/>
        </p:nvSpPr>
        <p:spPr>
          <a:xfrm>
            <a:off x="1308976" y="5217149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23" name="Oval 22">
            <a:extLst>
              <a:ext uri="{FF2B5EF4-FFF2-40B4-BE49-F238E27FC236}">
                <a16:creationId xmlns="" xmlns:a16="http://schemas.microsoft.com/office/drawing/2014/main" id="{9E49B7BD-851B-2689-20CA-65EBD1BF6870}"/>
              </a:ext>
            </a:extLst>
          </p:cNvPr>
          <p:cNvSpPr/>
          <p:nvPr/>
        </p:nvSpPr>
        <p:spPr>
          <a:xfrm>
            <a:off x="1302594" y="5208536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24" name="Oval 23">
            <a:extLst>
              <a:ext uri="{FF2B5EF4-FFF2-40B4-BE49-F238E27FC236}">
                <a16:creationId xmlns="" xmlns:a16="http://schemas.microsoft.com/office/drawing/2014/main" id="{88491CB3-9AB8-0354-62C8-E222A8A22942}"/>
              </a:ext>
            </a:extLst>
          </p:cNvPr>
          <p:cNvSpPr/>
          <p:nvPr/>
        </p:nvSpPr>
        <p:spPr>
          <a:xfrm>
            <a:off x="1311562" y="5209035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25" name="Oval 24">
            <a:extLst>
              <a:ext uri="{FF2B5EF4-FFF2-40B4-BE49-F238E27FC236}">
                <a16:creationId xmlns="" xmlns:a16="http://schemas.microsoft.com/office/drawing/2014/main" id="{CE113082-C66F-B2D9-7BAF-DC4B67196CD0}"/>
              </a:ext>
            </a:extLst>
          </p:cNvPr>
          <p:cNvSpPr/>
          <p:nvPr/>
        </p:nvSpPr>
        <p:spPr>
          <a:xfrm>
            <a:off x="1311852" y="5211977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6" name="Oval 25">
            <a:extLst>
              <a:ext uri="{FF2B5EF4-FFF2-40B4-BE49-F238E27FC236}">
                <a16:creationId xmlns="" xmlns:a16="http://schemas.microsoft.com/office/drawing/2014/main" id="{E0817488-549E-0CAD-9B16-E67086D5EEE4}"/>
              </a:ext>
            </a:extLst>
          </p:cNvPr>
          <p:cNvSpPr/>
          <p:nvPr/>
        </p:nvSpPr>
        <p:spPr>
          <a:xfrm>
            <a:off x="1308765" y="5208941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27" name="Oval 26">
            <a:extLst>
              <a:ext uri="{FF2B5EF4-FFF2-40B4-BE49-F238E27FC236}">
                <a16:creationId xmlns="" xmlns:a16="http://schemas.microsoft.com/office/drawing/2014/main" id="{B7AA543F-27D7-5380-FD47-C4D46F6CB143}"/>
              </a:ext>
            </a:extLst>
          </p:cNvPr>
          <p:cNvSpPr/>
          <p:nvPr/>
        </p:nvSpPr>
        <p:spPr>
          <a:xfrm>
            <a:off x="1313254" y="5208666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0</a:t>
            </a:r>
          </a:p>
        </p:txBody>
      </p:sp>
    </p:spTree>
    <p:extLst>
      <p:ext uri="{BB962C8B-B14F-4D97-AF65-F5344CB8AC3E}">
        <p14:creationId xmlns="" xmlns:p14="http://schemas.microsoft.com/office/powerpoint/2010/main" val="2990886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20000"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0"/>
                            </p:stCondLst>
                            <p:childTnLst>
                              <p:par>
                                <p:cTn id="46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000"/>
                            </p:stCondLst>
                            <p:childTnLst>
                              <p:par>
                                <p:cTn id="51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7000"/>
                            </p:stCondLst>
                            <p:childTnLst>
                              <p:par>
                                <p:cTn id="56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000"/>
                            </p:stCondLst>
                            <p:childTnLst>
                              <p:par>
                                <p:cTn id="61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3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9000"/>
                            </p:stCondLst>
                            <p:childTnLst>
                              <p:par>
                                <p:cTn id="66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0"/>
                            </p:stCondLst>
                            <p:childTnLst>
                              <p:par>
                                <p:cTn id="71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3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1000"/>
                            </p:stCondLst>
                            <p:childTnLst>
                              <p:par>
                                <p:cTn id="76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8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2000"/>
                            </p:stCondLst>
                            <p:childTnLst>
                              <p:par>
                                <p:cTn id="81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3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3000"/>
                            </p:stCondLst>
                            <p:childTnLst>
                              <p:par>
                                <p:cTn id="86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8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4000"/>
                            </p:stCondLst>
                            <p:childTnLst>
                              <p:par>
                                <p:cTn id="91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3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5000"/>
                            </p:stCondLst>
                            <p:childTnLst>
                              <p:par>
                                <p:cTn id="96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8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6000"/>
                            </p:stCondLst>
                            <p:childTnLst>
                              <p:par>
                                <p:cTn id="10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uong reo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3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4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5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6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7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8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5" grpId="0" animBg="1"/>
      <p:bldP spid="11" grpId="0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="" xmlns:a16="http://schemas.microsoft.com/office/drawing/2014/main" id="{10DFA7B7-1B71-AC13-8A4D-97DA7724C00E}"/>
              </a:ext>
            </a:extLst>
          </p:cNvPr>
          <p:cNvSpPr/>
          <p:nvPr/>
        </p:nvSpPr>
        <p:spPr>
          <a:xfrm>
            <a:off x="2000679" y="259663"/>
            <a:ext cx="3196963" cy="1237534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48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="" xmlns:a16="http://schemas.microsoft.com/office/drawing/2014/main" id="{2037D1B8-6425-516E-574A-DB93BA314876}"/>
              </a:ext>
            </a:extLst>
          </p:cNvPr>
          <p:cNvSpPr/>
          <p:nvPr/>
        </p:nvSpPr>
        <p:spPr>
          <a:xfrm>
            <a:off x="475533" y="1603658"/>
            <a:ext cx="11392186" cy="292195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4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 hát bài “vui đến trường” cần thể hiện sắc thái gì?</a:t>
            </a:r>
            <a:endParaRPr lang="en-US" sz="40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="" xmlns:a16="http://schemas.microsoft.com/office/drawing/2014/main" id="{5E73C6B4-9211-1AA2-300B-6B322F99B84B}"/>
              </a:ext>
            </a:extLst>
          </p:cNvPr>
          <p:cNvSpPr/>
          <p:nvPr/>
        </p:nvSpPr>
        <p:spPr>
          <a:xfrm>
            <a:off x="3746976" y="4951854"/>
            <a:ext cx="5615233" cy="1758331"/>
          </a:xfrm>
          <a:prstGeom prst="roundRect">
            <a:avLst/>
          </a:prstGeom>
          <a:noFill/>
          <a:ln w="3175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Rộn ràng- vui tươi.</a:t>
            </a:r>
            <a:endParaRPr lang="en-US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="" xmlns:a16="http://schemas.microsoft.com/office/drawing/2014/main" id="{1027E433-2AE5-7B3C-8492-5EBE8379F8B1}"/>
              </a:ext>
            </a:extLst>
          </p:cNvPr>
          <p:cNvSpPr/>
          <p:nvPr/>
        </p:nvSpPr>
        <p:spPr>
          <a:xfrm>
            <a:off x="1554898" y="5061990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40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921C5E75-91EA-B16D-38C7-45D11A8A627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9385" y="5073357"/>
            <a:ext cx="835202" cy="904279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="" xmlns:a16="http://schemas.microsoft.com/office/drawing/2014/main" id="{6712638B-5684-B890-5C7D-8669FE7B5A88}"/>
              </a:ext>
            </a:extLst>
          </p:cNvPr>
          <p:cNvSpPr/>
          <p:nvPr/>
        </p:nvSpPr>
        <p:spPr>
          <a:xfrm>
            <a:off x="1542201" y="5076527"/>
            <a:ext cx="1114452" cy="113060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rgbClr val="FF0000"/>
                </a:solidFill>
              </a:rPr>
              <a:t>Star</a:t>
            </a:r>
          </a:p>
        </p:txBody>
      </p:sp>
      <p:sp>
        <p:nvSpPr>
          <p:cNvPr id="9" name="Oval 8">
            <a:extLst>
              <a:ext uri="{FF2B5EF4-FFF2-40B4-BE49-F238E27FC236}">
                <a16:creationId xmlns="" xmlns:a16="http://schemas.microsoft.com/office/drawing/2014/main" id="{8981F45C-9121-E511-25F4-2C01C6F32FF0}"/>
              </a:ext>
            </a:extLst>
          </p:cNvPr>
          <p:cNvSpPr/>
          <p:nvPr/>
        </p:nvSpPr>
        <p:spPr>
          <a:xfrm>
            <a:off x="1530180" y="5077771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10" name="Oval 9">
            <a:extLst>
              <a:ext uri="{FF2B5EF4-FFF2-40B4-BE49-F238E27FC236}">
                <a16:creationId xmlns="" xmlns:a16="http://schemas.microsoft.com/office/drawing/2014/main" id="{24C92F6B-CBE7-19D6-CDEB-9BD0FEB36463}"/>
              </a:ext>
            </a:extLst>
          </p:cNvPr>
          <p:cNvSpPr/>
          <p:nvPr/>
        </p:nvSpPr>
        <p:spPr>
          <a:xfrm>
            <a:off x="1542380" y="5077770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14</a:t>
            </a:r>
          </a:p>
        </p:txBody>
      </p:sp>
      <p:sp>
        <p:nvSpPr>
          <p:cNvPr id="11" name="Oval 10">
            <a:extLst>
              <a:ext uri="{FF2B5EF4-FFF2-40B4-BE49-F238E27FC236}">
                <a16:creationId xmlns="" xmlns:a16="http://schemas.microsoft.com/office/drawing/2014/main" id="{422FA07C-EF7C-8183-18E5-B2B8DF62F5C3}"/>
              </a:ext>
            </a:extLst>
          </p:cNvPr>
          <p:cNvSpPr/>
          <p:nvPr/>
        </p:nvSpPr>
        <p:spPr>
          <a:xfrm>
            <a:off x="1545420" y="5072237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13</a:t>
            </a:r>
          </a:p>
        </p:txBody>
      </p:sp>
      <p:sp>
        <p:nvSpPr>
          <p:cNvPr id="12" name="Oval 11">
            <a:extLst>
              <a:ext uri="{FF2B5EF4-FFF2-40B4-BE49-F238E27FC236}">
                <a16:creationId xmlns="" xmlns:a16="http://schemas.microsoft.com/office/drawing/2014/main" id="{FACE9878-591E-A51C-5DD3-A99388437EA1}"/>
              </a:ext>
            </a:extLst>
          </p:cNvPr>
          <p:cNvSpPr/>
          <p:nvPr/>
        </p:nvSpPr>
        <p:spPr>
          <a:xfrm>
            <a:off x="1548639" y="5079177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13" name="Oval 12">
            <a:extLst>
              <a:ext uri="{FF2B5EF4-FFF2-40B4-BE49-F238E27FC236}">
                <a16:creationId xmlns="" xmlns:a16="http://schemas.microsoft.com/office/drawing/2014/main" id="{F86647A7-1E9B-2ACE-9166-DDC89C128810}"/>
              </a:ext>
            </a:extLst>
          </p:cNvPr>
          <p:cNvSpPr/>
          <p:nvPr/>
        </p:nvSpPr>
        <p:spPr>
          <a:xfrm>
            <a:off x="1537800" y="5086797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14" name="Oval 13">
            <a:extLst>
              <a:ext uri="{FF2B5EF4-FFF2-40B4-BE49-F238E27FC236}">
                <a16:creationId xmlns="" xmlns:a16="http://schemas.microsoft.com/office/drawing/2014/main" id="{016525D5-21C2-67EC-775C-E2E372ABA2AD}"/>
              </a:ext>
            </a:extLst>
          </p:cNvPr>
          <p:cNvSpPr/>
          <p:nvPr/>
        </p:nvSpPr>
        <p:spPr>
          <a:xfrm>
            <a:off x="1544366" y="5077770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15" name="Oval 14">
            <a:extLst>
              <a:ext uri="{FF2B5EF4-FFF2-40B4-BE49-F238E27FC236}">
                <a16:creationId xmlns="" xmlns:a16="http://schemas.microsoft.com/office/drawing/2014/main" id="{CF8F0A35-E115-D5B8-5705-F46B9D17CC40}"/>
              </a:ext>
            </a:extLst>
          </p:cNvPr>
          <p:cNvSpPr/>
          <p:nvPr/>
        </p:nvSpPr>
        <p:spPr>
          <a:xfrm>
            <a:off x="1549497" y="5077089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16" name="Oval 15">
            <a:extLst>
              <a:ext uri="{FF2B5EF4-FFF2-40B4-BE49-F238E27FC236}">
                <a16:creationId xmlns="" xmlns:a16="http://schemas.microsoft.com/office/drawing/2014/main" id="{10753880-B2FE-015A-0EAD-72BE18DF9EA8}"/>
              </a:ext>
            </a:extLst>
          </p:cNvPr>
          <p:cNvSpPr/>
          <p:nvPr/>
        </p:nvSpPr>
        <p:spPr>
          <a:xfrm>
            <a:off x="1543059" y="5075682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17" name="Oval 16">
            <a:extLst>
              <a:ext uri="{FF2B5EF4-FFF2-40B4-BE49-F238E27FC236}">
                <a16:creationId xmlns="" xmlns:a16="http://schemas.microsoft.com/office/drawing/2014/main" id="{D55405D5-5486-BE80-A0C3-8BCD58F34CE6}"/>
              </a:ext>
            </a:extLst>
          </p:cNvPr>
          <p:cNvSpPr/>
          <p:nvPr/>
        </p:nvSpPr>
        <p:spPr>
          <a:xfrm>
            <a:off x="1544366" y="5072236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18" name="Oval 17">
            <a:extLst>
              <a:ext uri="{FF2B5EF4-FFF2-40B4-BE49-F238E27FC236}">
                <a16:creationId xmlns="" xmlns:a16="http://schemas.microsoft.com/office/drawing/2014/main" id="{15D2B132-0B52-F4AB-7B31-9A1EAB671AE0}"/>
              </a:ext>
            </a:extLst>
          </p:cNvPr>
          <p:cNvSpPr/>
          <p:nvPr/>
        </p:nvSpPr>
        <p:spPr>
          <a:xfrm>
            <a:off x="1549444" y="5083983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19" name="Oval 18">
            <a:extLst>
              <a:ext uri="{FF2B5EF4-FFF2-40B4-BE49-F238E27FC236}">
                <a16:creationId xmlns="" xmlns:a16="http://schemas.microsoft.com/office/drawing/2014/main" id="{00AA6E2D-ECBA-61FE-66E5-1580A0CA8349}"/>
              </a:ext>
            </a:extLst>
          </p:cNvPr>
          <p:cNvSpPr/>
          <p:nvPr/>
        </p:nvSpPr>
        <p:spPr>
          <a:xfrm>
            <a:off x="1541913" y="5079629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20" name="Oval 19">
            <a:extLst>
              <a:ext uri="{FF2B5EF4-FFF2-40B4-BE49-F238E27FC236}">
                <a16:creationId xmlns="" xmlns:a16="http://schemas.microsoft.com/office/drawing/2014/main" id="{29E81398-FE00-C558-123E-2FDBE5AF922E}"/>
              </a:ext>
            </a:extLst>
          </p:cNvPr>
          <p:cNvSpPr/>
          <p:nvPr/>
        </p:nvSpPr>
        <p:spPr>
          <a:xfrm>
            <a:off x="1535531" y="5071016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21" name="Oval 20">
            <a:extLst>
              <a:ext uri="{FF2B5EF4-FFF2-40B4-BE49-F238E27FC236}">
                <a16:creationId xmlns="" xmlns:a16="http://schemas.microsoft.com/office/drawing/2014/main" id="{6B9F5836-F966-C76E-0144-2627839B2E2B}"/>
              </a:ext>
            </a:extLst>
          </p:cNvPr>
          <p:cNvSpPr/>
          <p:nvPr/>
        </p:nvSpPr>
        <p:spPr>
          <a:xfrm>
            <a:off x="1544499" y="5071515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22" name="Oval 21">
            <a:extLst>
              <a:ext uri="{FF2B5EF4-FFF2-40B4-BE49-F238E27FC236}">
                <a16:creationId xmlns="" xmlns:a16="http://schemas.microsoft.com/office/drawing/2014/main" id="{5585AB5F-EE26-7C93-1432-6047231407B5}"/>
              </a:ext>
            </a:extLst>
          </p:cNvPr>
          <p:cNvSpPr/>
          <p:nvPr/>
        </p:nvSpPr>
        <p:spPr>
          <a:xfrm>
            <a:off x="1544789" y="5074457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3" name="Oval 22">
            <a:extLst>
              <a:ext uri="{FF2B5EF4-FFF2-40B4-BE49-F238E27FC236}">
                <a16:creationId xmlns="" xmlns:a16="http://schemas.microsoft.com/office/drawing/2014/main" id="{76D40CAB-0892-9D01-2DEE-25E8C3060A45}"/>
              </a:ext>
            </a:extLst>
          </p:cNvPr>
          <p:cNvSpPr/>
          <p:nvPr/>
        </p:nvSpPr>
        <p:spPr>
          <a:xfrm>
            <a:off x="1541702" y="5071421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24" name="Oval 23">
            <a:extLst>
              <a:ext uri="{FF2B5EF4-FFF2-40B4-BE49-F238E27FC236}">
                <a16:creationId xmlns="" xmlns:a16="http://schemas.microsoft.com/office/drawing/2014/main" id="{ACD6B076-D356-0A2A-341A-300C7BD80D1D}"/>
              </a:ext>
            </a:extLst>
          </p:cNvPr>
          <p:cNvSpPr/>
          <p:nvPr/>
        </p:nvSpPr>
        <p:spPr>
          <a:xfrm>
            <a:off x="1546191" y="5071146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FF0000"/>
                </a:solidFill>
              </a:rPr>
              <a:t>0</a:t>
            </a:r>
          </a:p>
        </p:txBody>
      </p:sp>
    </p:spTree>
    <p:extLst>
      <p:ext uri="{BB962C8B-B14F-4D97-AF65-F5344CB8AC3E}">
        <p14:creationId xmlns="" xmlns:p14="http://schemas.microsoft.com/office/powerpoint/2010/main" val="1968728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20000"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000"/>
                            </p:stCondLst>
                            <p:childTnLst>
                              <p:par>
                                <p:cTn id="48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9000"/>
                            </p:stCondLst>
                            <p:childTnLst>
                              <p:par>
                                <p:cTn id="58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0"/>
                            </p:stCondLst>
                            <p:childTnLst>
                              <p:par>
                                <p:cTn id="63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1000"/>
                            </p:stCondLst>
                            <p:childTnLst>
                              <p:par>
                                <p:cTn id="68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2000"/>
                            </p:stCondLst>
                            <p:childTnLst>
                              <p:par>
                                <p:cTn id="73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5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3000"/>
                            </p:stCondLst>
                            <p:childTnLst>
                              <p:par>
                                <p:cTn id="78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0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4000"/>
                            </p:stCondLst>
                            <p:childTnLst>
                              <p:par>
                                <p:cTn id="83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5000"/>
                            </p:stCondLst>
                            <p:childTnLst>
                              <p:par>
                                <p:cTn id="88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0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6000"/>
                            </p:stCondLst>
                            <p:childTnLst>
                              <p:par>
                                <p:cTn id="9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uong reo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6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7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8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9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0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8" grpId="0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" descr="C:\Users\ADMIN\Desktop\igk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327565"/>
            <a:ext cx="12192000" cy="3138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12" descr="A screenshot of a computer&#10;&#10;Description automatically generated with low confidenc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9630" b="64075"/>
          <a:stretch>
            <a:fillRect/>
          </a:stretch>
        </p:blipFill>
        <p:spPr bwMode="auto">
          <a:xfrm>
            <a:off x="1426153" y="0"/>
            <a:ext cx="9277350" cy="2029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文本框 10"/>
          <p:cNvSpPr txBox="1"/>
          <p:nvPr/>
        </p:nvSpPr>
        <p:spPr>
          <a:xfrm>
            <a:off x="1849558" y="303649"/>
            <a:ext cx="8740308" cy="110799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zh-CN" sz="6600" b="1" dirty="0">
                <a:solidFill>
                  <a:srgbClr val="002060"/>
                </a:solidFill>
                <a:latin typeface="UTM Loko" panose="02040603050506020204" pitchFamily="18" charset="0"/>
                <a:ea typeface="字魂52号-阿开漫画体" panose="00000500000000000000" pitchFamily="2" charset="-122"/>
              </a:rPr>
              <a:t>KHỞI ĐỘNG</a:t>
            </a:r>
            <a:endParaRPr lang="ko-KR" altLang="en-US" sz="6600" b="1" dirty="0">
              <a:solidFill>
                <a:srgbClr val="002060"/>
              </a:solidFill>
              <a:latin typeface="UTM Loko" panose="02040603050506020204" pitchFamily="18" charset="0"/>
              <a:ea typeface="Microsoft YaHei" panose="020B0503020204020204" charset="-122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93341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="" xmlns:a16="http://schemas.microsoft.com/office/drawing/2014/main" id="{10DFA7B7-1B71-AC13-8A4D-97DA7724C00E}"/>
              </a:ext>
            </a:extLst>
          </p:cNvPr>
          <p:cNvSpPr/>
          <p:nvPr/>
        </p:nvSpPr>
        <p:spPr>
          <a:xfrm>
            <a:off x="2000679" y="259663"/>
            <a:ext cx="3196963" cy="1237534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48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="" xmlns:a16="http://schemas.microsoft.com/office/drawing/2014/main" id="{2037D1B8-6425-516E-574A-DB93BA314876}"/>
              </a:ext>
            </a:extLst>
          </p:cNvPr>
          <p:cNvSpPr/>
          <p:nvPr/>
        </p:nvSpPr>
        <p:spPr>
          <a:xfrm>
            <a:off x="475533" y="1603658"/>
            <a:ext cx="11392186" cy="292195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40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Điền từ còn thiếu vào chỗ trống trong câu hát</a:t>
            </a:r>
          </a:p>
          <a:p>
            <a:pPr algn="ctr"/>
            <a:r>
              <a:rPr lang="vi-VN" sz="4000" dirty="0" smtClean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Dưới...là khoảng trời thân thương</a:t>
            </a:r>
            <a:endParaRPr lang="en-US" sz="4000" dirty="0">
              <a:solidFill>
                <a:srgbClr val="FF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="" xmlns:a16="http://schemas.microsoft.com/office/drawing/2014/main" id="{5E73C6B4-9211-1AA2-300B-6B322F99B84B}"/>
              </a:ext>
            </a:extLst>
          </p:cNvPr>
          <p:cNvSpPr/>
          <p:nvPr/>
        </p:nvSpPr>
        <p:spPr>
          <a:xfrm>
            <a:off x="4424310" y="4840006"/>
            <a:ext cx="3630100" cy="1758331"/>
          </a:xfrm>
          <a:prstGeom prst="roundRect">
            <a:avLst/>
          </a:prstGeom>
          <a:noFill/>
          <a:ln w="3175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Mái trường</a:t>
            </a:r>
            <a:endParaRPr lang="en-US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="" xmlns:a16="http://schemas.microsoft.com/office/drawing/2014/main" id="{D76C0A0F-F1AC-F6B2-A0FB-20BE721389A8}"/>
              </a:ext>
            </a:extLst>
          </p:cNvPr>
          <p:cNvSpPr/>
          <p:nvPr/>
        </p:nvSpPr>
        <p:spPr>
          <a:xfrm>
            <a:off x="1609906" y="5158259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40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77F8A34-6EFC-2C9A-FAB1-281C08E7DF3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4393" y="5169626"/>
            <a:ext cx="835202" cy="904279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="" xmlns:a16="http://schemas.microsoft.com/office/drawing/2014/main" id="{E3273FA3-82CE-A2DF-A999-97F460E79079}"/>
              </a:ext>
            </a:extLst>
          </p:cNvPr>
          <p:cNvSpPr/>
          <p:nvPr/>
        </p:nvSpPr>
        <p:spPr>
          <a:xfrm>
            <a:off x="1597209" y="5172796"/>
            <a:ext cx="1114452" cy="113060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rgbClr val="FF0000"/>
                </a:solidFill>
              </a:rPr>
              <a:t>Star</a:t>
            </a:r>
          </a:p>
        </p:txBody>
      </p:sp>
      <p:sp>
        <p:nvSpPr>
          <p:cNvPr id="9" name="Oval 8">
            <a:extLst>
              <a:ext uri="{FF2B5EF4-FFF2-40B4-BE49-F238E27FC236}">
                <a16:creationId xmlns="" xmlns:a16="http://schemas.microsoft.com/office/drawing/2014/main" id="{D7473A0B-3F30-7408-1D8B-E14A9BA96938}"/>
              </a:ext>
            </a:extLst>
          </p:cNvPr>
          <p:cNvSpPr/>
          <p:nvPr/>
        </p:nvSpPr>
        <p:spPr>
          <a:xfrm>
            <a:off x="1585188" y="5174040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10" name="Oval 9">
            <a:extLst>
              <a:ext uri="{FF2B5EF4-FFF2-40B4-BE49-F238E27FC236}">
                <a16:creationId xmlns="" xmlns:a16="http://schemas.microsoft.com/office/drawing/2014/main" id="{F3028D35-4DB4-941F-3FCF-9E4FBD93634B}"/>
              </a:ext>
            </a:extLst>
          </p:cNvPr>
          <p:cNvSpPr/>
          <p:nvPr/>
        </p:nvSpPr>
        <p:spPr>
          <a:xfrm>
            <a:off x="1597388" y="5174039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14</a:t>
            </a:r>
          </a:p>
        </p:txBody>
      </p:sp>
      <p:sp>
        <p:nvSpPr>
          <p:cNvPr id="11" name="Oval 10">
            <a:extLst>
              <a:ext uri="{FF2B5EF4-FFF2-40B4-BE49-F238E27FC236}">
                <a16:creationId xmlns="" xmlns:a16="http://schemas.microsoft.com/office/drawing/2014/main" id="{7D7644D0-5A76-DE44-3462-0442A7B56C15}"/>
              </a:ext>
            </a:extLst>
          </p:cNvPr>
          <p:cNvSpPr/>
          <p:nvPr/>
        </p:nvSpPr>
        <p:spPr>
          <a:xfrm>
            <a:off x="1600428" y="5168506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13</a:t>
            </a:r>
          </a:p>
        </p:txBody>
      </p:sp>
      <p:sp>
        <p:nvSpPr>
          <p:cNvPr id="12" name="Oval 11">
            <a:extLst>
              <a:ext uri="{FF2B5EF4-FFF2-40B4-BE49-F238E27FC236}">
                <a16:creationId xmlns="" xmlns:a16="http://schemas.microsoft.com/office/drawing/2014/main" id="{529BA56F-3480-C150-098D-0C245401915E}"/>
              </a:ext>
            </a:extLst>
          </p:cNvPr>
          <p:cNvSpPr/>
          <p:nvPr/>
        </p:nvSpPr>
        <p:spPr>
          <a:xfrm>
            <a:off x="1603647" y="5175446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13" name="Oval 12">
            <a:extLst>
              <a:ext uri="{FF2B5EF4-FFF2-40B4-BE49-F238E27FC236}">
                <a16:creationId xmlns="" xmlns:a16="http://schemas.microsoft.com/office/drawing/2014/main" id="{200657F5-6B95-647D-88FA-94E6A35C435B}"/>
              </a:ext>
            </a:extLst>
          </p:cNvPr>
          <p:cNvSpPr/>
          <p:nvPr/>
        </p:nvSpPr>
        <p:spPr>
          <a:xfrm>
            <a:off x="1592808" y="5183066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14" name="Oval 13">
            <a:extLst>
              <a:ext uri="{FF2B5EF4-FFF2-40B4-BE49-F238E27FC236}">
                <a16:creationId xmlns="" xmlns:a16="http://schemas.microsoft.com/office/drawing/2014/main" id="{717B6AED-6A66-863F-6EE4-477D8CF92E88}"/>
              </a:ext>
            </a:extLst>
          </p:cNvPr>
          <p:cNvSpPr/>
          <p:nvPr/>
        </p:nvSpPr>
        <p:spPr>
          <a:xfrm>
            <a:off x="1599374" y="5174039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15" name="Oval 14">
            <a:extLst>
              <a:ext uri="{FF2B5EF4-FFF2-40B4-BE49-F238E27FC236}">
                <a16:creationId xmlns="" xmlns:a16="http://schemas.microsoft.com/office/drawing/2014/main" id="{167ABAFA-FA52-435B-C3E1-C9B23878389C}"/>
              </a:ext>
            </a:extLst>
          </p:cNvPr>
          <p:cNvSpPr/>
          <p:nvPr/>
        </p:nvSpPr>
        <p:spPr>
          <a:xfrm>
            <a:off x="1604505" y="5173358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16" name="Oval 15">
            <a:extLst>
              <a:ext uri="{FF2B5EF4-FFF2-40B4-BE49-F238E27FC236}">
                <a16:creationId xmlns="" xmlns:a16="http://schemas.microsoft.com/office/drawing/2014/main" id="{F48CB387-8A4F-2AA5-C465-BD336BA03CEB}"/>
              </a:ext>
            </a:extLst>
          </p:cNvPr>
          <p:cNvSpPr/>
          <p:nvPr/>
        </p:nvSpPr>
        <p:spPr>
          <a:xfrm>
            <a:off x="1598067" y="5171951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17" name="Oval 16">
            <a:extLst>
              <a:ext uri="{FF2B5EF4-FFF2-40B4-BE49-F238E27FC236}">
                <a16:creationId xmlns="" xmlns:a16="http://schemas.microsoft.com/office/drawing/2014/main" id="{E68A36F3-E1C7-E2AD-0E86-EC2AD692B4CA}"/>
              </a:ext>
            </a:extLst>
          </p:cNvPr>
          <p:cNvSpPr/>
          <p:nvPr/>
        </p:nvSpPr>
        <p:spPr>
          <a:xfrm>
            <a:off x="1599374" y="5168505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18" name="Oval 17">
            <a:extLst>
              <a:ext uri="{FF2B5EF4-FFF2-40B4-BE49-F238E27FC236}">
                <a16:creationId xmlns="" xmlns:a16="http://schemas.microsoft.com/office/drawing/2014/main" id="{ED67D82B-DDC4-0925-23A5-37B9790BDA43}"/>
              </a:ext>
            </a:extLst>
          </p:cNvPr>
          <p:cNvSpPr/>
          <p:nvPr/>
        </p:nvSpPr>
        <p:spPr>
          <a:xfrm>
            <a:off x="1604452" y="5180252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19" name="Oval 18">
            <a:extLst>
              <a:ext uri="{FF2B5EF4-FFF2-40B4-BE49-F238E27FC236}">
                <a16:creationId xmlns="" xmlns:a16="http://schemas.microsoft.com/office/drawing/2014/main" id="{1395DF33-DD35-1263-186A-55DBC33AC4E2}"/>
              </a:ext>
            </a:extLst>
          </p:cNvPr>
          <p:cNvSpPr/>
          <p:nvPr/>
        </p:nvSpPr>
        <p:spPr>
          <a:xfrm>
            <a:off x="1596921" y="5175898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20" name="Oval 19">
            <a:extLst>
              <a:ext uri="{FF2B5EF4-FFF2-40B4-BE49-F238E27FC236}">
                <a16:creationId xmlns="" xmlns:a16="http://schemas.microsoft.com/office/drawing/2014/main" id="{91837F16-1B88-7E27-1C78-312B23068073}"/>
              </a:ext>
            </a:extLst>
          </p:cNvPr>
          <p:cNvSpPr/>
          <p:nvPr/>
        </p:nvSpPr>
        <p:spPr>
          <a:xfrm>
            <a:off x="1590539" y="5167285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21" name="Oval 20">
            <a:extLst>
              <a:ext uri="{FF2B5EF4-FFF2-40B4-BE49-F238E27FC236}">
                <a16:creationId xmlns="" xmlns:a16="http://schemas.microsoft.com/office/drawing/2014/main" id="{D5D5F5E1-7DFD-05B9-421B-023A1BD7A9D0}"/>
              </a:ext>
            </a:extLst>
          </p:cNvPr>
          <p:cNvSpPr/>
          <p:nvPr/>
        </p:nvSpPr>
        <p:spPr>
          <a:xfrm>
            <a:off x="1599507" y="5167784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22" name="Oval 21">
            <a:extLst>
              <a:ext uri="{FF2B5EF4-FFF2-40B4-BE49-F238E27FC236}">
                <a16:creationId xmlns="" xmlns:a16="http://schemas.microsoft.com/office/drawing/2014/main" id="{E986E936-747C-56C8-5D97-5978C992E9BC}"/>
              </a:ext>
            </a:extLst>
          </p:cNvPr>
          <p:cNvSpPr/>
          <p:nvPr/>
        </p:nvSpPr>
        <p:spPr>
          <a:xfrm>
            <a:off x="1599797" y="5170726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3" name="Oval 22">
            <a:extLst>
              <a:ext uri="{FF2B5EF4-FFF2-40B4-BE49-F238E27FC236}">
                <a16:creationId xmlns="" xmlns:a16="http://schemas.microsoft.com/office/drawing/2014/main" id="{CD875FA8-63AA-1515-5855-749E03BDDAF7}"/>
              </a:ext>
            </a:extLst>
          </p:cNvPr>
          <p:cNvSpPr/>
          <p:nvPr/>
        </p:nvSpPr>
        <p:spPr>
          <a:xfrm>
            <a:off x="1596710" y="5167690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24" name="Oval 23">
            <a:extLst>
              <a:ext uri="{FF2B5EF4-FFF2-40B4-BE49-F238E27FC236}">
                <a16:creationId xmlns="" xmlns:a16="http://schemas.microsoft.com/office/drawing/2014/main" id="{40075480-6790-707D-D4B1-7186AF303070}"/>
              </a:ext>
            </a:extLst>
          </p:cNvPr>
          <p:cNvSpPr/>
          <p:nvPr/>
        </p:nvSpPr>
        <p:spPr>
          <a:xfrm>
            <a:off x="1601199" y="5167415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0</a:t>
            </a:r>
          </a:p>
        </p:txBody>
      </p:sp>
    </p:spTree>
    <p:extLst>
      <p:ext uri="{BB962C8B-B14F-4D97-AF65-F5344CB8AC3E}">
        <p14:creationId xmlns="" xmlns:p14="http://schemas.microsoft.com/office/powerpoint/2010/main" val="2241676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20000"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000"/>
                            </p:stCondLst>
                            <p:childTnLst>
                              <p:par>
                                <p:cTn id="48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9000"/>
                            </p:stCondLst>
                            <p:childTnLst>
                              <p:par>
                                <p:cTn id="58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0"/>
                            </p:stCondLst>
                            <p:childTnLst>
                              <p:par>
                                <p:cTn id="63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1000"/>
                            </p:stCondLst>
                            <p:childTnLst>
                              <p:par>
                                <p:cTn id="68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2000"/>
                            </p:stCondLst>
                            <p:childTnLst>
                              <p:par>
                                <p:cTn id="73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5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3000"/>
                            </p:stCondLst>
                            <p:childTnLst>
                              <p:par>
                                <p:cTn id="78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0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4000"/>
                            </p:stCondLst>
                            <p:childTnLst>
                              <p:par>
                                <p:cTn id="83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5000"/>
                            </p:stCondLst>
                            <p:childTnLst>
                              <p:par>
                                <p:cTn id="88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0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6000"/>
                            </p:stCondLst>
                            <p:childTnLst>
                              <p:par>
                                <p:cTn id="9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uong reo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6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7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8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9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0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8" grpId="0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="" xmlns:a16="http://schemas.microsoft.com/office/drawing/2014/main" id="{10DFA7B7-1B71-AC13-8A4D-97DA7724C00E}"/>
              </a:ext>
            </a:extLst>
          </p:cNvPr>
          <p:cNvSpPr/>
          <p:nvPr/>
        </p:nvSpPr>
        <p:spPr>
          <a:xfrm>
            <a:off x="2000679" y="259663"/>
            <a:ext cx="3196963" cy="1237534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48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8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n-US" sz="48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="" xmlns:a16="http://schemas.microsoft.com/office/drawing/2014/main" id="{2037D1B8-6425-516E-574A-DB93BA314876}"/>
              </a:ext>
            </a:extLst>
          </p:cNvPr>
          <p:cNvSpPr/>
          <p:nvPr/>
        </p:nvSpPr>
        <p:spPr>
          <a:xfrm>
            <a:off x="475533" y="1603658"/>
            <a:ext cx="11392186" cy="292195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40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Điền từ còn thiếu vào chỗ trống trong câu hát</a:t>
            </a:r>
          </a:p>
          <a:p>
            <a:pPr algn="ctr"/>
            <a:r>
              <a:rPr lang="vi-VN" sz="4000" dirty="0" smtClean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Như lời thầy cho em những...</a:t>
            </a:r>
            <a:endParaRPr lang="en-US" sz="4000" dirty="0">
              <a:solidFill>
                <a:srgbClr val="FF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="" xmlns:a16="http://schemas.microsoft.com/office/drawing/2014/main" id="{5E73C6B4-9211-1AA2-300B-6B322F99B84B}"/>
              </a:ext>
            </a:extLst>
          </p:cNvPr>
          <p:cNvSpPr/>
          <p:nvPr/>
        </p:nvSpPr>
        <p:spPr>
          <a:xfrm>
            <a:off x="4424310" y="4840006"/>
            <a:ext cx="3630100" cy="1758331"/>
          </a:xfrm>
          <a:prstGeom prst="roundRect">
            <a:avLst/>
          </a:prstGeom>
          <a:noFill/>
          <a:ln w="3175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Ước mơ</a:t>
            </a:r>
            <a:endParaRPr lang="en-US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="" xmlns:a16="http://schemas.microsoft.com/office/drawing/2014/main" id="{D76C0A0F-F1AC-F6B2-A0FB-20BE721389A8}"/>
              </a:ext>
            </a:extLst>
          </p:cNvPr>
          <p:cNvSpPr/>
          <p:nvPr/>
        </p:nvSpPr>
        <p:spPr>
          <a:xfrm>
            <a:off x="1609906" y="5158259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40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77F8A34-6EFC-2C9A-FAB1-281C08E7DF3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4393" y="5169626"/>
            <a:ext cx="835202" cy="904279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="" xmlns:a16="http://schemas.microsoft.com/office/drawing/2014/main" id="{E3273FA3-82CE-A2DF-A999-97F460E79079}"/>
              </a:ext>
            </a:extLst>
          </p:cNvPr>
          <p:cNvSpPr/>
          <p:nvPr/>
        </p:nvSpPr>
        <p:spPr>
          <a:xfrm>
            <a:off x="1597209" y="5172796"/>
            <a:ext cx="1114452" cy="113060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rgbClr val="FF0000"/>
                </a:solidFill>
              </a:rPr>
              <a:t>Star</a:t>
            </a:r>
          </a:p>
        </p:txBody>
      </p:sp>
      <p:sp>
        <p:nvSpPr>
          <p:cNvPr id="9" name="Oval 8">
            <a:extLst>
              <a:ext uri="{FF2B5EF4-FFF2-40B4-BE49-F238E27FC236}">
                <a16:creationId xmlns="" xmlns:a16="http://schemas.microsoft.com/office/drawing/2014/main" id="{D7473A0B-3F30-7408-1D8B-E14A9BA96938}"/>
              </a:ext>
            </a:extLst>
          </p:cNvPr>
          <p:cNvSpPr/>
          <p:nvPr/>
        </p:nvSpPr>
        <p:spPr>
          <a:xfrm>
            <a:off x="1585188" y="5174040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10" name="Oval 9">
            <a:extLst>
              <a:ext uri="{FF2B5EF4-FFF2-40B4-BE49-F238E27FC236}">
                <a16:creationId xmlns="" xmlns:a16="http://schemas.microsoft.com/office/drawing/2014/main" id="{F3028D35-4DB4-941F-3FCF-9E4FBD93634B}"/>
              </a:ext>
            </a:extLst>
          </p:cNvPr>
          <p:cNvSpPr/>
          <p:nvPr/>
        </p:nvSpPr>
        <p:spPr>
          <a:xfrm>
            <a:off x="1597388" y="5174039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14</a:t>
            </a:r>
          </a:p>
        </p:txBody>
      </p:sp>
      <p:sp>
        <p:nvSpPr>
          <p:cNvPr id="11" name="Oval 10">
            <a:extLst>
              <a:ext uri="{FF2B5EF4-FFF2-40B4-BE49-F238E27FC236}">
                <a16:creationId xmlns="" xmlns:a16="http://schemas.microsoft.com/office/drawing/2014/main" id="{7D7644D0-5A76-DE44-3462-0442A7B56C15}"/>
              </a:ext>
            </a:extLst>
          </p:cNvPr>
          <p:cNvSpPr/>
          <p:nvPr/>
        </p:nvSpPr>
        <p:spPr>
          <a:xfrm>
            <a:off x="1600428" y="5168506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13</a:t>
            </a:r>
          </a:p>
        </p:txBody>
      </p:sp>
      <p:sp>
        <p:nvSpPr>
          <p:cNvPr id="12" name="Oval 11">
            <a:extLst>
              <a:ext uri="{FF2B5EF4-FFF2-40B4-BE49-F238E27FC236}">
                <a16:creationId xmlns="" xmlns:a16="http://schemas.microsoft.com/office/drawing/2014/main" id="{529BA56F-3480-C150-098D-0C245401915E}"/>
              </a:ext>
            </a:extLst>
          </p:cNvPr>
          <p:cNvSpPr/>
          <p:nvPr/>
        </p:nvSpPr>
        <p:spPr>
          <a:xfrm>
            <a:off x="1603647" y="5175446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13" name="Oval 12">
            <a:extLst>
              <a:ext uri="{FF2B5EF4-FFF2-40B4-BE49-F238E27FC236}">
                <a16:creationId xmlns="" xmlns:a16="http://schemas.microsoft.com/office/drawing/2014/main" id="{200657F5-6B95-647D-88FA-94E6A35C435B}"/>
              </a:ext>
            </a:extLst>
          </p:cNvPr>
          <p:cNvSpPr/>
          <p:nvPr/>
        </p:nvSpPr>
        <p:spPr>
          <a:xfrm>
            <a:off x="1592808" y="5183066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14" name="Oval 13">
            <a:extLst>
              <a:ext uri="{FF2B5EF4-FFF2-40B4-BE49-F238E27FC236}">
                <a16:creationId xmlns="" xmlns:a16="http://schemas.microsoft.com/office/drawing/2014/main" id="{717B6AED-6A66-863F-6EE4-477D8CF92E88}"/>
              </a:ext>
            </a:extLst>
          </p:cNvPr>
          <p:cNvSpPr/>
          <p:nvPr/>
        </p:nvSpPr>
        <p:spPr>
          <a:xfrm>
            <a:off x="1599374" y="5174039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15" name="Oval 14">
            <a:extLst>
              <a:ext uri="{FF2B5EF4-FFF2-40B4-BE49-F238E27FC236}">
                <a16:creationId xmlns="" xmlns:a16="http://schemas.microsoft.com/office/drawing/2014/main" id="{167ABAFA-FA52-435B-C3E1-C9B23878389C}"/>
              </a:ext>
            </a:extLst>
          </p:cNvPr>
          <p:cNvSpPr/>
          <p:nvPr/>
        </p:nvSpPr>
        <p:spPr>
          <a:xfrm>
            <a:off x="1604505" y="5173358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9</a:t>
            </a:r>
          </a:p>
        </p:txBody>
      </p:sp>
      <p:sp>
        <p:nvSpPr>
          <p:cNvPr id="16" name="Oval 15">
            <a:extLst>
              <a:ext uri="{FF2B5EF4-FFF2-40B4-BE49-F238E27FC236}">
                <a16:creationId xmlns="" xmlns:a16="http://schemas.microsoft.com/office/drawing/2014/main" id="{F48CB387-8A4F-2AA5-C465-BD336BA03CEB}"/>
              </a:ext>
            </a:extLst>
          </p:cNvPr>
          <p:cNvSpPr/>
          <p:nvPr/>
        </p:nvSpPr>
        <p:spPr>
          <a:xfrm>
            <a:off x="1598067" y="5171951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17" name="Oval 16">
            <a:extLst>
              <a:ext uri="{FF2B5EF4-FFF2-40B4-BE49-F238E27FC236}">
                <a16:creationId xmlns="" xmlns:a16="http://schemas.microsoft.com/office/drawing/2014/main" id="{E68A36F3-E1C7-E2AD-0E86-EC2AD692B4CA}"/>
              </a:ext>
            </a:extLst>
          </p:cNvPr>
          <p:cNvSpPr/>
          <p:nvPr/>
        </p:nvSpPr>
        <p:spPr>
          <a:xfrm>
            <a:off x="1599374" y="5168505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18" name="Oval 17">
            <a:extLst>
              <a:ext uri="{FF2B5EF4-FFF2-40B4-BE49-F238E27FC236}">
                <a16:creationId xmlns="" xmlns:a16="http://schemas.microsoft.com/office/drawing/2014/main" id="{ED67D82B-DDC4-0925-23A5-37B9790BDA43}"/>
              </a:ext>
            </a:extLst>
          </p:cNvPr>
          <p:cNvSpPr/>
          <p:nvPr/>
        </p:nvSpPr>
        <p:spPr>
          <a:xfrm>
            <a:off x="1604452" y="5180252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19" name="Oval 18">
            <a:extLst>
              <a:ext uri="{FF2B5EF4-FFF2-40B4-BE49-F238E27FC236}">
                <a16:creationId xmlns="" xmlns:a16="http://schemas.microsoft.com/office/drawing/2014/main" id="{1395DF33-DD35-1263-186A-55DBC33AC4E2}"/>
              </a:ext>
            </a:extLst>
          </p:cNvPr>
          <p:cNvSpPr/>
          <p:nvPr/>
        </p:nvSpPr>
        <p:spPr>
          <a:xfrm>
            <a:off x="1596921" y="5175898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20" name="Oval 19">
            <a:extLst>
              <a:ext uri="{FF2B5EF4-FFF2-40B4-BE49-F238E27FC236}">
                <a16:creationId xmlns="" xmlns:a16="http://schemas.microsoft.com/office/drawing/2014/main" id="{91837F16-1B88-7E27-1C78-312B23068073}"/>
              </a:ext>
            </a:extLst>
          </p:cNvPr>
          <p:cNvSpPr/>
          <p:nvPr/>
        </p:nvSpPr>
        <p:spPr>
          <a:xfrm>
            <a:off x="1590539" y="5167285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21" name="Oval 20">
            <a:extLst>
              <a:ext uri="{FF2B5EF4-FFF2-40B4-BE49-F238E27FC236}">
                <a16:creationId xmlns="" xmlns:a16="http://schemas.microsoft.com/office/drawing/2014/main" id="{D5D5F5E1-7DFD-05B9-421B-023A1BD7A9D0}"/>
              </a:ext>
            </a:extLst>
          </p:cNvPr>
          <p:cNvSpPr/>
          <p:nvPr/>
        </p:nvSpPr>
        <p:spPr>
          <a:xfrm>
            <a:off x="1599507" y="5167784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22" name="Oval 21">
            <a:extLst>
              <a:ext uri="{FF2B5EF4-FFF2-40B4-BE49-F238E27FC236}">
                <a16:creationId xmlns="" xmlns:a16="http://schemas.microsoft.com/office/drawing/2014/main" id="{E986E936-747C-56C8-5D97-5978C992E9BC}"/>
              </a:ext>
            </a:extLst>
          </p:cNvPr>
          <p:cNvSpPr/>
          <p:nvPr/>
        </p:nvSpPr>
        <p:spPr>
          <a:xfrm>
            <a:off x="1599797" y="5170726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3" name="Oval 22">
            <a:extLst>
              <a:ext uri="{FF2B5EF4-FFF2-40B4-BE49-F238E27FC236}">
                <a16:creationId xmlns="" xmlns:a16="http://schemas.microsoft.com/office/drawing/2014/main" id="{CD875FA8-63AA-1515-5855-749E03BDDAF7}"/>
              </a:ext>
            </a:extLst>
          </p:cNvPr>
          <p:cNvSpPr/>
          <p:nvPr/>
        </p:nvSpPr>
        <p:spPr>
          <a:xfrm>
            <a:off x="1596710" y="5167690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24" name="Oval 23">
            <a:extLst>
              <a:ext uri="{FF2B5EF4-FFF2-40B4-BE49-F238E27FC236}">
                <a16:creationId xmlns="" xmlns:a16="http://schemas.microsoft.com/office/drawing/2014/main" id="{40075480-6790-707D-D4B1-7186AF303070}"/>
              </a:ext>
            </a:extLst>
          </p:cNvPr>
          <p:cNvSpPr/>
          <p:nvPr/>
        </p:nvSpPr>
        <p:spPr>
          <a:xfrm>
            <a:off x="1601199" y="5167415"/>
            <a:ext cx="1113594" cy="112382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rgbClr val="FF0000"/>
                </a:solidFill>
              </a:rPr>
              <a:t>0</a:t>
            </a:r>
          </a:p>
        </p:txBody>
      </p:sp>
    </p:spTree>
    <p:extLst>
      <p:ext uri="{BB962C8B-B14F-4D97-AF65-F5344CB8AC3E}">
        <p14:creationId xmlns="" xmlns:p14="http://schemas.microsoft.com/office/powerpoint/2010/main" val="2241676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20000"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000"/>
                            </p:stCondLst>
                            <p:childTnLst>
                              <p:par>
                                <p:cTn id="48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9000"/>
                            </p:stCondLst>
                            <p:childTnLst>
                              <p:par>
                                <p:cTn id="58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0"/>
                            </p:stCondLst>
                            <p:childTnLst>
                              <p:par>
                                <p:cTn id="63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1000"/>
                            </p:stCondLst>
                            <p:childTnLst>
                              <p:par>
                                <p:cTn id="68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2000"/>
                            </p:stCondLst>
                            <p:childTnLst>
                              <p:par>
                                <p:cTn id="73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5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3000"/>
                            </p:stCondLst>
                            <p:childTnLst>
                              <p:par>
                                <p:cTn id="78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0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4000"/>
                            </p:stCondLst>
                            <p:childTnLst>
                              <p:par>
                                <p:cTn id="83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5000"/>
                            </p:stCondLst>
                            <p:childTnLst>
                              <p:par>
                                <p:cTn id="88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0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6000"/>
                            </p:stCondLst>
                            <p:childTnLst>
                              <p:par>
                                <p:cTn id="9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uong reo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6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7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8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9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0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8" grpId="0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="" xmlns:a16="http://schemas.microsoft.com/office/drawing/2014/main" id="{CE2EEE63-50C4-D355-8F0D-3B87732D8237}"/>
              </a:ext>
            </a:extLst>
          </p:cNvPr>
          <p:cNvSpPr/>
          <p:nvPr/>
        </p:nvSpPr>
        <p:spPr>
          <a:xfrm>
            <a:off x="173665" y="1054615"/>
            <a:ext cx="11844670" cy="4795465"/>
          </a:xfrm>
          <a:prstGeom prst="roundRect">
            <a:avLst/>
          </a:prstGeom>
          <a:solidFill>
            <a:srgbClr val="C6EAF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vi-VN" sz="36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Khắc sâu nội dung</a:t>
            </a:r>
            <a:endParaRPr lang="en-US" sz="36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3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3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hát “Vui đến trường” giúp chúng em thêm yêu ngôi trường của mình, yêu bạn bè và biết ơn công lao dạy dỗ của thầy cô. </a:t>
            </a:r>
            <a:endParaRPr lang="en-US" sz="3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3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3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 yêu và sẽ nhớ mãi những giờ phút được học tập, rèn luyện cùng bạn bè dưới mái trường thân thương.</a:t>
            </a:r>
            <a:endParaRPr lang="en-US" sz="3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30612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1" descr="A bouquet of flowers in a vase&#10;&#10;Description automatically generat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" y="-394855"/>
            <a:ext cx="12192000" cy="603711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013364" y="5953991"/>
            <a:ext cx="67021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altLang="zh-CN" sz="3600" b="1" dirty="0" err="1" smtClean="0">
                <a:solidFill>
                  <a:srgbClr val="00B050"/>
                </a:solidFill>
                <a:latin typeface="HP001 4 hàng" panose="020B0603050302020204" pitchFamily="34" charset="0"/>
                <a:ea typeface="Roboto Black" panose="02000000000000000000" pitchFamily="2" charset="0"/>
              </a:rPr>
              <a:t>Giáo</a:t>
            </a:r>
            <a:r>
              <a:rPr lang="en-US" altLang="zh-CN" sz="3600" b="1" dirty="0" smtClean="0">
                <a:solidFill>
                  <a:srgbClr val="00B050"/>
                </a:solidFill>
                <a:latin typeface="HP001 4 hàng" panose="020B0603050302020204" pitchFamily="34" charset="0"/>
                <a:ea typeface="Roboto Black" panose="02000000000000000000" pitchFamily="2" charset="0"/>
              </a:rPr>
              <a:t> </a:t>
            </a:r>
            <a:r>
              <a:rPr lang="en-US" altLang="zh-CN" sz="3600" b="1" dirty="0" err="1" smtClean="0">
                <a:solidFill>
                  <a:srgbClr val="00B050"/>
                </a:solidFill>
                <a:latin typeface="HP001 4 hàng" panose="020B0603050302020204" pitchFamily="34" charset="0"/>
                <a:ea typeface="Roboto Black" panose="02000000000000000000" pitchFamily="2" charset="0"/>
              </a:rPr>
              <a:t>viên</a:t>
            </a:r>
            <a:r>
              <a:rPr lang="en-US" altLang="zh-CN" sz="3600" b="1" dirty="0" smtClean="0">
                <a:solidFill>
                  <a:srgbClr val="00B050"/>
                </a:solidFill>
                <a:latin typeface="HP001 4 hàng" panose="020B0603050302020204" pitchFamily="34" charset="0"/>
                <a:ea typeface="Roboto Black" panose="02000000000000000000" pitchFamily="2" charset="0"/>
              </a:rPr>
              <a:t>: </a:t>
            </a:r>
            <a:r>
              <a:rPr lang="vi-VN" altLang="zh-CN" sz="3600" b="1" dirty="0" smtClean="0">
                <a:solidFill>
                  <a:srgbClr val="00B050"/>
                </a:solidFill>
                <a:latin typeface="HP001 4 hàng" panose="020B0603050302020204" pitchFamily="34" charset="0"/>
                <a:ea typeface="Roboto Black" panose="02000000000000000000" pitchFamily="2" charset="0"/>
              </a:rPr>
              <a:t>Lê Thị Hồng Duyên</a:t>
            </a:r>
            <a:endParaRPr lang="en-US" altLang="zh-CN" sz="3600" b="1" dirty="0" smtClean="0">
              <a:solidFill>
                <a:srgbClr val="00B050"/>
              </a:solidFill>
              <a:latin typeface="HP001 4 hàng" panose="020B0603050302020204" pitchFamily="34" charset="0"/>
              <a:ea typeface="Roboto Black" panose="02000000000000000000" pitchFamily="2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288448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OSAKA\Downloads\học sinh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247887" y="-961912"/>
            <a:ext cx="16268700" cy="13106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6200" y="1770439"/>
            <a:ext cx="11979935" cy="327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altLang="zh-CN" sz="4800" b="1" dirty="0" smtClean="0">
                <a:solidFill>
                  <a:srgbClr val="0000FF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TIẾT 9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altLang="zh-CN" sz="4800" b="1" dirty="0" smtClean="0">
                <a:solidFill>
                  <a:srgbClr val="0000FF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 </a:t>
            </a:r>
            <a:r>
              <a:rPr lang="vi-VN" altLang="zh-CN" sz="5400" b="1" dirty="0" smtClean="0">
                <a:solidFill>
                  <a:srgbClr val="0000FF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HỌC BÀI HÁT “VUI ĐẾN TRƯỜNG”</a:t>
            </a:r>
          </a:p>
          <a:p>
            <a:pPr marL="0" marR="0" lvl="0" indent="0" algn="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</a:rPr>
              <a:t>Nhạc và lời: Lê Quốc Thắng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8181C06C-B3D6-0508-AA31-0885813204A6}"/>
              </a:ext>
            </a:extLst>
          </p:cNvPr>
          <p:cNvSpPr txBox="1"/>
          <p:nvPr/>
        </p:nvSpPr>
        <p:spPr>
          <a:xfrm>
            <a:off x="1267679" y="197741"/>
            <a:ext cx="8416638" cy="823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altLang="zh-CN" sz="3600" b="1" i="1" dirty="0" smtClean="0">
                <a:solidFill>
                  <a:srgbClr val="008000"/>
                </a:solidFill>
                <a:latin typeface="Times New Roman" panose="02020603050405020304" pitchFamily="18" charset="0"/>
                <a:ea typeface="Roboto Black" panose="02000000000000000000" pitchFamily="2" charset="0"/>
                <a:cs typeface="Times New Roman" panose="02020603050405020304" pitchFamily="18" charset="0"/>
              </a:rPr>
              <a:t>Thứ 4 n</a:t>
            </a:r>
            <a:r>
              <a:rPr lang="en-US" altLang="zh-CN" sz="3600" b="1" i="1" dirty="0" err="1" smtClean="0">
                <a:solidFill>
                  <a:srgbClr val="008000"/>
                </a:solidFill>
                <a:latin typeface="Times New Roman" panose="02020603050405020304" pitchFamily="18" charset="0"/>
                <a:ea typeface="Roboto Black" panose="02000000000000000000" pitchFamily="2" charset="0"/>
                <a:cs typeface="Times New Roman" panose="02020603050405020304" pitchFamily="18" charset="0"/>
              </a:rPr>
              <a:t>gày</a:t>
            </a:r>
            <a:r>
              <a:rPr lang="en-US" altLang="zh-CN" sz="3600" b="1" i="1" dirty="0" smtClean="0">
                <a:solidFill>
                  <a:srgbClr val="008000"/>
                </a:solidFill>
                <a:latin typeface="Times New Roman" panose="02020603050405020304" pitchFamily="18" charset="0"/>
                <a:ea typeface="Roboto Black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vi-VN" altLang="zh-CN" sz="3600" b="1" i="1" dirty="0" smtClean="0">
                <a:solidFill>
                  <a:srgbClr val="008000"/>
                </a:solidFill>
                <a:latin typeface="Times New Roman" panose="02020603050405020304" pitchFamily="18" charset="0"/>
                <a:ea typeface="Roboto Black" panose="02000000000000000000" pitchFamily="2" charset="0"/>
                <a:cs typeface="Times New Roman" panose="02020603050405020304" pitchFamily="18" charset="0"/>
              </a:rPr>
              <a:t>25</a:t>
            </a:r>
            <a:r>
              <a:rPr lang="en-US" altLang="zh-CN" sz="3600" b="1" i="1" dirty="0" smtClean="0">
                <a:solidFill>
                  <a:srgbClr val="008000"/>
                </a:solidFill>
                <a:latin typeface="Times New Roman" panose="02020603050405020304" pitchFamily="18" charset="0"/>
                <a:ea typeface="Roboto Black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zh-CN" sz="3600" b="1" i="1" dirty="0" err="1" smtClean="0">
                <a:solidFill>
                  <a:srgbClr val="008000"/>
                </a:solidFill>
                <a:latin typeface="Times New Roman" panose="02020603050405020304" pitchFamily="18" charset="0"/>
                <a:ea typeface="Roboto Black" panose="02000000000000000000" pitchFamily="2" charset="0"/>
                <a:cs typeface="Times New Roman" panose="02020603050405020304" pitchFamily="18" charset="0"/>
              </a:rPr>
              <a:t>tháng</a:t>
            </a:r>
            <a:r>
              <a:rPr lang="en-US" altLang="zh-CN" sz="3600" b="1" i="1" dirty="0" smtClean="0">
                <a:solidFill>
                  <a:srgbClr val="008000"/>
                </a:solidFill>
                <a:latin typeface="Times New Roman" panose="02020603050405020304" pitchFamily="18" charset="0"/>
                <a:ea typeface="Roboto Black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altLang="zh-CN" sz="3600" b="1" i="1" dirty="0">
                <a:solidFill>
                  <a:srgbClr val="008000"/>
                </a:solidFill>
                <a:latin typeface="Times New Roman" panose="02020603050405020304" pitchFamily="18" charset="0"/>
                <a:ea typeface="Roboto Black" panose="02000000000000000000" pitchFamily="2" charset="0"/>
                <a:cs typeface="Times New Roman" panose="02020603050405020304" pitchFamily="18" charset="0"/>
              </a:rPr>
              <a:t>10 </a:t>
            </a:r>
            <a:r>
              <a:rPr lang="en-US" altLang="zh-CN" sz="3600" b="1" i="1" dirty="0" err="1">
                <a:solidFill>
                  <a:srgbClr val="008000"/>
                </a:solidFill>
                <a:latin typeface="Times New Roman" panose="02020603050405020304" pitchFamily="18" charset="0"/>
                <a:ea typeface="Roboto Black" panose="02000000000000000000" pitchFamily="2" charset="0"/>
                <a:cs typeface="Times New Roman" panose="02020603050405020304" pitchFamily="18" charset="0"/>
              </a:rPr>
              <a:t>năm</a:t>
            </a:r>
            <a:r>
              <a:rPr lang="en-US" altLang="zh-CN" sz="3600" b="1" i="1" dirty="0">
                <a:solidFill>
                  <a:srgbClr val="008000"/>
                </a:solidFill>
                <a:latin typeface="Times New Roman" panose="02020603050405020304" pitchFamily="18" charset="0"/>
                <a:ea typeface="Roboto Black" panose="02000000000000000000" pitchFamily="2" charset="0"/>
                <a:cs typeface="Times New Roman" panose="02020603050405020304" pitchFamily="18" charset="0"/>
              </a:rPr>
              <a:t> 2023</a:t>
            </a:r>
            <a:endParaRPr kumimoji="0" lang="en-US" altLang="zh-CN" sz="3600" b="1" i="1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Times New Roman" panose="02020603050405020304" pitchFamily="18" charset="0"/>
              <a:ea typeface="Roboto Black" panose="02000000000000000000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83603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1423555" y="0"/>
            <a:ext cx="14900564" cy="6858000"/>
            <a:chOff x="2185988" y="571500"/>
            <a:chExt cx="13916025" cy="8343900"/>
          </a:xfrm>
        </p:grpSpPr>
        <p:pic>
          <p:nvPicPr>
            <p:cNvPr id="9218" name="Picture 12" descr="A screenshot of a computer&#10;&#10;Description automatically generated with low confidence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t="19630" b="64075"/>
            <a:stretch>
              <a:fillRect/>
            </a:stretch>
          </p:blipFill>
          <p:spPr bwMode="auto">
            <a:xfrm>
              <a:off x="2185988" y="571500"/>
              <a:ext cx="13916025" cy="8343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" name="Group 4"/>
            <p:cNvGrpSpPr/>
            <p:nvPr/>
          </p:nvGrpSpPr>
          <p:grpSpPr>
            <a:xfrm>
              <a:off x="4426492" y="1884056"/>
              <a:ext cx="9452618" cy="4533646"/>
              <a:chOff x="375659" y="1084608"/>
              <a:chExt cx="6301745" cy="3022422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6" name="文本框 10"/>
              <p:cNvSpPr txBox="1"/>
              <p:nvPr/>
            </p:nvSpPr>
            <p:spPr>
              <a:xfrm>
                <a:off x="375659" y="1311059"/>
                <a:ext cx="6301745" cy="279597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vi-VN" altLang="ko-KR" sz="5400" b="1" dirty="0" smtClean="0">
                    <a:solidFill>
                      <a:srgbClr val="002060"/>
                    </a:solidFill>
                    <a:latin typeface="UTM Loko" panose="02040603050506020204" pitchFamily="18" charset="0"/>
                    <a:ea typeface="Microsoft YaHei" panose="020B0503020204020204" charset="-122"/>
                  </a:rPr>
                  <a:t>1. Hình thành kiến thức mới</a:t>
                </a:r>
              </a:p>
              <a:p>
                <a:pPr algn="ctr">
                  <a:defRPr/>
                </a:pPr>
                <a:endParaRPr lang="vi-VN" altLang="ko-KR" sz="6000" b="1" dirty="0" smtClean="0">
                  <a:solidFill>
                    <a:srgbClr val="C00000"/>
                  </a:solidFill>
                  <a:latin typeface="UTM Loko" panose="02040603050506020204" pitchFamily="18" charset="0"/>
                  <a:ea typeface="Microsoft YaHei" panose="020B0503020204020204" charset="-122"/>
                </a:endParaRPr>
              </a:p>
              <a:p>
                <a:pPr algn="ctr">
                  <a:defRPr/>
                </a:pPr>
                <a:r>
                  <a:rPr lang="vi-VN" altLang="ko-KR" sz="6000" b="1" dirty="0" smtClean="0">
                    <a:solidFill>
                      <a:srgbClr val="0000FF"/>
                    </a:solidFill>
                    <a:latin typeface="UTM Loko" panose="02040603050506020204" pitchFamily="18" charset="0"/>
                    <a:ea typeface="Microsoft YaHei" panose="020B0503020204020204" charset="-122"/>
                  </a:rPr>
                  <a:t>Học bài hát: Vui đến trường</a:t>
                </a:r>
              </a:p>
              <a:p>
                <a:pPr algn="ctr">
                  <a:defRPr/>
                </a:pPr>
                <a:endParaRPr lang="vi-VN" altLang="ko-KR" sz="4400" b="1" dirty="0" smtClean="0">
                  <a:solidFill>
                    <a:srgbClr val="0000FF"/>
                  </a:solidFill>
                  <a:latin typeface="UTM Loko" panose="02040603050506020204" pitchFamily="18" charset="0"/>
                  <a:ea typeface="Microsoft YaHei" panose="020B0503020204020204" charset="-122"/>
                </a:endParaRPr>
              </a:p>
            </p:txBody>
          </p:sp>
          <p:sp>
            <p:nvSpPr>
              <p:cNvPr id="7" name="文本框 10"/>
              <p:cNvSpPr txBox="1"/>
              <p:nvPr/>
            </p:nvSpPr>
            <p:spPr>
              <a:xfrm>
                <a:off x="612206" y="1084608"/>
                <a:ext cx="5826872" cy="1631216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endParaRPr lang="ko-KR" altLang="en-US" sz="10000" b="1" dirty="0">
                  <a:solidFill>
                    <a:srgbClr val="FECC43"/>
                  </a:solidFill>
                  <a:latin typeface="UTM Loko" panose="02040603050506020204" pitchFamily="18" charset="0"/>
                  <a:ea typeface="Microsoft YaHei" panose="020B0503020204020204" charset="-122"/>
                </a:endParaRPr>
              </a:p>
            </p:txBody>
          </p:sp>
        </p:grpSp>
      </p:grp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28AC0044-3714-C355-8EE0-3CC82A091D70}"/>
              </a:ext>
            </a:extLst>
          </p:cNvPr>
          <p:cNvSpPr txBox="1"/>
          <p:nvPr/>
        </p:nvSpPr>
        <p:spPr>
          <a:xfrm>
            <a:off x="945573" y="446808"/>
            <a:ext cx="10318172" cy="5447645"/>
          </a:xfrm>
          <a:custGeom>
            <a:avLst/>
            <a:gdLst>
              <a:gd name="connsiteX0" fmla="*/ 0 w 11203757"/>
              <a:gd name="connsiteY0" fmla="*/ 0 h 3786742"/>
              <a:gd name="connsiteX1" fmla="*/ 365596 w 11203757"/>
              <a:gd name="connsiteY1" fmla="*/ 0 h 3786742"/>
              <a:gd name="connsiteX2" fmla="*/ 731193 w 11203757"/>
              <a:gd name="connsiteY2" fmla="*/ 0 h 3786742"/>
              <a:gd name="connsiteX3" fmla="*/ 984751 w 11203757"/>
              <a:gd name="connsiteY3" fmla="*/ 0 h 3786742"/>
              <a:gd name="connsiteX4" fmla="*/ 1798498 w 11203757"/>
              <a:gd name="connsiteY4" fmla="*/ 0 h 3786742"/>
              <a:gd name="connsiteX5" fmla="*/ 2052057 w 11203757"/>
              <a:gd name="connsiteY5" fmla="*/ 0 h 3786742"/>
              <a:gd name="connsiteX6" fmla="*/ 2417653 w 11203757"/>
              <a:gd name="connsiteY6" fmla="*/ 0 h 3786742"/>
              <a:gd name="connsiteX7" fmla="*/ 2895287 w 11203757"/>
              <a:gd name="connsiteY7" fmla="*/ 0 h 3786742"/>
              <a:gd name="connsiteX8" fmla="*/ 3260883 w 11203757"/>
              <a:gd name="connsiteY8" fmla="*/ 0 h 3786742"/>
              <a:gd name="connsiteX9" fmla="*/ 4074630 w 11203757"/>
              <a:gd name="connsiteY9" fmla="*/ 0 h 3786742"/>
              <a:gd name="connsiteX10" fmla="*/ 4552263 w 11203757"/>
              <a:gd name="connsiteY10" fmla="*/ 0 h 3786742"/>
              <a:gd name="connsiteX11" fmla="*/ 5029897 w 11203757"/>
              <a:gd name="connsiteY11" fmla="*/ 0 h 3786742"/>
              <a:gd name="connsiteX12" fmla="*/ 5619569 w 11203757"/>
              <a:gd name="connsiteY12" fmla="*/ 0 h 3786742"/>
              <a:gd name="connsiteX13" fmla="*/ 5985165 w 11203757"/>
              <a:gd name="connsiteY13" fmla="*/ 0 h 3786742"/>
              <a:gd name="connsiteX14" fmla="*/ 6350761 w 11203757"/>
              <a:gd name="connsiteY14" fmla="*/ 0 h 3786742"/>
              <a:gd name="connsiteX15" fmla="*/ 6716357 w 11203757"/>
              <a:gd name="connsiteY15" fmla="*/ 0 h 3786742"/>
              <a:gd name="connsiteX16" fmla="*/ 7306029 w 11203757"/>
              <a:gd name="connsiteY16" fmla="*/ 0 h 3786742"/>
              <a:gd name="connsiteX17" fmla="*/ 7895700 w 11203757"/>
              <a:gd name="connsiteY17" fmla="*/ 0 h 3786742"/>
              <a:gd name="connsiteX18" fmla="*/ 8709447 w 11203757"/>
              <a:gd name="connsiteY18" fmla="*/ 0 h 3786742"/>
              <a:gd name="connsiteX19" fmla="*/ 9075043 w 11203757"/>
              <a:gd name="connsiteY19" fmla="*/ 0 h 3786742"/>
              <a:gd name="connsiteX20" fmla="*/ 9552677 w 11203757"/>
              <a:gd name="connsiteY20" fmla="*/ 0 h 3786742"/>
              <a:gd name="connsiteX21" fmla="*/ 10254386 w 11203757"/>
              <a:gd name="connsiteY21" fmla="*/ 0 h 3786742"/>
              <a:gd name="connsiteX22" fmla="*/ 10507945 w 11203757"/>
              <a:gd name="connsiteY22" fmla="*/ 0 h 3786742"/>
              <a:gd name="connsiteX23" fmla="*/ 11203757 w 11203757"/>
              <a:gd name="connsiteY23" fmla="*/ 0 h 3786742"/>
              <a:gd name="connsiteX24" fmla="*/ 11203757 w 11203757"/>
              <a:gd name="connsiteY24" fmla="*/ 503096 h 3786742"/>
              <a:gd name="connsiteX25" fmla="*/ 11203757 w 11203757"/>
              <a:gd name="connsiteY25" fmla="*/ 1006191 h 3786742"/>
              <a:gd name="connsiteX26" fmla="*/ 11203757 w 11203757"/>
              <a:gd name="connsiteY26" fmla="*/ 1585022 h 3786742"/>
              <a:gd name="connsiteX27" fmla="*/ 11203757 w 11203757"/>
              <a:gd name="connsiteY27" fmla="*/ 2163853 h 3786742"/>
              <a:gd name="connsiteX28" fmla="*/ 11203757 w 11203757"/>
              <a:gd name="connsiteY28" fmla="*/ 2591213 h 3786742"/>
              <a:gd name="connsiteX29" fmla="*/ 11203757 w 11203757"/>
              <a:gd name="connsiteY29" fmla="*/ 3207911 h 3786742"/>
              <a:gd name="connsiteX30" fmla="*/ 11203757 w 11203757"/>
              <a:gd name="connsiteY30" fmla="*/ 3786742 h 3786742"/>
              <a:gd name="connsiteX31" fmla="*/ 10950198 w 11203757"/>
              <a:gd name="connsiteY31" fmla="*/ 3786742 h 3786742"/>
              <a:gd name="connsiteX32" fmla="*/ 10584602 w 11203757"/>
              <a:gd name="connsiteY32" fmla="*/ 3786742 h 3786742"/>
              <a:gd name="connsiteX33" fmla="*/ 9882893 w 11203757"/>
              <a:gd name="connsiteY33" fmla="*/ 3786742 h 3786742"/>
              <a:gd name="connsiteX34" fmla="*/ 9181184 w 11203757"/>
              <a:gd name="connsiteY34" fmla="*/ 3786742 h 3786742"/>
              <a:gd name="connsiteX35" fmla="*/ 8479475 w 11203757"/>
              <a:gd name="connsiteY35" fmla="*/ 3786742 h 3786742"/>
              <a:gd name="connsiteX36" fmla="*/ 8225916 w 11203757"/>
              <a:gd name="connsiteY36" fmla="*/ 3786742 h 3786742"/>
              <a:gd name="connsiteX37" fmla="*/ 7636245 w 11203757"/>
              <a:gd name="connsiteY37" fmla="*/ 3786742 h 3786742"/>
              <a:gd name="connsiteX38" fmla="*/ 6822498 w 11203757"/>
              <a:gd name="connsiteY38" fmla="*/ 3786742 h 3786742"/>
              <a:gd name="connsiteX39" fmla="*/ 6120789 w 11203757"/>
              <a:gd name="connsiteY39" fmla="*/ 3786742 h 3786742"/>
              <a:gd name="connsiteX40" fmla="*/ 5419080 w 11203757"/>
              <a:gd name="connsiteY40" fmla="*/ 3786742 h 3786742"/>
              <a:gd name="connsiteX41" fmla="*/ 4605334 w 11203757"/>
              <a:gd name="connsiteY41" fmla="*/ 3786742 h 3786742"/>
              <a:gd name="connsiteX42" fmla="*/ 4127700 w 11203757"/>
              <a:gd name="connsiteY42" fmla="*/ 3786742 h 3786742"/>
              <a:gd name="connsiteX43" fmla="*/ 3425991 w 11203757"/>
              <a:gd name="connsiteY43" fmla="*/ 3786742 h 3786742"/>
              <a:gd name="connsiteX44" fmla="*/ 3172432 w 11203757"/>
              <a:gd name="connsiteY44" fmla="*/ 3786742 h 3786742"/>
              <a:gd name="connsiteX45" fmla="*/ 2694798 w 11203757"/>
              <a:gd name="connsiteY45" fmla="*/ 3786742 h 3786742"/>
              <a:gd name="connsiteX46" fmla="*/ 1993089 w 11203757"/>
              <a:gd name="connsiteY46" fmla="*/ 3786742 h 3786742"/>
              <a:gd name="connsiteX47" fmla="*/ 1739531 w 11203757"/>
              <a:gd name="connsiteY47" fmla="*/ 3786742 h 3786742"/>
              <a:gd name="connsiteX48" fmla="*/ 1485972 w 11203757"/>
              <a:gd name="connsiteY48" fmla="*/ 3786742 h 3786742"/>
              <a:gd name="connsiteX49" fmla="*/ 672225 w 11203757"/>
              <a:gd name="connsiteY49" fmla="*/ 3786742 h 3786742"/>
              <a:gd name="connsiteX50" fmla="*/ 0 w 11203757"/>
              <a:gd name="connsiteY50" fmla="*/ 3786742 h 3786742"/>
              <a:gd name="connsiteX51" fmla="*/ 0 w 11203757"/>
              <a:gd name="connsiteY51" fmla="*/ 3170044 h 3786742"/>
              <a:gd name="connsiteX52" fmla="*/ 0 w 11203757"/>
              <a:gd name="connsiteY52" fmla="*/ 2629081 h 3786742"/>
              <a:gd name="connsiteX53" fmla="*/ 0 w 11203757"/>
              <a:gd name="connsiteY53" fmla="*/ 2012383 h 3786742"/>
              <a:gd name="connsiteX54" fmla="*/ 0 w 11203757"/>
              <a:gd name="connsiteY54" fmla="*/ 1509287 h 3786742"/>
              <a:gd name="connsiteX55" fmla="*/ 0 w 11203757"/>
              <a:gd name="connsiteY55" fmla="*/ 1006191 h 3786742"/>
              <a:gd name="connsiteX56" fmla="*/ 0 w 11203757"/>
              <a:gd name="connsiteY56" fmla="*/ 0 h 3786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11203757" h="3786742" extrusionOk="0">
                <a:moveTo>
                  <a:pt x="0" y="0"/>
                </a:moveTo>
                <a:cubicBezTo>
                  <a:pt x="146049" y="-2040"/>
                  <a:pt x="268998" y="37168"/>
                  <a:pt x="365596" y="0"/>
                </a:cubicBezTo>
                <a:cubicBezTo>
                  <a:pt x="462194" y="-37168"/>
                  <a:pt x="650895" y="16870"/>
                  <a:pt x="731193" y="0"/>
                </a:cubicBezTo>
                <a:cubicBezTo>
                  <a:pt x="811491" y="-16870"/>
                  <a:pt x="878199" y="14139"/>
                  <a:pt x="984751" y="0"/>
                </a:cubicBezTo>
                <a:cubicBezTo>
                  <a:pt x="1091303" y="-14139"/>
                  <a:pt x="1509162" y="52048"/>
                  <a:pt x="1798498" y="0"/>
                </a:cubicBezTo>
                <a:cubicBezTo>
                  <a:pt x="2087834" y="-52048"/>
                  <a:pt x="1944376" y="25873"/>
                  <a:pt x="2052057" y="0"/>
                </a:cubicBezTo>
                <a:cubicBezTo>
                  <a:pt x="2159738" y="-25873"/>
                  <a:pt x="2258501" y="1088"/>
                  <a:pt x="2417653" y="0"/>
                </a:cubicBezTo>
                <a:cubicBezTo>
                  <a:pt x="2576805" y="-1088"/>
                  <a:pt x="2731410" y="55600"/>
                  <a:pt x="2895287" y="0"/>
                </a:cubicBezTo>
                <a:cubicBezTo>
                  <a:pt x="3059164" y="-55600"/>
                  <a:pt x="3080088" y="27426"/>
                  <a:pt x="3260883" y="0"/>
                </a:cubicBezTo>
                <a:cubicBezTo>
                  <a:pt x="3441678" y="-27426"/>
                  <a:pt x="3710538" y="24418"/>
                  <a:pt x="4074630" y="0"/>
                </a:cubicBezTo>
                <a:cubicBezTo>
                  <a:pt x="4438722" y="-24418"/>
                  <a:pt x="4409995" y="10621"/>
                  <a:pt x="4552263" y="0"/>
                </a:cubicBezTo>
                <a:cubicBezTo>
                  <a:pt x="4694531" y="-10621"/>
                  <a:pt x="4861477" y="13560"/>
                  <a:pt x="5029897" y="0"/>
                </a:cubicBezTo>
                <a:cubicBezTo>
                  <a:pt x="5198317" y="-13560"/>
                  <a:pt x="5487415" y="3874"/>
                  <a:pt x="5619569" y="0"/>
                </a:cubicBezTo>
                <a:cubicBezTo>
                  <a:pt x="5751723" y="-3874"/>
                  <a:pt x="5802513" y="4474"/>
                  <a:pt x="5985165" y="0"/>
                </a:cubicBezTo>
                <a:cubicBezTo>
                  <a:pt x="6167817" y="-4474"/>
                  <a:pt x="6234905" y="1721"/>
                  <a:pt x="6350761" y="0"/>
                </a:cubicBezTo>
                <a:cubicBezTo>
                  <a:pt x="6466617" y="-1721"/>
                  <a:pt x="6599817" y="6982"/>
                  <a:pt x="6716357" y="0"/>
                </a:cubicBezTo>
                <a:cubicBezTo>
                  <a:pt x="6832897" y="-6982"/>
                  <a:pt x="7146334" y="29104"/>
                  <a:pt x="7306029" y="0"/>
                </a:cubicBezTo>
                <a:cubicBezTo>
                  <a:pt x="7465724" y="-29104"/>
                  <a:pt x="7623048" y="68789"/>
                  <a:pt x="7895700" y="0"/>
                </a:cubicBezTo>
                <a:cubicBezTo>
                  <a:pt x="8168352" y="-68789"/>
                  <a:pt x="8510714" y="58060"/>
                  <a:pt x="8709447" y="0"/>
                </a:cubicBezTo>
                <a:cubicBezTo>
                  <a:pt x="8908180" y="-58060"/>
                  <a:pt x="8927792" y="37984"/>
                  <a:pt x="9075043" y="0"/>
                </a:cubicBezTo>
                <a:cubicBezTo>
                  <a:pt x="9222294" y="-37984"/>
                  <a:pt x="9315007" y="20130"/>
                  <a:pt x="9552677" y="0"/>
                </a:cubicBezTo>
                <a:cubicBezTo>
                  <a:pt x="9790347" y="-20130"/>
                  <a:pt x="10008643" y="24931"/>
                  <a:pt x="10254386" y="0"/>
                </a:cubicBezTo>
                <a:cubicBezTo>
                  <a:pt x="10500129" y="-24931"/>
                  <a:pt x="10429033" y="1378"/>
                  <a:pt x="10507945" y="0"/>
                </a:cubicBezTo>
                <a:cubicBezTo>
                  <a:pt x="10586857" y="-1378"/>
                  <a:pt x="11030779" y="20423"/>
                  <a:pt x="11203757" y="0"/>
                </a:cubicBezTo>
                <a:cubicBezTo>
                  <a:pt x="11217555" y="222094"/>
                  <a:pt x="11190484" y="256849"/>
                  <a:pt x="11203757" y="503096"/>
                </a:cubicBezTo>
                <a:cubicBezTo>
                  <a:pt x="11217030" y="749343"/>
                  <a:pt x="11172630" y="838272"/>
                  <a:pt x="11203757" y="1006191"/>
                </a:cubicBezTo>
                <a:cubicBezTo>
                  <a:pt x="11234884" y="1174110"/>
                  <a:pt x="11160124" y="1429035"/>
                  <a:pt x="11203757" y="1585022"/>
                </a:cubicBezTo>
                <a:cubicBezTo>
                  <a:pt x="11247390" y="1741009"/>
                  <a:pt x="11151383" y="1950829"/>
                  <a:pt x="11203757" y="2163853"/>
                </a:cubicBezTo>
                <a:cubicBezTo>
                  <a:pt x="11256131" y="2376877"/>
                  <a:pt x="11199659" y="2393929"/>
                  <a:pt x="11203757" y="2591213"/>
                </a:cubicBezTo>
                <a:cubicBezTo>
                  <a:pt x="11207855" y="2788497"/>
                  <a:pt x="11203309" y="2985976"/>
                  <a:pt x="11203757" y="3207911"/>
                </a:cubicBezTo>
                <a:cubicBezTo>
                  <a:pt x="11204205" y="3429846"/>
                  <a:pt x="11181891" y="3658076"/>
                  <a:pt x="11203757" y="3786742"/>
                </a:cubicBezTo>
                <a:cubicBezTo>
                  <a:pt x="11107292" y="3808358"/>
                  <a:pt x="11036216" y="3763685"/>
                  <a:pt x="10950198" y="3786742"/>
                </a:cubicBezTo>
                <a:cubicBezTo>
                  <a:pt x="10864180" y="3809799"/>
                  <a:pt x="10668114" y="3757612"/>
                  <a:pt x="10584602" y="3786742"/>
                </a:cubicBezTo>
                <a:cubicBezTo>
                  <a:pt x="10501090" y="3815872"/>
                  <a:pt x="10198978" y="3759224"/>
                  <a:pt x="9882893" y="3786742"/>
                </a:cubicBezTo>
                <a:cubicBezTo>
                  <a:pt x="9566808" y="3814260"/>
                  <a:pt x="9523978" y="3759108"/>
                  <a:pt x="9181184" y="3786742"/>
                </a:cubicBezTo>
                <a:cubicBezTo>
                  <a:pt x="8838390" y="3814376"/>
                  <a:pt x="8700203" y="3774999"/>
                  <a:pt x="8479475" y="3786742"/>
                </a:cubicBezTo>
                <a:cubicBezTo>
                  <a:pt x="8258747" y="3798485"/>
                  <a:pt x="8302501" y="3769560"/>
                  <a:pt x="8225916" y="3786742"/>
                </a:cubicBezTo>
                <a:cubicBezTo>
                  <a:pt x="8149331" y="3803924"/>
                  <a:pt x="7788706" y="3747989"/>
                  <a:pt x="7636245" y="3786742"/>
                </a:cubicBezTo>
                <a:cubicBezTo>
                  <a:pt x="7483784" y="3825495"/>
                  <a:pt x="7199500" y="3733933"/>
                  <a:pt x="6822498" y="3786742"/>
                </a:cubicBezTo>
                <a:cubicBezTo>
                  <a:pt x="6445496" y="3839551"/>
                  <a:pt x="6283892" y="3707233"/>
                  <a:pt x="6120789" y="3786742"/>
                </a:cubicBezTo>
                <a:cubicBezTo>
                  <a:pt x="5957686" y="3866251"/>
                  <a:pt x="5758055" y="3759433"/>
                  <a:pt x="5419080" y="3786742"/>
                </a:cubicBezTo>
                <a:cubicBezTo>
                  <a:pt x="5080105" y="3814051"/>
                  <a:pt x="4933580" y="3774033"/>
                  <a:pt x="4605334" y="3786742"/>
                </a:cubicBezTo>
                <a:cubicBezTo>
                  <a:pt x="4277088" y="3799451"/>
                  <a:pt x="4263616" y="3748673"/>
                  <a:pt x="4127700" y="3786742"/>
                </a:cubicBezTo>
                <a:cubicBezTo>
                  <a:pt x="3991784" y="3824811"/>
                  <a:pt x="3732246" y="3705862"/>
                  <a:pt x="3425991" y="3786742"/>
                </a:cubicBezTo>
                <a:cubicBezTo>
                  <a:pt x="3119736" y="3867622"/>
                  <a:pt x="3256426" y="3785563"/>
                  <a:pt x="3172432" y="3786742"/>
                </a:cubicBezTo>
                <a:cubicBezTo>
                  <a:pt x="3088438" y="3787921"/>
                  <a:pt x="2823491" y="3739861"/>
                  <a:pt x="2694798" y="3786742"/>
                </a:cubicBezTo>
                <a:cubicBezTo>
                  <a:pt x="2566105" y="3833623"/>
                  <a:pt x="2309036" y="3720102"/>
                  <a:pt x="1993089" y="3786742"/>
                </a:cubicBezTo>
                <a:cubicBezTo>
                  <a:pt x="1677142" y="3853382"/>
                  <a:pt x="1859862" y="3785310"/>
                  <a:pt x="1739531" y="3786742"/>
                </a:cubicBezTo>
                <a:cubicBezTo>
                  <a:pt x="1619200" y="3788174"/>
                  <a:pt x="1546822" y="3775076"/>
                  <a:pt x="1485972" y="3786742"/>
                </a:cubicBezTo>
                <a:cubicBezTo>
                  <a:pt x="1425122" y="3798408"/>
                  <a:pt x="1025396" y="3736271"/>
                  <a:pt x="672225" y="3786742"/>
                </a:cubicBezTo>
                <a:cubicBezTo>
                  <a:pt x="319054" y="3837213"/>
                  <a:pt x="333895" y="3719425"/>
                  <a:pt x="0" y="3786742"/>
                </a:cubicBezTo>
                <a:cubicBezTo>
                  <a:pt x="-55152" y="3650075"/>
                  <a:pt x="44568" y="3450799"/>
                  <a:pt x="0" y="3170044"/>
                </a:cubicBezTo>
                <a:cubicBezTo>
                  <a:pt x="-44568" y="2889289"/>
                  <a:pt x="35726" y="2781334"/>
                  <a:pt x="0" y="2629081"/>
                </a:cubicBezTo>
                <a:cubicBezTo>
                  <a:pt x="-35726" y="2476828"/>
                  <a:pt x="50707" y="2256815"/>
                  <a:pt x="0" y="2012383"/>
                </a:cubicBezTo>
                <a:cubicBezTo>
                  <a:pt x="-50707" y="1767951"/>
                  <a:pt x="633" y="1627092"/>
                  <a:pt x="0" y="1509287"/>
                </a:cubicBezTo>
                <a:cubicBezTo>
                  <a:pt x="-633" y="1391482"/>
                  <a:pt x="34742" y="1234542"/>
                  <a:pt x="0" y="1006191"/>
                </a:cubicBezTo>
                <a:cubicBezTo>
                  <a:pt x="-34742" y="777840"/>
                  <a:pt x="26334" y="432371"/>
                  <a:pt x="0" y="0"/>
                </a:cubicBezTo>
                <a:close/>
              </a:path>
            </a:pathLst>
          </a:custGeom>
          <a:noFill/>
          <a:ln w="38100">
            <a:solidFill>
              <a:srgbClr val="008000"/>
            </a:solidFill>
            <a:extLst>
              <a:ext uri="{C807C97D-BFC1-408E-A445-0C87EB9F89A2}">
                <ask:lineSketchStyleProps xmlns="" xmlns:ask="http://schemas.microsoft.com/office/drawing/2018/sketchyshapes" sd="127355495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4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r>
              <a:rPr lang="vi-VN" sz="4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Nhạc sĩ: </a:t>
            </a:r>
            <a:r>
              <a:rPr lang="vi-VN" sz="6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Lê Quốc Thắng</a:t>
            </a:r>
          </a:p>
          <a:p>
            <a:pPr algn="ctr">
              <a:lnSpc>
                <a:spcPct val="150000"/>
              </a:lnSpc>
            </a:pPr>
            <a:r>
              <a:rPr lang="vi-VN" sz="2800" b="1" i="0" dirty="0" smtClean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                  Sinh năm 1962 tại Sài Gòn. Tốt nghiệp </a:t>
            </a:r>
            <a:r>
              <a:rPr lang="vi-VN" sz="2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đại học</a:t>
            </a:r>
            <a:r>
              <a:rPr lang="vi-VN" sz="2800" b="1" i="0" dirty="0" smtClean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                   		 âm nhạc chuyên nghành sáng tác, là hội viên</a:t>
            </a:r>
          </a:p>
          <a:p>
            <a:pPr algn="ctr">
              <a:lnSpc>
                <a:spcPct val="150000"/>
              </a:lnSpc>
            </a:pPr>
            <a:r>
              <a:rPr lang="vi-VN" sz="2800" b="1" i="0" dirty="0" smtClean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		hội nhạc sĩ Việt Nam.</a:t>
            </a:r>
          </a:p>
          <a:p>
            <a:pPr algn="ctr">
              <a:lnSpc>
                <a:spcPct val="150000"/>
              </a:lnSpc>
            </a:pPr>
            <a:r>
              <a:rPr lang="vi-VN" sz="2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 tác phẩm nổi bật: </a:t>
            </a:r>
            <a:r>
              <a:rPr lang="vi-VN" sz="2800" b="1" dirty="0" smtClean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Mái trường mến yêu, búp bê bằng bông, nụ cười hồng, vui đến trường...</a:t>
            </a:r>
            <a:endParaRPr lang="en-US" sz="2000" b="1" i="0" dirty="0">
              <a:solidFill>
                <a:srgbClr val="FF33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sz="32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3794" name="Picture 2" descr="Lê Quốc Thắ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4792" y="446810"/>
            <a:ext cx="1963882" cy="26600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568932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124691" y="613065"/>
            <a:ext cx="12316691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400" dirty="0" smtClean="0">
                <a:solidFill>
                  <a:srgbClr val="C00000"/>
                </a:solidFill>
              </a:rPr>
              <a:t>Bài hát: Vui đến trường</a:t>
            </a:r>
          </a:p>
          <a:p>
            <a:pPr algn="ctr"/>
            <a:r>
              <a:rPr lang="vi-VN" sz="2400" dirty="0" smtClean="0">
                <a:solidFill>
                  <a:srgbClr val="C00000"/>
                </a:solidFill>
              </a:rPr>
              <a:t>                                                                           Nhạc và lời: Lê Quốc Thắng</a:t>
            </a:r>
          </a:p>
          <a:p>
            <a:pPr algn="ctr"/>
            <a:endParaRPr lang="vi-VN" sz="2400" dirty="0" smtClean="0">
              <a:solidFill>
                <a:srgbClr val="C0000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vi-VN" sz="2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Vui đến trường lòng rộn ràng như hoa nở, hương thơm ngọt ngào từng góc phố thân quen.</a:t>
            </a:r>
          </a:p>
          <a:p>
            <a:pPr algn="ctr">
              <a:lnSpc>
                <a:spcPct val="150000"/>
              </a:lnSpc>
            </a:pPr>
            <a:r>
              <a:rPr lang="vi-VN" sz="2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Nụ hoa xinh xinh trong từng chiếc lá nhỏ, như lời thầy cho em những ước mơ.</a:t>
            </a:r>
          </a:p>
          <a:p>
            <a:pPr algn="ctr">
              <a:lnSpc>
                <a:spcPct val="150000"/>
              </a:lnSpc>
            </a:pPr>
            <a:endParaRPr lang="vi-VN" sz="2000" b="1" dirty="0" smtClean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vi-VN" sz="2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Cây xanh xanh trong nắng ấm ban mai, bước chân nhẹ em vui đi đến trường.</a:t>
            </a:r>
          </a:p>
          <a:p>
            <a:pPr algn="ctr">
              <a:lnSpc>
                <a:spcPct val="150000"/>
              </a:lnSpc>
            </a:pPr>
            <a:r>
              <a:rPr lang="vi-VN" sz="2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Chim reo vang bao khúc hát líu lo, dưới mái trường là khoảng trời thân thương.</a:t>
            </a:r>
          </a:p>
          <a:p>
            <a:pPr algn="ctr">
              <a:lnSpc>
                <a:spcPct val="150000"/>
              </a:lnSpc>
            </a:pPr>
            <a:endParaRPr lang="vi-VN" sz="2000" b="1" dirty="0" smtClean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vi-VN" sz="2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la la la là la lá la la, la la la la là la lá la là.</a:t>
            </a:r>
          </a:p>
          <a:p>
            <a:pPr algn="ctr">
              <a:lnSpc>
                <a:spcPct val="150000"/>
              </a:lnSpc>
            </a:pPr>
            <a:r>
              <a:rPr lang="vi-VN" sz="2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la la la là la lá la la, dưới mái trường là khoảng trời thân thương.</a:t>
            </a:r>
            <a:endParaRPr lang="en-US" sz="2000" b="1" dirty="0" smtClean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endParaRPr lang="en-US" sz="2000" b="1" dirty="0" smtClean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endParaRPr lang="en-US" sz="2000" b="1" dirty="0" smtClean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vi-VN" sz="2000" dirty="0" smtClean="0"/>
          </a:p>
          <a:p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124691" y="613065"/>
            <a:ext cx="12316691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400" dirty="0" smtClean="0">
                <a:solidFill>
                  <a:srgbClr val="C00000"/>
                </a:solidFill>
              </a:rPr>
              <a:t>Bài hát: Vui đến trường</a:t>
            </a:r>
          </a:p>
          <a:p>
            <a:pPr algn="ctr"/>
            <a:r>
              <a:rPr lang="vi-VN" sz="2400" dirty="0" smtClean="0">
                <a:solidFill>
                  <a:srgbClr val="C00000"/>
                </a:solidFill>
              </a:rPr>
              <a:t>                                                                           Nhạc và lời: Lê Quốc Thắng</a:t>
            </a:r>
          </a:p>
          <a:p>
            <a:pPr algn="ctr"/>
            <a:endParaRPr lang="vi-VN" sz="2400" dirty="0" smtClean="0">
              <a:solidFill>
                <a:srgbClr val="C0000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vi-VN" sz="2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Vui đến trường lòng rộn ràng như hoa nở, hương thơm ngọt ngào từng góc phố thân quen.</a:t>
            </a:r>
          </a:p>
          <a:p>
            <a:pPr algn="ctr">
              <a:lnSpc>
                <a:spcPct val="150000"/>
              </a:lnSpc>
            </a:pPr>
            <a:r>
              <a:rPr lang="vi-VN" sz="2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Nụ hoa xinh xinh trong từng chiếc lá nhỏ, như lời thầy cho em những ước mơ.</a:t>
            </a:r>
          </a:p>
          <a:p>
            <a:pPr algn="ctr">
              <a:lnSpc>
                <a:spcPct val="150000"/>
              </a:lnSpc>
            </a:pPr>
            <a:endParaRPr lang="vi-VN" sz="2000" b="1" dirty="0" smtClean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vi-VN" sz="2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Cây xanh xanh trong nắng ấm ban mai, bước chân nhẹ em vui đi đến trường.</a:t>
            </a:r>
          </a:p>
          <a:p>
            <a:pPr algn="ctr">
              <a:lnSpc>
                <a:spcPct val="150000"/>
              </a:lnSpc>
            </a:pPr>
            <a:r>
              <a:rPr lang="vi-VN" sz="2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Chim reo vang bao khúc hát líu lo, dưới mái trường là khoảng trời thân thương.</a:t>
            </a:r>
          </a:p>
          <a:p>
            <a:pPr algn="ctr">
              <a:lnSpc>
                <a:spcPct val="150000"/>
              </a:lnSpc>
            </a:pPr>
            <a:endParaRPr lang="vi-VN" sz="2000" b="1" dirty="0" smtClean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vi-VN" sz="2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la la la là la lá la la, la la la la là la lá la là.</a:t>
            </a:r>
          </a:p>
          <a:p>
            <a:pPr algn="ctr">
              <a:lnSpc>
                <a:spcPct val="150000"/>
              </a:lnSpc>
            </a:pPr>
            <a:r>
              <a:rPr lang="vi-VN" sz="2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la la la là la lá la la, dưới mái trường là khoảng trời thân thương.</a:t>
            </a:r>
            <a:endParaRPr lang="en-US" sz="2000" b="1" dirty="0" smtClean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endParaRPr lang="en-US" sz="2000" b="1" dirty="0" smtClean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endParaRPr lang="en-US" sz="2000" b="1" dirty="0" smtClean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vi-VN" sz="2000" dirty="0" smtClean="0"/>
          </a:p>
          <a:p>
            <a:endParaRPr lang="en-US" sz="2400" dirty="0"/>
          </a:p>
        </p:txBody>
      </p:sp>
      <p:pic>
        <p:nvPicPr>
          <p:cNvPr id="6" name="Tùng Thiện 21.m4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tretch>
            <a:fillRect/>
          </a:stretch>
        </p:blipFill>
        <p:spPr>
          <a:xfrm>
            <a:off x="11554692" y="168708"/>
            <a:ext cx="482456" cy="4824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89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28AC0044-3714-C355-8EE0-3CC82A091D70}"/>
              </a:ext>
            </a:extLst>
          </p:cNvPr>
          <p:cNvSpPr txBox="1"/>
          <p:nvPr/>
        </p:nvSpPr>
        <p:spPr>
          <a:xfrm>
            <a:off x="72737" y="1403198"/>
            <a:ext cx="12119263" cy="4524315"/>
          </a:xfrm>
          <a:custGeom>
            <a:avLst/>
            <a:gdLst>
              <a:gd name="connsiteX0" fmla="*/ 0 w 11203757"/>
              <a:gd name="connsiteY0" fmla="*/ 0 h 3786742"/>
              <a:gd name="connsiteX1" fmla="*/ 365596 w 11203757"/>
              <a:gd name="connsiteY1" fmla="*/ 0 h 3786742"/>
              <a:gd name="connsiteX2" fmla="*/ 731193 w 11203757"/>
              <a:gd name="connsiteY2" fmla="*/ 0 h 3786742"/>
              <a:gd name="connsiteX3" fmla="*/ 984751 w 11203757"/>
              <a:gd name="connsiteY3" fmla="*/ 0 h 3786742"/>
              <a:gd name="connsiteX4" fmla="*/ 1798498 w 11203757"/>
              <a:gd name="connsiteY4" fmla="*/ 0 h 3786742"/>
              <a:gd name="connsiteX5" fmla="*/ 2052057 w 11203757"/>
              <a:gd name="connsiteY5" fmla="*/ 0 h 3786742"/>
              <a:gd name="connsiteX6" fmla="*/ 2417653 w 11203757"/>
              <a:gd name="connsiteY6" fmla="*/ 0 h 3786742"/>
              <a:gd name="connsiteX7" fmla="*/ 2895287 w 11203757"/>
              <a:gd name="connsiteY7" fmla="*/ 0 h 3786742"/>
              <a:gd name="connsiteX8" fmla="*/ 3260883 w 11203757"/>
              <a:gd name="connsiteY8" fmla="*/ 0 h 3786742"/>
              <a:gd name="connsiteX9" fmla="*/ 4074630 w 11203757"/>
              <a:gd name="connsiteY9" fmla="*/ 0 h 3786742"/>
              <a:gd name="connsiteX10" fmla="*/ 4552263 w 11203757"/>
              <a:gd name="connsiteY10" fmla="*/ 0 h 3786742"/>
              <a:gd name="connsiteX11" fmla="*/ 5029897 w 11203757"/>
              <a:gd name="connsiteY11" fmla="*/ 0 h 3786742"/>
              <a:gd name="connsiteX12" fmla="*/ 5619569 w 11203757"/>
              <a:gd name="connsiteY12" fmla="*/ 0 h 3786742"/>
              <a:gd name="connsiteX13" fmla="*/ 5985165 w 11203757"/>
              <a:gd name="connsiteY13" fmla="*/ 0 h 3786742"/>
              <a:gd name="connsiteX14" fmla="*/ 6350761 w 11203757"/>
              <a:gd name="connsiteY14" fmla="*/ 0 h 3786742"/>
              <a:gd name="connsiteX15" fmla="*/ 6716357 w 11203757"/>
              <a:gd name="connsiteY15" fmla="*/ 0 h 3786742"/>
              <a:gd name="connsiteX16" fmla="*/ 7306029 w 11203757"/>
              <a:gd name="connsiteY16" fmla="*/ 0 h 3786742"/>
              <a:gd name="connsiteX17" fmla="*/ 7895700 w 11203757"/>
              <a:gd name="connsiteY17" fmla="*/ 0 h 3786742"/>
              <a:gd name="connsiteX18" fmla="*/ 8709447 w 11203757"/>
              <a:gd name="connsiteY18" fmla="*/ 0 h 3786742"/>
              <a:gd name="connsiteX19" fmla="*/ 9075043 w 11203757"/>
              <a:gd name="connsiteY19" fmla="*/ 0 h 3786742"/>
              <a:gd name="connsiteX20" fmla="*/ 9552677 w 11203757"/>
              <a:gd name="connsiteY20" fmla="*/ 0 h 3786742"/>
              <a:gd name="connsiteX21" fmla="*/ 10254386 w 11203757"/>
              <a:gd name="connsiteY21" fmla="*/ 0 h 3786742"/>
              <a:gd name="connsiteX22" fmla="*/ 10507945 w 11203757"/>
              <a:gd name="connsiteY22" fmla="*/ 0 h 3786742"/>
              <a:gd name="connsiteX23" fmla="*/ 11203757 w 11203757"/>
              <a:gd name="connsiteY23" fmla="*/ 0 h 3786742"/>
              <a:gd name="connsiteX24" fmla="*/ 11203757 w 11203757"/>
              <a:gd name="connsiteY24" fmla="*/ 503096 h 3786742"/>
              <a:gd name="connsiteX25" fmla="*/ 11203757 w 11203757"/>
              <a:gd name="connsiteY25" fmla="*/ 1006191 h 3786742"/>
              <a:gd name="connsiteX26" fmla="*/ 11203757 w 11203757"/>
              <a:gd name="connsiteY26" fmla="*/ 1585022 h 3786742"/>
              <a:gd name="connsiteX27" fmla="*/ 11203757 w 11203757"/>
              <a:gd name="connsiteY27" fmla="*/ 2163853 h 3786742"/>
              <a:gd name="connsiteX28" fmla="*/ 11203757 w 11203757"/>
              <a:gd name="connsiteY28" fmla="*/ 2591213 h 3786742"/>
              <a:gd name="connsiteX29" fmla="*/ 11203757 w 11203757"/>
              <a:gd name="connsiteY29" fmla="*/ 3207911 h 3786742"/>
              <a:gd name="connsiteX30" fmla="*/ 11203757 w 11203757"/>
              <a:gd name="connsiteY30" fmla="*/ 3786742 h 3786742"/>
              <a:gd name="connsiteX31" fmla="*/ 10950198 w 11203757"/>
              <a:gd name="connsiteY31" fmla="*/ 3786742 h 3786742"/>
              <a:gd name="connsiteX32" fmla="*/ 10584602 w 11203757"/>
              <a:gd name="connsiteY32" fmla="*/ 3786742 h 3786742"/>
              <a:gd name="connsiteX33" fmla="*/ 9882893 w 11203757"/>
              <a:gd name="connsiteY33" fmla="*/ 3786742 h 3786742"/>
              <a:gd name="connsiteX34" fmla="*/ 9181184 w 11203757"/>
              <a:gd name="connsiteY34" fmla="*/ 3786742 h 3786742"/>
              <a:gd name="connsiteX35" fmla="*/ 8479475 w 11203757"/>
              <a:gd name="connsiteY35" fmla="*/ 3786742 h 3786742"/>
              <a:gd name="connsiteX36" fmla="*/ 8225916 w 11203757"/>
              <a:gd name="connsiteY36" fmla="*/ 3786742 h 3786742"/>
              <a:gd name="connsiteX37" fmla="*/ 7636245 w 11203757"/>
              <a:gd name="connsiteY37" fmla="*/ 3786742 h 3786742"/>
              <a:gd name="connsiteX38" fmla="*/ 6822498 w 11203757"/>
              <a:gd name="connsiteY38" fmla="*/ 3786742 h 3786742"/>
              <a:gd name="connsiteX39" fmla="*/ 6120789 w 11203757"/>
              <a:gd name="connsiteY39" fmla="*/ 3786742 h 3786742"/>
              <a:gd name="connsiteX40" fmla="*/ 5419080 w 11203757"/>
              <a:gd name="connsiteY40" fmla="*/ 3786742 h 3786742"/>
              <a:gd name="connsiteX41" fmla="*/ 4605334 w 11203757"/>
              <a:gd name="connsiteY41" fmla="*/ 3786742 h 3786742"/>
              <a:gd name="connsiteX42" fmla="*/ 4127700 w 11203757"/>
              <a:gd name="connsiteY42" fmla="*/ 3786742 h 3786742"/>
              <a:gd name="connsiteX43" fmla="*/ 3425991 w 11203757"/>
              <a:gd name="connsiteY43" fmla="*/ 3786742 h 3786742"/>
              <a:gd name="connsiteX44" fmla="*/ 3172432 w 11203757"/>
              <a:gd name="connsiteY44" fmla="*/ 3786742 h 3786742"/>
              <a:gd name="connsiteX45" fmla="*/ 2694798 w 11203757"/>
              <a:gd name="connsiteY45" fmla="*/ 3786742 h 3786742"/>
              <a:gd name="connsiteX46" fmla="*/ 1993089 w 11203757"/>
              <a:gd name="connsiteY46" fmla="*/ 3786742 h 3786742"/>
              <a:gd name="connsiteX47" fmla="*/ 1739531 w 11203757"/>
              <a:gd name="connsiteY47" fmla="*/ 3786742 h 3786742"/>
              <a:gd name="connsiteX48" fmla="*/ 1485972 w 11203757"/>
              <a:gd name="connsiteY48" fmla="*/ 3786742 h 3786742"/>
              <a:gd name="connsiteX49" fmla="*/ 672225 w 11203757"/>
              <a:gd name="connsiteY49" fmla="*/ 3786742 h 3786742"/>
              <a:gd name="connsiteX50" fmla="*/ 0 w 11203757"/>
              <a:gd name="connsiteY50" fmla="*/ 3786742 h 3786742"/>
              <a:gd name="connsiteX51" fmla="*/ 0 w 11203757"/>
              <a:gd name="connsiteY51" fmla="*/ 3170044 h 3786742"/>
              <a:gd name="connsiteX52" fmla="*/ 0 w 11203757"/>
              <a:gd name="connsiteY52" fmla="*/ 2629081 h 3786742"/>
              <a:gd name="connsiteX53" fmla="*/ 0 w 11203757"/>
              <a:gd name="connsiteY53" fmla="*/ 2012383 h 3786742"/>
              <a:gd name="connsiteX54" fmla="*/ 0 w 11203757"/>
              <a:gd name="connsiteY54" fmla="*/ 1509287 h 3786742"/>
              <a:gd name="connsiteX55" fmla="*/ 0 w 11203757"/>
              <a:gd name="connsiteY55" fmla="*/ 1006191 h 3786742"/>
              <a:gd name="connsiteX56" fmla="*/ 0 w 11203757"/>
              <a:gd name="connsiteY56" fmla="*/ 0 h 37867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11203757" h="3786742" extrusionOk="0">
                <a:moveTo>
                  <a:pt x="0" y="0"/>
                </a:moveTo>
                <a:cubicBezTo>
                  <a:pt x="146049" y="-2040"/>
                  <a:pt x="268998" y="37168"/>
                  <a:pt x="365596" y="0"/>
                </a:cubicBezTo>
                <a:cubicBezTo>
                  <a:pt x="462194" y="-37168"/>
                  <a:pt x="650895" y="16870"/>
                  <a:pt x="731193" y="0"/>
                </a:cubicBezTo>
                <a:cubicBezTo>
                  <a:pt x="811491" y="-16870"/>
                  <a:pt x="878199" y="14139"/>
                  <a:pt x="984751" y="0"/>
                </a:cubicBezTo>
                <a:cubicBezTo>
                  <a:pt x="1091303" y="-14139"/>
                  <a:pt x="1509162" y="52048"/>
                  <a:pt x="1798498" y="0"/>
                </a:cubicBezTo>
                <a:cubicBezTo>
                  <a:pt x="2087834" y="-52048"/>
                  <a:pt x="1944376" y="25873"/>
                  <a:pt x="2052057" y="0"/>
                </a:cubicBezTo>
                <a:cubicBezTo>
                  <a:pt x="2159738" y="-25873"/>
                  <a:pt x="2258501" y="1088"/>
                  <a:pt x="2417653" y="0"/>
                </a:cubicBezTo>
                <a:cubicBezTo>
                  <a:pt x="2576805" y="-1088"/>
                  <a:pt x="2731410" y="55600"/>
                  <a:pt x="2895287" y="0"/>
                </a:cubicBezTo>
                <a:cubicBezTo>
                  <a:pt x="3059164" y="-55600"/>
                  <a:pt x="3080088" y="27426"/>
                  <a:pt x="3260883" y="0"/>
                </a:cubicBezTo>
                <a:cubicBezTo>
                  <a:pt x="3441678" y="-27426"/>
                  <a:pt x="3710538" y="24418"/>
                  <a:pt x="4074630" y="0"/>
                </a:cubicBezTo>
                <a:cubicBezTo>
                  <a:pt x="4438722" y="-24418"/>
                  <a:pt x="4409995" y="10621"/>
                  <a:pt x="4552263" y="0"/>
                </a:cubicBezTo>
                <a:cubicBezTo>
                  <a:pt x="4694531" y="-10621"/>
                  <a:pt x="4861477" y="13560"/>
                  <a:pt x="5029897" y="0"/>
                </a:cubicBezTo>
                <a:cubicBezTo>
                  <a:pt x="5198317" y="-13560"/>
                  <a:pt x="5487415" y="3874"/>
                  <a:pt x="5619569" y="0"/>
                </a:cubicBezTo>
                <a:cubicBezTo>
                  <a:pt x="5751723" y="-3874"/>
                  <a:pt x="5802513" y="4474"/>
                  <a:pt x="5985165" y="0"/>
                </a:cubicBezTo>
                <a:cubicBezTo>
                  <a:pt x="6167817" y="-4474"/>
                  <a:pt x="6234905" y="1721"/>
                  <a:pt x="6350761" y="0"/>
                </a:cubicBezTo>
                <a:cubicBezTo>
                  <a:pt x="6466617" y="-1721"/>
                  <a:pt x="6599817" y="6982"/>
                  <a:pt x="6716357" y="0"/>
                </a:cubicBezTo>
                <a:cubicBezTo>
                  <a:pt x="6832897" y="-6982"/>
                  <a:pt x="7146334" y="29104"/>
                  <a:pt x="7306029" y="0"/>
                </a:cubicBezTo>
                <a:cubicBezTo>
                  <a:pt x="7465724" y="-29104"/>
                  <a:pt x="7623048" y="68789"/>
                  <a:pt x="7895700" y="0"/>
                </a:cubicBezTo>
                <a:cubicBezTo>
                  <a:pt x="8168352" y="-68789"/>
                  <a:pt x="8510714" y="58060"/>
                  <a:pt x="8709447" y="0"/>
                </a:cubicBezTo>
                <a:cubicBezTo>
                  <a:pt x="8908180" y="-58060"/>
                  <a:pt x="8927792" y="37984"/>
                  <a:pt x="9075043" y="0"/>
                </a:cubicBezTo>
                <a:cubicBezTo>
                  <a:pt x="9222294" y="-37984"/>
                  <a:pt x="9315007" y="20130"/>
                  <a:pt x="9552677" y="0"/>
                </a:cubicBezTo>
                <a:cubicBezTo>
                  <a:pt x="9790347" y="-20130"/>
                  <a:pt x="10008643" y="24931"/>
                  <a:pt x="10254386" y="0"/>
                </a:cubicBezTo>
                <a:cubicBezTo>
                  <a:pt x="10500129" y="-24931"/>
                  <a:pt x="10429033" y="1378"/>
                  <a:pt x="10507945" y="0"/>
                </a:cubicBezTo>
                <a:cubicBezTo>
                  <a:pt x="10586857" y="-1378"/>
                  <a:pt x="11030779" y="20423"/>
                  <a:pt x="11203757" y="0"/>
                </a:cubicBezTo>
                <a:cubicBezTo>
                  <a:pt x="11217555" y="222094"/>
                  <a:pt x="11190484" y="256849"/>
                  <a:pt x="11203757" y="503096"/>
                </a:cubicBezTo>
                <a:cubicBezTo>
                  <a:pt x="11217030" y="749343"/>
                  <a:pt x="11172630" y="838272"/>
                  <a:pt x="11203757" y="1006191"/>
                </a:cubicBezTo>
                <a:cubicBezTo>
                  <a:pt x="11234884" y="1174110"/>
                  <a:pt x="11160124" y="1429035"/>
                  <a:pt x="11203757" y="1585022"/>
                </a:cubicBezTo>
                <a:cubicBezTo>
                  <a:pt x="11247390" y="1741009"/>
                  <a:pt x="11151383" y="1950829"/>
                  <a:pt x="11203757" y="2163853"/>
                </a:cubicBezTo>
                <a:cubicBezTo>
                  <a:pt x="11256131" y="2376877"/>
                  <a:pt x="11199659" y="2393929"/>
                  <a:pt x="11203757" y="2591213"/>
                </a:cubicBezTo>
                <a:cubicBezTo>
                  <a:pt x="11207855" y="2788497"/>
                  <a:pt x="11203309" y="2985976"/>
                  <a:pt x="11203757" y="3207911"/>
                </a:cubicBezTo>
                <a:cubicBezTo>
                  <a:pt x="11204205" y="3429846"/>
                  <a:pt x="11181891" y="3658076"/>
                  <a:pt x="11203757" y="3786742"/>
                </a:cubicBezTo>
                <a:cubicBezTo>
                  <a:pt x="11107292" y="3808358"/>
                  <a:pt x="11036216" y="3763685"/>
                  <a:pt x="10950198" y="3786742"/>
                </a:cubicBezTo>
                <a:cubicBezTo>
                  <a:pt x="10864180" y="3809799"/>
                  <a:pt x="10668114" y="3757612"/>
                  <a:pt x="10584602" y="3786742"/>
                </a:cubicBezTo>
                <a:cubicBezTo>
                  <a:pt x="10501090" y="3815872"/>
                  <a:pt x="10198978" y="3759224"/>
                  <a:pt x="9882893" y="3786742"/>
                </a:cubicBezTo>
                <a:cubicBezTo>
                  <a:pt x="9566808" y="3814260"/>
                  <a:pt x="9523978" y="3759108"/>
                  <a:pt x="9181184" y="3786742"/>
                </a:cubicBezTo>
                <a:cubicBezTo>
                  <a:pt x="8838390" y="3814376"/>
                  <a:pt x="8700203" y="3774999"/>
                  <a:pt x="8479475" y="3786742"/>
                </a:cubicBezTo>
                <a:cubicBezTo>
                  <a:pt x="8258747" y="3798485"/>
                  <a:pt x="8302501" y="3769560"/>
                  <a:pt x="8225916" y="3786742"/>
                </a:cubicBezTo>
                <a:cubicBezTo>
                  <a:pt x="8149331" y="3803924"/>
                  <a:pt x="7788706" y="3747989"/>
                  <a:pt x="7636245" y="3786742"/>
                </a:cubicBezTo>
                <a:cubicBezTo>
                  <a:pt x="7483784" y="3825495"/>
                  <a:pt x="7199500" y="3733933"/>
                  <a:pt x="6822498" y="3786742"/>
                </a:cubicBezTo>
                <a:cubicBezTo>
                  <a:pt x="6445496" y="3839551"/>
                  <a:pt x="6283892" y="3707233"/>
                  <a:pt x="6120789" y="3786742"/>
                </a:cubicBezTo>
                <a:cubicBezTo>
                  <a:pt x="5957686" y="3866251"/>
                  <a:pt x="5758055" y="3759433"/>
                  <a:pt x="5419080" y="3786742"/>
                </a:cubicBezTo>
                <a:cubicBezTo>
                  <a:pt x="5080105" y="3814051"/>
                  <a:pt x="4933580" y="3774033"/>
                  <a:pt x="4605334" y="3786742"/>
                </a:cubicBezTo>
                <a:cubicBezTo>
                  <a:pt x="4277088" y="3799451"/>
                  <a:pt x="4263616" y="3748673"/>
                  <a:pt x="4127700" y="3786742"/>
                </a:cubicBezTo>
                <a:cubicBezTo>
                  <a:pt x="3991784" y="3824811"/>
                  <a:pt x="3732246" y="3705862"/>
                  <a:pt x="3425991" y="3786742"/>
                </a:cubicBezTo>
                <a:cubicBezTo>
                  <a:pt x="3119736" y="3867622"/>
                  <a:pt x="3256426" y="3785563"/>
                  <a:pt x="3172432" y="3786742"/>
                </a:cubicBezTo>
                <a:cubicBezTo>
                  <a:pt x="3088438" y="3787921"/>
                  <a:pt x="2823491" y="3739861"/>
                  <a:pt x="2694798" y="3786742"/>
                </a:cubicBezTo>
                <a:cubicBezTo>
                  <a:pt x="2566105" y="3833623"/>
                  <a:pt x="2309036" y="3720102"/>
                  <a:pt x="1993089" y="3786742"/>
                </a:cubicBezTo>
                <a:cubicBezTo>
                  <a:pt x="1677142" y="3853382"/>
                  <a:pt x="1859862" y="3785310"/>
                  <a:pt x="1739531" y="3786742"/>
                </a:cubicBezTo>
                <a:cubicBezTo>
                  <a:pt x="1619200" y="3788174"/>
                  <a:pt x="1546822" y="3775076"/>
                  <a:pt x="1485972" y="3786742"/>
                </a:cubicBezTo>
                <a:cubicBezTo>
                  <a:pt x="1425122" y="3798408"/>
                  <a:pt x="1025396" y="3736271"/>
                  <a:pt x="672225" y="3786742"/>
                </a:cubicBezTo>
                <a:cubicBezTo>
                  <a:pt x="319054" y="3837213"/>
                  <a:pt x="333895" y="3719425"/>
                  <a:pt x="0" y="3786742"/>
                </a:cubicBezTo>
                <a:cubicBezTo>
                  <a:pt x="-55152" y="3650075"/>
                  <a:pt x="44568" y="3450799"/>
                  <a:pt x="0" y="3170044"/>
                </a:cubicBezTo>
                <a:cubicBezTo>
                  <a:pt x="-44568" y="2889289"/>
                  <a:pt x="35726" y="2781334"/>
                  <a:pt x="0" y="2629081"/>
                </a:cubicBezTo>
                <a:cubicBezTo>
                  <a:pt x="-35726" y="2476828"/>
                  <a:pt x="50707" y="2256815"/>
                  <a:pt x="0" y="2012383"/>
                </a:cubicBezTo>
                <a:cubicBezTo>
                  <a:pt x="-50707" y="1767951"/>
                  <a:pt x="633" y="1627092"/>
                  <a:pt x="0" y="1509287"/>
                </a:cubicBezTo>
                <a:cubicBezTo>
                  <a:pt x="-633" y="1391482"/>
                  <a:pt x="34742" y="1234542"/>
                  <a:pt x="0" y="1006191"/>
                </a:cubicBezTo>
                <a:cubicBezTo>
                  <a:pt x="-34742" y="777840"/>
                  <a:pt x="26334" y="432371"/>
                  <a:pt x="0" y="0"/>
                </a:cubicBezTo>
                <a:close/>
              </a:path>
            </a:pathLst>
          </a:custGeom>
          <a:noFill/>
          <a:ln w="38100">
            <a:solidFill>
              <a:srgbClr val="008000"/>
            </a:solidFill>
            <a:extLst>
              <a:ext uri="{C807C97D-BFC1-408E-A445-0C87EB9F89A2}">
                <ask:lineSketchStyleProps xmlns="" xmlns:ask="http://schemas.microsoft.com/office/drawing/2018/sketchyshapes" sd="1273554953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vi-VN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 1: </a:t>
            </a:r>
            <a:r>
              <a:rPr lang="vi-VN" sz="4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Vui đến trường lòng rộn ràng như hoa nở,</a:t>
            </a:r>
          </a:p>
          <a:p>
            <a:pPr algn="ctr">
              <a:lnSpc>
                <a:spcPct val="150000"/>
              </a:lnSpc>
            </a:pPr>
            <a:r>
              <a:rPr lang="vi-VN" sz="4000" b="1" i="0" dirty="0" smtClean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Hương thơm ngọt ngào từng góc phố thân quen.</a:t>
            </a:r>
          </a:p>
          <a:p>
            <a:pPr>
              <a:lnSpc>
                <a:spcPct val="150000"/>
              </a:lnSpc>
            </a:pPr>
            <a:r>
              <a:rPr lang="vi-VN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 2: </a:t>
            </a:r>
            <a:r>
              <a:rPr lang="vi-VN" sz="40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Nụ hoa xinh xinh trong từng chiếc lá nhỏ,</a:t>
            </a:r>
          </a:p>
          <a:p>
            <a:pPr algn="ctr">
              <a:lnSpc>
                <a:spcPct val="150000"/>
              </a:lnSpc>
            </a:pPr>
            <a:r>
              <a:rPr lang="vi-VN" sz="4000" b="1" i="0" dirty="0" smtClean="0">
                <a:solidFill>
                  <a:srgbClr val="0000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Như lời thầy cho em những ước mơ.</a:t>
            </a:r>
            <a:endParaRPr lang="en-US" sz="4000" b="1" i="0" dirty="0">
              <a:solidFill>
                <a:srgbClr val="0000FF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sz="32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68932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5802</TotalTime>
  <Words>1271</Words>
  <Application>Microsoft Office PowerPoint</Application>
  <PresentationFormat>Custom</PresentationFormat>
  <Paragraphs>201</Paragraphs>
  <Slides>23</Slides>
  <Notes>12</Notes>
  <HiddenSlides>0</HiddenSlides>
  <MMClips>5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37" baseType="lpstr">
      <vt:lpstr>Arial</vt:lpstr>
      <vt:lpstr>Times New Roman</vt:lpstr>
      <vt:lpstr>Palanquin Dark</vt:lpstr>
      <vt:lpstr>Century Gothic</vt:lpstr>
      <vt:lpstr>Hind Siliguri</vt:lpstr>
      <vt:lpstr>Calibri</vt:lpstr>
      <vt:lpstr>UTM Loko</vt:lpstr>
      <vt:lpstr>字魂52号-阿开漫画体</vt:lpstr>
      <vt:lpstr>Microsoft YaHei</vt:lpstr>
      <vt:lpstr>Roboto Black</vt:lpstr>
      <vt:lpstr>HP001 4 hàng</vt:lpstr>
      <vt:lpstr>Calibri Light</vt:lpstr>
      <vt:lpstr>2_Office Theme</vt:lpstr>
      <vt:lpstr>1_Office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Administrator</cp:lastModifiedBy>
  <cp:revision>267</cp:revision>
  <dcterms:created xsi:type="dcterms:W3CDTF">2023-04-01T23:44:56Z</dcterms:created>
  <dcterms:modified xsi:type="dcterms:W3CDTF">2023-10-26T03:49:48Z</dcterms:modified>
</cp:coreProperties>
</file>