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4" r:id="rId4"/>
    <p:sldId id="267" r:id="rId5"/>
    <p:sldId id="265" r:id="rId6"/>
    <p:sldId id="270" r:id="rId7"/>
    <p:sldId id="266" r:id="rId8"/>
    <p:sldId id="272" r:id="rId9"/>
    <p:sldId id="27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4800" dirty="0">
                <a:solidFill>
                  <a:schemeClr val="tx1"/>
                </a:solidFill>
                <a:latin typeface=".VnAvant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97951" y="2391074"/>
            <a:ext cx="8305800" cy="1752600"/>
          </a:xfrm>
        </p:spPr>
        <p:txBody>
          <a:bodyPr>
            <a:noAutofit/>
          </a:bodyPr>
          <a:lstStyle/>
          <a:p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Giữ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trật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tự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trong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trường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,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lớp</a:t>
            </a:r>
            <a:endParaRPr lang="vi-VN" sz="48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81400" y="1565564"/>
            <a:ext cx="449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12</a:t>
            </a:r>
          </a:p>
        </p:txBody>
      </p:sp>
    </p:spTree>
    <p:extLst>
      <p:ext uri="{BB962C8B-B14F-4D97-AF65-F5344CB8AC3E}">
        <p14:creationId xmlns:p14="http://schemas.microsoft.com/office/powerpoint/2010/main" val="4272743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FF0000"/>
                </a:solidFill>
                <a:latin typeface="HP-089" pitchFamily="34" charset="0"/>
              </a:rPr>
              <a:t>Khởi động</a:t>
            </a:r>
            <a:endParaRPr lang="vi-VN" sz="3600" b="1" dirty="0">
              <a:solidFill>
                <a:srgbClr val="FF0000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95600" y="152400"/>
            <a:ext cx="6414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“NGHE 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CÔ </a:t>
            </a:r>
            <a:r>
              <a:rPr lang="en-US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GIẢNG </a:t>
            </a:r>
            <a:r>
              <a:rPr lang="en-US" sz="28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BÀI”</a:t>
            </a:r>
            <a:endParaRPr lang="en-US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83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85335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61725" y="4909435"/>
            <a:ext cx="48205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trật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C0E27C7-3B29-454D-86A5-31BD5F755C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3299" y="1521202"/>
            <a:ext cx="6597402" cy="3270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192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2749" y="4697721"/>
            <a:ext cx="76385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</a:rPr>
              <a:t>Vì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sao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em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cần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giữ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trật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tự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trong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trường</a:t>
            </a:r>
            <a:r>
              <a:rPr lang="en-US" sz="3200" dirty="0">
                <a:solidFill>
                  <a:srgbClr val="0000FF"/>
                </a:solidFill>
              </a:rPr>
              <a:t>, </a:t>
            </a:r>
            <a:r>
              <a:rPr lang="en-US" sz="3200" dirty="0" err="1">
                <a:solidFill>
                  <a:srgbClr val="0000FF"/>
                </a:solidFill>
              </a:rPr>
              <a:t>lớp</a:t>
            </a:r>
            <a:r>
              <a:rPr lang="en-US" sz="3200" dirty="0">
                <a:solidFill>
                  <a:srgbClr val="0000FF"/>
                </a:solidFill>
              </a:rPr>
              <a:t>?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8A385FC-AC4A-442B-9E00-4FEE96BE92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4140" y="1575504"/>
            <a:ext cx="5495718" cy="3081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893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20927" y="1600200"/>
            <a:ext cx="91877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?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B1EDCC9-901D-4EEF-A4BC-E06CBD65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65" y="2642175"/>
            <a:ext cx="8877300" cy="261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7177" y="1219200"/>
            <a:ext cx="83658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trật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nhé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15028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3769" y="1629974"/>
            <a:ext cx="77620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CA4D74B-AD4C-416B-996B-5BB97D2E92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399" y="2728120"/>
            <a:ext cx="7188802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6019" y="1259320"/>
            <a:ext cx="86393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nhắc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trật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4607351" y="3124200"/>
            <a:ext cx="4343400" cy="2085444"/>
          </a:xfrm>
          <a:prstGeom prst="rec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688173" y="3628313"/>
            <a:ext cx="425629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Trật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endParaRPr lang="en-US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ngoan</a:t>
            </a:r>
            <a:endParaRPr lang="en-US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42"/>
          <a:stretch/>
        </p:blipFill>
        <p:spPr bwMode="auto">
          <a:xfrm>
            <a:off x="1226129" y="3220848"/>
            <a:ext cx="2514600" cy="208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967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46084" name="Picture 4" descr="Lovely_illustration_of_Happy_family_behide_a_star_wallcoo_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3352800" y="2562225"/>
            <a:ext cx="3733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Chóc thÇy c«, c¸c con cïng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gia </a:t>
            </a:r>
            <a:r>
              <a:rPr lang="en-US" sz="360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4400" b="1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m·i m·i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h¹nh phóc !</a:t>
            </a:r>
          </a:p>
        </p:txBody>
      </p:sp>
    </p:spTree>
    <p:extLst>
      <p:ext uri="{BB962C8B-B14F-4D97-AF65-F5344CB8AC3E}">
        <p14:creationId xmlns:p14="http://schemas.microsoft.com/office/powerpoint/2010/main" val="199636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142</Words>
  <Application>Microsoft Office PowerPoint</Application>
  <PresentationFormat>On-screen Show (4:3)</PresentationFormat>
  <Paragraphs>21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Khởi động</vt:lpstr>
      <vt:lpstr>Khám phá</vt:lpstr>
      <vt:lpstr>Khám phá</vt:lpstr>
      <vt:lpstr>Luyện tập</vt:lpstr>
      <vt:lpstr>Luyện tập</vt:lpstr>
      <vt:lpstr>Vận dụng</vt:lpstr>
      <vt:lpstr>Vận dụng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ai</cp:lastModifiedBy>
  <cp:revision>19</cp:revision>
  <dcterms:created xsi:type="dcterms:W3CDTF">2006-08-16T00:00:00Z</dcterms:created>
  <dcterms:modified xsi:type="dcterms:W3CDTF">2020-08-16T11:55:20Z</dcterms:modified>
</cp:coreProperties>
</file>