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7" r:id="rId5"/>
    <p:sldId id="265" r:id="rId6"/>
    <p:sldId id="271" r:id="rId7"/>
    <p:sldId id="266" r:id="rId8"/>
    <p:sldId id="272" r:id="rId9"/>
    <p:sldId id="27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0000FF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04/10/2021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04/10/2021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97951" y="2391074"/>
            <a:ext cx="8305800" cy="1752600"/>
          </a:xfrm>
        </p:spPr>
        <p:txBody>
          <a:bodyPr>
            <a:noAutofit/>
          </a:bodyPr>
          <a:lstStyle/>
          <a:p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Em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giữ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trang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phục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err="1">
                <a:solidFill>
                  <a:srgbClr val="0000FF"/>
                </a:solidFill>
                <a:latin typeface="HP-087" pitchFamily="34" charset="0"/>
              </a:rPr>
              <a:t>gọn</a:t>
            </a:r>
            <a:r>
              <a:rPr lang="en-US" sz="480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smtClean="0">
                <a:solidFill>
                  <a:srgbClr val="0000FF"/>
                </a:solidFill>
                <a:latin typeface="HP-087" pitchFamily="34" charset="0"/>
              </a:rPr>
              <a:t>gàng,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sạch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sẽ</a:t>
            </a:r>
            <a:endParaRPr lang="vi-VN" sz="48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565564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en-US" sz="4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en-US" sz="4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FF0000"/>
                </a:solidFill>
                <a:latin typeface="HP-089" pitchFamily="34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00200" y="3581400"/>
            <a:ext cx="641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CHIẾC ÁO MÙA ĐÔNG</a:t>
            </a:r>
          </a:p>
        </p:txBody>
      </p:sp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85335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4032009"/>
            <a:ext cx="883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gàng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D6967CF-5848-4CC7-BC07-8BEB36E171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0471" y="1247906"/>
            <a:ext cx="3883057" cy="264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192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0945" y="4458836"/>
            <a:ext cx="85482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</a:rPr>
              <a:t>Em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mặc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và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giữ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trang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phục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gọn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gàng</a:t>
            </a:r>
            <a:r>
              <a:rPr lang="en-US" sz="3200" dirty="0">
                <a:solidFill>
                  <a:srgbClr val="0000FF"/>
                </a:solidFill>
              </a:rPr>
              <a:t>, </a:t>
            </a:r>
            <a:r>
              <a:rPr lang="en-US" sz="3200" dirty="0" err="1">
                <a:solidFill>
                  <a:srgbClr val="0000FF"/>
                </a:solidFill>
              </a:rPr>
              <a:t>sạch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sẽ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như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thế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nào</a:t>
            </a:r>
            <a:r>
              <a:rPr lang="en-US" sz="3200" dirty="0">
                <a:solidFill>
                  <a:srgbClr val="0000FF"/>
                </a:solidFill>
              </a:rPr>
              <a:t> 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31BD9D7-8905-4FFD-8ED0-06FBE17534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542" y="1321947"/>
            <a:ext cx="5784914" cy="3136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89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7177" y="1600200"/>
            <a:ext cx="83658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gàng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?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5BEEC44-46AB-4CBE-A82A-DDE2EEAB1C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775" y="3104766"/>
            <a:ext cx="6678479" cy="243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7951" y="1295400"/>
            <a:ext cx="87959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028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7" y="1219200"/>
            <a:ext cx="59891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ra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khuyên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1E7718E-2846-481B-AB6C-9EF658E9BC1A}"/>
              </a:ext>
            </a:extLst>
          </p:cNvPr>
          <p:cNvSpPr txBox="1"/>
          <p:nvPr/>
        </p:nvSpPr>
        <p:spPr>
          <a:xfrm>
            <a:off x="397177" y="1780408"/>
            <a:ext cx="83496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Tan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Tuấn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cởi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áo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vứt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sân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bóng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179C793D-C9BC-4AED-AA4B-6B6B0ACF58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3200400"/>
            <a:ext cx="6248400" cy="3277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0945" y="1229261"/>
            <a:ext cx="86693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rèn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thói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quen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gàng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1219200" y="2552700"/>
            <a:ext cx="6377067" cy="1981200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272314" y="2945499"/>
            <a:ext cx="637706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           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gìn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gàng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Thơm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càng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đáng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42"/>
          <a:stretch/>
        </p:blipFill>
        <p:spPr bwMode="auto">
          <a:xfrm>
            <a:off x="3276600" y="4800600"/>
            <a:ext cx="1768664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7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171</Words>
  <Application>Microsoft Office PowerPoint</Application>
  <PresentationFormat>On-screen Show (4:3)</PresentationFormat>
  <Paragraphs>22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Khởi động</vt:lpstr>
      <vt:lpstr>Khám phá</vt:lpstr>
      <vt:lpstr>Khám phá</vt:lpstr>
      <vt:lpstr>Luyện tập</vt:lpstr>
      <vt:lpstr>Luyện tập</vt:lpstr>
      <vt:lpstr>Vận dụng</vt:lpstr>
      <vt:lpstr>Vận dụng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Windows User</cp:lastModifiedBy>
  <cp:revision>17</cp:revision>
  <dcterms:created xsi:type="dcterms:W3CDTF">2006-08-16T00:00:00Z</dcterms:created>
  <dcterms:modified xsi:type="dcterms:W3CDTF">2021-10-04T14:07:45Z</dcterms:modified>
</cp:coreProperties>
</file>