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0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709" r:id="rId5"/>
    <p:sldMasterId id="2147483721" r:id="rId6"/>
    <p:sldMasterId id="2147483733" r:id="rId7"/>
    <p:sldMasterId id="2147483745" r:id="rId8"/>
    <p:sldMasterId id="2147483757" r:id="rId9"/>
    <p:sldMasterId id="2147483769" r:id="rId10"/>
    <p:sldMasterId id="2147483781" r:id="rId11"/>
    <p:sldMasterId id="2147483793" r:id="rId12"/>
    <p:sldMasterId id="2147483818" r:id="rId13"/>
  </p:sldMasterIdLst>
  <p:notesMasterIdLst>
    <p:notesMasterId r:id="rId27"/>
  </p:notesMasterIdLst>
  <p:sldIdLst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52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6C388-6FBA-4211-BF34-02C553DFE38B}" type="datetimeFigureOut">
              <a:rPr lang="en-US" smtClean="0"/>
              <a:t>7/14/2023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3339F-DC72-4637-8501-4587E9A3FF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7C15AB-5D9B-496E-ACBF-587254B65273}" type="slidenum">
              <a:rPr lang="en-US" altLang="en-US">
                <a:solidFill>
                  <a:srgbClr val="000000"/>
                </a:solidFill>
                <a:cs typeface="Arial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FC41C-5E26-45F9-855F-3D578691049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910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7C9F1-856E-4488-BA75-322725EA293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4672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1E6-E886-4BA1-84F5-1483936DB6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550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0D7AB-82E7-49C5-8922-03DAE619E2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26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20D2-1365-481F-9348-4CC4C3DF1DA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741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668B1-367A-4138-987B-07BE635908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83517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77AC-F316-47A5-A32D-27A01763806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5085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4122-7A8F-4B9D-BDD9-37393B4235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82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9A61-A078-4FBC-AE20-4AD6610C95A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829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6741-C271-4DFA-9B0A-8E75EEC9EA5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914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D4895-1DBF-4824-96C7-DDA481BE98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90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D66BD-16B9-4EFF-B562-30DB1BCE38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8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5193C-47DC-4D84-8DD3-E5172546C6E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816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8E23-DC80-45A9-B5E9-5BE44562F5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483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1E6-E886-4BA1-84F5-1483936DB6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54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0D7AB-82E7-49C5-8922-03DAE619E2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5374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20D2-1365-481F-9348-4CC4C3DF1DA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74139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668B1-367A-4138-987B-07BE635908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30222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77AC-F316-47A5-A32D-27A01763806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4499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4122-7A8F-4B9D-BDD9-37393B4235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8030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9A61-A078-4FBC-AE20-4AD6610C95A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122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6741-C271-4DFA-9B0A-8E75EEC9EA5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029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D4895-1DBF-4824-96C7-DDA481BE98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5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AFF3A-90AF-4407-83A3-7CE1659824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276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D66BD-16B9-4EFF-B562-30DB1BCE38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05027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8E23-DC80-45A9-B5E9-5BE44562F5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20569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1E6-E886-4BA1-84F5-1483936DB6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503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D74C9-50B1-45DF-BD31-343C8B1BE8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48606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16529-1131-406A-B0E9-3075C5E4D9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52108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ACC6-C27E-4B25-91AE-BB7FC23123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12134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D7E23-0F7A-45E7-B86F-CDE38C7B7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35478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8FC9B-36EC-4DAA-8E8E-7ED5A61F74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675700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E3907-D681-4698-BFEE-17507438C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762547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BB50A-0EC6-45BC-8B53-D121A011C1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31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9976-D560-4D73-BF70-F63891D0FB50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0240-EA2A-4C5D-88FE-9BFC4E73615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6895028"/>
      </p:ext>
    </p:extLst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5320B-8685-4E37-AEBC-62243460AC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91711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9DD9A-96D2-4245-A056-5DB2C0B1BA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8834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91ECB-3DA8-43DC-A3D2-A6A3E264FA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00437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0C605-7744-4DD6-9B72-DD45FAAF57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259431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54167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39967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2876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1256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1267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2237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C40D-07F5-4993-9A99-1E0EC6FD9A0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6A1CB-BA32-4FD1-A1CF-80B2A05D3DC0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92468949"/>
      </p:ext>
    </p:extLst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39383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16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75872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6469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86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B4D6-5FF7-4FB9-BB34-19F8177FBF0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07F43-0598-49D6-BDE6-C68F09369AE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4890630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DBE8D-9F1F-4F18-A73C-A0689D38BFE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70-9424-4BC3-9762-35EA2C71B0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121153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394-D87E-4A89-9C9E-EE7A676B18E1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7523-5246-42BB-B39B-FC6ED56F51CE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460720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E4DC-2BF2-4755-860F-78C2092C72D6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DADC-5817-4653-B179-E81F534F23B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331440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7B77-1AED-4C55-A786-E765AB9C932A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3D2F-DDA0-4A01-8C73-CC4CD064C4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6935953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F4659-C5C4-428A-AB5B-64E5141739A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88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4EE8-A1ED-48D5-A6F5-AAA5C660311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D2885-322D-475C-B469-44D28EC7BD0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2602057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74E9-6C6F-4C4B-9096-028D28D9A983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37AB-89C4-4D36-BCBB-306142616D3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02117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EC97-F6BE-45C7-9E70-504685988989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9C95-D336-49F2-B5C2-4FF30BDB18C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1902297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7A58-BEE0-4478-AEDC-06C6278AB1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F48-7AEF-4E77-9620-3C57D743B7D3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475508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9976-D560-4D73-BF70-F63891D0FB50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0240-EA2A-4C5D-88FE-9BFC4E73615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937251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C40D-07F5-4993-9A99-1E0EC6FD9A0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6A1CB-BA32-4FD1-A1CF-80B2A05D3DC0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795278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B4D6-5FF7-4FB9-BB34-19F8177FBF0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07F43-0598-49D6-BDE6-C68F09369AE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6449176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DBE8D-9F1F-4F18-A73C-A0689D38BFE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70-9424-4BC3-9762-35EA2C71B0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75483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394-D87E-4A89-9C9E-EE7A676B18E1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7523-5246-42BB-B39B-FC6ED56F51CE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710652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E4DC-2BF2-4755-860F-78C2092C72D6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DADC-5817-4653-B179-E81F534F23B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07878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5E673-6B7D-4D9F-9468-8B716927570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48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7B77-1AED-4C55-A786-E765AB9C932A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3D2F-DDA0-4A01-8C73-CC4CD064C4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974966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4EE8-A1ED-48D5-A6F5-AAA5C660311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D2885-322D-475C-B469-44D28EC7BD0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55623867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74E9-6C6F-4C4B-9096-028D28D9A983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37AB-89C4-4D36-BCBB-306142616D3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272747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EC97-F6BE-45C7-9E70-504685988989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9C95-D336-49F2-B5C2-4FF30BDB18C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922651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7A58-BEE0-4478-AEDC-06C6278AB1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F48-7AEF-4E77-9620-3C57D743B7D3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648990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0D7AB-82E7-49C5-8922-03DAE619E2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5196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20D2-1365-481F-9348-4CC4C3DF1DA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5834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668B1-367A-4138-987B-07BE635908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014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77AC-F316-47A5-A32D-27A01763806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9683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4122-7A8F-4B9D-BDD9-37393B4235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59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5D2A8-BFA4-467F-81BE-FBDB4A7401D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517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9A61-A078-4FBC-AE20-4AD6610C95A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695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6741-C271-4DFA-9B0A-8E75EEC9EA5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046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D4895-1DBF-4824-96C7-DDA481BE98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885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D66BD-16B9-4EFF-B562-30DB1BCE38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32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8E23-DC80-45A9-B5E9-5BE44562F5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314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1E6-E886-4BA1-84F5-1483936DB6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9726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9976-D560-4D73-BF70-F63891D0FB50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0240-EA2A-4C5D-88FE-9BFC4E73615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1747385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C40D-07F5-4993-9A99-1E0EC6FD9A0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6A1CB-BA32-4FD1-A1CF-80B2A05D3DC0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2873995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B4D6-5FF7-4FB9-BB34-19F8177FBF0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07F43-0598-49D6-BDE6-C68F09369AE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225104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DBE8D-9F1F-4F18-A73C-A0689D38BFE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70-9424-4BC3-9762-35EA2C71B0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22626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5C4DA-4BC9-401F-8A23-CD8B11B7F74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8824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394-D87E-4A89-9C9E-EE7A676B18E1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7523-5246-42BB-B39B-FC6ED56F51CE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148809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E4DC-2BF2-4755-860F-78C2092C72D6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DADC-5817-4653-B179-E81F534F23B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01984015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7B77-1AED-4C55-A786-E765AB9C932A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3D2F-DDA0-4A01-8C73-CC4CD064C4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3829541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4EE8-A1ED-48D5-A6F5-AAA5C660311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D2885-322D-475C-B469-44D28EC7BD0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861029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74E9-6C6F-4C4B-9096-028D28D9A983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37AB-89C4-4D36-BCBB-306142616D3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6849718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EC97-F6BE-45C7-9E70-504685988989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9C95-D336-49F2-B5C2-4FF30BDB18C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208921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7A58-BEE0-4478-AEDC-06C6278AB1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F48-7AEF-4E77-9620-3C57D743B7D3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768784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9976-D560-4D73-BF70-F63891D0FB50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0240-EA2A-4C5D-88FE-9BFC4E73615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2844704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C40D-07F5-4993-9A99-1E0EC6FD9A0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6A1CB-BA32-4FD1-A1CF-80B2A05D3DC0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06427203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B4D6-5FF7-4FB9-BB34-19F8177FBF0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07F43-0598-49D6-BDE6-C68F09369AE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969205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B610-7A2C-4E1C-973C-9D8D37BBBE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496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DBE8D-9F1F-4F18-A73C-A0689D38BFE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70-9424-4BC3-9762-35EA2C71B0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372792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394-D87E-4A89-9C9E-EE7A676B18E1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7523-5246-42BB-B39B-FC6ED56F51CE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5721086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E4DC-2BF2-4755-860F-78C2092C72D6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DADC-5817-4653-B179-E81F534F23B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88549896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7B77-1AED-4C55-A786-E765AB9C932A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3D2F-DDA0-4A01-8C73-CC4CD064C4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50785388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4EE8-A1ED-48D5-A6F5-AAA5C660311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D2885-322D-475C-B469-44D28EC7BD0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133273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74E9-6C6F-4C4B-9096-028D28D9A983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37AB-89C4-4D36-BCBB-306142616D3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46847801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EC97-F6BE-45C7-9E70-504685988989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9C95-D336-49F2-B5C2-4FF30BDB18C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735583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7A58-BEE0-4478-AEDC-06C6278AB1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F48-7AEF-4E77-9620-3C57D743B7D3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0133842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89976-D560-4D73-BF70-F63891D0FB50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0240-EA2A-4C5D-88FE-9BFC4E736157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0151162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0C40D-07F5-4993-9A99-1E0EC6FD9A0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6A1CB-BA32-4FD1-A1CF-80B2A05D3DC0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85025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E05E3-E699-46C3-BD1C-78B4B9528B3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129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B4D6-5FF7-4FB9-BB34-19F8177FBF0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07F43-0598-49D6-BDE6-C68F09369AE2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274441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DBE8D-9F1F-4F18-A73C-A0689D38BFE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B3B70-9424-4BC3-9762-35EA2C71B0F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3469590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C4394-D87E-4A89-9C9E-EE7A676B18E1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97523-5246-42BB-B39B-FC6ED56F51CE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6529240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4E4DC-2BF2-4755-860F-78C2092C72D6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DADC-5817-4653-B179-E81F534F23B6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8444806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7B77-1AED-4C55-A786-E765AB9C932A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03D2F-DDA0-4A01-8C73-CC4CD064C468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1818780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94EE8-A1ED-48D5-A6F5-AAA5C6603117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D2885-322D-475C-B469-44D28EC7BD04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4541065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74E9-6C6F-4C4B-9096-028D28D9A983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137AB-89C4-4D36-BCBB-306142616D35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11786604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2EC97-F6BE-45C7-9E70-504685988989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39C95-D336-49F2-B5C2-4FF30BDB18CB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259074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7A58-BEE0-4478-AEDC-06C6278AB128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36F48-7AEF-4E77-9620-3C57D743B7D3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2635354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0D7AB-82E7-49C5-8922-03DAE619E2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4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3C77F-D4E3-4CFA-87B0-1AEA4A68F7A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0660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20D2-1365-481F-9348-4CC4C3DF1DA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3975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668B1-367A-4138-987B-07BE635908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6207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77AC-F316-47A5-A32D-27A01763806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498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4122-7A8F-4B9D-BDD9-37393B4235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9907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9A61-A078-4FBC-AE20-4AD6610C95A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1906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6741-C271-4DFA-9B0A-8E75EEC9EA5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652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D4895-1DBF-4824-96C7-DDA481BE98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86955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D66BD-16B9-4EFF-B562-30DB1BCE38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9432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8E23-DC80-45A9-B5E9-5BE44562F5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383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1E6-E886-4BA1-84F5-1483936DB6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15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4A61E-24A9-44C3-81FF-F24AD9AF608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326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0D7AB-82E7-49C5-8922-03DAE619E2A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095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620D2-1365-481F-9348-4CC4C3DF1DA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6281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668B1-367A-4138-987B-07BE635908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922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77AC-F316-47A5-A32D-27A01763806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219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C4122-7A8F-4B9D-BDD9-37393B42358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095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99A61-A078-4FBC-AE20-4AD6610C95A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704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56741-C271-4DFA-9B0A-8E75EEC9EA5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21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D4895-1DBF-4824-96C7-DDA481BE989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81049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D66BD-16B9-4EFF-B562-30DB1BCE38F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1989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8E23-DC80-45A9-B5E9-5BE44562F5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10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E097178-DE00-4F12-B1B0-FC8166DB9B57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3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9C642-50EE-4AA8-A39A-99C6BAC3F39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1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9C642-50EE-4AA8-A39A-99C6BAC3F39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797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3A59CC-E9D9-465C-A243-6D6634628305}" type="slidenum">
              <a:rPr lang="en-US" alt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03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4A8F1-3770-4C5A-B09B-CC14112E606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A622A-EFCD-4467-AA14-D58719303C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5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6C9ED93-9640-410B-A87F-48699A44BD1C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EF594E-FCFD-43E3-9480-79D27CEAF291}" type="slidenum">
              <a:rPr lang="vi-VN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006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6C9ED93-9640-410B-A87F-48699A44BD1C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EF594E-FCFD-43E3-9480-79D27CEAF291}" type="slidenum">
              <a:rPr lang="vi-VN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9073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9C642-50EE-4AA8-A39A-99C6BAC3F39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25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6C9ED93-9640-410B-A87F-48699A44BD1C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EF594E-FCFD-43E3-9480-79D27CEAF291}" type="slidenum">
              <a:rPr lang="vi-VN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202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6C9ED93-9640-410B-A87F-48699A44BD1C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EF594E-FCFD-43E3-9480-79D27CEAF291}" type="slidenum">
              <a:rPr lang="vi-VN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982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614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6C9ED93-9640-410B-A87F-48699A44BD1C}" type="datetimeFigureOut">
              <a:rPr lang="vi-VN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14/07/2023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8EF594E-FCFD-43E3-9480-79D27CEAF291}" type="slidenum">
              <a:rPr lang="vi-VN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4827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9C642-50EE-4AA8-A39A-99C6BAC3F39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8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19C642-50EE-4AA8-A39A-99C6BAC3F39A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9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media1.WAV"/><Relationship Id="rId7" Type="http://schemas.openxmlformats.org/officeDocument/2006/relationships/image" Target="../media/image28.png"/><Relationship Id="rId2" Type="http://schemas.microsoft.com/office/2007/relationships/media" Target="../media/media1.WAV"/><Relationship Id="rId1" Type="http://schemas.openxmlformats.org/officeDocument/2006/relationships/audio" Target="file:///D:\Lai%20TNXH\SONG_004.MID" TargetMode="External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slideLayout" Target="../slideLayouts/slideLayout14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jpeg"/><Relationship Id="rId5" Type="http://schemas.openxmlformats.org/officeDocument/2006/relationships/image" Target="../media/image9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file:///D:\CD2-%20LOP%205\Unit%2012\L2-1d1.mp3" TargetMode="External"/><Relationship Id="rId3" Type="http://schemas.openxmlformats.org/officeDocument/2006/relationships/audio" Target="file:///D:\CD2-%20LOP%205\Unit%2012\L2-1a2.mp3" TargetMode="External"/><Relationship Id="rId7" Type="http://schemas.openxmlformats.org/officeDocument/2006/relationships/audio" Target="file:///D:\CD2-%20LOP%205\Unit%2012\L2-1c2.mp3" TargetMode="External"/><Relationship Id="rId12" Type="http://schemas.openxmlformats.org/officeDocument/2006/relationships/image" Target="../media/image19.png"/><Relationship Id="rId2" Type="http://schemas.openxmlformats.org/officeDocument/2006/relationships/audio" Target="file:///D:\CD2-%20LOP%205\Unit%2012\L2-1a1.mp3" TargetMode="External"/><Relationship Id="rId1" Type="http://schemas.openxmlformats.org/officeDocument/2006/relationships/audio" Target="file:///D:\CD2-%20LOP%205\Unit%2012\L2-1cabai.mp3" TargetMode="External"/><Relationship Id="rId6" Type="http://schemas.openxmlformats.org/officeDocument/2006/relationships/audio" Target="file:///D:\CD2-%20LOP%205\Unit%2012\L2-1c1.mp3" TargetMode="External"/><Relationship Id="rId11" Type="http://schemas.openxmlformats.org/officeDocument/2006/relationships/image" Target="../media/image18.jpeg"/><Relationship Id="rId5" Type="http://schemas.openxmlformats.org/officeDocument/2006/relationships/audio" Target="file:///D:\CD2-%20LOP%205\Unit%2012\L2-1b2.mp3" TargetMode="External"/><Relationship Id="rId10" Type="http://schemas.openxmlformats.org/officeDocument/2006/relationships/slideLayout" Target="../slideLayouts/slideLayout41.xml"/><Relationship Id="rId4" Type="http://schemas.openxmlformats.org/officeDocument/2006/relationships/audio" Target="file:///D:\CD2-%20LOP%205\Unit%2012\L2-1b1.mp3" TargetMode="External"/><Relationship Id="rId9" Type="http://schemas.openxmlformats.org/officeDocument/2006/relationships/audio" Target="file:///D:\CD2-%20LOP%205\Unit%2012\L2-1d2.mp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5.jpeg"/><Relationship Id="rId5" Type="http://schemas.openxmlformats.org/officeDocument/2006/relationships/image" Target="../media/image9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file:///D:\CD2-%20LOP%205\Unit%2012\L2-2c.mp3" TargetMode="External"/><Relationship Id="rId7" Type="http://schemas.openxmlformats.org/officeDocument/2006/relationships/image" Target="../media/image19.png"/><Relationship Id="rId2" Type="http://schemas.openxmlformats.org/officeDocument/2006/relationships/audio" Target="file:///D:\CD2-%20LOP%205\Unit%2012\L2-2b.mp3" TargetMode="External"/><Relationship Id="rId1" Type="http://schemas.openxmlformats.org/officeDocument/2006/relationships/audio" Target="file:///D:\CD2-%20LOP%205\Unit%2012\L2-2a.mp3" TargetMode="External"/><Relationship Id="rId6" Type="http://schemas.openxmlformats.org/officeDocument/2006/relationships/image" Target="../media/image24.jpeg"/><Relationship Id="rId5" Type="http://schemas.openxmlformats.org/officeDocument/2006/relationships/slideLayout" Target="../slideLayouts/slideLayout85.xml"/><Relationship Id="rId4" Type="http://schemas.openxmlformats.org/officeDocument/2006/relationships/audio" Target="file:///D:\CD2-%20LOP%205\Unit%2012\L2-2d.mp3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6"/>
          <p:cNvSpPr>
            <a:spLocks noChangeArrowheads="1"/>
          </p:cNvSpPr>
          <p:nvPr/>
        </p:nvSpPr>
        <p:spPr bwMode="auto">
          <a:xfrm>
            <a:off x="323850" y="60325"/>
            <a:ext cx="8820150" cy="13716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i="1">
                <a:solidFill>
                  <a:srgbClr val="000000"/>
                </a:solidFill>
                <a:latin typeface=".VnTime" pitchFamily="34" charset="0"/>
              </a:rPr>
              <a:t>          </a:t>
            </a:r>
            <a:endParaRPr lang="en-US" altLang="en-US" sz="2000" b="1" i="1">
              <a:solidFill>
                <a:srgbClr val="000000"/>
              </a:solidFill>
              <a:latin typeface=".VnTime" pitchFamily="34" charset="0"/>
            </a:endParaRPr>
          </a:p>
        </p:txBody>
      </p:sp>
      <p:pic>
        <p:nvPicPr>
          <p:cNvPr id="25603" name="Picture 3" descr="flower[1][1][1]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57900"/>
            <a:ext cx="876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457200" y="304800"/>
            <a:ext cx="8534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>
                <a:solidFill>
                  <a:srgbClr val="0000FF"/>
                </a:solidFill>
                <a:latin typeface="Times New Roman" pitchFamily="18" charset="0"/>
              </a:rPr>
              <a:t>Thursday, February 9</a:t>
            </a:r>
            <a:r>
              <a:rPr lang="en-US" altLang="en-US" sz="4400" b="1" baseline="30000">
                <a:solidFill>
                  <a:srgbClr val="0000FF"/>
                </a:solidFill>
                <a:latin typeface="Times New Roman" pitchFamily="18" charset="0"/>
              </a:rPr>
              <a:t>th</a:t>
            </a:r>
            <a:r>
              <a:rPr lang="en-US" altLang="en-US" sz="4400" b="1">
                <a:solidFill>
                  <a:srgbClr val="0000FF"/>
                </a:solidFill>
                <a:latin typeface="Times New Roman" pitchFamily="18" charset="0"/>
              </a:rPr>
              <a:t> 2023</a:t>
            </a:r>
          </a:p>
        </p:txBody>
      </p:sp>
      <p:sp>
        <p:nvSpPr>
          <p:cNvPr id="25605" name="Rectangle 9"/>
          <p:cNvSpPr>
            <a:spLocks noChangeArrowheads="1"/>
          </p:cNvSpPr>
          <p:nvPr/>
        </p:nvSpPr>
        <p:spPr bwMode="auto">
          <a:xfrm>
            <a:off x="171450" y="990600"/>
            <a:ext cx="89725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4400" b="1" i="1">
              <a:solidFill>
                <a:srgbClr val="000000"/>
              </a:solidFill>
              <a:latin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4000" b="1" i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5606" name="Picture 11" descr="1018272pyifbwc5d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4762500"/>
            <a:ext cx="762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2" descr="979084a5ntsqaag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266700"/>
            <a:ext cx="762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3" descr="979084a5ntsqaag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50" y="-284163"/>
            <a:ext cx="762000" cy="2857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4" descr="Picture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4305300" y="3009900"/>
            <a:ext cx="4572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5" descr="1018272pyifbwc5d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382000" y="4495800"/>
            <a:ext cx="762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1" name="TextBox 12"/>
          <p:cNvSpPr txBox="1">
            <a:spLocks noChangeArrowheads="1"/>
          </p:cNvSpPr>
          <p:nvPr/>
        </p:nvSpPr>
        <p:spPr bwMode="auto">
          <a:xfrm>
            <a:off x="-14288" y="2438400"/>
            <a:ext cx="8991601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i="1">
                <a:solidFill>
                  <a:srgbClr val="FF0000"/>
                </a:solidFill>
                <a:latin typeface="Times New Roman" pitchFamily="18" charset="0"/>
              </a:rPr>
              <a:t>UNIT 12:  Don’t ride your bike too fast !</a:t>
            </a:r>
            <a:endParaRPr lang="en-US" altLang="en-US" sz="4000">
              <a:solidFill>
                <a:srgbClr val="000000"/>
              </a:solidFill>
            </a:endParaRPr>
          </a:p>
        </p:txBody>
      </p:sp>
      <p:sp>
        <p:nvSpPr>
          <p:cNvPr id="25612" name="TextBox 14"/>
          <p:cNvSpPr txBox="1">
            <a:spLocks noChangeArrowheads="1"/>
          </p:cNvSpPr>
          <p:nvPr/>
        </p:nvSpPr>
        <p:spPr bwMode="auto">
          <a:xfrm>
            <a:off x="3398838" y="3352800"/>
            <a:ext cx="49069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i="1">
                <a:solidFill>
                  <a:srgbClr val="000000"/>
                </a:solidFill>
                <a:latin typeface="Times New Roman" pitchFamily="18" charset="0"/>
              </a:rPr>
              <a:t>Lesson 2(1,2,3) </a:t>
            </a:r>
            <a:endParaRPr lang="en-US" altLang="en-US" sz="4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47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8" t="62518" r="894" b="24445"/>
          <a:stretch>
            <a:fillRect/>
          </a:stretch>
        </p:blipFill>
        <p:spPr bwMode="auto">
          <a:xfrm>
            <a:off x="2133600" y="0"/>
            <a:ext cx="4495800" cy="373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228600" y="3733800"/>
            <a:ext cx="4572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14400" y="38100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Why shouldn’t I ride too fast?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066800" y="44450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Because you may fall of your bike.</a:t>
            </a:r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762000" y="5181600"/>
            <a:ext cx="4572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447800" y="52578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Why shouldn’t I run down the stairs?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00200" y="58928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Because you may break your arm.</a:t>
            </a:r>
          </a:p>
        </p:txBody>
      </p:sp>
    </p:spTree>
    <p:extLst>
      <p:ext uri="{BB962C8B-B14F-4D97-AF65-F5344CB8AC3E}">
        <p14:creationId xmlns:p14="http://schemas.microsoft.com/office/powerpoint/2010/main" val="348626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t="74445" r="-288" b="22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29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2590800" y="573088"/>
            <a:ext cx="3810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>
                <a:solidFill>
                  <a:srgbClr val="9900CC"/>
                </a:solidFill>
              </a:rPr>
              <a:t>Homelink</a:t>
            </a:r>
          </a:p>
        </p:txBody>
      </p:sp>
      <p:sp>
        <p:nvSpPr>
          <p:cNvPr id="36867" name="TextBox 2"/>
          <p:cNvSpPr txBox="1">
            <a:spLocks noChangeArrowheads="1"/>
          </p:cNvSpPr>
          <p:nvPr/>
        </p:nvSpPr>
        <p:spPr bwMode="auto">
          <a:xfrm>
            <a:off x="0" y="1600200"/>
            <a:ext cx="9296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>
                <a:solidFill>
                  <a:srgbClr val="000000"/>
                </a:solidFill>
              </a:rPr>
              <a:t>- Học thuộc từ mới và mẫu câu.Mỗi từ viết 2 dòng.</a:t>
            </a: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>
                <a:solidFill>
                  <a:srgbClr val="000000"/>
                </a:solidFill>
              </a:rPr>
              <a:t>- Hoàn thành sách bài tập trang 49,50</a:t>
            </a:r>
          </a:p>
          <a:p>
            <a:pPr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200">
                <a:solidFill>
                  <a:srgbClr val="000000"/>
                </a:solidFill>
              </a:rPr>
              <a:t>- Chuẩn bị Unit 12.Lesson 3</a:t>
            </a:r>
          </a:p>
        </p:txBody>
      </p:sp>
    </p:spTree>
    <p:extLst>
      <p:ext uri="{BB962C8B-B14F-4D97-AF65-F5344CB8AC3E}">
        <p14:creationId xmlns:p14="http://schemas.microsoft.com/office/powerpoint/2010/main" val="156048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6667" r="1666" b="77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WordArt 3"/>
          <p:cNvSpPr>
            <a:spLocks noChangeArrowheads="1" noChangeShapeType="1" noTextEdit="1"/>
          </p:cNvSpPr>
          <p:nvPr/>
        </p:nvSpPr>
        <p:spPr bwMode="auto">
          <a:xfrm>
            <a:off x="524102" y="2468809"/>
            <a:ext cx="7870825" cy="1365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3600" i="1" kern="10" dirty="0">
                <a:ln w="2857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79646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Thank you for your attention</a:t>
            </a:r>
          </a:p>
        </p:txBody>
      </p:sp>
      <p:pic>
        <p:nvPicPr>
          <p:cNvPr id="49156" name="Picture 4" descr="birdTra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6508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birdTra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33400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birdTran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" y="803275"/>
            <a:ext cx="6445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WordArt 7"/>
          <p:cNvSpPr>
            <a:spLocks noChangeArrowheads="1" noChangeShapeType="1" noTextEdit="1"/>
          </p:cNvSpPr>
          <p:nvPr/>
        </p:nvSpPr>
        <p:spPr bwMode="auto">
          <a:xfrm>
            <a:off x="1447800" y="3810000"/>
            <a:ext cx="7315200" cy="1633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i="1" kern="10">
              <a:ln w="28575">
                <a:solidFill>
                  <a:srgbClr val="00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9160" name="SONG_004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19200"/>
            <a:ext cx="15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077200" y="2743200"/>
            <a:ext cx="833438" cy="762000"/>
            <a:chOff x="2304" y="1632"/>
            <a:chExt cx="525" cy="480"/>
          </a:xfrm>
        </p:grpSpPr>
        <p:sp>
          <p:nvSpPr>
            <p:cNvPr id="22571" name="Freeform 10"/>
            <p:cNvSpPr>
              <a:spLocks/>
            </p:cNvSpPr>
            <p:nvPr/>
          </p:nvSpPr>
          <p:spPr bwMode="gray">
            <a:xfrm>
              <a:off x="230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2" name="Freeform 11"/>
            <p:cNvSpPr>
              <a:spLocks/>
            </p:cNvSpPr>
            <p:nvPr/>
          </p:nvSpPr>
          <p:spPr bwMode="gray">
            <a:xfrm>
              <a:off x="237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3" name="Freeform 12"/>
            <p:cNvSpPr>
              <a:spLocks/>
            </p:cNvSpPr>
            <p:nvPr/>
          </p:nvSpPr>
          <p:spPr bwMode="gray">
            <a:xfrm>
              <a:off x="243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3366FF"/>
                </a:gs>
                <a:gs pos="25000">
                  <a:srgbClr val="01A78F"/>
                </a:gs>
                <a:gs pos="50000">
                  <a:srgbClr val="FFFF00"/>
                </a:gs>
                <a:gs pos="75000">
                  <a:srgbClr val="FF6633"/>
                </a:gs>
                <a:gs pos="100000">
                  <a:srgbClr val="FF3399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4" name="Freeform 13"/>
            <p:cNvSpPr>
              <a:spLocks/>
            </p:cNvSpPr>
            <p:nvPr/>
          </p:nvSpPr>
          <p:spPr bwMode="gray">
            <a:xfrm>
              <a:off x="253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72000" y="1066800"/>
            <a:ext cx="833438" cy="762000"/>
            <a:chOff x="624" y="1632"/>
            <a:chExt cx="525" cy="480"/>
          </a:xfrm>
        </p:grpSpPr>
        <p:sp>
          <p:nvSpPr>
            <p:cNvPr id="22567" name="Freeform 1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8" name="Freeform 1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9" name="Freeform 1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70" name="Freeform 1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73547">
            <a:off x="5791200" y="2438400"/>
            <a:ext cx="833438" cy="762000"/>
            <a:chOff x="624" y="1632"/>
            <a:chExt cx="525" cy="480"/>
          </a:xfrm>
        </p:grpSpPr>
        <p:sp>
          <p:nvSpPr>
            <p:cNvPr id="22563" name="Freeform 20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4" name="Freeform 21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5" name="Freeform 22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6" name="Freeform 23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71450" y="0"/>
            <a:ext cx="833438" cy="762000"/>
            <a:chOff x="624" y="1632"/>
            <a:chExt cx="525" cy="480"/>
          </a:xfrm>
        </p:grpSpPr>
        <p:sp>
          <p:nvSpPr>
            <p:cNvPr id="22559" name="Freeform 25"/>
            <p:cNvSpPr>
              <a:spLocks/>
            </p:cNvSpPr>
            <p:nvPr/>
          </p:nvSpPr>
          <p:spPr bwMode="gray">
            <a:xfrm>
              <a:off x="624" y="163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0" name="Freeform 26"/>
            <p:cNvSpPr>
              <a:spLocks/>
            </p:cNvSpPr>
            <p:nvPr/>
          </p:nvSpPr>
          <p:spPr bwMode="gray">
            <a:xfrm>
              <a:off x="696" y="169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rgbClr val="9900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1" name="Freeform 27"/>
            <p:cNvSpPr>
              <a:spLocks/>
            </p:cNvSpPr>
            <p:nvPr/>
          </p:nvSpPr>
          <p:spPr bwMode="gray">
            <a:xfrm>
              <a:off x="752" y="170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62" name="Freeform 28"/>
            <p:cNvSpPr>
              <a:spLocks/>
            </p:cNvSpPr>
            <p:nvPr/>
          </p:nvSpPr>
          <p:spPr bwMode="gray">
            <a:xfrm>
              <a:off x="853" y="182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7467600" y="1219200"/>
            <a:ext cx="833438" cy="762000"/>
            <a:chOff x="672" y="624"/>
            <a:chExt cx="525" cy="480"/>
          </a:xfrm>
        </p:grpSpPr>
        <p:sp>
          <p:nvSpPr>
            <p:cNvPr id="22555" name="Freeform 30"/>
            <p:cNvSpPr>
              <a:spLocks/>
            </p:cNvSpPr>
            <p:nvPr/>
          </p:nvSpPr>
          <p:spPr bwMode="gray">
            <a:xfrm>
              <a:off x="672" y="624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6" name="Freeform 31"/>
            <p:cNvSpPr>
              <a:spLocks/>
            </p:cNvSpPr>
            <p:nvPr/>
          </p:nvSpPr>
          <p:spPr bwMode="gray">
            <a:xfrm>
              <a:off x="744" y="689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9966F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7" name="Freeform 32"/>
            <p:cNvSpPr>
              <a:spLocks/>
            </p:cNvSpPr>
            <p:nvPr/>
          </p:nvSpPr>
          <p:spPr bwMode="gray">
            <a:xfrm>
              <a:off x="800" y="698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8" name="Freeform 33"/>
            <p:cNvSpPr>
              <a:spLocks/>
            </p:cNvSpPr>
            <p:nvPr/>
          </p:nvSpPr>
          <p:spPr bwMode="gray">
            <a:xfrm>
              <a:off x="901" y="821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 rot="-4894255">
            <a:off x="1448594" y="40482"/>
            <a:ext cx="833437" cy="762000"/>
            <a:chOff x="2400" y="1968"/>
            <a:chExt cx="525" cy="480"/>
          </a:xfrm>
        </p:grpSpPr>
        <p:sp>
          <p:nvSpPr>
            <p:cNvPr id="22551" name="Freeform 35"/>
            <p:cNvSpPr>
              <a:spLocks/>
            </p:cNvSpPr>
            <p:nvPr/>
          </p:nvSpPr>
          <p:spPr bwMode="gray">
            <a:xfrm>
              <a:off x="2400" y="1968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2" name="Freeform 36"/>
            <p:cNvSpPr>
              <a:spLocks/>
            </p:cNvSpPr>
            <p:nvPr/>
          </p:nvSpPr>
          <p:spPr bwMode="gray">
            <a:xfrm>
              <a:off x="2472" y="2033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3" name="Freeform 37"/>
            <p:cNvSpPr>
              <a:spLocks/>
            </p:cNvSpPr>
            <p:nvPr/>
          </p:nvSpPr>
          <p:spPr bwMode="gray">
            <a:xfrm>
              <a:off x="2528" y="2042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chemeClr val="hlink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4" name="Freeform 38"/>
            <p:cNvSpPr>
              <a:spLocks/>
            </p:cNvSpPr>
            <p:nvPr/>
          </p:nvSpPr>
          <p:spPr bwMode="gray">
            <a:xfrm>
              <a:off x="2629" y="2165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3962400" y="76200"/>
            <a:ext cx="833438" cy="762000"/>
            <a:chOff x="2256" y="672"/>
            <a:chExt cx="525" cy="480"/>
          </a:xfrm>
        </p:grpSpPr>
        <p:sp>
          <p:nvSpPr>
            <p:cNvPr id="22547" name="Freeform 40"/>
            <p:cNvSpPr>
              <a:spLocks/>
            </p:cNvSpPr>
            <p:nvPr/>
          </p:nvSpPr>
          <p:spPr bwMode="gray">
            <a:xfrm>
              <a:off x="2256" y="672"/>
              <a:ext cx="525" cy="480"/>
            </a:xfrm>
            <a:custGeom>
              <a:avLst/>
              <a:gdLst>
                <a:gd name="T0" fmla="*/ 225 w 525"/>
                <a:gd name="T1" fmla="*/ 217 h 480"/>
                <a:gd name="T2" fmla="*/ 133 w 525"/>
                <a:gd name="T3" fmla="*/ 0 h 480"/>
                <a:gd name="T4" fmla="*/ 263 w 525"/>
                <a:gd name="T5" fmla="*/ 193 h 480"/>
                <a:gd name="T6" fmla="*/ 393 w 525"/>
                <a:gd name="T7" fmla="*/ 0 h 480"/>
                <a:gd name="T8" fmla="*/ 299 w 525"/>
                <a:gd name="T9" fmla="*/ 217 h 480"/>
                <a:gd name="T10" fmla="*/ 524 w 525"/>
                <a:gd name="T11" fmla="*/ 240 h 480"/>
                <a:gd name="T12" fmla="*/ 298 w 525"/>
                <a:gd name="T13" fmla="*/ 262 h 480"/>
                <a:gd name="T14" fmla="*/ 393 w 525"/>
                <a:gd name="T15" fmla="*/ 479 h 480"/>
                <a:gd name="T16" fmla="*/ 263 w 525"/>
                <a:gd name="T17" fmla="*/ 286 h 480"/>
                <a:gd name="T18" fmla="*/ 133 w 525"/>
                <a:gd name="T19" fmla="*/ 479 h 480"/>
                <a:gd name="T20" fmla="*/ 224 w 525"/>
                <a:gd name="T21" fmla="*/ 263 h 480"/>
                <a:gd name="T22" fmla="*/ 0 w 525"/>
                <a:gd name="T23" fmla="*/ 240 h 480"/>
                <a:gd name="T24" fmla="*/ 225 w 525"/>
                <a:gd name="T25" fmla="*/ 217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5"/>
                <a:gd name="T40" fmla="*/ 0 h 480"/>
                <a:gd name="T41" fmla="*/ 525 w 525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5" h="480">
                  <a:moveTo>
                    <a:pt x="225" y="217"/>
                  </a:moveTo>
                  <a:lnTo>
                    <a:pt x="133" y="0"/>
                  </a:lnTo>
                  <a:lnTo>
                    <a:pt x="263" y="193"/>
                  </a:lnTo>
                  <a:lnTo>
                    <a:pt x="393" y="0"/>
                  </a:lnTo>
                  <a:lnTo>
                    <a:pt x="299" y="217"/>
                  </a:lnTo>
                  <a:lnTo>
                    <a:pt x="524" y="240"/>
                  </a:lnTo>
                  <a:lnTo>
                    <a:pt x="298" y="262"/>
                  </a:lnTo>
                  <a:lnTo>
                    <a:pt x="393" y="479"/>
                  </a:lnTo>
                  <a:lnTo>
                    <a:pt x="263" y="286"/>
                  </a:lnTo>
                  <a:lnTo>
                    <a:pt x="133" y="479"/>
                  </a:lnTo>
                  <a:lnTo>
                    <a:pt x="224" y="263"/>
                  </a:lnTo>
                  <a:lnTo>
                    <a:pt x="0" y="240"/>
                  </a:lnTo>
                  <a:lnTo>
                    <a:pt x="225" y="217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8" name="Freeform 41"/>
            <p:cNvSpPr>
              <a:spLocks/>
            </p:cNvSpPr>
            <p:nvPr/>
          </p:nvSpPr>
          <p:spPr bwMode="gray">
            <a:xfrm>
              <a:off x="2328" y="737"/>
              <a:ext cx="382" cy="350"/>
            </a:xfrm>
            <a:custGeom>
              <a:avLst/>
              <a:gdLst>
                <a:gd name="T0" fmla="*/ 153 w 382"/>
                <a:gd name="T1" fmla="*/ 153 h 350"/>
                <a:gd name="T2" fmla="*/ 95 w 382"/>
                <a:gd name="T3" fmla="*/ 0 h 350"/>
                <a:gd name="T4" fmla="*/ 191 w 382"/>
                <a:gd name="T5" fmla="*/ 128 h 350"/>
                <a:gd name="T6" fmla="*/ 284 w 382"/>
                <a:gd name="T7" fmla="*/ 0 h 350"/>
                <a:gd name="T8" fmla="*/ 227 w 382"/>
                <a:gd name="T9" fmla="*/ 153 h 350"/>
                <a:gd name="T10" fmla="*/ 381 w 382"/>
                <a:gd name="T11" fmla="*/ 175 h 350"/>
                <a:gd name="T12" fmla="*/ 226 w 382"/>
                <a:gd name="T13" fmla="*/ 196 h 350"/>
                <a:gd name="T14" fmla="*/ 284 w 382"/>
                <a:gd name="T15" fmla="*/ 349 h 350"/>
                <a:gd name="T16" fmla="*/ 191 w 382"/>
                <a:gd name="T17" fmla="*/ 221 h 350"/>
                <a:gd name="T18" fmla="*/ 95 w 382"/>
                <a:gd name="T19" fmla="*/ 349 h 350"/>
                <a:gd name="T20" fmla="*/ 152 w 382"/>
                <a:gd name="T21" fmla="*/ 198 h 350"/>
                <a:gd name="T22" fmla="*/ 0 w 382"/>
                <a:gd name="T23" fmla="*/ 175 h 350"/>
                <a:gd name="T24" fmla="*/ 153 w 382"/>
                <a:gd name="T25" fmla="*/ 153 h 3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2"/>
                <a:gd name="T40" fmla="*/ 0 h 350"/>
                <a:gd name="T41" fmla="*/ 382 w 382"/>
                <a:gd name="T42" fmla="*/ 350 h 3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2" h="350">
                  <a:moveTo>
                    <a:pt x="153" y="153"/>
                  </a:moveTo>
                  <a:lnTo>
                    <a:pt x="95" y="0"/>
                  </a:lnTo>
                  <a:lnTo>
                    <a:pt x="191" y="128"/>
                  </a:lnTo>
                  <a:lnTo>
                    <a:pt x="284" y="0"/>
                  </a:lnTo>
                  <a:lnTo>
                    <a:pt x="227" y="153"/>
                  </a:lnTo>
                  <a:lnTo>
                    <a:pt x="381" y="175"/>
                  </a:lnTo>
                  <a:lnTo>
                    <a:pt x="226" y="196"/>
                  </a:lnTo>
                  <a:lnTo>
                    <a:pt x="284" y="349"/>
                  </a:lnTo>
                  <a:lnTo>
                    <a:pt x="191" y="221"/>
                  </a:lnTo>
                  <a:lnTo>
                    <a:pt x="95" y="349"/>
                  </a:lnTo>
                  <a:lnTo>
                    <a:pt x="152" y="198"/>
                  </a:lnTo>
                  <a:lnTo>
                    <a:pt x="0" y="175"/>
                  </a:lnTo>
                  <a:lnTo>
                    <a:pt x="153" y="153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CC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49" name="Freeform 42"/>
            <p:cNvSpPr>
              <a:spLocks/>
            </p:cNvSpPr>
            <p:nvPr/>
          </p:nvSpPr>
          <p:spPr bwMode="gray">
            <a:xfrm>
              <a:off x="2384" y="746"/>
              <a:ext cx="270" cy="332"/>
            </a:xfrm>
            <a:custGeom>
              <a:avLst/>
              <a:gdLst>
                <a:gd name="T0" fmla="*/ 0 w 270"/>
                <a:gd name="T1" fmla="*/ 84 h 332"/>
                <a:gd name="T2" fmla="*/ 122 w 270"/>
                <a:gd name="T3" fmla="*/ 143 h 332"/>
                <a:gd name="T4" fmla="*/ 135 w 270"/>
                <a:gd name="T5" fmla="*/ 0 h 332"/>
                <a:gd name="T6" fmla="*/ 147 w 270"/>
                <a:gd name="T7" fmla="*/ 143 h 332"/>
                <a:gd name="T8" fmla="*/ 268 w 270"/>
                <a:gd name="T9" fmla="*/ 82 h 332"/>
                <a:gd name="T10" fmla="*/ 159 w 270"/>
                <a:gd name="T11" fmla="*/ 166 h 332"/>
                <a:gd name="T12" fmla="*/ 269 w 270"/>
                <a:gd name="T13" fmla="*/ 249 h 332"/>
                <a:gd name="T14" fmla="*/ 147 w 270"/>
                <a:gd name="T15" fmla="*/ 189 h 332"/>
                <a:gd name="T16" fmla="*/ 135 w 270"/>
                <a:gd name="T17" fmla="*/ 331 h 332"/>
                <a:gd name="T18" fmla="*/ 122 w 270"/>
                <a:gd name="T19" fmla="*/ 189 h 332"/>
                <a:gd name="T20" fmla="*/ 0 w 270"/>
                <a:gd name="T21" fmla="*/ 249 h 332"/>
                <a:gd name="T22" fmla="*/ 110 w 270"/>
                <a:gd name="T23" fmla="*/ 166 h 332"/>
                <a:gd name="T24" fmla="*/ 0 w 270"/>
                <a:gd name="T25" fmla="*/ 84 h 3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0"/>
                <a:gd name="T40" fmla="*/ 0 h 332"/>
                <a:gd name="T41" fmla="*/ 270 w 270"/>
                <a:gd name="T42" fmla="*/ 332 h 3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0" h="332">
                  <a:moveTo>
                    <a:pt x="0" y="84"/>
                  </a:moveTo>
                  <a:lnTo>
                    <a:pt x="122" y="143"/>
                  </a:lnTo>
                  <a:lnTo>
                    <a:pt x="135" y="0"/>
                  </a:lnTo>
                  <a:lnTo>
                    <a:pt x="147" y="143"/>
                  </a:lnTo>
                  <a:lnTo>
                    <a:pt x="268" y="82"/>
                  </a:lnTo>
                  <a:lnTo>
                    <a:pt x="159" y="166"/>
                  </a:lnTo>
                  <a:lnTo>
                    <a:pt x="269" y="249"/>
                  </a:lnTo>
                  <a:lnTo>
                    <a:pt x="147" y="189"/>
                  </a:lnTo>
                  <a:lnTo>
                    <a:pt x="135" y="331"/>
                  </a:lnTo>
                  <a:lnTo>
                    <a:pt x="122" y="189"/>
                  </a:lnTo>
                  <a:lnTo>
                    <a:pt x="0" y="249"/>
                  </a:lnTo>
                  <a:lnTo>
                    <a:pt x="110" y="166"/>
                  </a:lnTo>
                  <a:lnTo>
                    <a:pt x="0" y="84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66FF33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550" name="Freeform 43"/>
            <p:cNvSpPr>
              <a:spLocks/>
            </p:cNvSpPr>
            <p:nvPr/>
          </p:nvSpPr>
          <p:spPr bwMode="gray">
            <a:xfrm>
              <a:off x="2485" y="869"/>
              <a:ext cx="68" cy="85"/>
            </a:xfrm>
            <a:custGeom>
              <a:avLst/>
              <a:gdLst>
                <a:gd name="T0" fmla="*/ 0 w 68"/>
                <a:gd name="T1" fmla="*/ 20 h 85"/>
                <a:gd name="T2" fmla="*/ 27 w 68"/>
                <a:gd name="T3" fmla="*/ 30 h 85"/>
                <a:gd name="T4" fmla="*/ 33 w 68"/>
                <a:gd name="T5" fmla="*/ 0 h 85"/>
                <a:gd name="T6" fmla="*/ 39 w 68"/>
                <a:gd name="T7" fmla="*/ 30 h 85"/>
                <a:gd name="T8" fmla="*/ 67 w 68"/>
                <a:gd name="T9" fmla="*/ 20 h 85"/>
                <a:gd name="T10" fmla="*/ 45 w 68"/>
                <a:gd name="T11" fmla="*/ 42 h 85"/>
                <a:gd name="T12" fmla="*/ 67 w 68"/>
                <a:gd name="T13" fmla="*/ 62 h 85"/>
                <a:gd name="T14" fmla="*/ 39 w 68"/>
                <a:gd name="T15" fmla="*/ 52 h 85"/>
                <a:gd name="T16" fmla="*/ 33 w 68"/>
                <a:gd name="T17" fmla="*/ 84 h 85"/>
                <a:gd name="T18" fmla="*/ 27 w 68"/>
                <a:gd name="T19" fmla="*/ 52 h 85"/>
                <a:gd name="T20" fmla="*/ 0 w 68"/>
                <a:gd name="T21" fmla="*/ 62 h 85"/>
                <a:gd name="T22" fmla="*/ 21 w 68"/>
                <a:gd name="T23" fmla="*/ 42 h 85"/>
                <a:gd name="T24" fmla="*/ 0 w 68"/>
                <a:gd name="T25" fmla="*/ 20 h 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"/>
                <a:gd name="T40" fmla="*/ 0 h 85"/>
                <a:gd name="T41" fmla="*/ 68 w 68"/>
                <a:gd name="T42" fmla="*/ 85 h 8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" h="85">
                  <a:moveTo>
                    <a:pt x="0" y="20"/>
                  </a:moveTo>
                  <a:lnTo>
                    <a:pt x="27" y="30"/>
                  </a:lnTo>
                  <a:lnTo>
                    <a:pt x="33" y="0"/>
                  </a:lnTo>
                  <a:lnTo>
                    <a:pt x="39" y="30"/>
                  </a:lnTo>
                  <a:lnTo>
                    <a:pt x="67" y="20"/>
                  </a:lnTo>
                  <a:lnTo>
                    <a:pt x="45" y="42"/>
                  </a:lnTo>
                  <a:lnTo>
                    <a:pt x="67" y="62"/>
                  </a:lnTo>
                  <a:lnTo>
                    <a:pt x="39" y="52"/>
                  </a:lnTo>
                  <a:lnTo>
                    <a:pt x="33" y="84"/>
                  </a:lnTo>
                  <a:lnTo>
                    <a:pt x="27" y="52"/>
                  </a:lnTo>
                  <a:lnTo>
                    <a:pt x="0" y="62"/>
                  </a:lnTo>
                  <a:lnTo>
                    <a:pt x="21" y="42"/>
                  </a:lnTo>
                  <a:lnTo>
                    <a:pt x="0" y="20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CC33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9" name="2842876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3" y="62198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4773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925" decel="100000"/>
                                        <p:tgtEl>
                                          <p:spTgt spid="491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1925" fill="hold"/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6661" fill="hold"/>
                                        <p:tgtEl>
                                          <p:spTgt spid="491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10405E-6 L 1.00642 -0.00855 " pathEditMode="relative" rAng="0" ptsTypes="AA">
                                      <p:cBhvr>
                                        <p:cTn id="19" dur="11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00" y="-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4.27746E-6 L 0.94618 -0.00254 " pathEditMode="relative" rAng="0" ptsTypes="AA">
                                      <p:cBhvr>
                                        <p:cTn id="21" dur="100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00" y="-1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6.35838E-7 L 0.91857 0.00254 " pathEditMode="relative" rAng="0" ptsTypes="AA">
                                      <p:cBhvr>
                                        <p:cTn id="23" dur="90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00" y="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2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0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25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Đúng Sai Lầm Màu Đỏ Xanh - Ảnh miễn phí trên Pixab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8" t="2193" r="2222" b="-2193"/>
          <a:stretch>
            <a:fillRect/>
          </a:stretch>
        </p:blipFill>
        <p:spPr bwMode="auto">
          <a:xfrm>
            <a:off x="3805238" y="1231900"/>
            <a:ext cx="8128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67" t="23865" r="26820" b="29996"/>
          <a:stretch>
            <a:fillRect/>
          </a:stretch>
        </p:blipFill>
        <p:spPr bwMode="auto">
          <a:xfrm>
            <a:off x="60325" y="433388"/>
            <a:ext cx="34559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Đúng Sai Lầm Màu Đỏ Xanh - Ảnh miễn phí trên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02"/>
          <a:stretch>
            <a:fillRect/>
          </a:stretch>
        </p:blipFill>
        <p:spPr bwMode="auto">
          <a:xfrm>
            <a:off x="3805238" y="319088"/>
            <a:ext cx="735012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27538" y="403225"/>
            <a:ext cx="50339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3200">
                <a:solidFill>
                  <a:srgbClr val="000000"/>
                </a:solidFill>
              </a:rPr>
              <a:t>Don’t run down the stairs.</a:t>
            </a:r>
            <a:endParaRPr lang="en-US" altLang="en-US" sz="3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51388" y="1389063"/>
            <a:ext cx="3384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000" b="1">
                <a:solidFill>
                  <a:srgbClr val="00B050"/>
                </a:solidFill>
              </a:rPr>
              <a:t>Ok, I won’t.</a:t>
            </a:r>
            <a:endParaRPr lang="en-US" altLang="en-US" sz="4000" b="1">
              <a:solidFill>
                <a:srgbClr val="00B05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22002" r="28738" b="30400"/>
          <a:stretch>
            <a:fillRect/>
          </a:stretch>
        </p:blipFill>
        <p:spPr bwMode="auto">
          <a:xfrm>
            <a:off x="250825" y="2636838"/>
            <a:ext cx="2592388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s://s.sachmem.vn/public/images/TA5T2SHS/U12-L1-2-4-768c401a05aebf77aa82b2aa2363c1a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31763"/>
            <a:ext cx="30099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ontent Placeholder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1" t="22906" r="26732" b="34137"/>
          <a:stretch>
            <a:fillRect/>
          </a:stretch>
        </p:blipFill>
        <p:spPr bwMode="auto">
          <a:xfrm>
            <a:off x="3394075" y="2679700"/>
            <a:ext cx="244792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00192" y="2678960"/>
            <a:ext cx="2404930" cy="2359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4" descr="https://s.sachmem.vn/public/images/TA5T2SHS/U12-L1-4-2-b6e5e2534f452925f2113375ce27c78e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5053013"/>
            <a:ext cx="23622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5157788" y="5411788"/>
            <a:ext cx="1539875" cy="11128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162550" y="5422900"/>
            <a:ext cx="1358900" cy="10366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51388" y="5876925"/>
            <a:ext cx="0" cy="106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/>
          <a:srcRect l="34958" t="29112" r="29163" b="13979"/>
          <a:stretch/>
        </p:blipFill>
        <p:spPr>
          <a:xfrm>
            <a:off x="1806826" y="5126598"/>
            <a:ext cx="2404930" cy="1684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811606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895600" y="2514600"/>
            <a:ext cx="2617788" cy="174783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Dangerous actions</a:t>
            </a:r>
          </a:p>
        </p:txBody>
      </p:sp>
      <p:pic>
        <p:nvPicPr>
          <p:cNvPr id="27651" name="Picture 2" descr="https://s.sachmem.vn/public/images/TA5T2SHS/U12-L1-2-1-b13747f6930eaf7f06c83627a4bcb6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135188"/>
            <a:ext cx="2438400" cy="225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/>
          <p:cNvSpPr txBox="1">
            <a:spLocks noChangeArrowheads="1"/>
          </p:cNvSpPr>
          <p:nvPr/>
        </p:nvSpPr>
        <p:spPr bwMode="auto">
          <a:xfrm>
            <a:off x="141288" y="2105025"/>
            <a:ext cx="2578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Play with matches</a:t>
            </a:r>
          </a:p>
        </p:txBody>
      </p:sp>
      <p:pic>
        <p:nvPicPr>
          <p:cNvPr id="27653" name="Picture 4" descr="https://s.sachmem.vn/public/images/TA5T2SHS/U12-L1-2-2-edcaa4628b10cd138bc4284683e21b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078413"/>
            <a:ext cx="3095625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Box 15"/>
          <p:cNvSpPr txBox="1">
            <a:spLocks noChangeArrowheads="1"/>
          </p:cNvSpPr>
          <p:nvPr/>
        </p:nvSpPr>
        <p:spPr bwMode="auto">
          <a:xfrm>
            <a:off x="76200" y="4778375"/>
            <a:ext cx="31718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Ride your bike too fast</a:t>
            </a:r>
          </a:p>
        </p:txBody>
      </p:sp>
      <p:pic>
        <p:nvPicPr>
          <p:cNvPr id="27655" name="Picture 6" descr="https://s.sachmem.vn/public/images/TA5T2SHS/U12-L1-2-3-acd7f45a4a0d692169ab2887961baba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09600"/>
            <a:ext cx="3009900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TextBox 17"/>
          <p:cNvSpPr txBox="1">
            <a:spLocks noChangeArrowheads="1"/>
          </p:cNvSpPr>
          <p:nvPr/>
        </p:nvSpPr>
        <p:spPr bwMode="auto">
          <a:xfrm>
            <a:off x="6324600" y="685800"/>
            <a:ext cx="2074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Climb the tree</a:t>
            </a:r>
          </a:p>
        </p:txBody>
      </p:sp>
      <p:pic>
        <p:nvPicPr>
          <p:cNvPr id="27657" name="Picture 8" descr="https://s.sachmem.vn/public/images/TA5T2SHS/U12-L1-2-4-768c401a05aebf77aa82b2aa2363c1a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4343400"/>
            <a:ext cx="30099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Box 19"/>
          <p:cNvSpPr txBox="1">
            <a:spLocks noChangeArrowheads="1"/>
          </p:cNvSpPr>
          <p:nvPr/>
        </p:nvSpPr>
        <p:spPr bwMode="auto">
          <a:xfrm>
            <a:off x="6229350" y="3952875"/>
            <a:ext cx="2830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Run down the stairs</a:t>
            </a:r>
          </a:p>
        </p:txBody>
      </p:sp>
      <p:sp>
        <p:nvSpPr>
          <p:cNvPr id="27659" name="TextBox 22"/>
          <p:cNvSpPr txBox="1">
            <a:spLocks noChangeArrowheads="1"/>
          </p:cNvSpPr>
          <p:nvPr/>
        </p:nvSpPr>
        <p:spPr bwMode="auto">
          <a:xfrm>
            <a:off x="2819400" y="381000"/>
            <a:ext cx="2654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Play with the knife</a:t>
            </a:r>
          </a:p>
        </p:txBody>
      </p:sp>
      <p:pic>
        <p:nvPicPr>
          <p:cNvPr id="27660" name="Picture 12" descr="https://s.sachmem.vn/public/images/TA5T2SHS/U12-L1-1-3-74a14ccc6b51f8154b648498bf87d72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3" y="4926013"/>
            <a:ext cx="2886075" cy="193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1" name="TextBox 24"/>
          <p:cNvSpPr txBox="1">
            <a:spLocks noChangeArrowheads="1"/>
          </p:cNvSpPr>
          <p:nvPr/>
        </p:nvSpPr>
        <p:spPr bwMode="auto">
          <a:xfrm>
            <a:off x="3400425" y="4343400"/>
            <a:ext cx="2225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Touch the stove</a:t>
            </a:r>
          </a:p>
        </p:txBody>
      </p:sp>
      <p:pic>
        <p:nvPicPr>
          <p:cNvPr id="27662" name="Picture 14" descr="https://s.sachmem.vn/public/images/TA5T2SHS/U12-L1-4-2-b6e5e2534f452925f2113375ce27c78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762000"/>
            <a:ext cx="236220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412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r="-288" b="5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2-1caba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L2-1a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828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2-1a2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2-1b1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828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2-1b2.mp3">
            <a:hlinkClick r:id="" action="ppaction://media"/>
          </p:cNvPr>
          <p:cNvPicPr>
            <a:picLocks noRot="1" noChangeAspect="1"/>
          </p:cNvPicPr>
          <p:nvPr>
            <a:audioFile r:link="rId5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114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2-1c1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L2-1c2.mp3">
            <a:hlinkClick r:id="" action="ppaction://media"/>
          </p:cNvPr>
          <p:cNvPicPr>
            <a:picLocks noRot="1" noChangeAspect="1"/>
          </p:cNvPicPr>
          <p:nvPr>
            <a:audioFile r:link="rId7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2-1d1.mp3">
            <a:hlinkClick r:id="" action="ppaction://media"/>
          </p:cNvPr>
          <p:cNvPicPr>
            <a:picLocks noRot="1" noChangeAspect="1"/>
          </p:cNvPicPr>
          <p:nvPr>
            <a:audioFile r:link="rId8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648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L2-1d2.mp3">
            <a:hlinkClick r:id="" action="ppaction://media"/>
          </p:cNvPr>
          <p:cNvPicPr>
            <a:picLocks noRot="1" noChangeAspect="1"/>
          </p:cNvPicPr>
          <p:nvPr>
            <a:audioFile r:link="rId9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632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78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0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0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0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5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58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10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rW6pt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2075" y="1844675"/>
            <a:ext cx="4364038" cy="3313113"/>
          </a:xfrm>
        </p:spPr>
      </p:pic>
      <p:pic>
        <p:nvPicPr>
          <p:cNvPr id="6" name="Picture 14" descr="https://s.sachmem.vn/public/images/TA5T2SHS/U12-L1-4-2-b6e5e2534f452925f2113375ce27c78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675"/>
            <a:ext cx="3132138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2339975" y="2022475"/>
            <a:ext cx="2011363" cy="74453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79838" y="6092825"/>
            <a:ext cx="45370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4000" b="1">
                <a:solidFill>
                  <a:srgbClr val="000000"/>
                </a:solidFill>
              </a:rPr>
              <a:t>sharp: sắc nhọt</a:t>
            </a:r>
            <a:endParaRPr lang="en-US" altLang="en-US" sz="4000" b="1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81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roken_leg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473325"/>
            <a:ext cx="4213225" cy="3441700"/>
          </a:xfr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00563" y="6024563"/>
            <a:ext cx="4895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>
                <a:solidFill>
                  <a:srgbClr val="FF0000"/>
                </a:solidFill>
              </a:rPr>
              <a:t>break your leg</a:t>
            </a: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</a:rPr>
              <a:t>: gẫy chân </a:t>
            </a:r>
            <a:endParaRPr lang="vi-VN" altLang="en-US" sz="2800" b="1">
              <a:solidFill>
                <a:srgbClr val="FF0000"/>
              </a:solidFill>
            </a:endParaRPr>
          </a:p>
        </p:txBody>
      </p:sp>
      <p:pic>
        <p:nvPicPr>
          <p:cNvPr id="7" name="Content Placeholder 3" descr="1380669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473325"/>
            <a:ext cx="4211637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76213" y="6054725"/>
            <a:ext cx="4584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2800" b="1">
                <a:solidFill>
                  <a:srgbClr val="FF0000"/>
                </a:solidFill>
              </a:rPr>
              <a:t>break your arm</a:t>
            </a:r>
            <a:r>
              <a:rPr lang="en-US" altLang="en-US" sz="2800" b="1">
                <a:solidFill>
                  <a:srgbClr val="FF0000"/>
                </a:solidFill>
                <a:latin typeface="Calibri" pitchFamily="34" charset="0"/>
              </a:rPr>
              <a:t>: gẫy tay</a:t>
            </a:r>
            <a:endParaRPr lang="vi-VN" altLang="en-US" sz="2800" b="1">
              <a:solidFill>
                <a:srgbClr val="FF0000"/>
              </a:solidFill>
            </a:endParaRPr>
          </a:p>
        </p:txBody>
      </p:sp>
      <p:pic>
        <p:nvPicPr>
          <p:cNvPr id="9" name="Picture 6" descr="https://s.sachmem.vn/public/images/TA5T2SHS/U12-L1-2-3-acd7f45a4a0d692169ab2887961baba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3" y="0"/>
            <a:ext cx="2643187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https://s.sachmem.vn/public/images/TA5T2SHS/U12-L1-2-4-768c401a05aebf77aa82b2aa2363c1a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075" y="-6350"/>
            <a:ext cx="2447925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s://s.sachmem.vn/public/images/TA5T2SHS/U12-L1-2-2-edcaa4628b10cd138bc4284683e21bc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50" y="68263"/>
            <a:ext cx="23749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s://s.sachmem.vn/public/images/TA5T2SHS/U12-L1-4-12-1f29d2f054b70688144a72c607b77c9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68263"/>
            <a:ext cx="2141538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4545013" y="1844675"/>
            <a:ext cx="26987" cy="203517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8787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0"/>
          <p:cNvSpPr txBox="1">
            <a:spLocks noChangeArrowheads="1"/>
          </p:cNvSpPr>
          <p:nvPr/>
        </p:nvSpPr>
        <p:spPr bwMode="auto">
          <a:xfrm>
            <a:off x="228600" y="228600"/>
            <a:ext cx="38862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4000" b="1">
                <a:solidFill>
                  <a:srgbClr val="FF0000"/>
                </a:solidFill>
                <a:latin typeface="Times New Roman" pitchFamily="18" charset="0"/>
              </a:rPr>
              <a:t>1.Vocabulary: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0" y="1233488"/>
            <a:ext cx="73914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117475" y="2276475"/>
            <a:ext cx="7350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break your leg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gẫy chân</a:t>
            </a:r>
            <a:endParaRPr lang="en-US" altLang="en-US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31750" y="1747838"/>
            <a:ext cx="7767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s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harp</a:t>
            </a:r>
            <a:r>
              <a:rPr lang="en-US" alt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sắc nhọ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</a:p>
        </p:txBody>
      </p:sp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41275" y="2809875"/>
            <a:ext cx="750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break your arm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gẫy tay</a:t>
            </a:r>
            <a:endParaRPr lang="en-US" altLang="en-US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51" name="TextBox 11"/>
          <p:cNvSpPr txBox="1">
            <a:spLocks noChangeArrowheads="1"/>
          </p:cNvSpPr>
          <p:nvPr/>
        </p:nvSpPr>
        <p:spPr bwMode="auto">
          <a:xfrm>
            <a:off x="9525" y="3429000"/>
            <a:ext cx="75342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fall off</a:t>
            </a:r>
            <a:r>
              <a:rPr lang="en-US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your bike      </a:t>
            </a:r>
            <a:r>
              <a:rPr lang="vi-VN" altLang="en-US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altLang="en-US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vi-VN" alt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ngã xe đạp</a:t>
            </a:r>
            <a:endParaRPr lang="en-US" altLang="en-US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649663" y="5308600"/>
            <a:ext cx="3200400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8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5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9" t="48889" r="-1440" b="24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L2-2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514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L2-2b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048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2-2c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L2-2d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30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5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98" t="50369" r="894" b="36890"/>
          <a:stretch>
            <a:fillRect/>
          </a:stretch>
        </p:blipFill>
        <p:spPr bwMode="auto">
          <a:xfrm>
            <a:off x="2133600" y="0"/>
            <a:ext cx="44958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228600" y="3733800"/>
            <a:ext cx="4572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14400" y="38100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Why shouldn’t I play with the knife?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066800" y="44450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Because you may cut yourself.</a:t>
            </a: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609600" y="5156200"/>
            <a:ext cx="457200" cy="609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95400" y="5232400"/>
            <a:ext cx="67818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Why shouldn’t I play with the stove?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47800" y="5867400"/>
            <a:ext cx="6781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3200" b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Because you may get a burn.</a:t>
            </a:r>
          </a:p>
        </p:txBody>
      </p:sp>
    </p:spTree>
    <p:extLst>
      <p:ext uri="{BB962C8B-B14F-4D97-AF65-F5344CB8AC3E}">
        <p14:creationId xmlns:p14="http://schemas.microsoft.com/office/powerpoint/2010/main" val="314847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203</Words>
  <Application>Microsoft Office PowerPoint</Application>
  <PresentationFormat>On-screen Show (4:3)</PresentationFormat>
  <Paragraphs>40</Paragraphs>
  <Slides>13</Slides>
  <Notes>1</Notes>
  <HiddenSlides>0</HiddenSlides>
  <MMClips>15</MMClips>
  <ScaleCrop>false</ScaleCrop>
  <HeadingPairs>
    <vt:vector size="4" baseType="variant">
      <vt:variant>
        <vt:lpstr>Theme</vt:lpstr>
      </vt:variant>
      <vt:variant>
        <vt:i4>13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3_Default Design</vt:lpstr>
      <vt:lpstr>2_Office Theme</vt:lpstr>
      <vt:lpstr>3_Office Theme</vt:lpstr>
      <vt:lpstr>Default Design</vt:lpstr>
      <vt:lpstr>4_Office Theme</vt:lpstr>
      <vt:lpstr>5_Office Theme</vt:lpstr>
      <vt:lpstr>6_Office Theme</vt:lpstr>
      <vt:lpstr>1_Default Design</vt:lpstr>
      <vt:lpstr>2_Default Design</vt:lpstr>
      <vt:lpstr>4_Default Design</vt:lpstr>
      <vt:lpstr>5_Default Design</vt:lpstr>
      <vt:lpstr>7_Office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</cp:revision>
  <dcterms:created xsi:type="dcterms:W3CDTF">2023-07-14T03:18:21Z</dcterms:created>
  <dcterms:modified xsi:type="dcterms:W3CDTF">2023-07-14T03:26:26Z</dcterms:modified>
</cp:coreProperties>
</file>