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9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10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11.wav" ContentType="audio/x-wav"/>
  <Override PartName="/ppt/media/audio12.wav" ContentType="audio/x-wav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93" r:id="rId2"/>
    <p:sldId id="317" r:id="rId3"/>
    <p:sldId id="318" r:id="rId4"/>
    <p:sldId id="319" r:id="rId5"/>
    <p:sldId id="321" r:id="rId6"/>
    <p:sldId id="320" r:id="rId7"/>
    <p:sldId id="348" r:id="rId8"/>
    <p:sldId id="322" r:id="rId9"/>
    <p:sldId id="294" r:id="rId10"/>
    <p:sldId id="323" r:id="rId11"/>
    <p:sldId id="324" r:id="rId12"/>
    <p:sldId id="327" r:id="rId13"/>
    <p:sldId id="328" r:id="rId14"/>
    <p:sldId id="345" r:id="rId15"/>
    <p:sldId id="329" r:id="rId16"/>
    <p:sldId id="330" r:id="rId17"/>
    <p:sldId id="331" r:id="rId18"/>
    <p:sldId id="335" r:id="rId19"/>
    <p:sldId id="332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6" r:id="rId30"/>
    <p:sldId id="347" r:id="rId31"/>
    <p:sldId id="316" r:id="rId32"/>
  </p:sldIdLst>
  <p:sldSz cx="9144000" cy="5143500" type="screen16x9"/>
  <p:notesSz cx="6858000" cy="9144000"/>
  <p:custDataLst>
    <p:tags r:id="rId34"/>
  </p:custDataLst>
  <p:defaultTextStyle>
    <a:defPPr>
      <a:defRPr lang="zh-CN"/>
    </a:defPPr>
    <a:lvl1pPr marL="0" lvl="0" indent="0" algn="l" defTabSz="497616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1pPr>
    <a:lvl2pPr marL="248808" lvl="1" indent="0" algn="l" defTabSz="497616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2pPr>
    <a:lvl3pPr marL="497616" lvl="2" indent="0" algn="l" defTabSz="497616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3pPr>
    <a:lvl4pPr marL="746425" lvl="3" indent="0" algn="l" defTabSz="497616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4pPr>
    <a:lvl5pPr marL="995233" lvl="4" indent="0" algn="l" defTabSz="497616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5pPr>
    <a:lvl6pPr marL="1244041" lvl="5" indent="0" algn="l" defTabSz="497616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6pPr>
    <a:lvl7pPr marL="1492849" lvl="6" indent="0" algn="l" defTabSz="497616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7pPr>
    <a:lvl8pPr marL="1741658" lvl="7" indent="0" algn="l" defTabSz="497616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8pPr>
    <a:lvl9pPr marL="1990466" lvl="8" indent="0" algn="l" defTabSz="497616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6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account" initials="Ma" lastIdx="2" clrIdx="0">
    <p:extLst>
      <p:ext uri="{19B8F6BF-5375-455C-9EA6-DF929625EA0E}">
        <p15:presenceInfo xmlns:p15="http://schemas.microsoft.com/office/powerpoint/2012/main" userId="393919963f35016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9933"/>
    <a:srgbClr val="FFFF00"/>
    <a:srgbClr val="FF9900"/>
    <a:srgbClr val="FF0066"/>
    <a:srgbClr val="663300"/>
    <a:srgbClr val="FFEB71"/>
    <a:srgbClr val="FFEFAB"/>
    <a:srgbClr val="FFD937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4"/>
    <p:restoredTop sz="95025"/>
  </p:normalViewPr>
  <p:slideViewPr>
    <p:cSldViewPr showGuides="1">
      <p:cViewPr varScale="1">
        <p:scale>
          <a:sx n="82" d="100"/>
          <a:sy n="82" d="100"/>
        </p:scale>
        <p:origin x="498" y="2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0-06T16:15:55.717" idx="1">
    <p:pos x="3905" y="1327"/>
    <p:text>Vocabulary</p:text>
    <p:extLst>
      <p:ext uri="{C676402C-5697-4E1C-873F-D02D1690AC5C}">
        <p15:threadingInfo xmlns:p15="http://schemas.microsoft.com/office/powerpoint/2012/main" timeZoneBias="-420"/>
      </p:ext>
    </p:extLst>
  </p:cm>
  <p:cm authorId="1" dt="2021-10-06T16:16:22.532" idx="2">
    <p:pos x="3689" y="1776"/>
    <p:text>sentence structure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页眉占位符 163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sz="1200" dirty="0"/>
          </a:p>
        </p:txBody>
      </p:sp>
      <p:sp>
        <p:nvSpPr>
          <p:cNvPr id="16387" name="日期占位符 1638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 dirty="0"/>
          </a:p>
        </p:txBody>
      </p:sp>
      <p:sp>
        <p:nvSpPr>
          <p:cNvPr id="16388" name="幻灯片图像占位符 1638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389" name="文本占位符 1638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6390" name="页脚占位符 1638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sz="1200" dirty="0"/>
          </a:p>
        </p:txBody>
      </p:sp>
      <p:sp>
        <p:nvSpPr>
          <p:cNvPr id="16391" name="灯片编号占位符 1639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en-US" altLang="zh-CN" sz="1200" dirty="0"/>
              <a:t>‹#›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9721430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497616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7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1pPr>
    <a:lvl2pPr marL="248808" lvl="1" indent="0" algn="l" defTabSz="497616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7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2pPr>
    <a:lvl3pPr marL="497616" lvl="2" indent="0" algn="l" defTabSz="497616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7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3pPr>
    <a:lvl4pPr marL="746425" lvl="3" indent="0" algn="l" defTabSz="497616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7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4pPr>
    <a:lvl5pPr marL="995233" lvl="4" indent="0" algn="l" defTabSz="497616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7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5pPr>
    <a:lvl6pPr marL="1244041" lvl="5" indent="0" algn="l" defTabSz="497616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7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6pPr>
    <a:lvl7pPr marL="1492849" lvl="6" indent="0" algn="l" defTabSz="497616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7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7pPr>
    <a:lvl8pPr marL="1741658" lvl="7" indent="0" algn="l" defTabSz="497616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7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8pPr>
    <a:lvl9pPr marL="1990466" lvl="8" indent="0" algn="l" defTabSz="497616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7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740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1" name="文本占位符 1741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algn="r"/>
            <a:fld id="{9A0DB2DC-4C9A-4742-B13C-FB6460FD3503}" type="slidenum">
              <a:rPr lang="en-US" altLang="zh-CN" sz="1200" dirty="0">
                <a:solidFill>
                  <a:srgbClr val="000000"/>
                </a:solidFill>
              </a:rPr>
              <a:pPr algn="r"/>
              <a:t>1</a:t>
            </a:fld>
            <a:endParaRPr lang="zh-CN" alt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545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smtClean="0"/>
              <a:t>27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162393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740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文本占位符 1741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algn="r"/>
            <a:fld id="{9A0DB2DC-4C9A-4742-B13C-FB6460FD3503}" type="slidenum">
              <a:rPr lang="en-US" altLang="zh-CN" sz="1200" dirty="0">
                <a:solidFill>
                  <a:srgbClr val="000000"/>
                </a:solidFill>
              </a:rPr>
              <a:pPr algn="r"/>
              <a:t>31</a:t>
            </a:fld>
            <a:endParaRPr lang="zh-CN" alt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545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smtClean="0"/>
              <a:t>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376667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smtClean="0"/>
              <a:t>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803121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5BFB2-3E1E-424C-BE2C-CAAE3E4E3A2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9466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5BFB2-3E1E-424C-BE2C-CAAE3E4E3A2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19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5BFB2-3E1E-424C-BE2C-CAAE3E4E3A2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7807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5BFB2-3E1E-424C-BE2C-CAAE3E4E3A2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8125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5BFB2-3E1E-424C-BE2C-CAAE3E4E3A2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064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7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8C8BC-32A5-41CA-88DD-3CEDC5A2DA4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77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22" y="841800"/>
            <a:ext cx="6858130" cy="1790760"/>
          </a:xfrm>
          <a:prstGeom prst="rect">
            <a:avLst/>
          </a:prstGeom>
        </p:spPr>
        <p:txBody>
          <a:bodyPr lIns="49762" tIns="24881" rIns="49762" bIns="24881"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22" y="2701619"/>
            <a:ext cx="6858130" cy="1241863"/>
          </a:xfrm>
          <a:prstGeom prst="rect">
            <a:avLst/>
          </a:prstGeom>
        </p:spPr>
        <p:txBody>
          <a:bodyPr lIns="49762" tIns="24881" rIns="49762" bIns="24881"/>
          <a:lstStyle>
            <a:lvl1pPr marL="0" indent="0" algn="ctr">
              <a:buNone/>
              <a:defRPr sz="1800"/>
            </a:lvl1pPr>
            <a:lvl2pPr marL="342457" indent="0" algn="ctr">
              <a:buNone/>
              <a:defRPr sz="1500"/>
            </a:lvl2pPr>
            <a:lvl3pPr marL="684914" indent="0" algn="ctr">
              <a:buNone/>
              <a:defRPr sz="1300"/>
            </a:lvl3pPr>
            <a:lvl4pPr marL="1027371" indent="0" algn="ctr">
              <a:buNone/>
              <a:defRPr sz="1200"/>
            </a:lvl4pPr>
            <a:lvl5pPr marL="1369482" indent="0" algn="ctr">
              <a:buNone/>
              <a:defRPr sz="1200"/>
            </a:lvl5pPr>
            <a:lvl6pPr marL="1711939" indent="0" algn="ctr">
              <a:buNone/>
              <a:defRPr sz="1200"/>
            </a:lvl6pPr>
            <a:lvl7pPr marL="2054396" indent="0" algn="ctr">
              <a:buNone/>
              <a:defRPr sz="1200"/>
            </a:lvl7pPr>
            <a:lvl8pPr marL="2396853" indent="0" algn="ctr">
              <a:buNone/>
              <a:defRPr sz="1200"/>
            </a:lvl8pPr>
            <a:lvl9pPr marL="273931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47"/>
            <a:ext cx="4485050" cy="620425"/>
          </a:xfrm>
          <a:prstGeom prst="rect">
            <a:avLst/>
          </a:prstGeom>
        </p:spPr>
        <p:txBody>
          <a:bodyPr lIns="49762" tIns="24881" rIns="49762" bIns="24881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49170" y="868596"/>
            <a:ext cx="4485050" cy="2456885"/>
          </a:xfrm>
          <a:prstGeom prst="rect">
            <a:avLst/>
          </a:prstGeom>
        </p:spPr>
        <p:txBody>
          <a:bodyPr vert="eaVert"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799" y="273853"/>
            <a:ext cx="1971712" cy="4359024"/>
          </a:xfrm>
          <a:prstGeom prst="rect">
            <a:avLst/>
          </a:prstGeom>
        </p:spPr>
        <p:txBody>
          <a:bodyPr vert="eaVert" lIns="49762" tIns="24881" rIns="49762" bIns="24881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2" y="273853"/>
            <a:ext cx="5800835" cy="4359024"/>
          </a:xfrm>
          <a:prstGeom prst="rect">
            <a:avLst/>
          </a:prstGeom>
        </p:spPr>
        <p:txBody>
          <a:bodyPr vert="eaVert"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lIns="49762" tIns="24881" rIns="49762" bIns="24881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369264"/>
            <a:ext cx="3886273" cy="3263613"/>
          </a:xfrm>
        </p:spPr>
        <p:txBody>
          <a:bodyPr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238" y="1369264"/>
            <a:ext cx="3886273" cy="1574059"/>
          </a:xfrm>
        </p:spPr>
        <p:txBody>
          <a:bodyPr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29238" y="3057627"/>
            <a:ext cx="3886273" cy="1575250"/>
          </a:xfrm>
        </p:spPr>
        <p:txBody>
          <a:bodyPr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47"/>
            <a:ext cx="4485050" cy="620425"/>
          </a:xfrm>
          <a:prstGeom prst="rect">
            <a:avLst/>
          </a:prstGeom>
        </p:spPr>
        <p:txBody>
          <a:bodyPr lIns="49762" tIns="24881" rIns="49762" bIns="24881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9170" y="868596"/>
            <a:ext cx="4485050" cy="2456885"/>
          </a:xfrm>
          <a:prstGeom prst="rect">
            <a:avLst/>
          </a:prstGeom>
        </p:spPr>
        <p:txBody>
          <a:bodyPr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99" y="1282346"/>
            <a:ext cx="7886849" cy="2139624"/>
          </a:xfrm>
          <a:prstGeom prst="rect">
            <a:avLst/>
          </a:prstGeom>
        </p:spPr>
        <p:txBody>
          <a:bodyPr lIns="49762" tIns="24881" rIns="49762" bIns="24881"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99" y="3442213"/>
            <a:ext cx="7886849" cy="1125178"/>
          </a:xfrm>
          <a:prstGeom prst="rect">
            <a:avLst/>
          </a:prstGeom>
        </p:spPr>
        <p:txBody>
          <a:bodyPr lIns="49762" tIns="24881" rIns="49762" bIns="24881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4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491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273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94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193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43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685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931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47"/>
            <a:ext cx="4485050" cy="620425"/>
          </a:xfrm>
          <a:prstGeom prst="rect">
            <a:avLst/>
          </a:prstGeom>
        </p:spPr>
        <p:txBody>
          <a:bodyPr lIns="49762" tIns="24881" rIns="49762" bIns="24881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369264"/>
            <a:ext cx="3886273" cy="3263613"/>
          </a:xfrm>
          <a:prstGeom prst="rect">
            <a:avLst/>
          </a:prstGeom>
        </p:spPr>
        <p:txBody>
          <a:bodyPr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238" y="1369264"/>
            <a:ext cx="3886273" cy="3263613"/>
          </a:xfrm>
          <a:prstGeom prst="rect">
            <a:avLst/>
          </a:prstGeom>
        </p:spPr>
        <p:txBody>
          <a:bodyPr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3" y="273853"/>
            <a:ext cx="7886849" cy="994206"/>
          </a:xfrm>
          <a:prstGeom prst="rect">
            <a:avLst/>
          </a:prstGeom>
        </p:spPr>
        <p:txBody>
          <a:bodyPr lIns="49762" tIns="24881" rIns="49762" bIns="24881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98" y="1333873"/>
            <a:ext cx="3655249" cy="617955"/>
          </a:xfrm>
          <a:prstGeom prst="rect">
            <a:avLst/>
          </a:prstGeom>
        </p:spPr>
        <p:txBody>
          <a:bodyPr lIns="49762" tIns="24881" rIns="49762" bIns="24881" anchor="ctr" anchorCtr="0"/>
          <a:lstStyle>
            <a:lvl1pPr marL="0" indent="0">
              <a:buNone/>
              <a:defRPr sz="2100"/>
            </a:lvl1pPr>
            <a:lvl2pPr marL="342457" indent="0">
              <a:buNone/>
              <a:defRPr sz="1800"/>
            </a:lvl2pPr>
            <a:lvl3pPr marL="684914" indent="0">
              <a:buNone/>
              <a:defRPr sz="1500"/>
            </a:lvl3pPr>
            <a:lvl4pPr marL="1027371" indent="0">
              <a:buNone/>
              <a:defRPr sz="1300"/>
            </a:lvl4pPr>
            <a:lvl5pPr marL="1369482" indent="0">
              <a:buNone/>
              <a:defRPr sz="1300"/>
            </a:lvl5pPr>
            <a:lvl6pPr marL="1711939" indent="0">
              <a:buNone/>
              <a:defRPr sz="1300"/>
            </a:lvl6pPr>
            <a:lvl7pPr marL="2054396" indent="0">
              <a:buNone/>
              <a:defRPr sz="1300"/>
            </a:lvl7pPr>
            <a:lvl8pPr marL="2396853" indent="0">
              <a:buNone/>
              <a:defRPr sz="1300"/>
            </a:lvl8pPr>
            <a:lvl9pPr marL="2739310" indent="0">
              <a:buNone/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98" y="1999101"/>
            <a:ext cx="3655249" cy="2643301"/>
          </a:xfrm>
          <a:prstGeom prst="rect">
            <a:avLst/>
          </a:prstGeom>
        </p:spPr>
        <p:txBody>
          <a:bodyPr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92" y="1333873"/>
            <a:ext cx="3673251" cy="617955"/>
          </a:xfrm>
          <a:prstGeom prst="rect">
            <a:avLst/>
          </a:prstGeom>
        </p:spPr>
        <p:txBody>
          <a:bodyPr lIns="49762" tIns="24881" rIns="49762" bIns="24881" anchor="ctr" anchorCtr="0"/>
          <a:lstStyle>
            <a:lvl1pPr marL="0" indent="0">
              <a:buNone/>
              <a:defRPr sz="2100"/>
            </a:lvl1pPr>
            <a:lvl2pPr marL="342457" indent="0">
              <a:buNone/>
              <a:defRPr sz="1800"/>
            </a:lvl2pPr>
            <a:lvl3pPr marL="684914" indent="0">
              <a:buNone/>
              <a:defRPr sz="1500"/>
            </a:lvl3pPr>
            <a:lvl4pPr marL="1027371" indent="0">
              <a:buNone/>
              <a:defRPr sz="1300"/>
            </a:lvl4pPr>
            <a:lvl5pPr marL="1369482" indent="0">
              <a:buNone/>
              <a:defRPr sz="1300"/>
            </a:lvl5pPr>
            <a:lvl6pPr marL="1711939" indent="0">
              <a:buNone/>
              <a:defRPr sz="1300"/>
            </a:lvl6pPr>
            <a:lvl7pPr marL="2054396" indent="0">
              <a:buNone/>
              <a:defRPr sz="1300"/>
            </a:lvl7pPr>
            <a:lvl8pPr marL="2396853" indent="0">
              <a:buNone/>
              <a:defRPr sz="1300"/>
            </a:lvl8pPr>
            <a:lvl9pPr marL="2739310" indent="0">
              <a:buNone/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92" y="1999101"/>
            <a:ext cx="3673251" cy="2643301"/>
          </a:xfrm>
          <a:prstGeom prst="rect">
            <a:avLst/>
          </a:prstGeom>
        </p:spPr>
        <p:txBody>
          <a:bodyPr lIns="49762" tIns="24881" rIns="49762" bIns="2488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47"/>
            <a:ext cx="4485050" cy="620425"/>
          </a:xfrm>
          <a:prstGeom prst="rect">
            <a:avLst/>
          </a:prstGeom>
        </p:spPr>
        <p:txBody>
          <a:bodyPr lIns="49762" tIns="24881" rIns="49762" bIns="24881"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3" y="342912"/>
            <a:ext cx="2949233" cy="1200190"/>
          </a:xfrm>
          <a:prstGeom prst="rect">
            <a:avLst/>
          </a:prstGeom>
        </p:spPr>
        <p:txBody>
          <a:bodyPr lIns="49762" tIns="24881" rIns="49762" bIns="24881"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465" y="740594"/>
            <a:ext cx="4629238" cy="3655341"/>
          </a:xfrm>
          <a:prstGeom prst="rect">
            <a:avLst/>
          </a:prstGeom>
        </p:spPr>
        <p:txBody>
          <a:bodyPr lIns="49762" tIns="24881" rIns="49762" bIns="24881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3" y="1543102"/>
            <a:ext cx="2949233" cy="2858787"/>
          </a:xfrm>
          <a:prstGeom prst="rect">
            <a:avLst/>
          </a:prstGeom>
        </p:spPr>
        <p:txBody>
          <a:bodyPr lIns="49762" tIns="24881" rIns="49762" bIns="24881"/>
          <a:lstStyle>
            <a:lvl1pPr marL="0" indent="0">
              <a:buNone/>
              <a:defRPr sz="1200"/>
            </a:lvl1pPr>
            <a:lvl2pPr marL="342457" indent="0">
              <a:buNone/>
              <a:defRPr sz="1000"/>
            </a:lvl2pPr>
            <a:lvl3pPr marL="684914" indent="0">
              <a:buNone/>
              <a:defRPr sz="900"/>
            </a:lvl3pPr>
            <a:lvl4pPr marL="1027371" indent="0">
              <a:buNone/>
              <a:defRPr sz="700"/>
            </a:lvl4pPr>
            <a:lvl5pPr marL="1369482" indent="0">
              <a:buNone/>
              <a:defRPr sz="700"/>
            </a:lvl5pPr>
            <a:lvl6pPr marL="1711939" indent="0">
              <a:buNone/>
              <a:defRPr sz="700"/>
            </a:lvl6pPr>
            <a:lvl7pPr marL="2054396" indent="0">
              <a:buNone/>
              <a:defRPr sz="700"/>
            </a:lvl7pPr>
            <a:lvl8pPr marL="2396853" indent="0">
              <a:buNone/>
              <a:defRPr sz="700"/>
            </a:lvl8pPr>
            <a:lvl9pPr marL="2739310" indent="0">
              <a:buNone/>
              <a:defRPr sz="7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3" y="342912"/>
            <a:ext cx="3124071" cy="1200190"/>
          </a:xfrm>
          <a:prstGeom prst="rect">
            <a:avLst/>
          </a:prstGeom>
        </p:spPr>
        <p:txBody>
          <a:bodyPr lIns="49762" tIns="24881" rIns="49762" bIns="24881"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465" y="342912"/>
            <a:ext cx="4629238" cy="4053023"/>
          </a:xfrm>
          <a:prstGeom prst="rect">
            <a:avLst/>
          </a:prstGeom>
        </p:spPr>
        <p:txBody>
          <a:bodyPr lIns="49762" tIns="24881" rIns="49762" bIns="24881"/>
          <a:lstStyle>
            <a:lvl1pPr marL="0" indent="0">
              <a:buNone/>
              <a:defRPr sz="2400"/>
            </a:lvl1pPr>
            <a:lvl2pPr marL="342457" indent="0">
              <a:buNone/>
              <a:defRPr sz="2100"/>
            </a:lvl2pPr>
            <a:lvl3pPr marL="684914" indent="0">
              <a:buNone/>
              <a:defRPr sz="1800"/>
            </a:lvl3pPr>
            <a:lvl4pPr marL="1027371" indent="0">
              <a:buNone/>
              <a:defRPr sz="1500"/>
            </a:lvl4pPr>
            <a:lvl5pPr marL="1369482" indent="0">
              <a:buNone/>
              <a:defRPr sz="1500"/>
            </a:lvl5pPr>
            <a:lvl6pPr marL="1711939" indent="0">
              <a:buNone/>
              <a:defRPr sz="1500"/>
            </a:lvl6pPr>
            <a:lvl7pPr marL="2054396" indent="0">
              <a:buNone/>
              <a:defRPr sz="1500"/>
            </a:lvl7pPr>
            <a:lvl8pPr marL="2396853" indent="0">
              <a:buNone/>
              <a:defRPr sz="1500"/>
            </a:lvl8pPr>
            <a:lvl9pPr marL="273931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3" y="1543102"/>
            <a:ext cx="3124071" cy="2858787"/>
          </a:xfrm>
          <a:prstGeom prst="rect">
            <a:avLst/>
          </a:prstGeom>
        </p:spPr>
        <p:txBody>
          <a:bodyPr lIns="49762" tIns="24881" rIns="49762" bIns="24881"/>
          <a:lstStyle>
            <a:lvl1pPr marL="0" indent="0">
              <a:buNone/>
              <a:defRPr sz="1500"/>
            </a:lvl1pPr>
            <a:lvl2pPr marL="342457" indent="0">
              <a:buNone/>
              <a:defRPr sz="1300"/>
            </a:lvl2pPr>
            <a:lvl3pPr marL="684914" indent="0">
              <a:buNone/>
              <a:defRPr sz="1200"/>
            </a:lvl3pPr>
            <a:lvl4pPr marL="1027371" indent="0">
              <a:buNone/>
              <a:defRPr sz="1000"/>
            </a:lvl4pPr>
            <a:lvl5pPr marL="1369482" indent="0">
              <a:buNone/>
              <a:defRPr sz="1000"/>
            </a:lvl5pPr>
            <a:lvl6pPr marL="1711939" indent="0">
              <a:buNone/>
              <a:defRPr sz="1000"/>
            </a:lvl6pPr>
            <a:lvl7pPr marL="2054396" indent="0">
              <a:buNone/>
              <a:defRPr sz="1000"/>
            </a:lvl7pPr>
            <a:lvl8pPr marL="2396853" indent="0">
              <a:buNone/>
              <a:defRPr sz="1000"/>
            </a:lvl8pPr>
            <a:lvl9pPr marL="273931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 advClick="0" advTm="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6" y="862"/>
            <a:ext cx="9142269" cy="5141776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0">
    <p:random/>
  </p:transition>
  <p:hf sldNum="0" hdr="0"/>
  <p:txStyles>
    <p:titleStyle>
      <a:lvl1pPr marL="0" lvl="0" indent="0" algn="ctr" defTabSz="81657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9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5827" lvl="0" indent="-305827" algn="l" defTabSz="8165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63489" lvl="1" indent="-255720" algn="l" defTabSz="8165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020459" lvl="2" indent="-203885" algn="l" defTabSz="8165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428920" lvl="3" indent="-204576" algn="l" defTabSz="8165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36689" lvl="4" indent="-203885" algn="l" defTabSz="8165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68445" lvl="5" indent="-124404" algn="l" defTabSz="8165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17254" lvl="6" indent="-124404" algn="l" defTabSz="8165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66062" lvl="7" indent="-124404" algn="l" defTabSz="8165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14870" lvl="8" indent="-124404" algn="l" defTabSz="81657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49761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48808" lvl="1" indent="0" algn="l" defTabSz="49761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97616" lvl="2" indent="0" algn="l" defTabSz="49761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46425" lvl="3" indent="0" algn="l" defTabSz="49761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95233" lvl="4" indent="0" algn="l" defTabSz="49761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244041" lvl="5" indent="0" algn="l" defTabSz="49761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492849" lvl="6" indent="0" algn="l" defTabSz="49761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41658" lvl="7" indent="0" algn="l" defTabSz="49761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90466" lvl="8" indent="0" algn="l" defTabSz="49761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6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.png"/><Relationship Id="rId10" Type="http://schemas.openxmlformats.org/officeDocument/2006/relationships/image" Target="../media/image24.png"/><Relationship Id="rId4" Type="http://schemas.openxmlformats.org/officeDocument/2006/relationships/audio" Target="../media/audio10.wav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1.gif"/><Relationship Id="rId12" Type="http://schemas.openxmlformats.org/officeDocument/2006/relationships/image" Target="../media/image3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0.gif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3.gif"/><Relationship Id="rId1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8.png"/><Relationship Id="rId3" Type="http://schemas.openxmlformats.org/officeDocument/2006/relationships/audio" Target="../media/audio12.wav"/><Relationship Id="rId7" Type="http://schemas.openxmlformats.org/officeDocument/2006/relationships/image" Target="../media/image32.gif"/><Relationship Id="rId12" Type="http://schemas.openxmlformats.org/officeDocument/2006/relationships/image" Target="../media/image3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gif"/><Relationship Id="rId11" Type="http://schemas.openxmlformats.org/officeDocument/2006/relationships/image" Target="../media/image37.png"/><Relationship Id="rId5" Type="http://schemas.openxmlformats.org/officeDocument/2006/relationships/image" Target="../media/image30.gif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8.png"/><Relationship Id="rId3" Type="http://schemas.openxmlformats.org/officeDocument/2006/relationships/audio" Target="../media/audio12.wav"/><Relationship Id="rId7" Type="http://schemas.openxmlformats.org/officeDocument/2006/relationships/image" Target="../media/image32.gif"/><Relationship Id="rId12" Type="http://schemas.openxmlformats.org/officeDocument/2006/relationships/image" Target="../media/image3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gif"/><Relationship Id="rId11" Type="http://schemas.openxmlformats.org/officeDocument/2006/relationships/image" Target="../media/image37.png"/><Relationship Id="rId5" Type="http://schemas.openxmlformats.org/officeDocument/2006/relationships/image" Target="../media/image30.gif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8.png"/><Relationship Id="rId3" Type="http://schemas.openxmlformats.org/officeDocument/2006/relationships/audio" Target="../media/audio12.wav"/><Relationship Id="rId7" Type="http://schemas.openxmlformats.org/officeDocument/2006/relationships/image" Target="../media/image32.gif"/><Relationship Id="rId12" Type="http://schemas.openxmlformats.org/officeDocument/2006/relationships/image" Target="../media/image3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gif"/><Relationship Id="rId11" Type="http://schemas.openxmlformats.org/officeDocument/2006/relationships/image" Target="../media/image37.png"/><Relationship Id="rId5" Type="http://schemas.openxmlformats.org/officeDocument/2006/relationships/image" Target="../media/image30.gif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8.png"/><Relationship Id="rId3" Type="http://schemas.openxmlformats.org/officeDocument/2006/relationships/audio" Target="../media/audio12.wav"/><Relationship Id="rId7" Type="http://schemas.openxmlformats.org/officeDocument/2006/relationships/image" Target="../media/image32.gif"/><Relationship Id="rId12" Type="http://schemas.openxmlformats.org/officeDocument/2006/relationships/image" Target="../media/image3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gif"/><Relationship Id="rId11" Type="http://schemas.openxmlformats.org/officeDocument/2006/relationships/image" Target="../media/image37.png"/><Relationship Id="rId5" Type="http://schemas.openxmlformats.org/officeDocument/2006/relationships/image" Target="../media/image30.gif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4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3" Type="http://schemas.openxmlformats.org/officeDocument/2006/relationships/image" Target="../media/image8.png"/><Relationship Id="rId7" Type="http://schemas.openxmlformats.org/officeDocument/2006/relationships/image" Target="../media/image15.gif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gif"/><Relationship Id="rId5" Type="http://schemas.openxmlformats.org/officeDocument/2006/relationships/image" Target="../media/image39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gif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microsoft.com/office/2007/relationships/hdphoto" Target="../media/hdphoto2.wdp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gif"/><Relationship Id="rId5" Type="http://schemas.openxmlformats.org/officeDocument/2006/relationships/image" Target="../media/image47.pn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48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15.gif"/><Relationship Id="rId4" Type="http://schemas.openxmlformats.org/officeDocument/2006/relationships/audio" Target="../media/audio3.wav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6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11" Type="http://schemas.openxmlformats.org/officeDocument/2006/relationships/image" Target="../media/image18.png"/><Relationship Id="rId5" Type="http://schemas.openxmlformats.org/officeDocument/2006/relationships/audio" Target="../media/audio8.wav"/><Relationship Id="rId10" Type="http://schemas.openxmlformats.org/officeDocument/2006/relationships/image" Target="../media/image17.gif"/><Relationship Id="rId4" Type="http://schemas.openxmlformats.org/officeDocument/2006/relationships/audio" Target="../media/audio7.wav"/><Relationship Id="rId9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audio" Target="../media/audio6.wav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audio" Target="../media/audio8.wav"/><Relationship Id="rId10" Type="http://schemas.openxmlformats.org/officeDocument/2006/relationships/image" Target="../media/image18.png"/><Relationship Id="rId4" Type="http://schemas.openxmlformats.org/officeDocument/2006/relationships/audio" Target="../media/audio7.wav"/><Relationship Id="rId9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audio" Target="../media/audio6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4" name="图片 2083" descr="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0754" y="420911"/>
            <a:ext cx="8965054" cy="89312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78" name="图片 2077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144" y="265405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82" y="987574"/>
            <a:ext cx="7516770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loud 8"/>
          <p:cNvSpPr/>
          <p:nvPr/>
        </p:nvSpPr>
        <p:spPr>
          <a:xfrm>
            <a:off x="-1461992" y="420911"/>
            <a:ext cx="1210545" cy="748818"/>
          </a:xfrm>
          <a:prstGeom prst="cloud">
            <a:avLst/>
          </a:prstGeom>
          <a:solidFill>
            <a:srgbClr val="FFFFFF">
              <a:alpha val="94902"/>
            </a:srgb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0" name="Cloud 9"/>
          <p:cNvSpPr/>
          <p:nvPr/>
        </p:nvSpPr>
        <p:spPr>
          <a:xfrm>
            <a:off x="9349513" y="420912"/>
            <a:ext cx="1224299" cy="809199"/>
          </a:xfrm>
          <a:prstGeom prst="cloud">
            <a:avLst/>
          </a:prstGeom>
          <a:solidFill>
            <a:srgbClr val="FFFFFF">
              <a:alpha val="94902"/>
            </a:srgb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pic>
        <p:nvPicPr>
          <p:cNvPr id="11" name="y2mate.com - Kids Cartoon Background  Fun Spinning Earth Doodle Happy Drawing Art Free DownloadRoyalty Fre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81397" y="-367068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6" y="-8844"/>
            <a:ext cx="9143996" cy="484946"/>
          </a:xfrm>
          <a:prstGeom prst="rect">
            <a:avLst/>
          </a:prstGeom>
        </p:spPr>
      </p:pic>
      <p:sp>
        <p:nvSpPr>
          <p:cNvPr id="13" name="TextBox 8"/>
          <p:cNvSpPr txBox="1"/>
          <p:nvPr/>
        </p:nvSpPr>
        <p:spPr>
          <a:xfrm flipH="1">
            <a:off x="1327743" y="2141659"/>
            <a:ext cx="6729061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14325">
              <a:defRPr/>
            </a:pP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Unit 5: SOUND </a:t>
            </a:r>
          </a:p>
          <a:p>
            <a:pPr algn="ctr" defTabSz="514325">
              <a:defRPr/>
            </a:pPr>
            <a:r>
              <a:rPr lang="en-US" sz="40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LESSON 1:</a:t>
            </a:r>
          </a:p>
          <a:p>
            <a:pPr algn="ctr" defTabSz="514325">
              <a:defRPr/>
            </a:pPr>
            <a:r>
              <a:rPr lang="en-US" sz="40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How does the sound travel? </a:t>
            </a:r>
          </a:p>
        </p:txBody>
      </p:sp>
    </p:spTree>
    <p:extLst>
      <p:ext uri="{BB962C8B-B14F-4D97-AF65-F5344CB8AC3E}">
        <p14:creationId xmlns:p14="http://schemas.microsoft.com/office/powerpoint/2010/main" val="205261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50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6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6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6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6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3147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2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484716"/>
            <a:ext cx="2168415" cy="12589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587" y="189336"/>
            <a:ext cx="853079" cy="7435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6" y="-8844"/>
            <a:ext cx="9143996" cy="48494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27584" y="411510"/>
            <a:ext cx="7776864" cy="70788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How does sound travel in air?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72" y="937995"/>
            <a:ext cx="4455658" cy="3505963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20279010">
            <a:off x="3123643" y="2573821"/>
            <a:ext cx="436429" cy="79731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33492" y="2368790"/>
            <a:ext cx="29251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~ sound ~ ~  ~ ~~~sound ~  ~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259556" y="1093886"/>
            <a:ext cx="1849924" cy="1733610"/>
            <a:chOff x="3231046" y="1409184"/>
            <a:chExt cx="1849924" cy="1733610"/>
          </a:xfrm>
        </p:grpSpPr>
        <p:cxnSp>
          <p:nvCxnSpPr>
            <p:cNvPr id="8" name="Straight Arrow Connector 7"/>
            <p:cNvCxnSpPr/>
            <p:nvPr/>
          </p:nvCxnSpPr>
          <p:spPr>
            <a:xfrm flipH="1">
              <a:off x="3231046" y="1923678"/>
              <a:ext cx="1124930" cy="121911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424786" y="1409184"/>
              <a:ext cx="1656184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eardrum</a:t>
              </a: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6" y="1338444"/>
            <a:ext cx="2635566" cy="2705064"/>
          </a:xfrm>
          <a:prstGeom prst="rect">
            <a:avLst/>
          </a:prstGeom>
        </p:spPr>
      </p:pic>
      <p:sp>
        <p:nvSpPr>
          <p:cNvPr id="22" name="Freeform 21"/>
          <p:cNvSpPr/>
          <p:nvPr/>
        </p:nvSpPr>
        <p:spPr>
          <a:xfrm>
            <a:off x="5106390" y="2489902"/>
            <a:ext cx="1911455" cy="1277956"/>
          </a:xfrm>
          <a:custGeom>
            <a:avLst/>
            <a:gdLst>
              <a:gd name="connsiteX0" fmla="*/ 0 w 1911455"/>
              <a:gd name="connsiteY0" fmla="*/ 226523 h 1277956"/>
              <a:gd name="connsiteX1" fmla="*/ 261257 w 1911455"/>
              <a:gd name="connsiteY1" fmla="*/ 892 h 1277956"/>
              <a:gd name="connsiteX2" fmla="*/ 629392 w 1911455"/>
              <a:gd name="connsiteY2" fmla="*/ 179022 h 1277956"/>
              <a:gd name="connsiteX3" fmla="*/ 665018 w 1911455"/>
              <a:gd name="connsiteY3" fmla="*/ 855915 h 1277956"/>
              <a:gd name="connsiteX4" fmla="*/ 1080654 w 1911455"/>
              <a:gd name="connsiteY4" fmla="*/ 1259676 h 1277956"/>
              <a:gd name="connsiteX5" fmla="*/ 1626919 w 1911455"/>
              <a:gd name="connsiteY5" fmla="*/ 1164674 h 1277956"/>
              <a:gd name="connsiteX6" fmla="*/ 1888176 w 1911455"/>
              <a:gd name="connsiteY6" fmla="*/ 772788 h 1277956"/>
              <a:gd name="connsiteX7" fmla="*/ 1900052 w 1911455"/>
              <a:gd name="connsiteY7" fmla="*/ 464030 h 1277956"/>
              <a:gd name="connsiteX8" fmla="*/ 1900052 w 1911455"/>
              <a:gd name="connsiteY8" fmla="*/ 357152 h 127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11455" h="1277956">
                <a:moveTo>
                  <a:pt x="0" y="226523"/>
                </a:moveTo>
                <a:cubicBezTo>
                  <a:pt x="78179" y="117666"/>
                  <a:pt x="156358" y="8809"/>
                  <a:pt x="261257" y="892"/>
                </a:cubicBezTo>
                <a:cubicBezTo>
                  <a:pt x="366156" y="-7025"/>
                  <a:pt x="562099" y="36518"/>
                  <a:pt x="629392" y="179022"/>
                </a:cubicBezTo>
                <a:cubicBezTo>
                  <a:pt x="696685" y="321526"/>
                  <a:pt x="589808" y="675806"/>
                  <a:pt x="665018" y="855915"/>
                </a:cubicBezTo>
                <a:cubicBezTo>
                  <a:pt x="740228" y="1036024"/>
                  <a:pt x="920337" y="1208216"/>
                  <a:pt x="1080654" y="1259676"/>
                </a:cubicBezTo>
                <a:cubicBezTo>
                  <a:pt x="1240971" y="1311136"/>
                  <a:pt x="1492332" y="1245822"/>
                  <a:pt x="1626919" y="1164674"/>
                </a:cubicBezTo>
                <a:cubicBezTo>
                  <a:pt x="1761506" y="1083526"/>
                  <a:pt x="1842654" y="889562"/>
                  <a:pt x="1888176" y="772788"/>
                </a:cubicBezTo>
                <a:cubicBezTo>
                  <a:pt x="1933698" y="656014"/>
                  <a:pt x="1898073" y="533303"/>
                  <a:pt x="1900052" y="464030"/>
                </a:cubicBezTo>
                <a:cubicBezTo>
                  <a:pt x="1902031" y="394757"/>
                  <a:pt x="1901041" y="375954"/>
                  <a:pt x="1900052" y="357152"/>
                </a:cubicBezTo>
              </a:path>
            </a:pathLst>
          </a:cu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731706" y="3653683"/>
            <a:ext cx="8136904" cy="1384995"/>
            <a:chOff x="731706" y="3653683"/>
            <a:chExt cx="8136904" cy="1384995"/>
          </a:xfrm>
        </p:grpSpPr>
        <p:sp>
          <p:nvSpPr>
            <p:cNvPr id="23" name="TextBox 22"/>
            <p:cNvSpPr txBox="1"/>
            <p:nvPr/>
          </p:nvSpPr>
          <p:spPr>
            <a:xfrm>
              <a:off x="731706" y="3653683"/>
              <a:ext cx="8136904" cy="138499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When sound </a:t>
              </a:r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vibrations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 spread in air and reach the ear, they will make the </a:t>
              </a:r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eardrum vibrate  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		           We can hear the sound</a:t>
              </a:r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1331640" y="4632409"/>
              <a:ext cx="720080" cy="288032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4819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arfr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88" y="2933034"/>
            <a:ext cx="2168415" cy="12589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587" y="189336"/>
            <a:ext cx="853079" cy="7435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6" y="-8844"/>
            <a:ext cx="9143996" cy="484946"/>
          </a:xfrm>
          <a:prstGeom prst="rect">
            <a:avLst/>
          </a:prstGeom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1"/>
          <a:stretch/>
        </p:blipFill>
        <p:spPr bwMode="auto">
          <a:xfrm>
            <a:off x="1979712" y="1480650"/>
            <a:ext cx="5688632" cy="36320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76657" y="818935"/>
            <a:ext cx="6783930" cy="132343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Sound can travel through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solids</a:t>
            </a:r>
          </a:p>
        </p:txBody>
      </p:sp>
    </p:spTree>
    <p:extLst>
      <p:ext uri="{BB962C8B-B14F-4D97-AF65-F5344CB8AC3E}">
        <p14:creationId xmlns:p14="http://schemas.microsoft.com/office/powerpoint/2010/main" val="559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88" y="2933034"/>
            <a:ext cx="2168415" cy="12589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587" y="189336"/>
            <a:ext cx="853079" cy="7435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6" y="-8844"/>
            <a:ext cx="9143996" cy="4849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9632" y="771550"/>
            <a:ext cx="7057485" cy="132343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Sound can travel through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liquids</a:t>
            </a:r>
          </a:p>
        </p:txBody>
      </p:sp>
      <p:pic>
        <p:nvPicPr>
          <p:cNvPr id="2050" name="Picture 2" descr="Out Of The Ocean Again Find Make Share Gfycat Gifs Ocean Clip Art - Low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6" y="432020"/>
            <a:ext cx="9198267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65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88" y="2933034"/>
            <a:ext cx="2168415" cy="12589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587" y="189336"/>
            <a:ext cx="853079" cy="7435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6" y="-8844"/>
            <a:ext cx="9143996" cy="484946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9"/>
          <a:stretch/>
        </p:blipFill>
        <p:spPr bwMode="auto">
          <a:xfrm>
            <a:off x="940107" y="1681954"/>
            <a:ext cx="7418343" cy="3096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28900" y="888277"/>
            <a:ext cx="6840760" cy="132343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Sound can travel through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gas</a:t>
            </a:r>
          </a:p>
        </p:txBody>
      </p:sp>
    </p:spTree>
    <p:extLst>
      <p:ext uri="{BB962C8B-B14F-4D97-AF65-F5344CB8AC3E}">
        <p14:creationId xmlns:p14="http://schemas.microsoft.com/office/powerpoint/2010/main" val="258265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hy sound cannot travel in space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29"/>
          <a:stretch/>
        </p:blipFill>
        <p:spPr bwMode="auto">
          <a:xfrm>
            <a:off x="1" y="279684"/>
            <a:ext cx="9144000" cy="488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" y="539960"/>
            <a:ext cx="9143998" cy="70788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Sound </a:t>
            </a:r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can not </a:t>
            </a:r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travel through </a:t>
            </a:r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space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35ABE30-36E4-4C5C-B903-3E20CE2B0BBD}"/>
              </a:ext>
            </a:extLst>
          </p:cNvPr>
          <p:cNvSpPr/>
          <p:nvPr/>
        </p:nvSpPr>
        <p:spPr>
          <a:xfrm>
            <a:off x="1637420" y="2421967"/>
            <a:ext cx="2160240" cy="10801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air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E6154E1-9954-4F91-978B-51DB03A79AAA}"/>
              </a:ext>
            </a:extLst>
          </p:cNvPr>
          <p:cNvSpPr/>
          <p:nvPr/>
        </p:nvSpPr>
        <p:spPr>
          <a:xfrm>
            <a:off x="2321496" y="3643962"/>
            <a:ext cx="2952328" cy="121985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vibration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D995480-DCB6-4617-870C-777BF4524371}"/>
              </a:ext>
            </a:extLst>
          </p:cNvPr>
          <p:cNvSpPr/>
          <p:nvPr/>
        </p:nvSpPr>
        <p:spPr>
          <a:xfrm>
            <a:off x="6695727" y="2571750"/>
            <a:ext cx="2160240" cy="10801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sound</a:t>
            </a:r>
          </a:p>
        </p:txBody>
      </p:sp>
    </p:spTree>
    <p:extLst>
      <p:ext uri="{BB962C8B-B14F-4D97-AF65-F5344CB8AC3E}">
        <p14:creationId xmlns:p14="http://schemas.microsoft.com/office/powerpoint/2010/main" val="252766486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2070786" y="883486"/>
            <a:ext cx="4830300" cy="2961895"/>
            <a:chOff x="2156850" y="844236"/>
            <a:chExt cx="4830300" cy="2961895"/>
          </a:xfrm>
        </p:grpSpPr>
        <p:sp>
          <p:nvSpPr>
            <p:cNvPr id="4" name="Google Shape;1625;p34">
              <a:extLst>
                <a:ext uri="{FF2B5EF4-FFF2-40B4-BE49-F238E27FC236}">
                  <a16:creationId xmlns:a16="http://schemas.microsoft.com/office/drawing/2014/main" id="{EEA42F90-6CEB-401A-84F9-D42C159D8EF1}"/>
                </a:ext>
              </a:extLst>
            </p:cNvPr>
            <p:cNvSpPr txBox="1">
              <a:spLocks/>
            </p:cNvSpPr>
            <p:nvPr/>
          </p:nvSpPr>
          <p:spPr>
            <a:xfrm>
              <a:off x="2156850" y="3136831"/>
              <a:ext cx="4830300" cy="6693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6600" b="1" dirty="0">
                  <a:solidFill>
                    <a:schemeClr val="tx1"/>
                  </a:solidFill>
                  <a:latin typeface="Patrick Hand" panose="00000500000000000000" pitchFamily="2" charset="0"/>
                </a:rPr>
                <a:t>PRACTICE</a:t>
              </a:r>
              <a:endParaRPr lang="vi-VN" sz="6600" b="1" dirty="0">
                <a:solidFill>
                  <a:schemeClr val="tx1"/>
                </a:solidFill>
                <a:latin typeface="Patrick Hand" panose="00000500000000000000" pitchFamily="2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346788" y="844236"/>
              <a:ext cx="2304948" cy="2173931"/>
              <a:chOff x="3450698" y="844236"/>
              <a:chExt cx="2304948" cy="2173931"/>
            </a:xfrm>
          </p:grpSpPr>
          <p:sp>
            <p:nvSpPr>
              <p:cNvPr id="2" name="Google Shape;1624;p34">
                <a:extLst>
                  <a:ext uri="{FF2B5EF4-FFF2-40B4-BE49-F238E27FC236}">
                    <a16:creationId xmlns:a16="http://schemas.microsoft.com/office/drawing/2014/main" id="{043BBEB6-7E87-4CB9-8741-F6E580477F8D}"/>
                  </a:ext>
                </a:extLst>
              </p:cNvPr>
              <p:cNvSpPr/>
              <p:nvPr/>
            </p:nvSpPr>
            <p:spPr>
              <a:xfrm rot="294179">
                <a:off x="3450698" y="844236"/>
                <a:ext cx="2304948" cy="2173931"/>
              </a:xfrm>
              <a:custGeom>
                <a:avLst/>
                <a:gdLst/>
                <a:ahLst/>
                <a:cxnLst/>
                <a:rect l="l" t="t" r="r" b="b"/>
                <a:pathLst>
                  <a:path w="39302" h="37068" extrusionOk="0">
                    <a:moveTo>
                      <a:pt x="18336" y="1"/>
                    </a:moveTo>
                    <a:cubicBezTo>
                      <a:pt x="17121" y="1"/>
                      <a:pt x="15914" y="696"/>
                      <a:pt x="15411" y="2021"/>
                    </a:cubicBezTo>
                    <a:lnTo>
                      <a:pt x="12797" y="9255"/>
                    </a:lnTo>
                    <a:cubicBezTo>
                      <a:pt x="12432" y="10228"/>
                      <a:pt x="11642" y="10958"/>
                      <a:pt x="10639" y="11231"/>
                    </a:cubicBezTo>
                    <a:lnTo>
                      <a:pt x="3192" y="13176"/>
                    </a:lnTo>
                    <a:cubicBezTo>
                      <a:pt x="669" y="13815"/>
                      <a:pt x="0" y="17067"/>
                      <a:pt x="2037" y="18648"/>
                    </a:cubicBezTo>
                    <a:lnTo>
                      <a:pt x="8116" y="23389"/>
                    </a:lnTo>
                    <a:cubicBezTo>
                      <a:pt x="8937" y="24028"/>
                      <a:pt x="9393" y="25031"/>
                      <a:pt x="9332" y="26064"/>
                    </a:cubicBezTo>
                    <a:lnTo>
                      <a:pt x="8876" y="33754"/>
                    </a:lnTo>
                    <a:cubicBezTo>
                      <a:pt x="8763" y="35670"/>
                      <a:pt x="10321" y="37067"/>
                      <a:pt x="12014" y="37067"/>
                    </a:cubicBezTo>
                    <a:cubicBezTo>
                      <a:pt x="12605" y="37067"/>
                      <a:pt x="13212" y="36897"/>
                      <a:pt x="13770" y="36520"/>
                    </a:cubicBezTo>
                    <a:lnTo>
                      <a:pt x="20122" y="32174"/>
                    </a:lnTo>
                    <a:cubicBezTo>
                      <a:pt x="20640" y="31822"/>
                      <a:pt x="21237" y="31640"/>
                      <a:pt x="21844" y="31640"/>
                    </a:cubicBezTo>
                    <a:cubicBezTo>
                      <a:pt x="22235" y="31640"/>
                      <a:pt x="22629" y="31715"/>
                      <a:pt x="23010" y="31870"/>
                    </a:cubicBezTo>
                    <a:lnTo>
                      <a:pt x="30183" y="34666"/>
                    </a:lnTo>
                    <a:cubicBezTo>
                      <a:pt x="30566" y="34816"/>
                      <a:pt x="30950" y="34885"/>
                      <a:pt x="31323" y="34885"/>
                    </a:cubicBezTo>
                    <a:cubicBezTo>
                      <a:pt x="33288" y="34885"/>
                      <a:pt x="34930" y="32962"/>
                      <a:pt x="34317" y="30867"/>
                    </a:cubicBezTo>
                    <a:lnTo>
                      <a:pt x="32159" y="23481"/>
                    </a:lnTo>
                    <a:cubicBezTo>
                      <a:pt x="31885" y="22478"/>
                      <a:pt x="32098" y="21414"/>
                      <a:pt x="32767" y="20623"/>
                    </a:cubicBezTo>
                    <a:lnTo>
                      <a:pt x="37661" y="14696"/>
                    </a:lnTo>
                    <a:cubicBezTo>
                      <a:pt x="39302" y="12690"/>
                      <a:pt x="37934" y="9651"/>
                      <a:pt x="35350" y="9590"/>
                    </a:cubicBezTo>
                    <a:lnTo>
                      <a:pt x="27630" y="9347"/>
                    </a:lnTo>
                    <a:cubicBezTo>
                      <a:pt x="26596" y="9316"/>
                      <a:pt x="25654" y="8769"/>
                      <a:pt x="25107" y="7888"/>
                    </a:cubicBezTo>
                    <a:lnTo>
                      <a:pt x="20943" y="1413"/>
                    </a:lnTo>
                    <a:cubicBezTo>
                      <a:pt x="20316" y="460"/>
                      <a:pt x="19323" y="1"/>
                      <a:pt x="18336" y="1"/>
                    </a:cubicBezTo>
                    <a:close/>
                  </a:path>
                </a:pathLst>
              </a:custGeom>
              <a:solidFill>
                <a:srgbClr val="50D05C">
                  <a:alpha val="69804"/>
                </a:srgbClr>
              </a:solidFill>
              <a:ln w="44450" cmpd="dbl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" name="Google Shape;1627;p34">
                <a:extLst>
                  <a:ext uri="{FF2B5EF4-FFF2-40B4-BE49-F238E27FC236}">
                    <a16:creationId xmlns:a16="http://schemas.microsoft.com/office/drawing/2014/main" id="{2303CA7B-73D9-454A-A3CD-5F76864B44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76350" y="1472802"/>
                <a:ext cx="1791300" cy="105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9pPr>
              </a:lstStyle>
              <a:p>
                <a:pPr marL="0" indent="0"/>
                <a:r>
                  <a:rPr lang="en" sz="9600" b="1" dirty="0">
                    <a:solidFill>
                      <a:schemeClr val="bg1"/>
                    </a:solidFill>
                    <a:latin typeface="Patrick Hand" panose="00000500000000000000" pitchFamily="2" charset="0"/>
                  </a:rPr>
                  <a:t>03</a:t>
                </a: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52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8573524" y="268630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3" name="Google Shape;1569;p31">
            <a:extLst>
              <a:ext uri="{FF2B5EF4-FFF2-40B4-BE49-F238E27FC236}">
                <a16:creationId xmlns:a16="http://schemas.microsoft.com/office/drawing/2014/main" id="{D2F95B4F-B1A8-4768-85F7-5D36B70A1DAF}"/>
              </a:ext>
            </a:extLst>
          </p:cNvPr>
          <p:cNvSpPr/>
          <p:nvPr/>
        </p:nvSpPr>
        <p:spPr>
          <a:xfrm>
            <a:off x="7537232" y="4851403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4" name="Google Shape;1591;p31">
            <a:extLst>
              <a:ext uri="{FF2B5EF4-FFF2-40B4-BE49-F238E27FC236}">
                <a16:creationId xmlns:a16="http://schemas.microsoft.com/office/drawing/2014/main" id="{A0788F05-2918-4908-8B43-B8F452914D98}"/>
              </a:ext>
            </a:extLst>
          </p:cNvPr>
          <p:cNvSpPr/>
          <p:nvPr/>
        </p:nvSpPr>
        <p:spPr>
          <a:xfrm>
            <a:off x="8363782" y="3485499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5" name="Google Shape;1466;p31">
            <a:extLst>
              <a:ext uri="{FF2B5EF4-FFF2-40B4-BE49-F238E27FC236}">
                <a16:creationId xmlns:a16="http://schemas.microsoft.com/office/drawing/2014/main" id="{8949C03C-A61D-47D8-9A5F-04AC3915343D}"/>
              </a:ext>
            </a:extLst>
          </p:cNvPr>
          <p:cNvSpPr/>
          <p:nvPr/>
        </p:nvSpPr>
        <p:spPr>
          <a:xfrm>
            <a:off x="349953" y="4865900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6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223379" y="18024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7" name="Google Shape;1590;p31">
            <a:extLst>
              <a:ext uri="{FF2B5EF4-FFF2-40B4-BE49-F238E27FC236}">
                <a16:creationId xmlns:a16="http://schemas.microsoft.com/office/drawing/2014/main" id="{142713F8-6685-4816-A0D8-27A912BE3DD0}"/>
              </a:ext>
            </a:extLst>
          </p:cNvPr>
          <p:cNvSpPr/>
          <p:nvPr/>
        </p:nvSpPr>
        <p:spPr>
          <a:xfrm>
            <a:off x="1805694" y="4749637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885C608-A8C4-4A26-82EB-BC230BA6E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13744">
            <a:off x="166276" y="553030"/>
            <a:ext cx="2924501" cy="292450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C0DD737-D3E6-4823-9032-46324893B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9768" y="571714"/>
            <a:ext cx="2956335" cy="2956335"/>
          </a:xfrm>
          <a:prstGeom prst="rect">
            <a:avLst/>
          </a:prstGeom>
        </p:spPr>
      </p:pic>
      <p:grpSp>
        <p:nvGrpSpPr>
          <p:cNvPr id="60" name="Google Shape;1452;p31">
            <a:extLst>
              <a:ext uri="{FF2B5EF4-FFF2-40B4-BE49-F238E27FC236}">
                <a16:creationId xmlns:a16="http://schemas.microsoft.com/office/drawing/2014/main" id="{27DF98CB-D77E-46B1-9D13-FE528CC42A59}"/>
              </a:ext>
            </a:extLst>
          </p:cNvPr>
          <p:cNvGrpSpPr/>
          <p:nvPr/>
        </p:nvGrpSpPr>
        <p:grpSpPr>
          <a:xfrm rot="1767879">
            <a:off x="8280863" y="640167"/>
            <a:ext cx="1028979" cy="767549"/>
            <a:chOff x="374513" y="3152476"/>
            <a:chExt cx="1519294" cy="1760777"/>
          </a:xfrm>
        </p:grpSpPr>
        <p:sp>
          <p:nvSpPr>
            <p:cNvPr id="61" name="Google Shape;1453;p31">
              <a:extLst>
                <a:ext uri="{FF2B5EF4-FFF2-40B4-BE49-F238E27FC236}">
                  <a16:creationId xmlns:a16="http://schemas.microsoft.com/office/drawing/2014/main" id="{869B343D-8AAD-49B8-A3B4-B01A235ADDF8}"/>
                </a:ext>
              </a:extLst>
            </p:cNvPr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454;p31">
              <a:extLst>
                <a:ext uri="{FF2B5EF4-FFF2-40B4-BE49-F238E27FC236}">
                  <a16:creationId xmlns:a16="http://schemas.microsoft.com/office/drawing/2014/main" id="{F9170359-E76B-4413-B1B9-00F3208C1B4C}"/>
                </a:ext>
              </a:extLst>
            </p:cNvPr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455;p31">
              <a:extLst>
                <a:ext uri="{FF2B5EF4-FFF2-40B4-BE49-F238E27FC236}">
                  <a16:creationId xmlns:a16="http://schemas.microsoft.com/office/drawing/2014/main" id="{1528C093-B611-4738-BA27-40868C36FD3A}"/>
                </a:ext>
              </a:extLst>
            </p:cNvPr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456;p31">
              <a:extLst>
                <a:ext uri="{FF2B5EF4-FFF2-40B4-BE49-F238E27FC236}">
                  <a16:creationId xmlns:a16="http://schemas.microsoft.com/office/drawing/2014/main" id="{E5475135-8B40-402A-89CE-D3CB51E77513}"/>
                </a:ext>
              </a:extLst>
            </p:cNvPr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457;p31">
              <a:extLst>
                <a:ext uri="{FF2B5EF4-FFF2-40B4-BE49-F238E27FC236}">
                  <a16:creationId xmlns:a16="http://schemas.microsoft.com/office/drawing/2014/main" id="{160A4CF8-1714-43AB-BCE4-79FFF6B55525}"/>
                </a:ext>
              </a:extLst>
            </p:cNvPr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458;p31">
              <a:extLst>
                <a:ext uri="{FF2B5EF4-FFF2-40B4-BE49-F238E27FC236}">
                  <a16:creationId xmlns:a16="http://schemas.microsoft.com/office/drawing/2014/main" id="{10C795E2-E848-480A-9C8D-A331F2E65D55}"/>
                </a:ext>
              </a:extLst>
            </p:cNvPr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459;p31">
              <a:extLst>
                <a:ext uri="{FF2B5EF4-FFF2-40B4-BE49-F238E27FC236}">
                  <a16:creationId xmlns:a16="http://schemas.microsoft.com/office/drawing/2014/main" id="{825E7225-30F7-4873-A838-0BA7056CF63F}"/>
                </a:ext>
              </a:extLst>
            </p:cNvPr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460;p31">
              <a:extLst>
                <a:ext uri="{FF2B5EF4-FFF2-40B4-BE49-F238E27FC236}">
                  <a16:creationId xmlns:a16="http://schemas.microsoft.com/office/drawing/2014/main" id="{8AFCA3AC-D7D3-4394-8A4E-94243CF68554}"/>
                </a:ext>
              </a:extLst>
            </p:cNvPr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461;p31">
              <a:extLst>
                <a:ext uri="{FF2B5EF4-FFF2-40B4-BE49-F238E27FC236}">
                  <a16:creationId xmlns:a16="http://schemas.microsoft.com/office/drawing/2014/main" id="{F347E742-AE87-4D11-9760-D02F8473D21F}"/>
                </a:ext>
              </a:extLst>
            </p:cNvPr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462;p31">
              <a:extLst>
                <a:ext uri="{FF2B5EF4-FFF2-40B4-BE49-F238E27FC236}">
                  <a16:creationId xmlns:a16="http://schemas.microsoft.com/office/drawing/2014/main" id="{2C7392EE-B481-4262-BAEB-1762FCA40901}"/>
                </a:ext>
              </a:extLst>
            </p:cNvPr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463;p31">
              <a:extLst>
                <a:ext uri="{FF2B5EF4-FFF2-40B4-BE49-F238E27FC236}">
                  <a16:creationId xmlns:a16="http://schemas.microsoft.com/office/drawing/2014/main" id="{DAA99DAA-266F-472A-A97D-9F0F9CD2723F}"/>
                </a:ext>
              </a:extLst>
            </p:cNvPr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2" name="Google Shape;1474;p31">
            <a:extLst>
              <a:ext uri="{FF2B5EF4-FFF2-40B4-BE49-F238E27FC236}">
                <a16:creationId xmlns:a16="http://schemas.microsoft.com/office/drawing/2014/main" id="{321FC072-31A8-46F4-9CB2-F4290DF3CD4B}"/>
              </a:ext>
            </a:extLst>
          </p:cNvPr>
          <p:cNvGrpSpPr/>
          <p:nvPr/>
        </p:nvGrpSpPr>
        <p:grpSpPr>
          <a:xfrm>
            <a:off x="-251376" y="479049"/>
            <a:ext cx="757289" cy="864550"/>
            <a:chOff x="5585712" y="137416"/>
            <a:chExt cx="757289" cy="864550"/>
          </a:xfrm>
        </p:grpSpPr>
        <p:sp>
          <p:nvSpPr>
            <p:cNvPr id="73" name="Google Shape;1475;p31">
              <a:extLst>
                <a:ext uri="{FF2B5EF4-FFF2-40B4-BE49-F238E27FC236}">
                  <a16:creationId xmlns:a16="http://schemas.microsoft.com/office/drawing/2014/main" id="{6EDE1CFC-AC46-4166-8FA9-4EA71BA3C30E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476;p31">
              <a:extLst>
                <a:ext uri="{FF2B5EF4-FFF2-40B4-BE49-F238E27FC236}">
                  <a16:creationId xmlns:a16="http://schemas.microsoft.com/office/drawing/2014/main" id="{C2FF634F-81A6-471D-9EB7-286E055DE368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477;p31">
              <a:extLst>
                <a:ext uri="{FF2B5EF4-FFF2-40B4-BE49-F238E27FC236}">
                  <a16:creationId xmlns:a16="http://schemas.microsoft.com/office/drawing/2014/main" id="{7A3532E9-A284-41A5-ABC5-B24A1F59F9D3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478;p31">
              <a:extLst>
                <a:ext uri="{FF2B5EF4-FFF2-40B4-BE49-F238E27FC236}">
                  <a16:creationId xmlns:a16="http://schemas.microsoft.com/office/drawing/2014/main" id="{E4ECDA11-CDB0-45D5-A28E-2FC7425AD67D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479;p31">
              <a:extLst>
                <a:ext uri="{FF2B5EF4-FFF2-40B4-BE49-F238E27FC236}">
                  <a16:creationId xmlns:a16="http://schemas.microsoft.com/office/drawing/2014/main" id="{55D3D072-EEDD-41C1-ADCD-D3AAECA8C079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480;p31">
              <a:extLst>
                <a:ext uri="{FF2B5EF4-FFF2-40B4-BE49-F238E27FC236}">
                  <a16:creationId xmlns:a16="http://schemas.microsoft.com/office/drawing/2014/main" id="{88EA9DFC-68B8-49D9-BE0E-D7D3AE3A765E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481;p31">
              <a:extLst>
                <a:ext uri="{FF2B5EF4-FFF2-40B4-BE49-F238E27FC236}">
                  <a16:creationId xmlns:a16="http://schemas.microsoft.com/office/drawing/2014/main" id="{51C2DFF0-D5C5-40E4-B6CA-28FB83D3A0C6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482;p31">
              <a:extLst>
                <a:ext uri="{FF2B5EF4-FFF2-40B4-BE49-F238E27FC236}">
                  <a16:creationId xmlns:a16="http://schemas.microsoft.com/office/drawing/2014/main" id="{E892DAFD-7DA6-455F-918A-7443BEAD002A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483;p31">
              <a:extLst>
                <a:ext uri="{FF2B5EF4-FFF2-40B4-BE49-F238E27FC236}">
                  <a16:creationId xmlns:a16="http://schemas.microsoft.com/office/drawing/2014/main" id="{CAC9D13A-35A1-420A-BA02-56F4A5DF89C1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484;p31">
              <a:extLst>
                <a:ext uri="{FF2B5EF4-FFF2-40B4-BE49-F238E27FC236}">
                  <a16:creationId xmlns:a16="http://schemas.microsoft.com/office/drawing/2014/main" id="{5C017ADA-0C25-4B09-B696-9CB8B43AC3ED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485;p31">
              <a:extLst>
                <a:ext uri="{FF2B5EF4-FFF2-40B4-BE49-F238E27FC236}">
                  <a16:creationId xmlns:a16="http://schemas.microsoft.com/office/drawing/2014/main" id="{55AEC5B8-3724-44CE-B086-BD95F8FCF3E3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486;p31">
              <a:extLst>
                <a:ext uri="{FF2B5EF4-FFF2-40B4-BE49-F238E27FC236}">
                  <a16:creationId xmlns:a16="http://schemas.microsoft.com/office/drawing/2014/main" id="{BA23468C-ACFB-4FD9-B7D0-A96DA496FBCA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487;p31">
              <a:extLst>
                <a:ext uri="{FF2B5EF4-FFF2-40B4-BE49-F238E27FC236}">
                  <a16:creationId xmlns:a16="http://schemas.microsoft.com/office/drawing/2014/main" id="{5864BCE5-9212-471E-AD99-7CCEF8BE3751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488;p31">
              <a:extLst>
                <a:ext uri="{FF2B5EF4-FFF2-40B4-BE49-F238E27FC236}">
                  <a16:creationId xmlns:a16="http://schemas.microsoft.com/office/drawing/2014/main" id="{19307507-349A-4A14-9DF6-B7C5628BE1F6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489;p31">
              <a:extLst>
                <a:ext uri="{FF2B5EF4-FFF2-40B4-BE49-F238E27FC236}">
                  <a16:creationId xmlns:a16="http://schemas.microsoft.com/office/drawing/2014/main" id="{8E0DEBAB-FF0C-462A-9CB0-8F28E4A4B58E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490;p31">
              <a:extLst>
                <a:ext uri="{FF2B5EF4-FFF2-40B4-BE49-F238E27FC236}">
                  <a16:creationId xmlns:a16="http://schemas.microsoft.com/office/drawing/2014/main" id="{1F0714E7-0E10-4843-8A01-28470F3C8FAC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491;p31">
              <a:extLst>
                <a:ext uri="{FF2B5EF4-FFF2-40B4-BE49-F238E27FC236}">
                  <a16:creationId xmlns:a16="http://schemas.microsoft.com/office/drawing/2014/main" id="{37D9E254-48B2-4F35-9354-C448FD536B78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492;p31">
              <a:extLst>
                <a:ext uri="{FF2B5EF4-FFF2-40B4-BE49-F238E27FC236}">
                  <a16:creationId xmlns:a16="http://schemas.microsoft.com/office/drawing/2014/main" id="{5632F44A-D3C2-4FCE-9C9D-D7600323C678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493;p31">
              <a:extLst>
                <a:ext uri="{FF2B5EF4-FFF2-40B4-BE49-F238E27FC236}">
                  <a16:creationId xmlns:a16="http://schemas.microsoft.com/office/drawing/2014/main" id="{4913543C-AD75-4CF5-B43F-93C1EDD85195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494;p31">
              <a:extLst>
                <a:ext uri="{FF2B5EF4-FFF2-40B4-BE49-F238E27FC236}">
                  <a16:creationId xmlns:a16="http://schemas.microsoft.com/office/drawing/2014/main" id="{7CD906A0-E57D-4C3A-9D17-76A058AFB08D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495;p31">
              <a:extLst>
                <a:ext uri="{FF2B5EF4-FFF2-40B4-BE49-F238E27FC236}">
                  <a16:creationId xmlns:a16="http://schemas.microsoft.com/office/drawing/2014/main" id="{C661C0F3-7132-46F0-A8AB-2F20D40939BA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496;p31">
              <a:extLst>
                <a:ext uri="{FF2B5EF4-FFF2-40B4-BE49-F238E27FC236}">
                  <a16:creationId xmlns:a16="http://schemas.microsoft.com/office/drawing/2014/main" id="{70F8C262-0A87-4D40-9DFA-91EB86F447F2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497;p31">
              <a:extLst>
                <a:ext uri="{FF2B5EF4-FFF2-40B4-BE49-F238E27FC236}">
                  <a16:creationId xmlns:a16="http://schemas.microsoft.com/office/drawing/2014/main" id="{7E515300-48B6-4E55-8913-E6DFC6ECC487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498;p31">
              <a:extLst>
                <a:ext uri="{FF2B5EF4-FFF2-40B4-BE49-F238E27FC236}">
                  <a16:creationId xmlns:a16="http://schemas.microsoft.com/office/drawing/2014/main" id="{47AF9CF6-8631-4DDD-81F5-D2556FF68754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499;p31">
              <a:extLst>
                <a:ext uri="{FF2B5EF4-FFF2-40B4-BE49-F238E27FC236}">
                  <a16:creationId xmlns:a16="http://schemas.microsoft.com/office/drawing/2014/main" id="{54F4A7FC-48CC-457A-A610-F4FA37854A12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500;p31">
              <a:extLst>
                <a:ext uri="{FF2B5EF4-FFF2-40B4-BE49-F238E27FC236}">
                  <a16:creationId xmlns:a16="http://schemas.microsoft.com/office/drawing/2014/main" id="{0D2EC2DB-A96C-4089-B289-A3DF790B9DD9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501;p31">
              <a:extLst>
                <a:ext uri="{FF2B5EF4-FFF2-40B4-BE49-F238E27FC236}">
                  <a16:creationId xmlns:a16="http://schemas.microsoft.com/office/drawing/2014/main" id="{25E97039-BA8B-4B65-9FFB-FAF949158389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0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7903924" y="3980185"/>
            <a:ext cx="333809" cy="29137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1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-64054" y="2598685"/>
            <a:ext cx="391130" cy="49227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120" name="Google Shape;1570;p31">
            <a:extLst>
              <a:ext uri="{FF2B5EF4-FFF2-40B4-BE49-F238E27FC236}">
                <a16:creationId xmlns:a16="http://schemas.microsoft.com/office/drawing/2014/main" id="{BD3F4EB2-AA23-44E6-A956-2C91EC209D36}"/>
              </a:ext>
            </a:extLst>
          </p:cNvPr>
          <p:cNvGrpSpPr/>
          <p:nvPr/>
        </p:nvGrpSpPr>
        <p:grpSpPr>
          <a:xfrm>
            <a:off x="8636223" y="1213370"/>
            <a:ext cx="556978" cy="538978"/>
            <a:chOff x="1343200" y="1432100"/>
            <a:chExt cx="1031261" cy="913250"/>
          </a:xfrm>
        </p:grpSpPr>
        <p:sp>
          <p:nvSpPr>
            <p:cNvPr id="121" name="Google Shape;1571;p31">
              <a:extLst>
                <a:ext uri="{FF2B5EF4-FFF2-40B4-BE49-F238E27FC236}">
                  <a16:creationId xmlns:a16="http://schemas.microsoft.com/office/drawing/2014/main" id="{7E8D814B-8401-40CD-80CB-A4C0B4D9933C}"/>
                </a:ext>
              </a:extLst>
            </p:cNvPr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" name="Google Shape;1572;p31">
              <a:extLst>
                <a:ext uri="{FF2B5EF4-FFF2-40B4-BE49-F238E27FC236}">
                  <a16:creationId xmlns:a16="http://schemas.microsoft.com/office/drawing/2014/main" id="{8C97E9AA-B28F-4AEF-8A57-283400F0AB74}"/>
                </a:ext>
              </a:extLst>
            </p:cNvPr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3" name="Google Shape;1573;p31">
              <a:extLst>
                <a:ext uri="{FF2B5EF4-FFF2-40B4-BE49-F238E27FC236}">
                  <a16:creationId xmlns:a16="http://schemas.microsoft.com/office/drawing/2014/main" id="{ADEEAF68-265F-4B37-9340-C2B782D7E70F}"/>
                </a:ext>
              </a:extLst>
            </p:cNvPr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574;p31">
              <a:extLst>
                <a:ext uri="{FF2B5EF4-FFF2-40B4-BE49-F238E27FC236}">
                  <a16:creationId xmlns:a16="http://schemas.microsoft.com/office/drawing/2014/main" id="{A146D5DF-7122-4EBB-B05A-2C389AD9081E}"/>
                </a:ext>
              </a:extLst>
            </p:cNvPr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1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2032578" y="3819604"/>
            <a:ext cx="363677" cy="21023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439139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286" y="2638417"/>
            <a:ext cx="267058" cy="250482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62" y="2552700"/>
            <a:ext cx="276225" cy="25908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40" y="3520700"/>
            <a:ext cx="175050" cy="164184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507" y="1366315"/>
            <a:ext cx="781778" cy="5429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3523" y="2647950"/>
            <a:ext cx="336551" cy="5683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10" y="2265304"/>
            <a:ext cx="345053" cy="58268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23" y="2385957"/>
            <a:ext cx="2482924" cy="18621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118683"/>
            <a:ext cx="1454707" cy="21945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77156" y="4345048"/>
            <a:ext cx="1172808" cy="7315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566408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FISHING GAME</a:t>
            </a:r>
            <a:endParaRPr lang="vi-VN" sz="4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17C6954-6503-488C-A8E6-1D7D180268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2739" y="2569019"/>
            <a:ext cx="1172808" cy="73152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215FB51-700D-412C-896C-8DEB74DD47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2385" y="3135629"/>
            <a:ext cx="1172808" cy="73152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FE27EEE-BB8A-44DE-B860-6F6B339BB1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2739" y="4371850"/>
            <a:ext cx="1172808" cy="731521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1155387-879E-40B6-9945-AA291C540A15}"/>
              </a:ext>
            </a:extLst>
          </p:cNvPr>
          <p:cNvSpPr/>
          <p:nvPr/>
        </p:nvSpPr>
        <p:spPr>
          <a:xfrm>
            <a:off x="2895600" y="3135629"/>
            <a:ext cx="3167923" cy="12331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solidFill>
                  <a:srgbClr val="FF0000"/>
                </a:solidFill>
              </a:rPr>
              <a:t>GO</a:t>
            </a:r>
          </a:p>
        </p:txBody>
      </p:sp>
      <p:pic>
        <p:nvPicPr>
          <p:cNvPr id="3" name="introcauca">
            <a:hlinkClick r:id="" action="ppaction://media"/>
            <a:extLst>
              <a:ext uri="{FF2B5EF4-FFF2-40B4-BE49-F238E27FC236}">
                <a16:creationId xmlns:a16="http://schemas.microsoft.com/office/drawing/2014/main" id="{50FA3404-47C9-4CF6-B5C2-67B66A933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926998" y="-735722"/>
            <a:ext cx="609600" cy="609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4104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9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69136E-6 L 3.33333E-6 -0.07223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7" grpId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284" y="118829"/>
            <a:ext cx="6198900" cy="20928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b="1" dirty="0">
              <a:latin typeface="Cambria" pitchFamily="18" charset="0"/>
              <a:ea typeface="Cambria" pitchFamily="18" charset="0"/>
            </a:endParaRPr>
          </a:p>
          <a:p>
            <a:pPr defTabSz="9144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Cambria" pitchFamily="18" charset="0"/>
                <a:ea typeface="Cambria" pitchFamily="18" charset="0"/>
              </a:rPr>
              <a:t>1. __________  can travel through solids, liquids and gases. Sound travels fastest</a:t>
            </a:r>
            <a:br>
              <a:rPr lang="en-US" sz="2600" b="1" dirty="0">
                <a:latin typeface="Cambria" pitchFamily="18" charset="0"/>
                <a:ea typeface="Cambria" pitchFamily="18" charset="0"/>
              </a:rPr>
            </a:br>
            <a:r>
              <a:rPr lang="en-US" sz="2600" b="1" dirty="0">
                <a:latin typeface="Cambria" pitchFamily="18" charset="0"/>
                <a:ea typeface="Cambria" pitchFamily="18" charset="0"/>
              </a:rPr>
              <a:t>through solids, slower through liquids and slowest through gases</a:t>
            </a:r>
            <a:r>
              <a:rPr lang="en-US" sz="2600" dirty="0">
                <a:latin typeface="Cambria" pitchFamily="18" charset="0"/>
                <a:ea typeface="Cambria" pitchFamily="18" charset="0"/>
              </a:rPr>
              <a:t>. 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286" y="2638417"/>
            <a:ext cx="267058" cy="250482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62" y="2552700"/>
            <a:ext cx="276225" cy="25908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40" y="3520700"/>
            <a:ext cx="175050" cy="164184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09" y="1993853"/>
            <a:ext cx="781778" cy="5429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3523" y="2647950"/>
            <a:ext cx="336551" cy="5683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10" y="2265304"/>
            <a:ext cx="345053" cy="58268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85957"/>
            <a:ext cx="2482924" cy="18621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210" y="1313294"/>
            <a:ext cx="1454707" cy="219456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2133600" y="3867150"/>
            <a:ext cx="1958587" cy="1133219"/>
            <a:chOff x="-2312095" y="2265304"/>
            <a:chExt cx="1958587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1449016" cy="382646"/>
            </a:xfrm>
            <a:prstGeom prst="wedgeRoundRectCallout">
              <a:avLst>
                <a:gd name="adj1" fmla="val -2707"/>
                <a:gd name="adj2" fmla="val 154316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Sound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061" y="1266487"/>
            <a:ext cx="2691443" cy="13716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6948263" y="559918"/>
            <a:ext cx="1472261" cy="931712"/>
            <a:chOff x="-1732973" y="2109881"/>
            <a:chExt cx="1472261" cy="931712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3" y="2109881"/>
              <a:ext cx="1472261" cy="429743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S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ound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1620688" y="2167321"/>
            <a:ext cx="1620688" cy="1133219"/>
            <a:chOff x="-1799183" y="2265304"/>
            <a:chExt cx="1620688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1799183" y="2265304"/>
              <a:ext cx="1620688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Noise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9329899" y="2733931"/>
            <a:ext cx="1506797" cy="1133219"/>
            <a:chOff x="-1860305" y="2265304"/>
            <a:chExt cx="1506797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1860305" y="2265304"/>
              <a:ext cx="1008112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A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ir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9329898" y="3876931"/>
            <a:ext cx="1958587" cy="1133219"/>
            <a:chOff x="-2312094" y="2265304"/>
            <a:chExt cx="1958587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4" y="2265304"/>
              <a:ext cx="1958587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E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ardrum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395536" y="402799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Sound</a:t>
            </a:r>
            <a:r>
              <a:rPr lang="en-US" dirty="0"/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0541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8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9284" y="123478"/>
            <a:ext cx="6198900" cy="19697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b="1" dirty="0">
              <a:latin typeface="Cambria" pitchFamily="18" charset="0"/>
              <a:ea typeface="Cambria" pitchFamily="18" charset="0"/>
            </a:endParaRPr>
          </a:p>
          <a:p>
            <a:pPr defTabSz="9144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Cambria" pitchFamily="18" charset="0"/>
                <a:ea typeface="Cambria" pitchFamily="18" charset="0"/>
              </a:rPr>
              <a:t>2. We can hear the sound when sound vibrations reach the ear and make the____________  vibrate. </a:t>
            </a:r>
            <a:endParaRPr lang="en-US" sz="2800" b="1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286" y="2638417"/>
            <a:ext cx="267058" cy="250482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62" y="2552700"/>
            <a:ext cx="276225" cy="25908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40" y="3520700"/>
            <a:ext cx="175050" cy="164184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415" y="1993853"/>
            <a:ext cx="781778" cy="5429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3523" y="2647950"/>
            <a:ext cx="336551" cy="5683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10" y="2265304"/>
            <a:ext cx="345053" cy="58268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23" y="2385957"/>
            <a:ext cx="2482924" cy="18621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29318"/>
            <a:ext cx="1454707" cy="219456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 flipH="1">
            <a:off x="7954785" y="3676650"/>
            <a:ext cx="2133600" cy="1143000"/>
            <a:chOff x="-2312095" y="2255523"/>
            <a:chExt cx="2133600" cy="1143000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55523"/>
              <a:ext cx="2133600" cy="47789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eardrum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995" y="1321860"/>
            <a:ext cx="2691443" cy="13716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6595496" y="495694"/>
            <a:ext cx="1939647" cy="1005552"/>
            <a:chOff x="-1732974" y="2036041"/>
            <a:chExt cx="1939647" cy="1005552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4" y="2036041"/>
              <a:ext cx="1939647" cy="503584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eardrum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1917576" y="2265304"/>
            <a:ext cx="1742563" cy="1297046"/>
            <a:chOff x="-2096071" y="2101477"/>
            <a:chExt cx="1742563" cy="129704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096071" y="2101477"/>
              <a:ext cx="1449016" cy="546473"/>
            </a:xfrm>
            <a:prstGeom prst="wedgeRoundRectCallout">
              <a:avLst>
                <a:gd name="adj1" fmla="val -7415"/>
                <a:gd name="adj2" fmla="val 107217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sound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9302606" y="2611769"/>
            <a:ext cx="1706208" cy="1114167"/>
            <a:chOff x="-2059716" y="2284356"/>
            <a:chExt cx="1706208" cy="1114167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059716" y="2284356"/>
              <a:ext cx="1066800" cy="382646"/>
            </a:xfrm>
            <a:prstGeom prst="wedgeRoundRectCallout">
              <a:avLst>
                <a:gd name="adj1" fmla="val 11507"/>
                <a:gd name="adj2" fmla="val 143617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air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>
            <a:off x="-1917576" y="3867150"/>
            <a:ext cx="1742563" cy="1209419"/>
            <a:chOff x="-2096071" y="2189104"/>
            <a:chExt cx="1742563" cy="12094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096071" y="2189104"/>
              <a:ext cx="1449016" cy="4588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noise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657589" y="1409078"/>
            <a:ext cx="2103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eardrum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195951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8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9284" y="123478"/>
            <a:ext cx="6198900" cy="1785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b="1" dirty="0">
              <a:latin typeface="Cambria" pitchFamily="18" charset="0"/>
              <a:ea typeface="Cambria" pitchFamily="18" charset="0"/>
            </a:endParaRPr>
          </a:p>
          <a:p>
            <a:pPr defTabSz="9144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Cambria" pitchFamily="18" charset="0"/>
                <a:ea typeface="Cambria" pitchFamily="18" charset="0"/>
              </a:rPr>
              <a:t>3. Sound cannot travel in space because space has no ____________ to vibrate.</a:t>
            </a:r>
            <a:endParaRPr lang="en-US" sz="2400" b="1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286" y="2638417"/>
            <a:ext cx="267058" cy="250482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62" y="2552700"/>
            <a:ext cx="276225" cy="25908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40" y="3520700"/>
            <a:ext cx="175050" cy="164184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614" y="1722402"/>
            <a:ext cx="781778" cy="5429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3523" y="2647950"/>
            <a:ext cx="336551" cy="5683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10" y="2265304"/>
            <a:ext cx="345053" cy="58268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23" y="2385957"/>
            <a:ext cx="2482924" cy="18621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29318"/>
            <a:ext cx="1454707" cy="219456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 flipH="1">
            <a:off x="7975385" y="1985146"/>
            <a:ext cx="1958586" cy="1143000"/>
            <a:chOff x="-2312094" y="2255523"/>
            <a:chExt cx="1958586" cy="1143000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4" y="2255523"/>
              <a:ext cx="1267913" cy="477896"/>
            </a:xfrm>
            <a:prstGeom prst="wedgeRoundRectCallout">
              <a:avLst>
                <a:gd name="adj1" fmla="val 33891"/>
                <a:gd name="adj2" fmla="val 11789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air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995" y="1321860"/>
            <a:ext cx="2691443" cy="13716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38260" y="495694"/>
            <a:ext cx="1150162" cy="1005552"/>
            <a:chOff x="-1586253" y="2036041"/>
            <a:chExt cx="1150162" cy="1005552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586253" y="2036041"/>
              <a:ext cx="1150162" cy="503584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air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1917576" y="2265304"/>
            <a:ext cx="1742563" cy="1297046"/>
            <a:chOff x="-2096071" y="2101477"/>
            <a:chExt cx="1742563" cy="129704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096071" y="2101477"/>
              <a:ext cx="1449016" cy="546473"/>
            </a:xfrm>
            <a:prstGeom prst="wedgeRoundRectCallout">
              <a:avLst>
                <a:gd name="adj1" fmla="val -7415"/>
                <a:gd name="adj2" fmla="val 107217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sound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8348326" y="3578161"/>
            <a:ext cx="1903376" cy="1339978"/>
            <a:chOff x="-2059715" y="2058545"/>
            <a:chExt cx="1903376" cy="1339978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059715" y="2058545"/>
              <a:ext cx="1903376" cy="608458"/>
            </a:xfrm>
            <a:prstGeom prst="wedgeRoundRectCallout">
              <a:avLst>
                <a:gd name="adj1" fmla="val 11507"/>
                <a:gd name="adj2" fmla="val 143617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eardrum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>
            <a:off x="-1917576" y="3867150"/>
            <a:ext cx="1742563" cy="1209419"/>
            <a:chOff x="-2096071" y="2189104"/>
            <a:chExt cx="1742563" cy="12094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096071" y="2189104"/>
              <a:ext cx="1449016" cy="4588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noise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986694" y="843558"/>
            <a:ext cx="1165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air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26216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8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Picture 23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87111" l="2125" r="99500">
                        <a14:foregroundMark x1="53000" y1="58222" x2="55625" y2="36000"/>
                        <a14:foregroundMark x1="64750" y1="62889" x2="66875" y2="46222"/>
                        <a14:foregroundMark x1="92000" y1="59111" x2="92000" y2="40667"/>
                        <a14:foregroundMark x1="93875" y1="42000" x2="92250" y2="33111"/>
                        <a14:foregroundMark x1="77625" y1="40667" x2="79750" y2="42000"/>
                        <a14:foregroundMark x1="63000" y1="40222" x2="64000" y2="48444"/>
                        <a14:foregroundMark x1="65250" y1="40222" x2="65250" y2="40222"/>
                        <a14:foregroundMark x1="27250" y1="37333" x2="27250" y2="37333"/>
                        <a14:foregroundMark x1="53000" y1="31333" x2="53000" y2="3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18" y="-339027"/>
            <a:ext cx="6042467" cy="2273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7"/>
            <a:ext cx="9144000" cy="499759"/>
          </a:xfrm>
          <a:prstGeom prst="rect">
            <a:avLst/>
          </a:prstGeom>
        </p:spPr>
      </p:pic>
      <p:sp>
        <p:nvSpPr>
          <p:cNvPr id="52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8573523" y="268630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" name="Google Shape;1569;p31">
            <a:extLst>
              <a:ext uri="{FF2B5EF4-FFF2-40B4-BE49-F238E27FC236}">
                <a16:creationId xmlns:a16="http://schemas.microsoft.com/office/drawing/2014/main" id="{D2F95B4F-B1A8-4768-85F7-5D36B70A1DAF}"/>
              </a:ext>
            </a:extLst>
          </p:cNvPr>
          <p:cNvSpPr/>
          <p:nvPr/>
        </p:nvSpPr>
        <p:spPr>
          <a:xfrm>
            <a:off x="7537231" y="48514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4" name="Google Shape;1591;p31">
            <a:extLst>
              <a:ext uri="{FF2B5EF4-FFF2-40B4-BE49-F238E27FC236}">
                <a16:creationId xmlns:a16="http://schemas.microsoft.com/office/drawing/2014/main" id="{A0788F05-2918-4908-8B43-B8F452914D98}"/>
              </a:ext>
            </a:extLst>
          </p:cNvPr>
          <p:cNvSpPr/>
          <p:nvPr/>
        </p:nvSpPr>
        <p:spPr>
          <a:xfrm>
            <a:off x="8363782" y="3485498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5" name="Google Shape;1466;p31">
            <a:extLst>
              <a:ext uri="{FF2B5EF4-FFF2-40B4-BE49-F238E27FC236}">
                <a16:creationId xmlns:a16="http://schemas.microsoft.com/office/drawing/2014/main" id="{8949C03C-A61D-47D8-9A5F-04AC3915343D}"/>
              </a:ext>
            </a:extLst>
          </p:cNvPr>
          <p:cNvSpPr/>
          <p:nvPr/>
        </p:nvSpPr>
        <p:spPr>
          <a:xfrm>
            <a:off x="349950" y="4865898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6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223378" y="1802473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7" name="Google Shape;1590;p31">
            <a:extLst>
              <a:ext uri="{FF2B5EF4-FFF2-40B4-BE49-F238E27FC236}">
                <a16:creationId xmlns:a16="http://schemas.microsoft.com/office/drawing/2014/main" id="{142713F8-6685-4816-A0D8-27A912BE3DD0}"/>
              </a:ext>
            </a:extLst>
          </p:cNvPr>
          <p:cNvSpPr/>
          <p:nvPr/>
        </p:nvSpPr>
        <p:spPr>
          <a:xfrm>
            <a:off x="1506681" y="4281053"/>
            <a:ext cx="320784" cy="430533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72" name="Google Shape;1474;p31">
            <a:extLst>
              <a:ext uri="{FF2B5EF4-FFF2-40B4-BE49-F238E27FC236}">
                <a16:creationId xmlns:a16="http://schemas.microsoft.com/office/drawing/2014/main" id="{321FC072-31A8-46F4-9CB2-F4290DF3CD4B}"/>
              </a:ext>
            </a:extLst>
          </p:cNvPr>
          <p:cNvGrpSpPr/>
          <p:nvPr/>
        </p:nvGrpSpPr>
        <p:grpSpPr>
          <a:xfrm>
            <a:off x="-296063" y="472333"/>
            <a:ext cx="757289" cy="864550"/>
            <a:chOff x="5585712" y="137416"/>
            <a:chExt cx="757289" cy="864550"/>
          </a:xfrm>
        </p:grpSpPr>
        <p:sp>
          <p:nvSpPr>
            <p:cNvPr id="73" name="Google Shape;1475;p31">
              <a:extLst>
                <a:ext uri="{FF2B5EF4-FFF2-40B4-BE49-F238E27FC236}">
                  <a16:creationId xmlns:a16="http://schemas.microsoft.com/office/drawing/2014/main" id="{6EDE1CFC-AC46-4166-8FA9-4EA71BA3C30E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476;p31">
              <a:extLst>
                <a:ext uri="{FF2B5EF4-FFF2-40B4-BE49-F238E27FC236}">
                  <a16:creationId xmlns:a16="http://schemas.microsoft.com/office/drawing/2014/main" id="{C2FF634F-81A6-471D-9EB7-286E055DE368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477;p31">
              <a:extLst>
                <a:ext uri="{FF2B5EF4-FFF2-40B4-BE49-F238E27FC236}">
                  <a16:creationId xmlns:a16="http://schemas.microsoft.com/office/drawing/2014/main" id="{7A3532E9-A284-41A5-ABC5-B24A1F59F9D3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478;p31">
              <a:extLst>
                <a:ext uri="{FF2B5EF4-FFF2-40B4-BE49-F238E27FC236}">
                  <a16:creationId xmlns:a16="http://schemas.microsoft.com/office/drawing/2014/main" id="{E4ECDA11-CDB0-45D5-A28E-2FC7425AD67D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479;p31">
              <a:extLst>
                <a:ext uri="{FF2B5EF4-FFF2-40B4-BE49-F238E27FC236}">
                  <a16:creationId xmlns:a16="http://schemas.microsoft.com/office/drawing/2014/main" id="{55D3D072-EEDD-41C1-ADCD-D3AAECA8C079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480;p31">
              <a:extLst>
                <a:ext uri="{FF2B5EF4-FFF2-40B4-BE49-F238E27FC236}">
                  <a16:creationId xmlns:a16="http://schemas.microsoft.com/office/drawing/2014/main" id="{88EA9DFC-68B8-49D9-BE0E-D7D3AE3A765E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481;p31">
              <a:extLst>
                <a:ext uri="{FF2B5EF4-FFF2-40B4-BE49-F238E27FC236}">
                  <a16:creationId xmlns:a16="http://schemas.microsoft.com/office/drawing/2014/main" id="{51C2DFF0-D5C5-40E4-B6CA-28FB83D3A0C6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482;p31">
              <a:extLst>
                <a:ext uri="{FF2B5EF4-FFF2-40B4-BE49-F238E27FC236}">
                  <a16:creationId xmlns:a16="http://schemas.microsoft.com/office/drawing/2014/main" id="{E892DAFD-7DA6-455F-918A-7443BEAD002A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483;p31">
              <a:extLst>
                <a:ext uri="{FF2B5EF4-FFF2-40B4-BE49-F238E27FC236}">
                  <a16:creationId xmlns:a16="http://schemas.microsoft.com/office/drawing/2014/main" id="{CAC9D13A-35A1-420A-BA02-56F4A5DF89C1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484;p31">
              <a:extLst>
                <a:ext uri="{FF2B5EF4-FFF2-40B4-BE49-F238E27FC236}">
                  <a16:creationId xmlns:a16="http://schemas.microsoft.com/office/drawing/2014/main" id="{5C017ADA-0C25-4B09-B696-9CB8B43AC3ED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485;p31">
              <a:extLst>
                <a:ext uri="{FF2B5EF4-FFF2-40B4-BE49-F238E27FC236}">
                  <a16:creationId xmlns:a16="http://schemas.microsoft.com/office/drawing/2014/main" id="{55AEC5B8-3724-44CE-B086-BD95F8FCF3E3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486;p31">
              <a:extLst>
                <a:ext uri="{FF2B5EF4-FFF2-40B4-BE49-F238E27FC236}">
                  <a16:creationId xmlns:a16="http://schemas.microsoft.com/office/drawing/2014/main" id="{BA23468C-ACFB-4FD9-B7D0-A96DA496FBCA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487;p31">
              <a:extLst>
                <a:ext uri="{FF2B5EF4-FFF2-40B4-BE49-F238E27FC236}">
                  <a16:creationId xmlns:a16="http://schemas.microsoft.com/office/drawing/2014/main" id="{5864BCE5-9212-471E-AD99-7CCEF8BE3751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488;p31">
              <a:extLst>
                <a:ext uri="{FF2B5EF4-FFF2-40B4-BE49-F238E27FC236}">
                  <a16:creationId xmlns:a16="http://schemas.microsoft.com/office/drawing/2014/main" id="{19307507-349A-4A14-9DF6-B7C5628BE1F6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489;p31">
              <a:extLst>
                <a:ext uri="{FF2B5EF4-FFF2-40B4-BE49-F238E27FC236}">
                  <a16:creationId xmlns:a16="http://schemas.microsoft.com/office/drawing/2014/main" id="{8E0DEBAB-FF0C-462A-9CB0-8F28E4A4B58E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490;p31">
              <a:extLst>
                <a:ext uri="{FF2B5EF4-FFF2-40B4-BE49-F238E27FC236}">
                  <a16:creationId xmlns:a16="http://schemas.microsoft.com/office/drawing/2014/main" id="{1F0714E7-0E10-4843-8A01-28470F3C8FAC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491;p31">
              <a:extLst>
                <a:ext uri="{FF2B5EF4-FFF2-40B4-BE49-F238E27FC236}">
                  <a16:creationId xmlns:a16="http://schemas.microsoft.com/office/drawing/2014/main" id="{37D9E254-48B2-4F35-9354-C448FD536B78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492;p31">
              <a:extLst>
                <a:ext uri="{FF2B5EF4-FFF2-40B4-BE49-F238E27FC236}">
                  <a16:creationId xmlns:a16="http://schemas.microsoft.com/office/drawing/2014/main" id="{5632F44A-D3C2-4FCE-9C9D-D7600323C678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493;p31">
              <a:extLst>
                <a:ext uri="{FF2B5EF4-FFF2-40B4-BE49-F238E27FC236}">
                  <a16:creationId xmlns:a16="http://schemas.microsoft.com/office/drawing/2014/main" id="{4913543C-AD75-4CF5-B43F-93C1EDD85195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494;p31">
              <a:extLst>
                <a:ext uri="{FF2B5EF4-FFF2-40B4-BE49-F238E27FC236}">
                  <a16:creationId xmlns:a16="http://schemas.microsoft.com/office/drawing/2014/main" id="{7CD906A0-E57D-4C3A-9D17-76A058AFB08D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495;p31">
              <a:extLst>
                <a:ext uri="{FF2B5EF4-FFF2-40B4-BE49-F238E27FC236}">
                  <a16:creationId xmlns:a16="http://schemas.microsoft.com/office/drawing/2014/main" id="{C661C0F3-7132-46F0-A8AB-2F20D40939BA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496;p31">
              <a:extLst>
                <a:ext uri="{FF2B5EF4-FFF2-40B4-BE49-F238E27FC236}">
                  <a16:creationId xmlns:a16="http://schemas.microsoft.com/office/drawing/2014/main" id="{70F8C262-0A87-4D40-9DFA-91EB86F447F2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497;p31">
              <a:extLst>
                <a:ext uri="{FF2B5EF4-FFF2-40B4-BE49-F238E27FC236}">
                  <a16:creationId xmlns:a16="http://schemas.microsoft.com/office/drawing/2014/main" id="{7E515300-48B6-4E55-8913-E6DFC6ECC487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498;p31">
              <a:extLst>
                <a:ext uri="{FF2B5EF4-FFF2-40B4-BE49-F238E27FC236}">
                  <a16:creationId xmlns:a16="http://schemas.microsoft.com/office/drawing/2014/main" id="{47AF9CF6-8631-4DDD-81F5-D2556FF68754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499;p31">
              <a:extLst>
                <a:ext uri="{FF2B5EF4-FFF2-40B4-BE49-F238E27FC236}">
                  <a16:creationId xmlns:a16="http://schemas.microsoft.com/office/drawing/2014/main" id="{54F4A7FC-48CC-457A-A610-F4FA37854A12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500;p31">
              <a:extLst>
                <a:ext uri="{FF2B5EF4-FFF2-40B4-BE49-F238E27FC236}">
                  <a16:creationId xmlns:a16="http://schemas.microsoft.com/office/drawing/2014/main" id="{0D2EC2DB-A96C-4089-B289-A3DF790B9DD9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501;p31">
              <a:extLst>
                <a:ext uri="{FF2B5EF4-FFF2-40B4-BE49-F238E27FC236}">
                  <a16:creationId xmlns:a16="http://schemas.microsoft.com/office/drawing/2014/main" id="{25E97039-BA8B-4B65-9FFB-FAF949158389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0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7813775" y="3886200"/>
            <a:ext cx="423956" cy="385361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1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310311" y="2718154"/>
            <a:ext cx="391130" cy="49227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17" name="Group 216"/>
          <p:cNvGrpSpPr/>
          <p:nvPr/>
        </p:nvGrpSpPr>
        <p:grpSpPr>
          <a:xfrm>
            <a:off x="1115616" y="1316821"/>
            <a:ext cx="3456384" cy="3179498"/>
            <a:chOff x="1607127" y="1316821"/>
            <a:chExt cx="2360634" cy="2699614"/>
          </a:xfrm>
        </p:grpSpPr>
        <p:grpSp>
          <p:nvGrpSpPr>
            <p:cNvPr id="203" name="Group 202"/>
            <p:cNvGrpSpPr/>
            <p:nvPr/>
          </p:nvGrpSpPr>
          <p:grpSpPr>
            <a:xfrm>
              <a:off x="1618835" y="2378691"/>
              <a:ext cx="2324424" cy="905001"/>
              <a:chOff x="1269261" y="1781300"/>
              <a:chExt cx="2324424" cy="905001"/>
            </a:xfrm>
          </p:grpSpPr>
          <p:pic>
            <p:nvPicPr>
              <p:cNvPr id="204" name="Picture 203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74" b="89474" l="1230" r="991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261" y="1781300"/>
                <a:ext cx="2324424" cy="90500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05" name="TextBox 204"/>
              <p:cNvSpPr txBox="1"/>
              <p:nvPr/>
            </p:nvSpPr>
            <p:spPr>
              <a:xfrm>
                <a:off x="1385397" y="2059478"/>
                <a:ext cx="2082477" cy="391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FFFF"/>
                    </a:solidFill>
                    <a:latin typeface="Comic Sans MS" pitchFamily="66" charset="0"/>
                  </a:rPr>
                  <a:t>2. PRESENT</a:t>
                </a:r>
              </a:p>
            </p:txBody>
          </p:sp>
        </p:grpSp>
        <p:grpSp>
          <p:nvGrpSpPr>
            <p:cNvPr id="206" name="Group 205"/>
            <p:cNvGrpSpPr/>
            <p:nvPr/>
          </p:nvGrpSpPr>
          <p:grpSpPr>
            <a:xfrm>
              <a:off x="1607127" y="3111434"/>
              <a:ext cx="2324424" cy="905001"/>
              <a:chOff x="1269261" y="1781300"/>
              <a:chExt cx="2324424" cy="905001"/>
            </a:xfrm>
          </p:grpSpPr>
          <p:pic>
            <p:nvPicPr>
              <p:cNvPr id="207" name="Picture 206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74" b="89474" l="1230" r="991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261" y="1781300"/>
                <a:ext cx="2324424" cy="90500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08" name="TextBox 207"/>
              <p:cNvSpPr txBox="1"/>
              <p:nvPr/>
            </p:nvSpPr>
            <p:spPr>
              <a:xfrm>
                <a:off x="1365733" y="1982518"/>
                <a:ext cx="2082477" cy="391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FFFF"/>
                    </a:solidFill>
                    <a:latin typeface="Comic Sans MS" pitchFamily="66" charset="0"/>
                  </a:rPr>
                  <a:t>3. PRACTICE</a:t>
                </a:r>
              </a:p>
            </p:txBody>
          </p:sp>
        </p:grpSp>
        <p:cxnSp>
          <p:nvCxnSpPr>
            <p:cNvPr id="210" name="Straight Connector 209"/>
            <p:cNvCxnSpPr/>
            <p:nvPr/>
          </p:nvCxnSpPr>
          <p:spPr>
            <a:xfrm flipV="1">
              <a:off x="1827465" y="1336885"/>
              <a:ext cx="917372" cy="465588"/>
            </a:xfrm>
            <a:prstGeom prst="line">
              <a:avLst/>
            </a:prstGeom>
            <a:ln w="254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flipH="1" flipV="1">
              <a:off x="2744837" y="1336885"/>
              <a:ext cx="954328" cy="465588"/>
            </a:xfrm>
            <a:prstGeom prst="line">
              <a:avLst/>
            </a:prstGeom>
            <a:ln w="254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Oval 215"/>
            <p:cNvSpPr/>
            <p:nvPr/>
          </p:nvSpPr>
          <p:spPr>
            <a:xfrm>
              <a:off x="2703272" y="1316821"/>
              <a:ext cx="91885" cy="6919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91" name="Group 190"/>
            <p:cNvGrpSpPr/>
            <p:nvPr/>
          </p:nvGrpSpPr>
          <p:grpSpPr>
            <a:xfrm>
              <a:off x="1643337" y="1666999"/>
              <a:ext cx="2324424" cy="905001"/>
              <a:chOff x="1269261" y="1781300"/>
              <a:chExt cx="2324424" cy="905001"/>
            </a:xfrm>
          </p:grpSpPr>
          <p:pic>
            <p:nvPicPr>
              <p:cNvPr id="184" name="Picture 183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74" b="89474" l="1230" r="991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261" y="1781300"/>
                <a:ext cx="2324424" cy="90500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85" name="TextBox 184"/>
              <p:cNvSpPr txBox="1"/>
              <p:nvPr/>
            </p:nvSpPr>
            <p:spPr>
              <a:xfrm>
                <a:off x="1365733" y="1982518"/>
                <a:ext cx="2082477" cy="391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FFFF"/>
                    </a:solidFill>
                    <a:latin typeface="Comic Sans MS" pitchFamily="66" charset="0"/>
                  </a:rPr>
                  <a:t>1. WARM-UP</a:t>
                </a:r>
              </a:p>
            </p:txBody>
          </p:sp>
        </p:grpSp>
      </p:grpSp>
      <p:grpSp>
        <p:nvGrpSpPr>
          <p:cNvPr id="218" name="Group 217"/>
          <p:cNvGrpSpPr/>
          <p:nvPr/>
        </p:nvGrpSpPr>
        <p:grpSpPr>
          <a:xfrm>
            <a:off x="5068861" y="1316821"/>
            <a:ext cx="3504662" cy="2964232"/>
            <a:chOff x="1607127" y="1316821"/>
            <a:chExt cx="2360634" cy="2699614"/>
          </a:xfrm>
        </p:grpSpPr>
        <p:grpSp>
          <p:nvGrpSpPr>
            <p:cNvPr id="219" name="Group 218"/>
            <p:cNvGrpSpPr/>
            <p:nvPr/>
          </p:nvGrpSpPr>
          <p:grpSpPr>
            <a:xfrm>
              <a:off x="1618835" y="2378691"/>
              <a:ext cx="2324424" cy="905001"/>
              <a:chOff x="1269261" y="1781300"/>
              <a:chExt cx="2324424" cy="905001"/>
            </a:xfrm>
          </p:grpSpPr>
          <p:pic>
            <p:nvPicPr>
              <p:cNvPr id="229" name="Picture 228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74" b="89474" l="1230" r="991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261" y="1781300"/>
                <a:ext cx="2324424" cy="90500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30" name="TextBox 229"/>
              <p:cNvSpPr txBox="1"/>
              <p:nvPr/>
            </p:nvSpPr>
            <p:spPr>
              <a:xfrm>
                <a:off x="1354024" y="1972128"/>
                <a:ext cx="2082477" cy="420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FFFF"/>
                    </a:solidFill>
                    <a:latin typeface="Comic Sans MS" pitchFamily="66" charset="0"/>
                  </a:rPr>
                  <a:t>5. WRAP-UP</a:t>
                </a:r>
              </a:p>
            </p:txBody>
          </p:sp>
        </p:grpSp>
        <p:grpSp>
          <p:nvGrpSpPr>
            <p:cNvPr id="220" name="Group 219"/>
            <p:cNvGrpSpPr/>
            <p:nvPr/>
          </p:nvGrpSpPr>
          <p:grpSpPr>
            <a:xfrm>
              <a:off x="1607127" y="3111434"/>
              <a:ext cx="2360634" cy="905001"/>
              <a:chOff x="1269261" y="1781300"/>
              <a:chExt cx="2360634" cy="905001"/>
            </a:xfrm>
          </p:grpSpPr>
          <p:pic>
            <p:nvPicPr>
              <p:cNvPr id="227" name="Picture 226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74" b="89474" l="1230" r="991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261" y="1781300"/>
                <a:ext cx="2324424" cy="90500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28" name="TextBox 227"/>
              <p:cNvSpPr txBox="1"/>
              <p:nvPr/>
            </p:nvSpPr>
            <p:spPr>
              <a:xfrm>
                <a:off x="1365733" y="1982518"/>
                <a:ext cx="2264162" cy="420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FFFF"/>
                    </a:solidFill>
                    <a:latin typeface="Comic Sans MS" pitchFamily="66" charset="0"/>
                  </a:rPr>
                  <a:t>6.HOMEWORK</a:t>
                </a:r>
              </a:p>
            </p:txBody>
          </p:sp>
        </p:grpSp>
        <p:cxnSp>
          <p:nvCxnSpPr>
            <p:cNvPr id="221" name="Straight Connector 220"/>
            <p:cNvCxnSpPr/>
            <p:nvPr/>
          </p:nvCxnSpPr>
          <p:spPr>
            <a:xfrm flipV="1">
              <a:off x="1827465" y="1336885"/>
              <a:ext cx="917372" cy="465588"/>
            </a:xfrm>
            <a:prstGeom prst="line">
              <a:avLst/>
            </a:prstGeom>
            <a:ln w="254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flipH="1" flipV="1">
              <a:off x="2744837" y="1336885"/>
              <a:ext cx="954328" cy="465588"/>
            </a:xfrm>
            <a:prstGeom prst="line">
              <a:avLst/>
            </a:prstGeom>
            <a:ln w="254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Oval 222"/>
            <p:cNvSpPr/>
            <p:nvPr/>
          </p:nvSpPr>
          <p:spPr>
            <a:xfrm>
              <a:off x="2703272" y="1316821"/>
              <a:ext cx="91885" cy="6919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224" name="Group 223"/>
            <p:cNvGrpSpPr/>
            <p:nvPr/>
          </p:nvGrpSpPr>
          <p:grpSpPr>
            <a:xfrm>
              <a:off x="1643337" y="1666999"/>
              <a:ext cx="2324424" cy="905001"/>
              <a:chOff x="1269261" y="1781300"/>
              <a:chExt cx="2324424" cy="905001"/>
            </a:xfrm>
          </p:grpSpPr>
          <p:pic>
            <p:nvPicPr>
              <p:cNvPr id="225" name="Picture 224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74" b="89474" l="1230" r="9918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9261" y="1781300"/>
                <a:ext cx="2324424" cy="90500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26" name="TextBox 225"/>
              <p:cNvSpPr txBox="1"/>
              <p:nvPr/>
            </p:nvSpPr>
            <p:spPr>
              <a:xfrm>
                <a:off x="1298850" y="1987322"/>
                <a:ext cx="221624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omic Sans MS" pitchFamily="66" charset="0"/>
                  </a:rPr>
                  <a:t>4. APPLY AND EXTEND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436343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32898" y="339502"/>
            <a:ext cx="619890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b="1" dirty="0">
              <a:latin typeface="Cambria" pitchFamily="18" charset="0"/>
              <a:ea typeface="Cambria" pitchFamily="18" charset="0"/>
            </a:endParaRPr>
          </a:p>
          <a:p>
            <a:pPr defTabSz="9144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Cambria" pitchFamily="18" charset="0"/>
                <a:ea typeface="Cambria" pitchFamily="18" charset="0"/>
              </a:rPr>
              <a:t>4. Sound is what we hear. __________ is unwanted sound. </a:t>
            </a:r>
            <a:endParaRPr lang="en-US" sz="2800" b="1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286" y="2638417"/>
            <a:ext cx="267058" cy="250482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62" y="2552700"/>
            <a:ext cx="276225" cy="25908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40" y="3520700"/>
            <a:ext cx="175050" cy="164184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871" y="1979981"/>
            <a:ext cx="781778" cy="5429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3523" y="2647950"/>
            <a:ext cx="336551" cy="5683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10" y="2265304"/>
            <a:ext cx="345053" cy="58268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23" y="2385957"/>
            <a:ext cx="2482924" cy="18621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29318"/>
            <a:ext cx="1454707" cy="219456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 flipH="1">
            <a:off x="8129798" y="3676650"/>
            <a:ext cx="1958587" cy="1143000"/>
            <a:chOff x="-2312095" y="2255523"/>
            <a:chExt cx="1958587" cy="1143000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55523"/>
              <a:ext cx="1553242" cy="477896"/>
            </a:xfrm>
            <a:prstGeom prst="wedgeRoundRectCallout">
              <a:avLst>
                <a:gd name="adj1" fmla="val 10847"/>
                <a:gd name="adj2" fmla="val 155015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noise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995" y="1321860"/>
            <a:ext cx="2691443" cy="13716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6804247" y="495694"/>
            <a:ext cx="1730895" cy="1005552"/>
            <a:chOff x="-1732973" y="2036041"/>
            <a:chExt cx="1730895" cy="1005552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3" y="2036041"/>
              <a:ext cx="1730895" cy="503584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noise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1917576" y="2265304"/>
            <a:ext cx="1742563" cy="1297046"/>
            <a:chOff x="-2096071" y="2101477"/>
            <a:chExt cx="1742563" cy="129704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096071" y="2101477"/>
              <a:ext cx="1449016" cy="546473"/>
            </a:xfrm>
            <a:prstGeom prst="wedgeRoundRectCallout">
              <a:avLst>
                <a:gd name="adj1" fmla="val -7415"/>
                <a:gd name="adj2" fmla="val 107217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sound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9302606" y="2611769"/>
            <a:ext cx="1706208" cy="1114167"/>
            <a:chOff x="-2059716" y="2284356"/>
            <a:chExt cx="1706208" cy="1114167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059716" y="2284356"/>
              <a:ext cx="1066800" cy="382646"/>
            </a:xfrm>
            <a:prstGeom prst="wedgeRoundRectCallout">
              <a:avLst>
                <a:gd name="adj1" fmla="val 11507"/>
                <a:gd name="adj2" fmla="val 143617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air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>
            <a:off x="-1917576" y="3867150"/>
            <a:ext cx="2025080" cy="1209419"/>
            <a:chOff x="-2096071" y="2189104"/>
            <a:chExt cx="2025080" cy="12094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096071" y="2189104"/>
              <a:ext cx="2025080" cy="4588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itchFamily="18" charset="0"/>
                  <a:ea typeface="Cambria" pitchFamily="18" charset="0"/>
                  <a:cs typeface="Times New Roman" panose="02020603050405020304" pitchFamily="18" charset="0"/>
                </a:rPr>
                <a:t>eardrum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22063" y="1208858"/>
            <a:ext cx="1698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noise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195951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8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2070786" y="883486"/>
            <a:ext cx="4830300" cy="2961895"/>
            <a:chOff x="2156850" y="844236"/>
            <a:chExt cx="4830300" cy="2961895"/>
          </a:xfrm>
        </p:grpSpPr>
        <p:sp>
          <p:nvSpPr>
            <p:cNvPr id="4" name="Google Shape;1625;p34">
              <a:extLst>
                <a:ext uri="{FF2B5EF4-FFF2-40B4-BE49-F238E27FC236}">
                  <a16:creationId xmlns:a16="http://schemas.microsoft.com/office/drawing/2014/main" id="{EEA42F90-6CEB-401A-84F9-D42C159D8EF1}"/>
                </a:ext>
              </a:extLst>
            </p:cNvPr>
            <p:cNvSpPr txBox="1">
              <a:spLocks/>
            </p:cNvSpPr>
            <p:nvPr/>
          </p:nvSpPr>
          <p:spPr>
            <a:xfrm>
              <a:off x="2156850" y="3136831"/>
              <a:ext cx="4830300" cy="6693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endParaRPr lang="vi-VN" sz="6600" b="1" dirty="0">
                <a:solidFill>
                  <a:schemeClr val="bg1"/>
                </a:solidFill>
                <a:latin typeface="Patrick Hand" panose="00000500000000000000" pitchFamily="2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346788" y="844236"/>
              <a:ext cx="2304948" cy="2173931"/>
              <a:chOff x="3450698" y="844236"/>
              <a:chExt cx="2304948" cy="2173931"/>
            </a:xfrm>
          </p:grpSpPr>
          <p:sp>
            <p:nvSpPr>
              <p:cNvPr id="2" name="Google Shape;1624;p34">
                <a:extLst>
                  <a:ext uri="{FF2B5EF4-FFF2-40B4-BE49-F238E27FC236}">
                    <a16:creationId xmlns:a16="http://schemas.microsoft.com/office/drawing/2014/main" id="{043BBEB6-7E87-4CB9-8741-F6E580477F8D}"/>
                  </a:ext>
                </a:extLst>
              </p:cNvPr>
              <p:cNvSpPr/>
              <p:nvPr/>
            </p:nvSpPr>
            <p:spPr>
              <a:xfrm rot="294179">
                <a:off x="3450698" y="844236"/>
                <a:ext cx="2304948" cy="2173931"/>
              </a:xfrm>
              <a:custGeom>
                <a:avLst/>
                <a:gdLst/>
                <a:ahLst/>
                <a:cxnLst/>
                <a:rect l="l" t="t" r="r" b="b"/>
                <a:pathLst>
                  <a:path w="39302" h="37068" extrusionOk="0">
                    <a:moveTo>
                      <a:pt x="18336" y="1"/>
                    </a:moveTo>
                    <a:cubicBezTo>
                      <a:pt x="17121" y="1"/>
                      <a:pt x="15914" y="696"/>
                      <a:pt x="15411" y="2021"/>
                    </a:cubicBezTo>
                    <a:lnTo>
                      <a:pt x="12797" y="9255"/>
                    </a:lnTo>
                    <a:cubicBezTo>
                      <a:pt x="12432" y="10228"/>
                      <a:pt x="11642" y="10958"/>
                      <a:pt x="10639" y="11231"/>
                    </a:cubicBezTo>
                    <a:lnTo>
                      <a:pt x="3192" y="13176"/>
                    </a:lnTo>
                    <a:cubicBezTo>
                      <a:pt x="669" y="13815"/>
                      <a:pt x="0" y="17067"/>
                      <a:pt x="2037" y="18648"/>
                    </a:cubicBezTo>
                    <a:lnTo>
                      <a:pt x="8116" y="23389"/>
                    </a:lnTo>
                    <a:cubicBezTo>
                      <a:pt x="8937" y="24028"/>
                      <a:pt x="9393" y="25031"/>
                      <a:pt x="9332" y="26064"/>
                    </a:cubicBezTo>
                    <a:lnTo>
                      <a:pt x="8876" y="33754"/>
                    </a:lnTo>
                    <a:cubicBezTo>
                      <a:pt x="8763" y="35670"/>
                      <a:pt x="10321" y="37067"/>
                      <a:pt x="12014" y="37067"/>
                    </a:cubicBezTo>
                    <a:cubicBezTo>
                      <a:pt x="12605" y="37067"/>
                      <a:pt x="13212" y="36897"/>
                      <a:pt x="13770" y="36520"/>
                    </a:cubicBezTo>
                    <a:lnTo>
                      <a:pt x="20122" y="32174"/>
                    </a:lnTo>
                    <a:cubicBezTo>
                      <a:pt x="20640" y="31822"/>
                      <a:pt x="21237" y="31640"/>
                      <a:pt x="21844" y="31640"/>
                    </a:cubicBezTo>
                    <a:cubicBezTo>
                      <a:pt x="22235" y="31640"/>
                      <a:pt x="22629" y="31715"/>
                      <a:pt x="23010" y="31870"/>
                    </a:cubicBezTo>
                    <a:lnTo>
                      <a:pt x="30183" y="34666"/>
                    </a:lnTo>
                    <a:cubicBezTo>
                      <a:pt x="30566" y="34816"/>
                      <a:pt x="30950" y="34885"/>
                      <a:pt x="31323" y="34885"/>
                    </a:cubicBezTo>
                    <a:cubicBezTo>
                      <a:pt x="33288" y="34885"/>
                      <a:pt x="34930" y="32962"/>
                      <a:pt x="34317" y="30867"/>
                    </a:cubicBezTo>
                    <a:lnTo>
                      <a:pt x="32159" y="23481"/>
                    </a:lnTo>
                    <a:cubicBezTo>
                      <a:pt x="31885" y="22478"/>
                      <a:pt x="32098" y="21414"/>
                      <a:pt x="32767" y="20623"/>
                    </a:cubicBezTo>
                    <a:lnTo>
                      <a:pt x="37661" y="14696"/>
                    </a:lnTo>
                    <a:cubicBezTo>
                      <a:pt x="39302" y="12690"/>
                      <a:pt x="37934" y="9651"/>
                      <a:pt x="35350" y="9590"/>
                    </a:cubicBezTo>
                    <a:lnTo>
                      <a:pt x="27630" y="9347"/>
                    </a:lnTo>
                    <a:cubicBezTo>
                      <a:pt x="26596" y="9316"/>
                      <a:pt x="25654" y="8769"/>
                      <a:pt x="25107" y="7888"/>
                    </a:cubicBezTo>
                    <a:lnTo>
                      <a:pt x="20943" y="1413"/>
                    </a:lnTo>
                    <a:cubicBezTo>
                      <a:pt x="20316" y="460"/>
                      <a:pt x="19323" y="1"/>
                      <a:pt x="18336" y="1"/>
                    </a:cubicBezTo>
                    <a:close/>
                  </a:path>
                </a:pathLst>
              </a:custGeom>
              <a:solidFill>
                <a:srgbClr val="50D05C">
                  <a:alpha val="69804"/>
                </a:srgbClr>
              </a:solidFill>
              <a:ln w="44450" cmpd="dbl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" name="Google Shape;1627;p34">
                <a:extLst>
                  <a:ext uri="{FF2B5EF4-FFF2-40B4-BE49-F238E27FC236}">
                    <a16:creationId xmlns:a16="http://schemas.microsoft.com/office/drawing/2014/main" id="{2303CA7B-73D9-454A-A3CD-5F76864B44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76350" y="1472802"/>
                <a:ext cx="1791300" cy="105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9pPr>
              </a:lstStyle>
              <a:p>
                <a:pPr marL="0" indent="0"/>
                <a:r>
                  <a:rPr lang="en" sz="9600" b="1" dirty="0">
                    <a:solidFill>
                      <a:schemeClr val="bg1"/>
                    </a:solidFill>
                    <a:latin typeface="Patrick Hand" panose="00000500000000000000" pitchFamily="2" charset="0"/>
                  </a:rPr>
                  <a:t>04</a:t>
                </a: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52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8573524" y="268630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3" name="Google Shape;1569;p31">
            <a:extLst>
              <a:ext uri="{FF2B5EF4-FFF2-40B4-BE49-F238E27FC236}">
                <a16:creationId xmlns:a16="http://schemas.microsoft.com/office/drawing/2014/main" id="{D2F95B4F-B1A8-4768-85F7-5D36B70A1DAF}"/>
              </a:ext>
            </a:extLst>
          </p:cNvPr>
          <p:cNvSpPr/>
          <p:nvPr/>
        </p:nvSpPr>
        <p:spPr>
          <a:xfrm>
            <a:off x="7537232" y="4851403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4" name="Google Shape;1591;p31">
            <a:extLst>
              <a:ext uri="{FF2B5EF4-FFF2-40B4-BE49-F238E27FC236}">
                <a16:creationId xmlns:a16="http://schemas.microsoft.com/office/drawing/2014/main" id="{A0788F05-2918-4908-8B43-B8F452914D98}"/>
              </a:ext>
            </a:extLst>
          </p:cNvPr>
          <p:cNvSpPr/>
          <p:nvPr/>
        </p:nvSpPr>
        <p:spPr>
          <a:xfrm>
            <a:off x="8363782" y="3485499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5" name="Google Shape;1466;p31">
            <a:extLst>
              <a:ext uri="{FF2B5EF4-FFF2-40B4-BE49-F238E27FC236}">
                <a16:creationId xmlns:a16="http://schemas.microsoft.com/office/drawing/2014/main" id="{8949C03C-A61D-47D8-9A5F-04AC3915343D}"/>
              </a:ext>
            </a:extLst>
          </p:cNvPr>
          <p:cNvSpPr/>
          <p:nvPr/>
        </p:nvSpPr>
        <p:spPr>
          <a:xfrm>
            <a:off x="349953" y="4865900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6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223379" y="18024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7" name="Google Shape;1590;p31">
            <a:extLst>
              <a:ext uri="{FF2B5EF4-FFF2-40B4-BE49-F238E27FC236}">
                <a16:creationId xmlns:a16="http://schemas.microsoft.com/office/drawing/2014/main" id="{142713F8-6685-4816-A0D8-27A912BE3DD0}"/>
              </a:ext>
            </a:extLst>
          </p:cNvPr>
          <p:cNvSpPr/>
          <p:nvPr/>
        </p:nvSpPr>
        <p:spPr>
          <a:xfrm>
            <a:off x="1805694" y="4749637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885C608-A8C4-4A26-82EB-BC230BA6E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13744">
            <a:off x="166276" y="567544"/>
            <a:ext cx="2924501" cy="292450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C0DD737-D3E6-4823-9032-46324893B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383" y="341896"/>
            <a:ext cx="2956335" cy="2956335"/>
          </a:xfrm>
          <a:prstGeom prst="rect">
            <a:avLst/>
          </a:prstGeom>
        </p:spPr>
      </p:pic>
      <p:grpSp>
        <p:nvGrpSpPr>
          <p:cNvPr id="60" name="Google Shape;1452;p31">
            <a:extLst>
              <a:ext uri="{FF2B5EF4-FFF2-40B4-BE49-F238E27FC236}">
                <a16:creationId xmlns:a16="http://schemas.microsoft.com/office/drawing/2014/main" id="{27DF98CB-D77E-46B1-9D13-FE528CC42A59}"/>
              </a:ext>
            </a:extLst>
          </p:cNvPr>
          <p:cNvGrpSpPr/>
          <p:nvPr/>
        </p:nvGrpSpPr>
        <p:grpSpPr>
          <a:xfrm rot="1767879">
            <a:off x="8280863" y="640167"/>
            <a:ext cx="1028979" cy="767549"/>
            <a:chOff x="374513" y="3152476"/>
            <a:chExt cx="1519294" cy="1760777"/>
          </a:xfrm>
        </p:grpSpPr>
        <p:sp>
          <p:nvSpPr>
            <p:cNvPr id="61" name="Google Shape;1453;p31">
              <a:extLst>
                <a:ext uri="{FF2B5EF4-FFF2-40B4-BE49-F238E27FC236}">
                  <a16:creationId xmlns:a16="http://schemas.microsoft.com/office/drawing/2014/main" id="{869B343D-8AAD-49B8-A3B4-B01A235ADDF8}"/>
                </a:ext>
              </a:extLst>
            </p:cNvPr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454;p31">
              <a:extLst>
                <a:ext uri="{FF2B5EF4-FFF2-40B4-BE49-F238E27FC236}">
                  <a16:creationId xmlns:a16="http://schemas.microsoft.com/office/drawing/2014/main" id="{F9170359-E76B-4413-B1B9-00F3208C1B4C}"/>
                </a:ext>
              </a:extLst>
            </p:cNvPr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455;p31">
              <a:extLst>
                <a:ext uri="{FF2B5EF4-FFF2-40B4-BE49-F238E27FC236}">
                  <a16:creationId xmlns:a16="http://schemas.microsoft.com/office/drawing/2014/main" id="{1528C093-B611-4738-BA27-40868C36FD3A}"/>
                </a:ext>
              </a:extLst>
            </p:cNvPr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456;p31">
              <a:extLst>
                <a:ext uri="{FF2B5EF4-FFF2-40B4-BE49-F238E27FC236}">
                  <a16:creationId xmlns:a16="http://schemas.microsoft.com/office/drawing/2014/main" id="{E5475135-8B40-402A-89CE-D3CB51E77513}"/>
                </a:ext>
              </a:extLst>
            </p:cNvPr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457;p31">
              <a:extLst>
                <a:ext uri="{FF2B5EF4-FFF2-40B4-BE49-F238E27FC236}">
                  <a16:creationId xmlns:a16="http://schemas.microsoft.com/office/drawing/2014/main" id="{160A4CF8-1714-43AB-BCE4-79FFF6B55525}"/>
                </a:ext>
              </a:extLst>
            </p:cNvPr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458;p31">
              <a:extLst>
                <a:ext uri="{FF2B5EF4-FFF2-40B4-BE49-F238E27FC236}">
                  <a16:creationId xmlns:a16="http://schemas.microsoft.com/office/drawing/2014/main" id="{10C795E2-E848-480A-9C8D-A331F2E65D55}"/>
                </a:ext>
              </a:extLst>
            </p:cNvPr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459;p31">
              <a:extLst>
                <a:ext uri="{FF2B5EF4-FFF2-40B4-BE49-F238E27FC236}">
                  <a16:creationId xmlns:a16="http://schemas.microsoft.com/office/drawing/2014/main" id="{825E7225-30F7-4873-A838-0BA7056CF63F}"/>
                </a:ext>
              </a:extLst>
            </p:cNvPr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460;p31">
              <a:extLst>
                <a:ext uri="{FF2B5EF4-FFF2-40B4-BE49-F238E27FC236}">
                  <a16:creationId xmlns:a16="http://schemas.microsoft.com/office/drawing/2014/main" id="{8AFCA3AC-D7D3-4394-8A4E-94243CF68554}"/>
                </a:ext>
              </a:extLst>
            </p:cNvPr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461;p31">
              <a:extLst>
                <a:ext uri="{FF2B5EF4-FFF2-40B4-BE49-F238E27FC236}">
                  <a16:creationId xmlns:a16="http://schemas.microsoft.com/office/drawing/2014/main" id="{F347E742-AE87-4D11-9760-D02F8473D21F}"/>
                </a:ext>
              </a:extLst>
            </p:cNvPr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462;p31">
              <a:extLst>
                <a:ext uri="{FF2B5EF4-FFF2-40B4-BE49-F238E27FC236}">
                  <a16:creationId xmlns:a16="http://schemas.microsoft.com/office/drawing/2014/main" id="{2C7392EE-B481-4262-BAEB-1762FCA40901}"/>
                </a:ext>
              </a:extLst>
            </p:cNvPr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463;p31">
              <a:extLst>
                <a:ext uri="{FF2B5EF4-FFF2-40B4-BE49-F238E27FC236}">
                  <a16:creationId xmlns:a16="http://schemas.microsoft.com/office/drawing/2014/main" id="{DAA99DAA-266F-472A-A97D-9F0F9CD2723F}"/>
                </a:ext>
              </a:extLst>
            </p:cNvPr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2" name="Google Shape;1474;p31">
            <a:extLst>
              <a:ext uri="{FF2B5EF4-FFF2-40B4-BE49-F238E27FC236}">
                <a16:creationId xmlns:a16="http://schemas.microsoft.com/office/drawing/2014/main" id="{321FC072-31A8-46F4-9CB2-F4290DF3CD4B}"/>
              </a:ext>
            </a:extLst>
          </p:cNvPr>
          <p:cNvGrpSpPr/>
          <p:nvPr/>
        </p:nvGrpSpPr>
        <p:grpSpPr>
          <a:xfrm>
            <a:off x="-251376" y="479049"/>
            <a:ext cx="757289" cy="864550"/>
            <a:chOff x="5585712" y="137416"/>
            <a:chExt cx="757289" cy="864550"/>
          </a:xfrm>
        </p:grpSpPr>
        <p:sp>
          <p:nvSpPr>
            <p:cNvPr id="73" name="Google Shape;1475;p31">
              <a:extLst>
                <a:ext uri="{FF2B5EF4-FFF2-40B4-BE49-F238E27FC236}">
                  <a16:creationId xmlns:a16="http://schemas.microsoft.com/office/drawing/2014/main" id="{6EDE1CFC-AC46-4166-8FA9-4EA71BA3C30E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476;p31">
              <a:extLst>
                <a:ext uri="{FF2B5EF4-FFF2-40B4-BE49-F238E27FC236}">
                  <a16:creationId xmlns:a16="http://schemas.microsoft.com/office/drawing/2014/main" id="{C2FF634F-81A6-471D-9EB7-286E055DE368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477;p31">
              <a:extLst>
                <a:ext uri="{FF2B5EF4-FFF2-40B4-BE49-F238E27FC236}">
                  <a16:creationId xmlns:a16="http://schemas.microsoft.com/office/drawing/2014/main" id="{7A3532E9-A284-41A5-ABC5-B24A1F59F9D3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478;p31">
              <a:extLst>
                <a:ext uri="{FF2B5EF4-FFF2-40B4-BE49-F238E27FC236}">
                  <a16:creationId xmlns:a16="http://schemas.microsoft.com/office/drawing/2014/main" id="{E4ECDA11-CDB0-45D5-A28E-2FC7425AD67D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479;p31">
              <a:extLst>
                <a:ext uri="{FF2B5EF4-FFF2-40B4-BE49-F238E27FC236}">
                  <a16:creationId xmlns:a16="http://schemas.microsoft.com/office/drawing/2014/main" id="{55D3D072-EEDD-41C1-ADCD-D3AAECA8C079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480;p31">
              <a:extLst>
                <a:ext uri="{FF2B5EF4-FFF2-40B4-BE49-F238E27FC236}">
                  <a16:creationId xmlns:a16="http://schemas.microsoft.com/office/drawing/2014/main" id="{88EA9DFC-68B8-49D9-BE0E-D7D3AE3A765E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481;p31">
              <a:extLst>
                <a:ext uri="{FF2B5EF4-FFF2-40B4-BE49-F238E27FC236}">
                  <a16:creationId xmlns:a16="http://schemas.microsoft.com/office/drawing/2014/main" id="{51C2DFF0-D5C5-40E4-B6CA-28FB83D3A0C6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482;p31">
              <a:extLst>
                <a:ext uri="{FF2B5EF4-FFF2-40B4-BE49-F238E27FC236}">
                  <a16:creationId xmlns:a16="http://schemas.microsoft.com/office/drawing/2014/main" id="{E892DAFD-7DA6-455F-918A-7443BEAD002A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483;p31">
              <a:extLst>
                <a:ext uri="{FF2B5EF4-FFF2-40B4-BE49-F238E27FC236}">
                  <a16:creationId xmlns:a16="http://schemas.microsoft.com/office/drawing/2014/main" id="{CAC9D13A-35A1-420A-BA02-56F4A5DF89C1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484;p31">
              <a:extLst>
                <a:ext uri="{FF2B5EF4-FFF2-40B4-BE49-F238E27FC236}">
                  <a16:creationId xmlns:a16="http://schemas.microsoft.com/office/drawing/2014/main" id="{5C017ADA-0C25-4B09-B696-9CB8B43AC3ED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485;p31">
              <a:extLst>
                <a:ext uri="{FF2B5EF4-FFF2-40B4-BE49-F238E27FC236}">
                  <a16:creationId xmlns:a16="http://schemas.microsoft.com/office/drawing/2014/main" id="{55AEC5B8-3724-44CE-B086-BD95F8FCF3E3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486;p31">
              <a:extLst>
                <a:ext uri="{FF2B5EF4-FFF2-40B4-BE49-F238E27FC236}">
                  <a16:creationId xmlns:a16="http://schemas.microsoft.com/office/drawing/2014/main" id="{BA23468C-ACFB-4FD9-B7D0-A96DA496FBCA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487;p31">
              <a:extLst>
                <a:ext uri="{FF2B5EF4-FFF2-40B4-BE49-F238E27FC236}">
                  <a16:creationId xmlns:a16="http://schemas.microsoft.com/office/drawing/2014/main" id="{5864BCE5-9212-471E-AD99-7CCEF8BE3751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488;p31">
              <a:extLst>
                <a:ext uri="{FF2B5EF4-FFF2-40B4-BE49-F238E27FC236}">
                  <a16:creationId xmlns:a16="http://schemas.microsoft.com/office/drawing/2014/main" id="{19307507-349A-4A14-9DF6-B7C5628BE1F6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489;p31">
              <a:extLst>
                <a:ext uri="{FF2B5EF4-FFF2-40B4-BE49-F238E27FC236}">
                  <a16:creationId xmlns:a16="http://schemas.microsoft.com/office/drawing/2014/main" id="{8E0DEBAB-FF0C-462A-9CB0-8F28E4A4B58E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490;p31">
              <a:extLst>
                <a:ext uri="{FF2B5EF4-FFF2-40B4-BE49-F238E27FC236}">
                  <a16:creationId xmlns:a16="http://schemas.microsoft.com/office/drawing/2014/main" id="{1F0714E7-0E10-4843-8A01-28470F3C8FAC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491;p31">
              <a:extLst>
                <a:ext uri="{FF2B5EF4-FFF2-40B4-BE49-F238E27FC236}">
                  <a16:creationId xmlns:a16="http://schemas.microsoft.com/office/drawing/2014/main" id="{37D9E254-48B2-4F35-9354-C448FD536B78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492;p31">
              <a:extLst>
                <a:ext uri="{FF2B5EF4-FFF2-40B4-BE49-F238E27FC236}">
                  <a16:creationId xmlns:a16="http://schemas.microsoft.com/office/drawing/2014/main" id="{5632F44A-D3C2-4FCE-9C9D-D7600323C678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493;p31">
              <a:extLst>
                <a:ext uri="{FF2B5EF4-FFF2-40B4-BE49-F238E27FC236}">
                  <a16:creationId xmlns:a16="http://schemas.microsoft.com/office/drawing/2014/main" id="{4913543C-AD75-4CF5-B43F-93C1EDD85195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494;p31">
              <a:extLst>
                <a:ext uri="{FF2B5EF4-FFF2-40B4-BE49-F238E27FC236}">
                  <a16:creationId xmlns:a16="http://schemas.microsoft.com/office/drawing/2014/main" id="{7CD906A0-E57D-4C3A-9D17-76A058AFB08D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495;p31">
              <a:extLst>
                <a:ext uri="{FF2B5EF4-FFF2-40B4-BE49-F238E27FC236}">
                  <a16:creationId xmlns:a16="http://schemas.microsoft.com/office/drawing/2014/main" id="{C661C0F3-7132-46F0-A8AB-2F20D40939BA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496;p31">
              <a:extLst>
                <a:ext uri="{FF2B5EF4-FFF2-40B4-BE49-F238E27FC236}">
                  <a16:creationId xmlns:a16="http://schemas.microsoft.com/office/drawing/2014/main" id="{70F8C262-0A87-4D40-9DFA-91EB86F447F2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497;p31">
              <a:extLst>
                <a:ext uri="{FF2B5EF4-FFF2-40B4-BE49-F238E27FC236}">
                  <a16:creationId xmlns:a16="http://schemas.microsoft.com/office/drawing/2014/main" id="{7E515300-48B6-4E55-8913-E6DFC6ECC487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498;p31">
              <a:extLst>
                <a:ext uri="{FF2B5EF4-FFF2-40B4-BE49-F238E27FC236}">
                  <a16:creationId xmlns:a16="http://schemas.microsoft.com/office/drawing/2014/main" id="{47AF9CF6-8631-4DDD-81F5-D2556FF68754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499;p31">
              <a:extLst>
                <a:ext uri="{FF2B5EF4-FFF2-40B4-BE49-F238E27FC236}">
                  <a16:creationId xmlns:a16="http://schemas.microsoft.com/office/drawing/2014/main" id="{54F4A7FC-48CC-457A-A610-F4FA37854A12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500;p31">
              <a:extLst>
                <a:ext uri="{FF2B5EF4-FFF2-40B4-BE49-F238E27FC236}">
                  <a16:creationId xmlns:a16="http://schemas.microsoft.com/office/drawing/2014/main" id="{0D2EC2DB-A96C-4089-B289-A3DF790B9DD9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501;p31">
              <a:extLst>
                <a:ext uri="{FF2B5EF4-FFF2-40B4-BE49-F238E27FC236}">
                  <a16:creationId xmlns:a16="http://schemas.microsoft.com/office/drawing/2014/main" id="{25E97039-BA8B-4B65-9FFB-FAF949158389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0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7903924" y="3980185"/>
            <a:ext cx="333809" cy="29137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1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-64054" y="2598685"/>
            <a:ext cx="391130" cy="49227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120" name="Google Shape;1570;p31">
            <a:extLst>
              <a:ext uri="{FF2B5EF4-FFF2-40B4-BE49-F238E27FC236}">
                <a16:creationId xmlns:a16="http://schemas.microsoft.com/office/drawing/2014/main" id="{BD3F4EB2-AA23-44E6-A956-2C91EC209D36}"/>
              </a:ext>
            </a:extLst>
          </p:cNvPr>
          <p:cNvGrpSpPr/>
          <p:nvPr/>
        </p:nvGrpSpPr>
        <p:grpSpPr>
          <a:xfrm>
            <a:off x="8636223" y="1213370"/>
            <a:ext cx="556978" cy="538978"/>
            <a:chOff x="1343200" y="1432100"/>
            <a:chExt cx="1031261" cy="913250"/>
          </a:xfrm>
        </p:grpSpPr>
        <p:sp>
          <p:nvSpPr>
            <p:cNvPr id="121" name="Google Shape;1571;p31">
              <a:extLst>
                <a:ext uri="{FF2B5EF4-FFF2-40B4-BE49-F238E27FC236}">
                  <a16:creationId xmlns:a16="http://schemas.microsoft.com/office/drawing/2014/main" id="{7E8D814B-8401-40CD-80CB-A4C0B4D9933C}"/>
                </a:ext>
              </a:extLst>
            </p:cNvPr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" name="Google Shape;1572;p31">
              <a:extLst>
                <a:ext uri="{FF2B5EF4-FFF2-40B4-BE49-F238E27FC236}">
                  <a16:creationId xmlns:a16="http://schemas.microsoft.com/office/drawing/2014/main" id="{8C97E9AA-B28F-4AEF-8A57-283400F0AB74}"/>
                </a:ext>
              </a:extLst>
            </p:cNvPr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3" name="Google Shape;1573;p31">
              <a:extLst>
                <a:ext uri="{FF2B5EF4-FFF2-40B4-BE49-F238E27FC236}">
                  <a16:creationId xmlns:a16="http://schemas.microsoft.com/office/drawing/2014/main" id="{ADEEAF68-265F-4B37-9340-C2B782D7E70F}"/>
                </a:ext>
              </a:extLst>
            </p:cNvPr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574;p31">
              <a:extLst>
                <a:ext uri="{FF2B5EF4-FFF2-40B4-BE49-F238E27FC236}">
                  <a16:creationId xmlns:a16="http://schemas.microsoft.com/office/drawing/2014/main" id="{A146D5DF-7122-4EBB-B05A-2C389AD9081E}"/>
                </a:ext>
              </a:extLst>
            </p:cNvPr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1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2032578" y="3819604"/>
            <a:ext cx="363677" cy="21023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2" name="Google Shape;1625;p34">
            <a:extLst>
              <a:ext uri="{FF2B5EF4-FFF2-40B4-BE49-F238E27FC236}">
                <a16:creationId xmlns:a16="http://schemas.microsoft.com/office/drawing/2014/main" id="{EEA42F90-6CEB-401A-84F9-D42C159D8EF1}"/>
              </a:ext>
            </a:extLst>
          </p:cNvPr>
          <p:cNvSpPr txBox="1">
            <a:spLocks/>
          </p:cNvSpPr>
          <p:nvPr/>
        </p:nvSpPr>
        <p:spPr>
          <a:xfrm>
            <a:off x="1248714" y="2785952"/>
            <a:ext cx="6822114" cy="1399093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b="1" dirty="0">
                <a:solidFill>
                  <a:schemeClr val="tx1"/>
                </a:solidFill>
                <a:latin typeface="Patrick Hand" panose="00000500000000000000" pitchFamily="2" charset="0"/>
              </a:rPr>
              <a:t>APPLY &amp; EXTEND</a:t>
            </a:r>
            <a:endParaRPr lang="vi-VN" sz="6000" b="1" dirty="0">
              <a:solidFill>
                <a:schemeClr val="tx1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3795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25;p34">
            <a:extLst>
              <a:ext uri="{FF2B5EF4-FFF2-40B4-BE49-F238E27FC236}">
                <a16:creationId xmlns:a16="http://schemas.microsoft.com/office/drawing/2014/main" id="{7E923A4A-871B-4914-B7B1-AAA6480A7F9C}"/>
              </a:ext>
            </a:extLst>
          </p:cNvPr>
          <p:cNvSpPr txBox="1">
            <a:spLocks/>
          </p:cNvSpPr>
          <p:nvPr/>
        </p:nvSpPr>
        <p:spPr>
          <a:xfrm>
            <a:off x="899592" y="495693"/>
            <a:ext cx="2401300" cy="86445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u="sng" dirty="0">
                <a:solidFill>
                  <a:schemeClr val="bg1"/>
                </a:solidFill>
                <a:latin typeface="Patrick Hand" panose="00000500000000000000" pitchFamily="2" charset="0"/>
              </a:rPr>
              <a:t>Explore:</a:t>
            </a:r>
            <a:endParaRPr lang="vi-VN" sz="4000" b="1" u="sng" dirty="0">
              <a:solidFill>
                <a:schemeClr val="bg1"/>
              </a:solidFill>
              <a:latin typeface="Patrick Hand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552" y="1483790"/>
            <a:ext cx="3576578" cy="370741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851920" y="611919"/>
            <a:ext cx="4340506" cy="1095735"/>
          </a:xfrm>
          <a:prstGeom prst="wedgeRoundRectCallout">
            <a:avLst>
              <a:gd name="adj1" fmla="val 48548"/>
              <a:gd name="adj2" fmla="val 100805"/>
              <a:gd name="adj3" fmla="val 16667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Which things give out </a:t>
            </a:r>
            <a:r>
              <a:rPr lang="en-US" sz="3200" b="1" i="1" u="sng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loud</a:t>
            </a:r>
            <a:r>
              <a:rPr lang="en-US" sz="3200" b="1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sounds?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</a:p>
        </p:txBody>
      </p:sp>
      <p:pic>
        <p:nvPicPr>
          <p:cNvPr id="8194" name="Picture 2" descr="Steve Zimick Says this is Way Cool! Get SOKULE, Post on Auto-Pilot to 80+  Social Media Sites one click of a butto… | Fireworks animation, Fireworks,  Best firework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7654"/>
            <a:ext cx="2404064" cy="122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Bomb Explode Sticker - Bomb Explode - Discover &amp;amp; Share GIF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6509">
            <a:off x="1535855" y="2825777"/>
            <a:ext cx="1235352" cy="223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mbulance Services - Medigene Trust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364" y="2374760"/>
            <a:ext cx="3308375" cy="208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30486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3" name="Google Shape;1625;p34">
            <a:extLst>
              <a:ext uri="{FF2B5EF4-FFF2-40B4-BE49-F238E27FC236}">
                <a16:creationId xmlns:a16="http://schemas.microsoft.com/office/drawing/2014/main" id="{7E923A4A-871B-4914-B7B1-AAA6480A7F9C}"/>
              </a:ext>
            </a:extLst>
          </p:cNvPr>
          <p:cNvSpPr txBox="1">
            <a:spLocks/>
          </p:cNvSpPr>
          <p:nvPr/>
        </p:nvSpPr>
        <p:spPr>
          <a:xfrm>
            <a:off x="6012160" y="500067"/>
            <a:ext cx="2401300" cy="864450"/>
          </a:xfrm>
          <a:prstGeom prst="rect">
            <a:avLst/>
          </a:prstGeom>
        </p:spPr>
        <p:txBody>
          <a:bodyPr spcFirstLastPara="1" wrap="square" lIns="91419" tIns="91419" rIns="91419" bIns="9141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u="sng" dirty="0">
                <a:solidFill>
                  <a:schemeClr val="bg1"/>
                </a:solidFill>
                <a:latin typeface="Patrick Hand" panose="00000500000000000000" pitchFamily="2" charset="0"/>
              </a:rPr>
              <a:t>Explore:</a:t>
            </a:r>
            <a:endParaRPr lang="vi-VN" sz="4000" b="1" u="sng" dirty="0">
              <a:solidFill>
                <a:schemeClr val="bg1"/>
              </a:solidFill>
              <a:latin typeface="Patrick Hand" panose="00000500000000000000" pitchFamily="2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043608" y="531736"/>
            <a:ext cx="4340506" cy="1103910"/>
          </a:xfrm>
          <a:prstGeom prst="wedgeRoundRectCallout">
            <a:avLst>
              <a:gd name="adj1" fmla="val -45780"/>
              <a:gd name="adj2" fmla="val 97660"/>
              <a:gd name="adj3" fmla="val 16667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Which things give out </a:t>
            </a:r>
            <a:r>
              <a:rPr lang="en-US" sz="3200" b="1" i="1" u="sng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soft</a:t>
            </a:r>
            <a:r>
              <a:rPr lang="en-US" sz="3200" b="1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sounds?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252536" y="1360143"/>
            <a:ext cx="3576578" cy="3707419"/>
          </a:xfrm>
          <a:prstGeom prst="rect">
            <a:avLst/>
          </a:prstGeom>
        </p:spPr>
      </p:pic>
      <p:pic>
        <p:nvPicPr>
          <p:cNvPr id="16388" name="Picture 4" descr="green aesthetic | The magic faraway tree, Anime scenery, Faraway tre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972" y="1660983"/>
            <a:ext cx="3400732" cy="269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Fastest Bird Cartoon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22" y="905128"/>
            <a:ext cx="4617448" cy="461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Le Plus Populaire Note De Musique Gif Anime - Abdofolio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385" y="1779662"/>
            <a:ext cx="1423615" cy="183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42241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3" name="Google Shape;1625;p34">
            <a:extLst>
              <a:ext uri="{FF2B5EF4-FFF2-40B4-BE49-F238E27FC236}">
                <a16:creationId xmlns:a16="http://schemas.microsoft.com/office/drawing/2014/main" id="{7E923A4A-871B-4914-B7B1-AAA6480A7F9C}"/>
              </a:ext>
            </a:extLst>
          </p:cNvPr>
          <p:cNvSpPr txBox="1">
            <a:spLocks/>
          </p:cNvSpPr>
          <p:nvPr/>
        </p:nvSpPr>
        <p:spPr>
          <a:xfrm>
            <a:off x="389197" y="339502"/>
            <a:ext cx="3168352" cy="864450"/>
          </a:xfrm>
          <a:prstGeom prst="rect">
            <a:avLst/>
          </a:prstGeom>
          <a:noFill/>
        </p:spPr>
        <p:txBody>
          <a:bodyPr spcFirstLastPara="1" wrap="square" lIns="91419" tIns="91419" rIns="91419" bIns="9141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u="sng" dirty="0">
                <a:solidFill>
                  <a:schemeClr val="tx1"/>
                </a:solidFill>
                <a:latin typeface="Patrick Hand" panose="00000500000000000000" pitchFamily="2" charset="0"/>
              </a:rPr>
              <a:t>That’s cool:</a:t>
            </a:r>
            <a:endParaRPr lang="vi-VN" sz="4000" b="1" u="sng" dirty="0">
              <a:solidFill>
                <a:schemeClr val="tx1"/>
              </a:solidFill>
              <a:latin typeface="Patrick Hand" panose="000005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252536" y="1360143"/>
            <a:ext cx="3576578" cy="3707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35753" y="1131590"/>
            <a:ext cx="4116367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Cambria" pitchFamily="18" charset="0"/>
                <a:ea typeface="Cambria" pitchFamily="18" charset="0"/>
                <a:sym typeface="Wingdings"/>
              </a:rPr>
              <a:t></a:t>
            </a:r>
            <a:r>
              <a:rPr lang="vi-VN" sz="2800" dirty="0">
                <a:latin typeface="Cambria" pitchFamily="18" charset="0"/>
                <a:ea typeface="Cambria" pitchFamily="18" charset="0"/>
              </a:rPr>
              <a:t>When traveling through water, sound moves around </a:t>
            </a:r>
            <a:r>
              <a:rPr lang="vi-VN" sz="28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four times faster than</a:t>
            </a:r>
            <a:r>
              <a:rPr lang="vi-VN" sz="2800" dirty="0">
                <a:latin typeface="Cambria" pitchFamily="18" charset="0"/>
                <a:ea typeface="Cambria" pitchFamily="18" charset="0"/>
              </a:rPr>
              <a:t> when it travels through air.</a:t>
            </a:r>
            <a:endParaRPr lang="en-US" sz="2800" dirty="0">
              <a:latin typeface="Cambria" pitchFamily="18" charset="0"/>
              <a:ea typeface="Cambria" pitchFamily="18" charset="0"/>
            </a:endParaRPr>
          </a:p>
          <a:p>
            <a:r>
              <a:rPr lang="en-US" sz="2800" dirty="0">
                <a:latin typeface="Cambria" pitchFamily="18" charset="0"/>
                <a:ea typeface="Cambria" pitchFamily="18" charset="0"/>
                <a:sym typeface="Wingdings"/>
              </a:rPr>
              <a:t></a:t>
            </a:r>
            <a:r>
              <a:rPr lang="en-US" sz="2800" dirty="0">
                <a:latin typeface="Cambria" pitchFamily="18" charset="0"/>
                <a:ea typeface="Cambria" pitchFamily="18" charset="0"/>
              </a:rPr>
              <a:t> </a:t>
            </a:r>
            <a:r>
              <a:rPr lang="vi-VN" sz="2800" dirty="0">
                <a:latin typeface="Cambria" pitchFamily="18" charset="0"/>
                <a:ea typeface="Cambria" pitchFamily="18" charset="0"/>
              </a:rPr>
              <a:t>Some vibrations are too small to see but they still make a sound.</a:t>
            </a:r>
            <a:endParaRPr lang="en-US" sz="28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7410" name="Picture 2" descr="Anh - Việt Blog: Những sự thật khoa học dành cho trẻ 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786" y="1708008"/>
            <a:ext cx="3418718" cy="230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132082"/>
      </p:ext>
    </p:extLst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2070786" y="513086"/>
            <a:ext cx="4830300" cy="2961895"/>
            <a:chOff x="2156850" y="844236"/>
            <a:chExt cx="4830300" cy="2961895"/>
          </a:xfrm>
        </p:grpSpPr>
        <p:sp>
          <p:nvSpPr>
            <p:cNvPr id="4" name="Google Shape;1625;p34">
              <a:extLst>
                <a:ext uri="{FF2B5EF4-FFF2-40B4-BE49-F238E27FC236}">
                  <a16:creationId xmlns:a16="http://schemas.microsoft.com/office/drawing/2014/main" id="{EEA42F90-6CEB-401A-84F9-D42C159D8EF1}"/>
                </a:ext>
              </a:extLst>
            </p:cNvPr>
            <p:cNvSpPr txBox="1">
              <a:spLocks/>
            </p:cNvSpPr>
            <p:nvPr/>
          </p:nvSpPr>
          <p:spPr>
            <a:xfrm>
              <a:off x="2156850" y="3136831"/>
              <a:ext cx="4830300" cy="6693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6600" b="1" dirty="0">
                  <a:solidFill>
                    <a:schemeClr val="tx1"/>
                  </a:solidFill>
                  <a:latin typeface="Patrick Hand" panose="00000500000000000000" pitchFamily="2" charset="0"/>
                </a:rPr>
                <a:t>WRAP - UP</a:t>
              </a:r>
              <a:endParaRPr lang="vi-VN" sz="6600" b="1" dirty="0">
                <a:solidFill>
                  <a:schemeClr val="tx1"/>
                </a:solidFill>
                <a:latin typeface="Patrick Hand" panose="00000500000000000000" pitchFamily="2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346788" y="844236"/>
              <a:ext cx="2304948" cy="2173931"/>
              <a:chOff x="3450698" y="844236"/>
              <a:chExt cx="2304948" cy="2173931"/>
            </a:xfrm>
          </p:grpSpPr>
          <p:sp>
            <p:nvSpPr>
              <p:cNvPr id="2" name="Google Shape;1624;p34">
                <a:extLst>
                  <a:ext uri="{FF2B5EF4-FFF2-40B4-BE49-F238E27FC236}">
                    <a16:creationId xmlns:a16="http://schemas.microsoft.com/office/drawing/2014/main" id="{043BBEB6-7E87-4CB9-8741-F6E580477F8D}"/>
                  </a:ext>
                </a:extLst>
              </p:cNvPr>
              <p:cNvSpPr/>
              <p:nvPr/>
            </p:nvSpPr>
            <p:spPr>
              <a:xfrm rot="294179">
                <a:off x="3450698" y="844236"/>
                <a:ext cx="2304948" cy="2173931"/>
              </a:xfrm>
              <a:custGeom>
                <a:avLst/>
                <a:gdLst/>
                <a:ahLst/>
                <a:cxnLst/>
                <a:rect l="l" t="t" r="r" b="b"/>
                <a:pathLst>
                  <a:path w="39302" h="37068" extrusionOk="0">
                    <a:moveTo>
                      <a:pt x="18336" y="1"/>
                    </a:moveTo>
                    <a:cubicBezTo>
                      <a:pt x="17121" y="1"/>
                      <a:pt x="15914" y="696"/>
                      <a:pt x="15411" y="2021"/>
                    </a:cubicBezTo>
                    <a:lnTo>
                      <a:pt x="12797" y="9255"/>
                    </a:lnTo>
                    <a:cubicBezTo>
                      <a:pt x="12432" y="10228"/>
                      <a:pt x="11642" y="10958"/>
                      <a:pt x="10639" y="11231"/>
                    </a:cubicBezTo>
                    <a:lnTo>
                      <a:pt x="3192" y="13176"/>
                    </a:lnTo>
                    <a:cubicBezTo>
                      <a:pt x="669" y="13815"/>
                      <a:pt x="0" y="17067"/>
                      <a:pt x="2037" y="18648"/>
                    </a:cubicBezTo>
                    <a:lnTo>
                      <a:pt x="8116" y="23389"/>
                    </a:lnTo>
                    <a:cubicBezTo>
                      <a:pt x="8937" y="24028"/>
                      <a:pt x="9393" y="25031"/>
                      <a:pt x="9332" y="26064"/>
                    </a:cubicBezTo>
                    <a:lnTo>
                      <a:pt x="8876" y="33754"/>
                    </a:lnTo>
                    <a:cubicBezTo>
                      <a:pt x="8763" y="35670"/>
                      <a:pt x="10321" y="37067"/>
                      <a:pt x="12014" y="37067"/>
                    </a:cubicBezTo>
                    <a:cubicBezTo>
                      <a:pt x="12605" y="37067"/>
                      <a:pt x="13212" y="36897"/>
                      <a:pt x="13770" y="36520"/>
                    </a:cubicBezTo>
                    <a:lnTo>
                      <a:pt x="20122" y="32174"/>
                    </a:lnTo>
                    <a:cubicBezTo>
                      <a:pt x="20640" y="31822"/>
                      <a:pt x="21237" y="31640"/>
                      <a:pt x="21844" y="31640"/>
                    </a:cubicBezTo>
                    <a:cubicBezTo>
                      <a:pt x="22235" y="31640"/>
                      <a:pt x="22629" y="31715"/>
                      <a:pt x="23010" y="31870"/>
                    </a:cubicBezTo>
                    <a:lnTo>
                      <a:pt x="30183" y="34666"/>
                    </a:lnTo>
                    <a:cubicBezTo>
                      <a:pt x="30566" y="34816"/>
                      <a:pt x="30950" y="34885"/>
                      <a:pt x="31323" y="34885"/>
                    </a:cubicBezTo>
                    <a:cubicBezTo>
                      <a:pt x="33288" y="34885"/>
                      <a:pt x="34930" y="32962"/>
                      <a:pt x="34317" y="30867"/>
                    </a:cubicBezTo>
                    <a:lnTo>
                      <a:pt x="32159" y="23481"/>
                    </a:lnTo>
                    <a:cubicBezTo>
                      <a:pt x="31885" y="22478"/>
                      <a:pt x="32098" y="21414"/>
                      <a:pt x="32767" y="20623"/>
                    </a:cubicBezTo>
                    <a:lnTo>
                      <a:pt x="37661" y="14696"/>
                    </a:lnTo>
                    <a:cubicBezTo>
                      <a:pt x="39302" y="12690"/>
                      <a:pt x="37934" y="9651"/>
                      <a:pt x="35350" y="9590"/>
                    </a:cubicBezTo>
                    <a:lnTo>
                      <a:pt x="27630" y="9347"/>
                    </a:lnTo>
                    <a:cubicBezTo>
                      <a:pt x="26596" y="9316"/>
                      <a:pt x="25654" y="8769"/>
                      <a:pt x="25107" y="7888"/>
                    </a:cubicBezTo>
                    <a:lnTo>
                      <a:pt x="20943" y="1413"/>
                    </a:lnTo>
                    <a:cubicBezTo>
                      <a:pt x="20316" y="460"/>
                      <a:pt x="19323" y="1"/>
                      <a:pt x="18336" y="1"/>
                    </a:cubicBezTo>
                    <a:close/>
                  </a:path>
                </a:pathLst>
              </a:custGeom>
              <a:solidFill>
                <a:srgbClr val="50D05C">
                  <a:alpha val="69804"/>
                </a:srgbClr>
              </a:solidFill>
              <a:ln w="44450" cmpd="dbl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" name="Google Shape;1627;p34">
                <a:extLst>
                  <a:ext uri="{FF2B5EF4-FFF2-40B4-BE49-F238E27FC236}">
                    <a16:creationId xmlns:a16="http://schemas.microsoft.com/office/drawing/2014/main" id="{2303CA7B-73D9-454A-A3CD-5F76864B44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76350" y="1472802"/>
                <a:ext cx="1791300" cy="105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9pPr>
              </a:lstStyle>
              <a:p>
                <a:pPr marL="0" indent="0"/>
                <a:r>
                  <a:rPr lang="en" sz="9600" b="1" dirty="0">
                    <a:solidFill>
                      <a:schemeClr val="bg1"/>
                    </a:solidFill>
                    <a:latin typeface="Patrick Hand" panose="00000500000000000000" pitchFamily="2" charset="0"/>
                  </a:rPr>
                  <a:t>05</a:t>
                </a: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52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8573524" y="268630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3" name="Google Shape;1569;p31">
            <a:extLst>
              <a:ext uri="{FF2B5EF4-FFF2-40B4-BE49-F238E27FC236}">
                <a16:creationId xmlns:a16="http://schemas.microsoft.com/office/drawing/2014/main" id="{D2F95B4F-B1A8-4768-85F7-5D36B70A1DAF}"/>
              </a:ext>
            </a:extLst>
          </p:cNvPr>
          <p:cNvSpPr/>
          <p:nvPr/>
        </p:nvSpPr>
        <p:spPr>
          <a:xfrm>
            <a:off x="7537232" y="4851403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4" name="Google Shape;1591;p31">
            <a:extLst>
              <a:ext uri="{FF2B5EF4-FFF2-40B4-BE49-F238E27FC236}">
                <a16:creationId xmlns:a16="http://schemas.microsoft.com/office/drawing/2014/main" id="{A0788F05-2918-4908-8B43-B8F452914D98}"/>
              </a:ext>
            </a:extLst>
          </p:cNvPr>
          <p:cNvSpPr/>
          <p:nvPr/>
        </p:nvSpPr>
        <p:spPr>
          <a:xfrm>
            <a:off x="8363782" y="3485499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5" name="Google Shape;1466;p31">
            <a:extLst>
              <a:ext uri="{FF2B5EF4-FFF2-40B4-BE49-F238E27FC236}">
                <a16:creationId xmlns:a16="http://schemas.microsoft.com/office/drawing/2014/main" id="{8949C03C-A61D-47D8-9A5F-04AC3915343D}"/>
              </a:ext>
            </a:extLst>
          </p:cNvPr>
          <p:cNvSpPr/>
          <p:nvPr/>
        </p:nvSpPr>
        <p:spPr>
          <a:xfrm>
            <a:off x="349953" y="4865900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6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223379" y="18024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7" name="Google Shape;1590;p31">
            <a:extLst>
              <a:ext uri="{FF2B5EF4-FFF2-40B4-BE49-F238E27FC236}">
                <a16:creationId xmlns:a16="http://schemas.microsoft.com/office/drawing/2014/main" id="{142713F8-6685-4816-A0D8-27A912BE3DD0}"/>
              </a:ext>
            </a:extLst>
          </p:cNvPr>
          <p:cNvSpPr/>
          <p:nvPr/>
        </p:nvSpPr>
        <p:spPr>
          <a:xfrm>
            <a:off x="1805694" y="4749637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885C608-A8C4-4A26-82EB-BC230BA6E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13744">
            <a:off x="205989" y="155935"/>
            <a:ext cx="2924501" cy="292450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C0DD737-D3E6-4823-9032-46324893B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0261" y="572381"/>
            <a:ext cx="2956335" cy="2956335"/>
          </a:xfrm>
          <a:prstGeom prst="rect">
            <a:avLst/>
          </a:prstGeom>
        </p:spPr>
      </p:pic>
      <p:grpSp>
        <p:nvGrpSpPr>
          <p:cNvPr id="60" name="Google Shape;1452;p31">
            <a:extLst>
              <a:ext uri="{FF2B5EF4-FFF2-40B4-BE49-F238E27FC236}">
                <a16:creationId xmlns:a16="http://schemas.microsoft.com/office/drawing/2014/main" id="{27DF98CB-D77E-46B1-9D13-FE528CC42A59}"/>
              </a:ext>
            </a:extLst>
          </p:cNvPr>
          <p:cNvGrpSpPr/>
          <p:nvPr/>
        </p:nvGrpSpPr>
        <p:grpSpPr>
          <a:xfrm rot="1767879">
            <a:off x="8280863" y="640167"/>
            <a:ext cx="1028979" cy="767549"/>
            <a:chOff x="374513" y="3152476"/>
            <a:chExt cx="1519294" cy="1760777"/>
          </a:xfrm>
        </p:grpSpPr>
        <p:sp>
          <p:nvSpPr>
            <p:cNvPr id="61" name="Google Shape;1453;p31">
              <a:extLst>
                <a:ext uri="{FF2B5EF4-FFF2-40B4-BE49-F238E27FC236}">
                  <a16:creationId xmlns:a16="http://schemas.microsoft.com/office/drawing/2014/main" id="{869B343D-8AAD-49B8-A3B4-B01A235ADDF8}"/>
                </a:ext>
              </a:extLst>
            </p:cNvPr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454;p31">
              <a:extLst>
                <a:ext uri="{FF2B5EF4-FFF2-40B4-BE49-F238E27FC236}">
                  <a16:creationId xmlns:a16="http://schemas.microsoft.com/office/drawing/2014/main" id="{F9170359-E76B-4413-B1B9-00F3208C1B4C}"/>
                </a:ext>
              </a:extLst>
            </p:cNvPr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455;p31">
              <a:extLst>
                <a:ext uri="{FF2B5EF4-FFF2-40B4-BE49-F238E27FC236}">
                  <a16:creationId xmlns:a16="http://schemas.microsoft.com/office/drawing/2014/main" id="{1528C093-B611-4738-BA27-40868C36FD3A}"/>
                </a:ext>
              </a:extLst>
            </p:cNvPr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456;p31">
              <a:extLst>
                <a:ext uri="{FF2B5EF4-FFF2-40B4-BE49-F238E27FC236}">
                  <a16:creationId xmlns:a16="http://schemas.microsoft.com/office/drawing/2014/main" id="{E5475135-8B40-402A-89CE-D3CB51E77513}"/>
                </a:ext>
              </a:extLst>
            </p:cNvPr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457;p31">
              <a:extLst>
                <a:ext uri="{FF2B5EF4-FFF2-40B4-BE49-F238E27FC236}">
                  <a16:creationId xmlns:a16="http://schemas.microsoft.com/office/drawing/2014/main" id="{160A4CF8-1714-43AB-BCE4-79FFF6B55525}"/>
                </a:ext>
              </a:extLst>
            </p:cNvPr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458;p31">
              <a:extLst>
                <a:ext uri="{FF2B5EF4-FFF2-40B4-BE49-F238E27FC236}">
                  <a16:creationId xmlns:a16="http://schemas.microsoft.com/office/drawing/2014/main" id="{10C795E2-E848-480A-9C8D-A331F2E65D55}"/>
                </a:ext>
              </a:extLst>
            </p:cNvPr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459;p31">
              <a:extLst>
                <a:ext uri="{FF2B5EF4-FFF2-40B4-BE49-F238E27FC236}">
                  <a16:creationId xmlns:a16="http://schemas.microsoft.com/office/drawing/2014/main" id="{825E7225-30F7-4873-A838-0BA7056CF63F}"/>
                </a:ext>
              </a:extLst>
            </p:cNvPr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460;p31">
              <a:extLst>
                <a:ext uri="{FF2B5EF4-FFF2-40B4-BE49-F238E27FC236}">
                  <a16:creationId xmlns:a16="http://schemas.microsoft.com/office/drawing/2014/main" id="{8AFCA3AC-D7D3-4394-8A4E-94243CF68554}"/>
                </a:ext>
              </a:extLst>
            </p:cNvPr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461;p31">
              <a:extLst>
                <a:ext uri="{FF2B5EF4-FFF2-40B4-BE49-F238E27FC236}">
                  <a16:creationId xmlns:a16="http://schemas.microsoft.com/office/drawing/2014/main" id="{F347E742-AE87-4D11-9760-D02F8473D21F}"/>
                </a:ext>
              </a:extLst>
            </p:cNvPr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462;p31">
              <a:extLst>
                <a:ext uri="{FF2B5EF4-FFF2-40B4-BE49-F238E27FC236}">
                  <a16:creationId xmlns:a16="http://schemas.microsoft.com/office/drawing/2014/main" id="{2C7392EE-B481-4262-BAEB-1762FCA40901}"/>
                </a:ext>
              </a:extLst>
            </p:cNvPr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463;p31">
              <a:extLst>
                <a:ext uri="{FF2B5EF4-FFF2-40B4-BE49-F238E27FC236}">
                  <a16:creationId xmlns:a16="http://schemas.microsoft.com/office/drawing/2014/main" id="{DAA99DAA-266F-472A-A97D-9F0F9CD2723F}"/>
                </a:ext>
              </a:extLst>
            </p:cNvPr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2" name="Google Shape;1474;p31">
            <a:extLst>
              <a:ext uri="{FF2B5EF4-FFF2-40B4-BE49-F238E27FC236}">
                <a16:creationId xmlns:a16="http://schemas.microsoft.com/office/drawing/2014/main" id="{321FC072-31A8-46F4-9CB2-F4290DF3CD4B}"/>
              </a:ext>
            </a:extLst>
          </p:cNvPr>
          <p:cNvGrpSpPr/>
          <p:nvPr/>
        </p:nvGrpSpPr>
        <p:grpSpPr>
          <a:xfrm>
            <a:off x="-251376" y="479049"/>
            <a:ext cx="757289" cy="864550"/>
            <a:chOff x="5585712" y="137416"/>
            <a:chExt cx="757289" cy="864550"/>
          </a:xfrm>
        </p:grpSpPr>
        <p:sp>
          <p:nvSpPr>
            <p:cNvPr id="73" name="Google Shape;1475;p31">
              <a:extLst>
                <a:ext uri="{FF2B5EF4-FFF2-40B4-BE49-F238E27FC236}">
                  <a16:creationId xmlns:a16="http://schemas.microsoft.com/office/drawing/2014/main" id="{6EDE1CFC-AC46-4166-8FA9-4EA71BA3C30E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476;p31">
              <a:extLst>
                <a:ext uri="{FF2B5EF4-FFF2-40B4-BE49-F238E27FC236}">
                  <a16:creationId xmlns:a16="http://schemas.microsoft.com/office/drawing/2014/main" id="{C2FF634F-81A6-471D-9EB7-286E055DE368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477;p31">
              <a:extLst>
                <a:ext uri="{FF2B5EF4-FFF2-40B4-BE49-F238E27FC236}">
                  <a16:creationId xmlns:a16="http://schemas.microsoft.com/office/drawing/2014/main" id="{7A3532E9-A284-41A5-ABC5-B24A1F59F9D3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478;p31">
              <a:extLst>
                <a:ext uri="{FF2B5EF4-FFF2-40B4-BE49-F238E27FC236}">
                  <a16:creationId xmlns:a16="http://schemas.microsoft.com/office/drawing/2014/main" id="{E4ECDA11-CDB0-45D5-A28E-2FC7425AD67D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479;p31">
              <a:extLst>
                <a:ext uri="{FF2B5EF4-FFF2-40B4-BE49-F238E27FC236}">
                  <a16:creationId xmlns:a16="http://schemas.microsoft.com/office/drawing/2014/main" id="{55D3D072-EEDD-41C1-ADCD-D3AAECA8C079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480;p31">
              <a:extLst>
                <a:ext uri="{FF2B5EF4-FFF2-40B4-BE49-F238E27FC236}">
                  <a16:creationId xmlns:a16="http://schemas.microsoft.com/office/drawing/2014/main" id="{88EA9DFC-68B8-49D9-BE0E-D7D3AE3A765E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481;p31">
              <a:extLst>
                <a:ext uri="{FF2B5EF4-FFF2-40B4-BE49-F238E27FC236}">
                  <a16:creationId xmlns:a16="http://schemas.microsoft.com/office/drawing/2014/main" id="{51C2DFF0-D5C5-40E4-B6CA-28FB83D3A0C6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482;p31">
              <a:extLst>
                <a:ext uri="{FF2B5EF4-FFF2-40B4-BE49-F238E27FC236}">
                  <a16:creationId xmlns:a16="http://schemas.microsoft.com/office/drawing/2014/main" id="{E892DAFD-7DA6-455F-918A-7443BEAD002A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483;p31">
              <a:extLst>
                <a:ext uri="{FF2B5EF4-FFF2-40B4-BE49-F238E27FC236}">
                  <a16:creationId xmlns:a16="http://schemas.microsoft.com/office/drawing/2014/main" id="{CAC9D13A-35A1-420A-BA02-56F4A5DF89C1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484;p31">
              <a:extLst>
                <a:ext uri="{FF2B5EF4-FFF2-40B4-BE49-F238E27FC236}">
                  <a16:creationId xmlns:a16="http://schemas.microsoft.com/office/drawing/2014/main" id="{5C017ADA-0C25-4B09-B696-9CB8B43AC3ED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485;p31">
              <a:extLst>
                <a:ext uri="{FF2B5EF4-FFF2-40B4-BE49-F238E27FC236}">
                  <a16:creationId xmlns:a16="http://schemas.microsoft.com/office/drawing/2014/main" id="{55AEC5B8-3724-44CE-B086-BD95F8FCF3E3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486;p31">
              <a:extLst>
                <a:ext uri="{FF2B5EF4-FFF2-40B4-BE49-F238E27FC236}">
                  <a16:creationId xmlns:a16="http://schemas.microsoft.com/office/drawing/2014/main" id="{BA23468C-ACFB-4FD9-B7D0-A96DA496FBCA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487;p31">
              <a:extLst>
                <a:ext uri="{FF2B5EF4-FFF2-40B4-BE49-F238E27FC236}">
                  <a16:creationId xmlns:a16="http://schemas.microsoft.com/office/drawing/2014/main" id="{5864BCE5-9212-471E-AD99-7CCEF8BE3751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488;p31">
              <a:extLst>
                <a:ext uri="{FF2B5EF4-FFF2-40B4-BE49-F238E27FC236}">
                  <a16:creationId xmlns:a16="http://schemas.microsoft.com/office/drawing/2014/main" id="{19307507-349A-4A14-9DF6-B7C5628BE1F6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489;p31">
              <a:extLst>
                <a:ext uri="{FF2B5EF4-FFF2-40B4-BE49-F238E27FC236}">
                  <a16:creationId xmlns:a16="http://schemas.microsoft.com/office/drawing/2014/main" id="{8E0DEBAB-FF0C-462A-9CB0-8F28E4A4B58E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490;p31">
              <a:extLst>
                <a:ext uri="{FF2B5EF4-FFF2-40B4-BE49-F238E27FC236}">
                  <a16:creationId xmlns:a16="http://schemas.microsoft.com/office/drawing/2014/main" id="{1F0714E7-0E10-4843-8A01-28470F3C8FAC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491;p31">
              <a:extLst>
                <a:ext uri="{FF2B5EF4-FFF2-40B4-BE49-F238E27FC236}">
                  <a16:creationId xmlns:a16="http://schemas.microsoft.com/office/drawing/2014/main" id="{37D9E254-48B2-4F35-9354-C448FD536B78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492;p31">
              <a:extLst>
                <a:ext uri="{FF2B5EF4-FFF2-40B4-BE49-F238E27FC236}">
                  <a16:creationId xmlns:a16="http://schemas.microsoft.com/office/drawing/2014/main" id="{5632F44A-D3C2-4FCE-9C9D-D7600323C678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493;p31">
              <a:extLst>
                <a:ext uri="{FF2B5EF4-FFF2-40B4-BE49-F238E27FC236}">
                  <a16:creationId xmlns:a16="http://schemas.microsoft.com/office/drawing/2014/main" id="{4913543C-AD75-4CF5-B43F-93C1EDD85195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494;p31">
              <a:extLst>
                <a:ext uri="{FF2B5EF4-FFF2-40B4-BE49-F238E27FC236}">
                  <a16:creationId xmlns:a16="http://schemas.microsoft.com/office/drawing/2014/main" id="{7CD906A0-E57D-4C3A-9D17-76A058AFB08D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495;p31">
              <a:extLst>
                <a:ext uri="{FF2B5EF4-FFF2-40B4-BE49-F238E27FC236}">
                  <a16:creationId xmlns:a16="http://schemas.microsoft.com/office/drawing/2014/main" id="{C661C0F3-7132-46F0-A8AB-2F20D40939BA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496;p31">
              <a:extLst>
                <a:ext uri="{FF2B5EF4-FFF2-40B4-BE49-F238E27FC236}">
                  <a16:creationId xmlns:a16="http://schemas.microsoft.com/office/drawing/2014/main" id="{70F8C262-0A87-4D40-9DFA-91EB86F447F2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497;p31">
              <a:extLst>
                <a:ext uri="{FF2B5EF4-FFF2-40B4-BE49-F238E27FC236}">
                  <a16:creationId xmlns:a16="http://schemas.microsoft.com/office/drawing/2014/main" id="{7E515300-48B6-4E55-8913-E6DFC6ECC487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498;p31">
              <a:extLst>
                <a:ext uri="{FF2B5EF4-FFF2-40B4-BE49-F238E27FC236}">
                  <a16:creationId xmlns:a16="http://schemas.microsoft.com/office/drawing/2014/main" id="{47AF9CF6-8631-4DDD-81F5-D2556FF68754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499;p31">
              <a:extLst>
                <a:ext uri="{FF2B5EF4-FFF2-40B4-BE49-F238E27FC236}">
                  <a16:creationId xmlns:a16="http://schemas.microsoft.com/office/drawing/2014/main" id="{54F4A7FC-48CC-457A-A610-F4FA37854A12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500;p31">
              <a:extLst>
                <a:ext uri="{FF2B5EF4-FFF2-40B4-BE49-F238E27FC236}">
                  <a16:creationId xmlns:a16="http://schemas.microsoft.com/office/drawing/2014/main" id="{0D2EC2DB-A96C-4089-B289-A3DF790B9DD9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501;p31">
              <a:extLst>
                <a:ext uri="{FF2B5EF4-FFF2-40B4-BE49-F238E27FC236}">
                  <a16:creationId xmlns:a16="http://schemas.microsoft.com/office/drawing/2014/main" id="{25E97039-BA8B-4B65-9FFB-FAF949158389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0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7903924" y="3980185"/>
            <a:ext cx="333809" cy="29137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1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-64054" y="2598685"/>
            <a:ext cx="391130" cy="49227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120" name="Google Shape;1570;p31">
            <a:extLst>
              <a:ext uri="{FF2B5EF4-FFF2-40B4-BE49-F238E27FC236}">
                <a16:creationId xmlns:a16="http://schemas.microsoft.com/office/drawing/2014/main" id="{BD3F4EB2-AA23-44E6-A956-2C91EC209D36}"/>
              </a:ext>
            </a:extLst>
          </p:cNvPr>
          <p:cNvGrpSpPr/>
          <p:nvPr/>
        </p:nvGrpSpPr>
        <p:grpSpPr>
          <a:xfrm>
            <a:off x="8636223" y="1213370"/>
            <a:ext cx="556978" cy="538978"/>
            <a:chOff x="1343200" y="1432100"/>
            <a:chExt cx="1031261" cy="913250"/>
          </a:xfrm>
        </p:grpSpPr>
        <p:sp>
          <p:nvSpPr>
            <p:cNvPr id="121" name="Google Shape;1571;p31">
              <a:extLst>
                <a:ext uri="{FF2B5EF4-FFF2-40B4-BE49-F238E27FC236}">
                  <a16:creationId xmlns:a16="http://schemas.microsoft.com/office/drawing/2014/main" id="{7E8D814B-8401-40CD-80CB-A4C0B4D9933C}"/>
                </a:ext>
              </a:extLst>
            </p:cNvPr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" name="Google Shape;1572;p31">
              <a:extLst>
                <a:ext uri="{FF2B5EF4-FFF2-40B4-BE49-F238E27FC236}">
                  <a16:creationId xmlns:a16="http://schemas.microsoft.com/office/drawing/2014/main" id="{8C97E9AA-B28F-4AEF-8A57-283400F0AB74}"/>
                </a:ext>
              </a:extLst>
            </p:cNvPr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3" name="Google Shape;1573;p31">
              <a:extLst>
                <a:ext uri="{FF2B5EF4-FFF2-40B4-BE49-F238E27FC236}">
                  <a16:creationId xmlns:a16="http://schemas.microsoft.com/office/drawing/2014/main" id="{ADEEAF68-265F-4B37-9340-C2B782D7E70F}"/>
                </a:ext>
              </a:extLst>
            </p:cNvPr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574;p31">
              <a:extLst>
                <a:ext uri="{FF2B5EF4-FFF2-40B4-BE49-F238E27FC236}">
                  <a16:creationId xmlns:a16="http://schemas.microsoft.com/office/drawing/2014/main" id="{A146D5DF-7122-4EBB-B05A-2C389AD9081E}"/>
                </a:ext>
              </a:extLst>
            </p:cNvPr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1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2032578" y="3819604"/>
            <a:ext cx="363677" cy="21023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690527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495693"/>
            <a:ext cx="4680520" cy="70788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What is sound ?</a:t>
            </a:r>
          </a:p>
        </p:txBody>
      </p:sp>
      <p:pic>
        <p:nvPicPr>
          <p:cNvPr id="3" name="Picture 2" descr="Pahadwal shop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36276"/>
            <a:ext cx="1588732" cy="179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File:Alarm Clock GIF Animation High Res.gif - Wikimedia Common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61" y="1705637"/>
            <a:ext cx="1905000" cy="150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512761" y="1417407"/>
            <a:ext cx="5114846" cy="3568464"/>
            <a:chOff x="2987824" y="1742430"/>
            <a:chExt cx="4898822" cy="3025771"/>
          </a:xfrm>
        </p:grpSpPr>
        <p:sp>
          <p:nvSpPr>
            <p:cNvPr id="6" name="Oval Callout 5"/>
            <p:cNvSpPr/>
            <p:nvPr/>
          </p:nvSpPr>
          <p:spPr>
            <a:xfrm>
              <a:off x="2987824" y="1742430"/>
              <a:ext cx="4898822" cy="2954784"/>
            </a:xfrm>
            <a:prstGeom prst="wedgeEllipseCallout">
              <a:avLst>
                <a:gd name="adj1" fmla="val -25516"/>
                <a:gd name="adj2" fmla="val -61572"/>
              </a:avLst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endParaRPr lang="en-US" sz="32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33294" y="2199377"/>
              <a:ext cx="4466774" cy="2568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Sound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 is a form of energy which is made when things move.</a:t>
              </a:r>
            </a:p>
            <a:p>
              <a:pPr algn="ctr"/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 When a thing moves, it </a:t>
              </a:r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vibrates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 and makes a   sound.</a:t>
              </a:r>
            </a:p>
            <a:p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28888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8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67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11560" y="3535446"/>
            <a:ext cx="8136904" cy="1384995"/>
            <a:chOff x="731706" y="3653683"/>
            <a:chExt cx="8136904" cy="1384995"/>
          </a:xfrm>
        </p:grpSpPr>
        <p:sp>
          <p:nvSpPr>
            <p:cNvPr id="4" name="TextBox 3"/>
            <p:cNvSpPr txBox="1"/>
            <p:nvPr/>
          </p:nvSpPr>
          <p:spPr>
            <a:xfrm>
              <a:off x="731706" y="3653683"/>
              <a:ext cx="8136904" cy="138499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When sound </a:t>
              </a:r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vibrations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 spread in air and reach the ear, they will make the </a:t>
              </a:r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eardrum vibrate  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		           We can hear the sound</a:t>
              </a:r>
            </a:p>
          </p:txBody>
        </p:sp>
        <p:sp>
          <p:nvSpPr>
            <p:cNvPr id="5" name="Right Arrow 4"/>
            <p:cNvSpPr/>
            <p:nvPr/>
          </p:nvSpPr>
          <p:spPr>
            <a:xfrm>
              <a:off x="1331640" y="4632409"/>
              <a:ext cx="720080" cy="288032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26079"/>
            <a:ext cx="2626722" cy="3300193"/>
          </a:xfrm>
          <a:prstGeom prst="rect">
            <a:avLst/>
          </a:prstGeom>
        </p:spPr>
      </p:pic>
      <p:pic>
        <p:nvPicPr>
          <p:cNvPr id="8" name="Picture 8" descr="Le Plus Populaire Note De Musique Gif Anime - Abdofolio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077" y="498516"/>
            <a:ext cx="1423615" cy="183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Le Plus Populaire Note De Musique Gif Anime - Abdofolio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16337"/>
            <a:ext cx="1423615" cy="183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65237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744006" y="3488077"/>
            <a:ext cx="3218239" cy="805474"/>
            <a:chOff x="4076168" y="2906815"/>
            <a:chExt cx="5052652" cy="690855"/>
          </a:xfrm>
        </p:grpSpPr>
        <p:grpSp>
          <p:nvGrpSpPr>
            <p:cNvPr id="6" name="Group 5"/>
            <p:cNvGrpSpPr/>
            <p:nvPr/>
          </p:nvGrpSpPr>
          <p:grpSpPr>
            <a:xfrm>
              <a:off x="4076168" y="2906815"/>
              <a:ext cx="5052652" cy="690855"/>
              <a:chOff x="3409100" y="3062678"/>
              <a:chExt cx="4120701" cy="690855"/>
            </a:xfrm>
          </p:grpSpPr>
          <p:sp>
            <p:nvSpPr>
              <p:cNvPr id="8" name="Pentagon 7"/>
              <p:cNvSpPr/>
              <p:nvPr/>
            </p:nvSpPr>
            <p:spPr>
              <a:xfrm>
                <a:off x="3409100" y="3062678"/>
                <a:ext cx="4120701" cy="690855"/>
              </a:xfrm>
              <a:prstGeom prst="homePlat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</a:pPr>
                <a:endParaRPr lang="en-US" sz="1350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992212" y="3138125"/>
                <a:ext cx="1263417" cy="461665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 defTabSz="685783">
                  <a:buClrTx/>
                </a:pPr>
                <a:endParaRPr lang="ko-KR" altLang="en-US" sz="2400" b="1" kern="1200" dirty="0">
                  <a:solidFill>
                    <a:schemeClr val="tx1"/>
                  </a:solidFill>
                  <a:ea typeface="Arial Unicode MS"/>
                  <a:cs typeface="Arial" pitchFamily="34" charset="0"/>
                </a:endParaRP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5570232" y="2959150"/>
              <a:ext cx="1257470" cy="6071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i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Gas</a:t>
              </a:r>
              <a:r>
                <a:rPr lang="en-US" sz="3200" b="1" i="1" dirty="0">
                  <a:latin typeface="Cambria" pitchFamily="18" charset="0"/>
                  <a:ea typeface="Cambria" pitchFamily="18" charset="0"/>
                </a:rPr>
                <a:t>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-185119" y="47215"/>
            <a:ext cx="4778228" cy="4998690"/>
            <a:chOff x="-185119" y="47215"/>
            <a:chExt cx="4778228" cy="4998690"/>
          </a:xfrm>
        </p:grpSpPr>
        <p:grpSp>
          <p:nvGrpSpPr>
            <p:cNvPr id="12" name="组合 1">
              <a:extLst>
                <a:ext uri="{FF2B5EF4-FFF2-40B4-BE49-F238E27FC236}">
                  <a16:creationId xmlns:a16="http://schemas.microsoft.com/office/drawing/2014/main" id="{6848401C-74BC-4DD4-8237-2B6E6E00987F}"/>
                </a:ext>
              </a:extLst>
            </p:cNvPr>
            <p:cNvGrpSpPr/>
            <p:nvPr/>
          </p:nvGrpSpPr>
          <p:grpSpPr>
            <a:xfrm>
              <a:off x="-185119" y="47215"/>
              <a:ext cx="4778228" cy="4998690"/>
              <a:chOff x="5725015" y="352487"/>
              <a:chExt cx="5708985" cy="5869410"/>
            </a:xfrm>
          </p:grpSpPr>
          <p:sp>
            <p:nvSpPr>
              <p:cNvPr id="14" name="Freeform 604"/>
              <p:cNvSpPr>
                <a:spLocks noEditPoints="1"/>
              </p:cNvSpPr>
              <p:nvPr/>
            </p:nvSpPr>
            <p:spPr bwMode="auto">
              <a:xfrm>
                <a:off x="9800876" y="1920372"/>
                <a:ext cx="595711" cy="698383"/>
              </a:xfrm>
              <a:custGeom>
                <a:avLst/>
                <a:gdLst>
                  <a:gd name="T0" fmla="*/ 60 w 297"/>
                  <a:gd name="T1" fmla="*/ 163 h 349"/>
                  <a:gd name="T2" fmla="*/ 60 w 297"/>
                  <a:gd name="T3" fmla="*/ 163 h 349"/>
                  <a:gd name="T4" fmla="*/ 0 w 297"/>
                  <a:gd name="T5" fmla="*/ 242 h 349"/>
                  <a:gd name="T6" fmla="*/ 143 w 297"/>
                  <a:gd name="T7" fmla="*/ 349 h 349"/>
                  <a:gd name="T8" fmla="*/ 203 w 297"/>
                  <a:gd name="T9" fmla="*/ 270 h 349"/>
                  <a:gd name="T10" fmla="*/ 203 w 297"/>
                  <a:gd name="T11" fmla="*/ 270 h 349"/>
                  <a:gd name="T12" fmla="*/ 203 w 297"/>
                  <a:gd name="T13" fmla="*/ 269 h 349"/>
                  <a:gd name="T14" fmla="*/ 255 w 297"/>
                  <a:gd name="T15" fmla="*/ 232 h 349"/>
                  <a:gd name="T16" fmla="*/ 241 w 297"/>
                  <a:gd name="T17" fmla="*/ 103 h 349"/>
                  <a:gd name="T18" fmla="*/ 260 w 297"/>
                  <a:gd name="T19" fmla="*/ 91 h 349"/>
                  <a:gd name="T20" fmla="*/ 259 w 297"/>
                  <a:gd name="T21" fmla="*/ 55 h 349"/>
                  <a:gd name="T22" fmla="*/ 279 w 297"/>
                  <a:gd name="T23" fmla="*/ 48 h 349"/>
                  <a:gd name="T24" fmla="*/ 279 w 297"/>
                  <a:gd name="T25" fmla="*/ 25 h 349"/>
                  <a:gd name="T26" fmla="*/ 293 w 297"/>
                  <a:gd name="T27" fmla="*/ 21 h 349"/>
                  <a:gd name="T28" fmla="*/ 290 w 297"/>
                  <a:gd name="T29" fmla="*/ 4 h 349"/>
                  <a:gd name="T30" fmla="*/ 274 w 297"/>
                  <a:gd name="T31" fmla="*/ 7 h 349"/>
                  <a:gd name="T32" fmla="*/ 274 w 297"/>
                  <a:gd name="T33" fmla="*/ 22 h 349"/>
                  <a:gd name="T34" fmla="*/ 251 w 297"/>
                  <a:gd name="T35" fmla="*/ 27 h 349"/>
                  <a:gd name="T36" fmla="*/ 250 w 297"/>
                  <a:gd name="T37" fmla="*/ 48 h 349"/>
                  <a:gd name="T38" fmla="*/ 216 w 297"/>
                  <a:gd name="T39" fmla="*/ 58 h 349"/>
                  <a:gd name="T40" fmla="*/ 210 w 297"/>
                  <a:gd name="T41" fmla="*/ 80 h 349"/>
                  <a:gd name="T42" fmla="*/ 81 w 297"/>
                  <a:gd name="T43" fmla="*/ 102 h 349"/>
                  <a:gd name="T44" fmla="*/ 61 w 297"/>
                  <a:gd name="T45" fmla="*/ 162 h 349"/>
                  <a:gd name="T46" fmla="*/ 60 w 297"/>
                  <a:gd name="T47" fmla="*/ 163 h 349"/>
                  <a:gd name="T48" fmla="*/ 180 w 297"/>
                  <a:gd name="T49" fmla="*/ 254 h 349"/>
                  <a:gd name="T50" fmla="*/ 183 w 297"/>
                  <a:gd name="T51" fmla="*/ 274 h 349"/>
                  <a:gd name="T52" fmla="*/ 163 w 297"/>
                  <a:gd name="T53" fmla="*/ 276 h 349"/>
                  <a:gd name="T54" fmla="*/ 160 w 297"/>
                  <a:gd name="T55" fmla="*/ 256 h 349"/>
                  <a:gd name="T56" fmla="*/ 180 w 297"/>
                  <a:gd name="T57" fmla="*/ 254 h 349"/>
                  <a:gd name="T58" fmla="*/ 147 w 297"/>
                  <a:gd name="T59" fmla="*/ 229 h 349"/>
                  <a:gd name="T60" fmla="*/ 150 w 297"/>
                  <a:gd name="T61" fmla="*/ 249 h 349"/>
                  <a:gd name="T62" fmla="*/ 130 w 297"/>
                  <a:gd name="T63" fmla="*/ 252 h 349"/>
                  <a:gd name="T64" fmla="*/ 127 w 297"/>
                  <a:gd name="T65" fmla="*/ 232 h 349"/>
                  <a:gd name="T66" fmla="*/ 147 w 297"/>
                  <a:gd name="T67" fmla="*/ 229 h 349"/>
                  <a:gd name="T68" fmla="*/ 114 w 297"/>
                  <a:gd name="T69" fmla="*/ 204 h 349"/>
                  <a:gd name="T70" fmla="*/ 117 w 297"/>
                  <a:gd name="T71" fmla="*/ 224 h 349"/>
                  <a:gd name="T72" fmla="*/ 97 w 297"/>
                  <a:gd name="T73" fmla="*/ 227 h 349"/>
                  <a:gd name="T74" fmla="*/ 94 w 297"/>
                  <a:gd name="T75" fmla="*/ 207 h 349"/>
                  <a:gd name="T76" fmla="*/ 114 w 297"/>
                  <a:gd name="T77" fmla="*/ 204 h 349"/>
                  <a:gd name="T78" fmla="*/ 81 w 297"/>
                  <a:gd name="T79" fmla="*/ 179 h 349"/>
                  <a:gd name="T80" fmla="*/ 84 w 297"/>
                  <a:gd name="T81" fmla="*/ 199 h 349"/>
                  <a:gd name="T82" fmla="*/ 64 w 297"/>
                  <a:gd name="T83" fmla="*/ 202 h 349"/>
                  <a:gd name="T84" fmla="*/ 61 w 297"/>
                  <a:gd name="T85" fmla="*/ 182 h 349"/>
                  <a:gd name="T86" fmla="*/ 81 w 297"/>
                  <a:gd name="T87" fmla="*/ 179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7" h="349">
                    <a:moveTo>
                      <a:pt x="60" y="163"/>
                    </a:moveTo>
                    <a:cubicBezTo>
                      <a:pt x="60" y="163"/>
                      <a:pt x="60" y="163"/>
                      <a:pt x="60" y="163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143" y="349"/>
                      <a:pt x="143" y="349"/>
                      <a:pt x="143" y="349"/>
                    </a:cubicBezTo>
                    <a:cubicBezTo>
                      <a:pt x="203" y="270"/>
                      <a:pt x="203" y="270"/>
                      <a:pt x="203" y="270"/>
                    </a:cubicBezTo>
                    <a:cubicBezTo>
                      <a:pt x="203" y="270"/>
                      <a:pt x="203" y="270"/>
                      <a:pt x="203" y="270"/>
                    </a:cubicBezTo>
                    <a:cubicBezTo>
                      <a:pt x="203" y="269"/>
                      <a:pt x="203" y="269"/>
                      <a:pt x="203" y="269"/>
                    </a:cubicBezTo>
                    <a:cubicBezTo>
                      <a:pt x="223" y="262"/>
                      <a:pt x="241" y="250"/>
                      <a:pt x="255" y="232"/>
                    </a:cubicBezTo>
                    <a:cubicBezTo>
                      <a:pt x="280" y="199"/>
                      <a:pt x="256" y="135"/>
                      <a:pt x="241" y="103"/>
                    </a:cubicBezTo>
                    <a:cubicBezTo>
                      <a:pt x="248" y="102"/>
                      <a:pt x="255" y="98"/>
                      <a:pt x="260" y="91"/>
                    </a:cubicBezTo>
                    <a:cubicBezTo>
                      <a:pt x="269" y="80"/>
                      <a:pt x="268" y="65"/>
                      <a:pt x="259" y="55"/>
                    </a:cubicBezTo>
                    <a:cubicBezTo>
                      <a:pt x="266" y="57"/>
                      <a:pt x="275" y="55"/>
                      <a:pt x="279" y="48"/>
                    </a:cubicBezTo>
                    <a:cubicBezTo>
                      <a:pt x="285" y="41"/>
                      <a:pt x="284" y="32"/>
                      <a:pt x="279" y="25"/>
                    </a:cubicBezTo>
                    <a:cubicBezTo>
                      <a:pt x="283" y="27"/>
                      <a:pt x="289" y="26"/>
                      <a:pt x="293" y="21"/>
                    </a:cubicBezTo>
                    <a:cubicBezTo>
                      <a:pt x="297" y="16"/>
                      <a:pt x="296" y="8"/>
                      <a:pt x="290" y="4"/>
                    </a:cubicBezTo>
                    <a:cubicBezTo>
                      <a:pt x="285" y="0"/>
                      <a:pt x="278" y="2"/>
                      <a:pt x="274" y="7"/>
                    </a:cubicBezTo>
                    <a:cubicBezTo>
                      <a:pt x="270" y="11"/>
                      <a:pt x="270" y="17"/>
                      <a:pt x="274" y="22"/>
                    </a:cubicBezTo>
                    <a:cubicBezTo>
                      <a:pt x="266" y="18"/>
                      <a:pt x="257" y="20"/>
                      <a:pt x="251" y="27"/>
                    </a:cubicBezTo>
                    <a:cubicBezTo>
                      <a:pt x="246" y="34"/>
                      <a:pt x="246" y="42"/>
                      <a:pt x="250" y="48"/>
                    </a:cubicBezTo>
                    <a:cubicBezTo>
                      <a:pt x="239" y="43"/>
                      <a:pt x="224" y="46"/>
                      <a:pt x="216" y="58"/>
                    </a:cubicBezTo>
                    <a:cubicBezTo>
                      <a:pt x="211" y="64"/>
                      <a:pt x="209" y="72"/>
                      <a:pt x="210" y="80"/>
                    </a:cubicBezTo>
                    <a:cubicBezTo>
                      <a:pt x="175" y="74"/>
                      <a:pt x="107" y="69"/>
                      <a:pt x="81" y="102"/>
                    </a:cubicBezTo>
                    <a:cubicBezTo>
                      <a:pt x="68" y="120"/>
                      <a:pt x="61" y="141"/>
                      <a:pt x="61" y="162"/>
                    </a:cubicBezTo>
                    <a:lnTo>
                      <a:pt x="60" y="163"/>
                    </a:lnTo>
                    <a:close/>
                    <a:moveTo>
                      <a:pt x="180" y="254"/>
                    </a:moveTo>
                    <a:cubicBezTo>
                      <a:pt x="186" y="258"/>
                      <a:pt x="188" y="267"/>
                      <a:pt x="183" y="274"/>
                    </a:cubicBezTo>
                    <a:cubicBezTo>
                      <a:pt x="178" y="280"/>
                      <a:pt x="169" y="281"/>
                      <a:pt x="163" y="276"/>
                    </a:cubicBezTo>
                    <a:cubicBezTo>
                      <a:pt x="157" y="272"/>
                      <a:pt x="155" y="263"/>
                      <a:pt x="160" y="256"/>
                    </a:cubicBezTo>
                    <a:cubicBezTo>
                      <a:pt x="165" y="250"/>
                      <a:pt x="174" y="249"/>
                      <a:pt x="180" y="254"/>
                    </a:cubicBezTo>
                    <a:close/>
                    <a:moveTo>
                      <a:pt x="147" y="229"/>
                    </a:moveTo>
                    <a:cubicBezTo>
                      <a:pt x="153" y="234"/>
                      <a:pt x="155" y="243"/>
                      <a:pt x="150" y="249"/>
                    </a:cubicBezTo>
                    <a:cubicBezTo>
                      <a:pt x="145" y="255"/>
                      <a:pt x="136" y="256"/>
                      <a:pt x="130" y="252"/>
                    </a:cubicBezTo>
                    <a:cubicBezTo>
                      <a:pt x="124" y="247"/>
                      <a:pt x="122" y="238"/>
                      <a:pt x="127" y="232"/>
                    </a:cubicBezTo>
                    <a:cubicBezTo>
                      <a:pt x="132" y="225"/>
                      <a:pt x="141" y="224"/>
                      <a:pt x="147" y="229"/>
                    </a:cubicBezTo>
                    <a:close/>
                    <a:moveTo>
                      <a:pt x="114" y="204"/>
                    </a:moveTo>
                    <a:cubicBezTo>
                      <a:pt x="121" y="209"/>
                      <a:pt x="122" y="218"/>
                      <a:pt x="117" y="224"/>
                    </a:cubicBezTo>
                    <a:cubicBezTo>
                      <a:pt x="112" y="230"/>
                      <a:pt x="103" y="232"/>
                      <a:pt x="97" y="227"/>
                    </a:cubicBezTo>
                    <a:cubicBezTo>
                      <a:pt x="91" y="222"/>
                      <a:pt x="89" y="213"/>
                      <a:pt x="94" y="207"/>
                    </a:cubicBezTo>
                    <a:cubicBezTo>
                      <a:pt x="99" y="201"/>
                      <a:pt x="108" y="199"/>
                      <a:pt x="114" y="204"/>
                    </a:cubicBezTo>
                    <a:close/>
                    <a:moveTo>
                      <a:pt x="81" y="179"/>
                    </a:moveTo>
                    <a:cubicBezTo>
                      <a:pt x="88" y="184"/>
                      <a:pt x="89" y="193"/>
                      <a:pt x="84" y="199"/>
                    </a:cubicBezTo>
                    <a:cubicBezTo>
                      <a:pt x="79" y="206"/>
                      <a:pt x="70" y="207"/>
                      <a:pt x="64" y="202"/>
                    </a:cubicBezTo>
                    <a:cubicBezTo>
                      <a:pt x="58" y="197"/>
                      <a:pt x="56" y="188"/>
                      <a:pt x="61" y="182"/>
                    </a:cubicBezTo>
                    <a:cubicBezTo>
                      <a:pt x="66" y="176"/>
                      <a:pt x="75" y="174"/>
                      <a:pt x="81" y="179"/>
                    </a:cubicBezTo>
                    <a:close/>
                  </a:path>
                </a:pathLst>
              </a:custGeom>
              <a:solidFill>
                <a:srgbClr val="3B97D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15" name="Freeform 605"/>
              <p:cNvSpPr>
                <a:spLocks/>
              </p:cNvSpPr>
              <p:nvPr/>
            </p:nvSpPr>
            <p:spPr bwMode="auto">
              <a:xfrm>
                <a:off x="8954902" y="1896843"/>
                <a:ext cx="1171102" cy="999982"/>
              </a:xfrm>
              <a:custGeom>
                <a:avLst/>
                <a:gdLst>
                  <a:gd name="T0" fmla="*/ 330 w 584"/>
                  <a:gd name="T1" fmla="*/ 190 h 500"/>
                  <a:gd name="T2" fmla="*/ 78 w 584"/>
                  <a:gd name="T3" fmla="*/ 0 h 500"/>
                  <a:gd name="T4" fmla="*/ 0 w 584"/>
                  <a:gd name="T5" fmla="*/ 102 h 500"/>
                  <a:gd name="T6" fmla="*/ 78 w 584"/>
                  <a:gd name="T7" fmla="*/ 122 h 500"/>
                  <a:gd name="T8" fmla="*/ 107 w 584"/>
                  <a:gd name="T9" fmla="*/ 84 h 500"/>
                  <a:gd name="T10" fmla="*/ 127 w 584"/>
                  <a:gd name="T11" fmla="*/ 99 h 500"/>
                  <a:gd name="T12" fmla="*/ 103 w 584"/>
                  <a:gd name="T13" fmla="*/ 131 h 500"/>
                  <a:gd name="T14" fmla="*/ 168 w 584"/>
                  <a:gd name="T15" fmla="*/ 130 h 500"/>
                  <a:gd name="T16" fmla="*/ 192 w 584"/>
                  <a:gd name="T17" fmla="*/ 119 h 500"/>
                  <a:gd name="T18" fmla="*/ 188 w 584"/>
                  <a:gd name="T19" fmla="*/ 145 h 500"/>
                  <a:gd name="T20" fmla="*/ 176 w 584"/>
                  <a:gd name="T21" fmla="*/ 165 h 500"/>
                  <a:gd name="T22" fmla="*/ 230 w 584"/>
                  <a:gd name="T23" fmla="*/ 176 h 500"/>
                  <a:gd name="T24" fmla="*/ 253 w 584"/>
                  <a:gd name="T25" fmla="*/ 165 h 500"/>
                  <a:gd name="T26" fmla="*/ 250 w 584"/>
                  <a:gd name="T27" fmla="*/ 191 h 500"/>
                  <a:gd name="T28" fmla="*/ 272 w 584"/>
                  <a:gd name="T29" fmla="*/ 232 h 500"/>
                  <a:gd name="T30" fmla="*/ 283 w 584"/>
                  <a:gd name="T31" fmla="*/ 217 h 500"/>
                  <a:gd name="T32" fmla="*/ 308 w 584"/>
                  <a:gd name="T33" fmla="*/ 217 h 500"/>
                  <a:gd name="T34" fmla="*/ 308 w 584"/>
                  <a:gd name="T35" fmla="*/ 221 h 500"/>
                  <a:gd name="T36" fmla="*/ 319 w 584"/>
                  <a:gd name="T37" fmla="*/ 243 h 500"/>
                  <a:gd name="T38" fmla="*/ 306 w 584"/>
                  <a:gd name="T39" fmla="*/ 260 h 500"/>
                  <a:gd name="T40" fmla="*/ 352 w 584"/>
                  <a:gd name="T41" fmla="*/ 268 h 500"/>
                  <a:gd name="T42" fmla="*/ 376 w 584"/>
                  <a:gd name="T43" fmla="*/ 257 h 500"/>
                  <a:gd name="T44" fmla="*/ 372 w 584"/>
                  <a:gd name="T45" fmla="*/ 284 h 500"/>
                  <a:gd name="T46" fmla="*/ 393 w 584"/>
                  <a:gd name="T47" fmla="*/ 343 h 500"/>
                  <a:gd name="T48" fmla="*/ 414 w 584"/>
                  <a:gd name="T49" fmla="*/ 315 h 500"/>
                  <a:gd name="T50" fmla="*/ 434 w 584"/>
                  <a:gd name="T51" fmla="*/ 330 h 500"/>
                  <a:gd name="T52" fmla="*/ 410 w 584"/>
                  <a:gd name="T53" fmla="*/ 362 h 500"/>
                  <a:gd name="T54" fmla="*/ 475 w 584"/>
                  <a:gd name="T55" fmla="*/ 361 h 500"/>
                  <a:gd name="T56" fmla="*/ 499 w 584"/>
                  <a:gd name="T57" fmla="*/ 350 h 500"/>
                  <a:gd name="T58" fmla="*/ 495 w 584"/>
                  <a:gd name="T59" fmla="*/ 376 h 500"/>
                  <a:gd name="T60" fmla="*/ 445 w 584"/>
                  <a:gd name="T61" fmla="*/ 405 h 500"/>
                  <a:gd name="T62" fmla="*/ 496 w 584"/>
                  <a:gd name="T63" fmla="*/ 500 h 500"/>
                  <a:gd name="T64" fmla="*/ 583 w 584"/>
                  <a:gd name="T65" fmla="*/ 38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4" h="500">
                    <a:moveTo>
                      <a:pt x="583" y="379"/>
                    </a:moveTo>
                    <a:cubicBezTo>
                      <a:pt x="330" y="190"/>
                      <a:pt x="330" y="190"/>
                      <a:pt x="330" y="190"/>
                    </a:cubicBezTo>
                    <a:cubicBezTo>
                      <a:pt x="329" y="189"/>
                      <a:pt x="329" y="189"/>
                      <a:pt x="329" y="189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73" y="7"/>
                      <a:pt x="73" y="7"/>
                      <a:pt x="73" y="7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20" y="105"/>
                      <a:pt x="41" y="111"/>
                      <a:pt x="58" y="118"/>
                    </a:cubicBezTo>
                    <a:cubicBezTo>
                      <a:pt x="63" y="121"/>
                      <a:pt x="73" y="120"/>
                      <a:pt x="78" y="122"/>
                    </a:cubicBezTo>
                    <a:cubicBezTo>
                      <a:pt x="107" y="84"/>
                      <a:pt x="107" y="84"/>
                      <a:pt x="107" y="84"/>
                    </a:cubicBezTo>
                    <a:cubicBezTo>
                      <a:pt x="107" y="84"/>
                      <a:pt x="107" y="84"/>
                      <a:pt x="107" y="84"/>
                    </a:cubicBezTo>
                    <a:cubicBezTo>
                      <a:pt x="115" y="74"/>
                      <a:pt x="131" y="73"/>
                      <a:pt x="131" y="73"/>
                    </a:cubicBezTo>
                    <a:cubicBezTo>
                      <a:pt x="131" y="73"/>
                      <a:pt x="134" y="89"/>
                      <a:pt x="127" y="99"/>
                    </a:cubicBezTo>
                    <a:cubicBezTo>
                      <a:pt x="127" y="99"/>
                      <a:pt x="127" y="99"/>
                      <a:pt x="127" y="99"/>
                    </a:cubicBezTo>
                    <a:cubicBezTo>
                      <a:pt x="103" y="131"/>
                      <a:pt x="103" y="131"/>
                      <a:pt x="103" y="131"/>
                    </a:cubicBezTo>
                    <a:cubicBezTo>
                      <a:pt x="121" y="136"/>
                      <a:pt x="134" y="146"/>
                      <a:pt x="150" y="153"/>
                    </a:cubicBezTo>
                    <a:cubicBezTo>
                      <a:pt x="168" y="130"/>
                      <a:pt x="168" y="130"/>
                      <a:pt x="168" y="130"/>
                    </a:cubicBezTo>
                    <a:cubicBezTo>
                      <a:pt x="168" y="130"/>
                      <a:pt x="168" y="130"/>
                      <a:pt x="168" y="130"/>
                    </a:cubicBezTo>
                    <a:cubicBezTo>
                      <a:pt x="176" y="120"/>
                      <a:pt x="192" y="119"/>
                      <a:pt x="192" y="119"/>
                    </a:cubicBezTo>
                    <a:cubicBezTo>
                      <a:pt x="192" y="119"/>
                      <a:pt x="196" y="135"/>
                      <a:pt x="188" y="145"/>
                    </a:cubicBezTo>
                    <a:cubicBezTo>
                      <a:pt x="188" y="145"/>
                      <a:pt x="188" y="145"/>
                      <a:pt x="188" y="145"/>
                    </a:cubicBezTo>
                    <a:cubicBezTo>
                      <a:pt x="173" y="163"/>
                      <a:pt x="173" y="163"/>
                      <a:pt x="173" y="163"/>
                    </a:cubicBezTo>
                    <a:cubicBezTo>
                      <a:pt x="174" y="164"/>
                      <a:pt x="175" y="164"/>
                      <a:pt x="176" y="165"/>
                    </a:cubicBezTo>
                    <a:cubicBezTo>
                      <a:pt x="189" y="174"/>
                      <a:pt x="205" y="181"/>
                      <a:pt x="219" y="191"/>
                    </a:cubicBezTo>
                    <a:cubicBezTo>
                      <a:pt x="230" y="176"/>
                      <a:pt x="230" y="176"/>
                      <a:pt x="230" y="176"/>
                    </a:cubicBezTo>
                    <a:cubicBezTo>
                      <a:pt x="230" y="176"/>
                      <a:pt x="230" y="176"/>
                      <a:pt x="230" y="176"/>
                    </a:cubicBezTo>
                    <a:cubicBezTo>
                      <a:pt x="237" y="166"/>
                      <a:pt x="253" y="165"/>
                      <a:pt x="253" y="165"/>
                    </a:cubicBezTo>
                    <a:cubicBezTo>
                      <a:pt x="253" y="165"/>
                      <a:pt x="257" y="181"/>
                      <a:pt x="249" y="191"/>
                    </a:cubicBezTo>
                    <a:cubicBezTo>
                      <a:pt x="250" y="191"/>
                      <a:pt x="250" y="191"/>
                      <a:pt x="250" y="191"/>
                    </a:cubicBezTo>
                    <a:cubicBezTo>
                      <a:pt x="239" y="206"/>
                      <a:pt x="239" y="206"/>
                      <a:pt x="239" y="206"/>
                    </a:cubicBezTo>
                    <a:cubicBezTo>
                      <a:pt x="250" y="214"/>
                      <a:pt x="261" y="223"/>
                      <a:pt x="272" y="232"/>
                    </a:cubicBezTo>
                    <a:cubicBezTo>
                      <a:pt x="283" y="217"/>
                      <a:pt x="283" y="217"/>
                      <a:pt x="283" y="217"/>
                    </a:cubicBezTo>
                    <a:cubicBezTo>
                      <a:pt x="283" y="217"/>
                      <a:pt x="283" y="217"/>
                      <a:pt x="283" y="217"/>
                    </a:cubicBezTo>
                    <a:cubicBezTo>
                      <a:pt x="291" y="207"/>
                      <a:pt x="307" y="206"/>
                      <a:pt x="307" y="206"/>
                    </a:cubicBezTo>
                    <a:cubicBezTo>
                      <a:pt x="307" y="206"/>
                      <a:pt x="308" y="211"/>
                      <a:pt x="308" y="217"/>
                    </a:cubicBezTo>
                    <a:cubicBezTo>
                      <a:pt x="308" y="218"/>
                      <a:pt x="308" y="219"/>
                      <a:pt x="308" y="219"/>
                    </a:cubicBezTo>
                    <a:cubicBezTo>
                      <a:pt x="308" y="220"/>
                      <a:pt x="308" y="221"/>
                      <a:pt x="308" y="221"/>
                    </a:cubicBezTo>
                    <a:cubicBezTo>
                      <a:pt x="315" y="218"/>
                      <a:pt x="323" y="217"/>
                      <a:pt x="323" y="217"/>
                    </a:cubicBezTo>
                    <a:cubicBezTo>
                      <a:pt x="323" y="217"/>
                      <a:pt x="326" y="233"/>
                      <a:pt x="319" y="243"/>
                    </a:cubicBezTo>
                    <a:cubicBezTo>
                      <a:pt x="319" y="243"/>
                      <a:pt x="319" y="243"/>
                      <a:pt x="319" y="243"/>
                    </a:cubicBezTo>
                    <a:cubicBezTo>
                      <a:pt x="306" y="260"/>
                      <a:pt x="306" y="260"/>
                      <a:pt x="306" y="260"/>
                    </a:cubicBezTo>
                    <a:cubicBezTo>
                      <a:pt x="317" y="269"/>
                      <a:pt x="327" y="279"/>
                      <a:pt x="338" y="288"/>
                    </a:cubicBezTo>
                    <a:cubicBezTo>
                      <a:pt x="352" y="268"/>
                      <a:pt x="352" y="268"/>
                      <a:pt x="352" y="268"/>
                    </a:cubicBezTo>
                    <a:cubicBezTo>
                      <a:pt x="353" y="269"/>
                      <a:pt x="353" y="269"/>
                      <a:pt x="353" y="269"/>
                    </a:cubicBezTo>
                    <a:cubicBezTo>
                      <a:pt x="360" y="258"/>
                      <a:pt x="376" y="257"/>
                      <a:pt x="376" y="257"/>
                    </a:cubicBezTo>
                    <a:cubicBezTo>
                      <a:pt x="376" y="257"/>
                      <a:pt x="380" y="273"/>
                      <a:pt x="372" y="283"/>
                    </a:cubicBezTo>
                    <a:cubicBezTo>
                      <a:pt x="372" y="284"/>
                      <a:pt x="372" y="284"/>
                      <a:pt x="372" y="284"/>
                    </a:cubicBezTo>
                    <a:cubicBezTo>
                      <a:pt x="356" y="306"/>
                      <a:pt x="356" y="306"/>
                      <a:pt x="356" y="306"/>
                    </a:cubicBezTo>
                    <a:cubicBezTo>
                      <a:pt x="368" y="318"/>
                      <a:pt x="381" y="330"/>
                      <a:pt x="393" y="343"/>
                    </a:cubicBezTo>
                    <a:cubicBezTo>
                      <a:pt x="414" y="315"/>
                      <a:pt x="414" y="315"/>
                      <a:pt x="414" y="315"/>
                    </a:cubicBezTo>
                    <a:cubicBezTo>
                      <a:pt x="414" y="315"/>
                      <a:pt x="414" y="315"/>
                      <a:pt x="414" y="315"/>
                    </a:cubicBezTo>
                    <a:cubicBezTo>
                      <a:pt x="422" y="304"/>
                      <a:pt x="438" y="304"/>
                      <a:pt x="438" y="304"/>
                    </a:cubicBezTo>
                    <a:cubicBezTo>
                      <a:pt x="438" y="304"/>
                      <a:pt x="441" y="319"/>
                      <a:pt x="434" y="330"/>
                    </a:cubicBezTo>
                    <a:cubicBezTo>
                      <a:pt x="434" y="330"/>
                      <a:pt x="434" y="330"/>
                      <a:pt x="434" y="330"/>
                    </a:cubicBezTo>
                    <a:cubicBezTo>
                      <a:pt x="410" y="362"/>
                      <a:pt x="410" y="362"/>
                      <a:pt x="410" y="362"/>
                    </a:cubicBezTo>
                    <a:cubicBezTo>
                      <a:pt x="421" y="375"/>
                      <a:pt x="433" y="389"/>
                      <a:pt x="443" y="403"/>
                    </a:cubicBezTo>
                    <a:cubicBezTo>
                      <a:pt x="475" y="361"/>
                      <a:pt x="475" y="361"/>
                      <a:pt x="475" y="361"/>
                    </a:cubicBezTo>
                    <a:cubicBezTo>
                      <a:pt x="475" y="361"/>
                      <a:pt x="475" y="361"/>
                      <a:pt x="475" y="361"/>
                    </a:cubicBezTo>
                    <a:cubicBezTo>
                      <a:pt x="483" y="351"/>
                      <a:pt x="499" y="350"/>
                      <a:pt x="499" y="350"/>
                    </a:cubicBezTo>
                    <a:cubicBezTo>
                      <a:pt x="499" y="350"/>
                      <a:pt x="503" y="365"/>
                      <a:pt x="495" y="376"/>
                    </a:cubicBezTo>
                    <a:cubicBezTo>
                      <a:pt x="495" y="376"/>
                      <a:pt x="495" y="376"/>
                      <a:pt x="495" y="376"/>
                    </a:cubicBezTo>
                    <a:cubicBezTo>
                      <a:pt x="463" y="419"/>
                      <a:pt x="463" y="419"/>
                      <a:pt x="463" y="419"/>
                    </a:cubicBezTo>
                    <a:cubicBezTo>
                      <a:pt x="445" y="405"/>
                      <a:pt x="445" y="405"/>
                      <a:pt x="445" y="405"/>
                    </a:cubicBezTo>
                    <a:cubicBezTo>
                      <a:pt x="458" y="423"/>
                      <a:pt x="471" y="441"/>
                      <a:pt x="482" y="459"/>
                    </a:cubicBezTo>
                    <a:cubicBezTo>
                      <a:pt x="496" y="500"/>
                      <a:pt x="496" y="500"/>
                      <a:pt x="496" y="500"/>
                    </a:cubicBezTo>
                    <a:cubicBezTo>
                      <a:pt x="584" y="380"/>
                      <a:pt x="584" y="380"/>
                      <a:pt x="584" y="380"/>
                    </a:cubicBezTo>
                    <a:cubicBezTo>
                      <a:pt x="583" y="380"/>
                      <a:pt x="583" y="380"/>
                      <a:pt x="583" y="380"/>
                    </a:cubicBezTo>
                    <a:lnTo>
                      <a:pt x="583" y="379"/>
                    </a:lnTo>
                    <a:close/>
                  </a:path>
                </a:pathLst>
              </a:custGeom>
              <a:solidFill>
                <a:srgbClr val="F29C1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16" name="Freeform 606"/>
              <p:cNvSpPr>
                <a:spLocks noEditPoints="1"/>
              </p:cNvSpPr>
              <p:nvPr/>
            </p:nvSpPr>
            <p:spPr bwMode="auto">
              <a:xfrm>
                <a:off x="9702482" y="2133203"/>
                <a:ext cx="214970" cy="257750"/>
              </a:xfrm>
              <a:custGeom>
                <a:avLst/>
                <a:gdLst>
                  <a:gd name="T0" fmla="*/ 46 w 107"/>
                  <a:gd name="T1" fmla="*/ 28 h 129"/>
                  <a:gd name="T2" fmla="*/ 41 w 107"/>
                  <a:gd name="T3" fmla="*/ 44 h 129"/>
                  <a:gd name="T4" fmla="*/ 0 w 107"/>
                  <a:gd name="T5" fmla="*/ 99 h 129"/>
                  <a:gd name="T6" fmla="*/ 40 w 107"/>
                  <a:gd name="T7" fmla="*/ 129 h 129"/>
                  <a:gd name="T8" fmla="*/ 81 w 107"/>
                  <a:gd name="T9" fmla="*/ 75 h 129"/>
                  <a:gd name="T10" fmla="*/ 96 w 107"/>
                  <a:gd name="T11" fmla="*/ 65 h 129"/>
                  <a:gd name="T12" fmla="*/ 91 w 107"/>
                  <a:gd name="T13" fmla="*/ 29 h 129"/>
                  <a:gd name="T14" fmla="*/ 97 w 107"/>
                  <a:gd name="T15" fmla="*/ 26 h 129"/>
                  <a:gd name="T16" fmla="*/ 96 w 107"/>
                  <a:gd name="T17" fmla="*/ 16 h 129"/>
                  <a:gd name="T18" fmla="*/ 102 w 107"/>
                  <a:gd name="T19" fmla="*/ 14 h 129"/>
                  <a:gd name="T20" fmla="*/ 102 w 107"/>
                  <a:gd name="T21" fmla="*/ 7 h 129"/>
                  <a:gd name="T22" fmla="*/ 105 w 107"/>
                  <a:gd name="T23" fmla="*/ 6 h 129"/>
                  <a:gd name="T24" fmla="*/ 105 w 107"/>
                  <a:gd name="T25" fmla="*/ 1 h 129"/>
                  <a:gd name="T26" fmla="*/ 100 w 107"/>
                  <a:gd name="T27" fmla="*/ 2 h 129"/>
                  <a:gd name="T28" fmla="*/ 100 w 107"/>
                  <a:gd name="T29" fmla="*/ 6 h 129"/>
                  <a:gd name="T30" fmla="*/ 94 w 107"/>
                  <a:gd name="T31" fmla="*/ 8 h 129"/>
                  <a:gd name="T32" fmla="*/ 94 w 107"/>
                  <a:gd name="T33" fmla="*/ 14 h 129"/>
                  <a:gd name="T34" fmla="*/ 84 w 107"/>
                  <a:gd name="T35" fmla="*/ 16 h 129"/>
                  <a:gd name="T36" fmla="*/ 82 w 107"/>
                  <a:gd name="T37" fmla="*/ 22 h 129"/>
                  <a:gd name="T38" fmla="*/ 46 w 107"/>
                  <a:gd name="T39" fmla="*/ 28 h 129"/>
                  <a:gd name="T40" fmla="*/ 73 w 107"/>
                  <a:gd name="T41" fmla="*/ 73 h 129"/>
                  <a:gd name="T42" fmla="*/ 74 w 107"/>
                  <a:gd name="T43" fmla="*/ 78 h 129"/>
                  <a:gd name="T44" fmla="*/ 68 w 107"/>
                  <a:gd name="T45" fmla="*/ 79 h 129"/>
                  <a:gd name="T46" fmla="*/ 67 w 107"/>
                  <a:gd name="T47" fmla="*/ 73 h 129"/>
                  <a:gd name="T48" fmla="*/ 73 w 107"/>
                  <a:gd name="T49" fmla="*/ 73 h 129"/>
                  <a:gd name="T50" fmla="*/ 64 w 107"/>
                  <a:gd name="T51" fmla="*/ 66 h 129"/>
                  <a:gd name="T52" fmla="*/ 65 w 107"/>
                  <a:gd name="T53" fmla="*/ 71 h 129"/>
                  <a:gd name="T54" fmla="*/ 59 w 107"/>
                  <a:gd name="T55" fmla="*/ 72 h 129"/>
                  <a:gd name="T56" fmla="*/ 58 w 107"/>
                  <a:gd name="T57" fmla="*/ 66 h 129"/>
                  <a:gd name="T58" fmla="*/ 64 w 107"/>
                  <a:gd name="T59" fmla="*/ 66 h 129"/>
                  <a:gd name="T60" fmla="*/ 54 w 107"/>
                  <a:gd name="T61" fmla="*/ 59 h 129"/>
                  <a:gd name="T62" fmla="*/ 55 w 107"/>
                  <a:gd name="T63" fmla="*/ 64 h 129"/>
                  <a:gd name="T64" fmla="*/ 49 w 107"/>
                  <a:gd name="T65" fmla="*/ 65 h 129"/>
                  <a:gd name="T66" fmla="*/ 49 w 107"/>
                  <a:gd name="T67" fmla="*/ 59 h 129"/>
                  <a:gd name="T68" fmla="*/ 54 w 107"/>
                  <a:gd name="T69" fmla="*/ 59 h 129"/>
                  <a:gd name="T70" fmla="*/ 45 w 107"/>
                  <a:gd name="T71" fmla="*/ 51 h 129"/>
                  <a:gd name="T72" fmla="*/ 46 w 107"/>
                  <a:gd name="T73" fmla="*/ 57 h 129"/>
                  <a:gd name="T74" fmla="*/ 40 w 107"/>
                  <a:gd name="T75" fmla="*/ 58 h 129"/>
                  <a:gd name="T76" fmla="*/ 39 w 107"/>
                  <a:gd name="T77" fmla="*/ 52 h 129"/>
                  <a:gd name="T78" fmla="*/ 45 w 107"/>
                  <a:gd name="T79" fmla="*/ 51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7" h="129">
                    <a:moveTo>
                      <a:pt x="46" y="28"/>
                    </a:moveTo>
                    <a:cubicBezTo>
                      <a:pt x="42" y="33"/>
                      <a:pt x="41" y="39"/>
                      <a:pt x="41" y="44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40" y="129"/>
                      <a:pt x="40" y="129"/>
                      <a:pt x="40" y="129"/>
                    </a:cubicBezTo>
                    <a:cubicBezTo>
                      <a:pt x="81" y="75"/>
                      <a:pt x="81" y="75"/>
                      <a:pt x="81" y="75"/>
                    </a:cubicBezTo>
                    <a:cubicBezTo>
                      <a:pt x="87" y="73"/>
                      <a:pt x="92" y="70"/>
                      <a:pt x="96" y="65"/>
                    </a:cubicBezTo>
                    <a:cubicBezTo>
                      <a:pt x="103" y="56"/>
                      <a:pt x="96" y="38"/>
                      <a:pt x="91" y="29"/>
                    </a:cubicBezTo>
                    <a:cubicBezTo>
                      <a:pt x="93" y="28"/>
                      <a:pt x="95" y="27"/>
                      <a:pt x="97" y="26"/>
                    </a:cubicBezTo>
                    <a:cubicBezTo>
                      <a:pt x="99" y="23"/>
                      <a:pt x="99" y="18"/>
                      <a:pt x="96" y="16"/>
                    </a:cubicBezTo>
                    <a:cubicBezTo>
                      <a:pt x="98" y="16"/>
                      <a:pt x="100" y="16"/>
                      <a:pt x="102" y="14"/>
                    </a:cubicBezTo>
                    <a:cubicBezTo>
                      <a:pt x="103" y="12"/>
                      <a:pt x="103" y="9"/>
                      <a:pt x="102" y="7"/>
                    </a:cubicBezTo>
                    <a:cubicBezTo>
                      <a:pt x="103" y="8"/>
                      <a:pt x="104" y="7"/>
                      <a:pt x="105" y="6"/>
                    </a:cubicBezTo>
                    <a:cubicBezTo>
                      <a:pt x="107" y="5"/>
                      <a:pt x="106" y="3"/>
                      <a:pt x="105" y="1"/>
                    </a:cubicBezTo>
                    <a:cubicBezTo>
                      <a:pt x="103" y="0"/>
                      <a:pt x="101" y="1"/>
                      <a:pt x="100" y="2"/>
                    </a:cubicBezTo>
                    <a:cubicBezTo>
                      <a:pt x="99" y="3"/>
                      <a:pt x="99" y="5"/>
                      <a:pt x="100" y="6"/>
                    </a:cubicBezTo>
                    <a:cubicBezTo>
                      <a:pt x="98" y="5"/>
                      <a:pt x="95" y="6"/>
                      <a:pt x="94" y="8"/>
                    </a:cubicBezTo>
                    <a:cubicBezTo>
                      <a:pt x="92" y="9"/>
                      <a:pt x="92" y="12"/>
                      <a:pt x="94" y="14"/>
                    </a:cubicBezTo>
                    <a:cubicBezTo>
                      <a:pt x="90" y="12"/>
                      <a:pt x="86" y="13"/>
                      <a:pt x="84" y="16"/>
                    </a:cubicBezTo>
                    <a:cubicBezTo>
                      <a:pt x="82" y="18"/>
                      <a:pt x="82" y="20"/>
                      <a:pt x="82" y="22"/>
                    </a:cubicBezTo>
                    <a:cubicBezTo>
                      <a:pt x="72" y="20"/>
                      <a:pt x="53" y="19"/>
                      <a:pt x="46" y="28"/>
                    </a:cubicBezTo>
                    <a:close/>
                    <a:moveTo>
                      <a:pt x="73" y="73"/>
                    </a:moveTo>
                    <a:cubicBezTo>
                      <a:pt x="75" y="74"/>
                      <a:pt x="75" y="77"/>
                      <a:pt x="74" y="78"/>
                    </a:cubicBezTo>
                    <a:cubicBezTo>
                      <a:pt x="73" y="80"/>
                      <a:pt x="70" y="81"/>
                      <a:pt x="68" y="79"/>
                    </a:cubicBezTo>
                    <a:cubicBezTo>
                      <a:pt x="67" y="78"/>
                      <a:pt x="66" y="75"/>
                      <a:pt x="67" y="73"/>
                    </a:cubicBezTo>
                    <a:cubicBezTo>
                      <a:pt x="69" y="72"/>
                      <a:pt x="71" y="71"/>
                      <a:pt x="73" y="73"/>
                    </a:cubicBezTo>
                    <a:close/>
                    <a:moveTo>
                      <a:pt x="64" y="66"/>
                    </a:moveTo>
                    <a:cubicBezTo>
                      <a:pt x="66" y="67"/>
                      <a:pt x="66" y="70"/>
                      <a:pt x="65" y="71"/>
                    </a:cubicBezTo>
                    <a:cubicBezTo>
                      <a:pt x="63" y="73"/>
                      <a:pt x="61" y="73"/>
                      <a:pt x="59" y="72"/>
                    </a:cubicBezTo>
                    <a:cubicBezTo>
                      <a:pt x="57" y="71"/>
                      <a:pt x="57" y="68"/>
                      <a:pt x="58" y="66"/>
                    </a:cubicBezTo>
                    <a:cubicBezTo>
                      <a:pt x="59" y="65"/>
                      <a:pt x="62" y="64"/>
                      <a:pt x="64" y="66"/>
                    </a:cubicBezTo>
                    <a:close/>
                    <a:moveTo>
                      <a:pt x="54" y="59"/>
                    </a:moveTo>
                    <a:cubicBezTo>
                      <a:pt x="56" y="60"/>
                      <a:pt x="57" y="62"/>
                      <a:pt x="55" y="64"/>
                    </a:cubicBezTo>
                    <a:cubicBezTo>
                      <a:pt x="54" y="66"/>
                      <a:pt x="51" y="66"/>
                      <a:pt x="49" y="65"/>
                    </a:cubicBezTo>
                    <a:cubicBezTo>
                      <a:pt x="48" y="64"/>
                      <a:pt x="47" y="61"/>
                      <a:pt x="49" y="59"/>
                    </a:cubicBezTo>
                    <a:cubicBezTo>
                      <a:pt x="50" y="58"/>
                      <a:pt x="53" y="57"/>
                      <a:pt x="54" y="59"/>
                    </a:cubicBezTo>
                    <a:close/>
                    <a:moveTo>
                      <a:pt x="45" y="51"/>
                    </a:moveTo>
                    <a:cubicBezTo>
                      <a:pt x="47" y="53"/>
                      <a:pt x="47" y="55"/>
                      <a:pt x="46" y="57"/>
                    </a:cubicBezTo>
                    <a:cubicBezTo>
                      <a:pt x="44" y="59"/>
                      <a:pt x="42" y="59"/>
                      <a:pt x="40" y="58"/>
                    </a:cubicBezTo>
                    <a:cubicBezTo>
                      <a:pt x="38" y="57"/>
                      <a:pt x="38" y="54"/>
                      <a:pt x="39" y="52"/>
                    </a:cubicBezTo>
                    <a:cubicBezTo>
                      <a:pt x="41" y="50"/>
                      <a:pt x="43" y="50"/>
                      <a:pt x="45" y="51"/>
                    </a:cubicBezTo>
                    <a:close/>
                  </a:path>
                </a:pathLst>
              </a:custGeom>
              <a:solidFill>
                <a:srgbClr val="9CBE5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17" name="Freeform 607"/>
              <p:cNvSpPr>
                <a:spLocks noEditPoints="1"/>
              </p:cNvSpPr>
              <p:nvPr/>
            </p:nvSpPr>
            <p:spPr bwMode="auto">
              <a:xfrm>
                <a:off x="9159176" y="1440168"/>
                <a:ext cx="593572" cy="696244"/>
              </a:xfrm>
              <a:custGeom>
                <a:avLst/>
                <a:gdLst>
                  <a:gd name="T0" fmla="*/ 290 w 296"/>
                  <a:gd name="T1" fmla="*/ 3 h 348"/>
                  <a:gd name="T2" fmla="*/ 273 w 296"/>
                  <a:gd name="T3" fmla="*/ 6 h 348"/>
                  <a:gd name="T4" fmla="*/ 273 w 296"/>
                  <a:gd name="T5" fmla="*/ 21 h 348"/>
                  <a:gd name="T6" fmla="*/ 251 w 296"/>
                  <a:gd name="T7" fmla="*/ 26 h 348"/>
                  <a:gd name="T8" fmla="*/ 250 w 296"/>
                  <a:gd name="T9" fmla="*/ 47 h 348"/>
                  <a:gd name="T10" fmla="*/ 215 w 296"/>
                  <a:gd name="T11" fmla="*/ 57 h 348"/>
                  <a:gd name="T12" fmla="*/ 209 w 296"/>
                  <a:gd name="T13" fmla="*/ 78 h 348"/>
                  <a:gd name="T14" fmla="*/ 81 w 296"/>
                  <a:gd name="T15" fmla="*/ 101 h 348"/>
                  <a:gd name="T16" fmla="*/ 61 w 296"/>
                  <a:gd name="T17" fmla="*/ 160 h 348"/>
                  <a:gd name="T18" fmla="*/ 59 w 296"/>
                  <a:gd name="T19" fmla="*/ 162 h 348"/>
                  <a:gd name="T20" fmla="*/ 0 w 296"/>
                  <a:gd name="T21" fmla="*/ 242 h 348"/>
                  <a:gd name="T22" fmla="*/ 142 w 296"/>
                  <a:gd name="T23" fmla="*/ 348 h 348"/>
                  <a:gd name="T24" fmla="*/ 202 w 296"/>
                  <a:gd name="T25" fmla="*/ 269 h 348"/>
                  <a:gd name="T26" fmla="*/ 203 w 296"/>
                  <a:gd name="T27" fmla="*/ 267 h 348"/>
                  <a:gd name="T28" fmla="*/ 254 w 296"/>
                  <a:gd name="T29" fmla="*/ 231 h 348"/>
                  <a:gd name="T30" fmla="*/ 240 w 296"/>
                  <a:gd name="T31" fmla="*/ 102 h 348"/>
                  <a:gd name="T32" fmla="*/ 260 w 296"/>
                  <a:gd name="T33" fmla="*/ 90 h 348"/>
                  <a:gd name="T34" fmla="*/ 259 w 296"/>
                  <a:gd name="T35" fmla="*/ 54 h 348"/>
                  <a:gd name="T36" fmla="*/ 279 w 296"/>
                  <a:gd name="T37" fmla="*/ 47 h 348"/>
                  <a:gd name="T38" fmla="*/ 278 w 296"/>
                  <a:gd name="T39" fmla="*/ 24 h 348"/>
                  <a:gd name="T40" fmla="*/ 292 w 296"/>
                  <a:gd name="T41" fmla="*/ 20 h 348"/>
                  <a:gd name="T42" fmla="*/ 290 w 296"/>
                  <a:gd name="T43" fmla="*/ 3 h 348"/>
                  <a:gd name="T44" fmla="*/ 63 w 296"/>
                  <a:gd name="T45" fmla="*/ 201 h 348"/>
                  <a:gd name="T46" fmla="*/ 61 w 296"/>
                  <a:gd name="T47" fmla="*/ 181 h 348"/>
                  <a:gd name="T48" fmla="*/ 80 w 296"/>
                  <a:gd name="T49" fmla="*/ 178 h 348"/>
                  <a:gd name="T50" fmla="*/ 81 w 296"/>
                  <a:gd name="T51" fmla="*/ 179 h 348"/>
                  <a:gd name="T52" fmla="*/ 83 w 296"/>
                  <a:gd name="T53" fmla="*/ 198 h 348"/>
                  <a:gd name="T54" fmla="*/ 63 w 296"/>
                  <a:gd name="T55" fmla="*/ 201 h 348"/>
                  <a:gd name="T56" fmla="*/ 96 w 296"/>
                  <a:gd name="T57" fmla="*/ 226 h 348"/>
                  <a:gd name="T58" fmla="*/ 94 w 296"/>
                  <a:gd name="T59" fmla="*/ 206 h 348"/>
                  <a:gd name="T60" fmla="*/ 113 w 296"/>
                  <a:gd name="T61" fmla="*/ 203 h 348"/>
                  <a:gd name="T62" fmla="*/ 114 w 296"/>
                  <a:gd name="T63" fmla="*/ 204 h 348"/>
                  <a:gd name="T64" fmla="*/ 116 w 296"/>
                  <a:gd name="T65" fmla="*/ 223 h 348"/>
                  <a:gd name="T66" fmla="*/ 96 w 296"/>
                  <a:gd name="T67" fmla="*/ 226 h 348"/>
                  <a:gd name="T68" fmla="*/ 129 w 296"/>
                  <a:gd name="T69" fmla="*/ 251 h 348"/>
                  <a:gd name="T70" fmla="*/ 127 w 296"/>
                  <a:gd name="T71" fmla="*/ 231 h 348"/>
                  <a:gd name="T72" fmla="*/ 146 w 296"/>
                  <a:gd name="T73" fmla="*/ 228 h 348"/>
                  <a:gd name="T74" fmla="*/ 147 w 296"/>
                  <a:gd name="T75" fmla="*/ 228 h 348"/>
                  <a:gd name="T76" fmla="*/ 149 w 296"/>
                  <a:gd name="T77" fmla="*/ 248 h 348"/>
                  <a:gd name="T78" fmla="*/ 129 w 296"/>
                  <a:gd name="T79" fmla="*/ 251 h 348"/>
                  <a:gd name="T80" fmla="*/ 182 w 296"/>
                  <a:gd name="T81" fmla="*/ 273 h 348"/>
                  <a:gd name="T82" fmla="*/ 162 w 296"/>
                  <a:gd name="T83" fmla="*/ 276 h 348"/>
                  <a:gd name="T84" fmla="*/ 160 w 296"/>
                  <a:gd name="T85" fmla="*/ 255 h 348"/>
                  <a:gd name="T86" fmla="*/ 179 w 296"/>
                  <a:gd name="T87" fmla="*/ 252 h 348"/>
                  <a:gd name="T88" fmla="*/ 180 w 296"/>
                  <a:gd name="T89" fmla="*/ 253 h 348"/>
                  <a:gd name="T90" fmla="*/ 182 w 296"/>
                  <a:gd name="T91" fmla="*/ 273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96" h="348">
                    <a:moveTo>
                      <a:pt x="290" y="3"/>
                    </a:moveTo>
                    <a:cubicBezTo>
                      <a:pt x="285" y="0"/>
                      <a:pt x="277" y="1"/>
                      <a:pt x="273" y="6"/>
                    </a:cubicBezTo>
                    <a:cubicBezTo>
                      <a:pt x="270" y="11"/>
                      <a:pt x="270" y="16"/>
                      <a:pt x="273" y="21"/>
                    </a:cubicBezTo>
                    <a:cubicBezTo>
                      <a:pt x="265" y="17"/>
                      <a:pt x="256" y="19"/>
                      <a:pt x="251" y="26"/>
                    </a:cubicBezTo>
                    <a:cubicBezTo>
                      <a:pt x="246" y="33"/>
                      <a:pt x="246" y="41"/>
                      <a:pt x="250" y="47"/>
                    </a:cubicBezTo>
                    <a:cubicBezTo>
                      <a:pt x="238" y="42"/>
                      <a:pt x="223" y="45"/>
                      <a:pt x="215" y="57"/>
                    </a:cubicBezTo>
                    <a:cubicBezTo>
                      <a:pt x="210" y="63"/>
                      <a:pt x="208" y="71"/>
                      <a:pt x="209" y="78"/>
                    </a:cubicBezTo>
                    <a:cubicBezTo>
                      <a:pt x="175" y="73"/>
                      <a:pt x="106" y="68"/>
                      <a:pt x="81" y="101"/>
                    </a:cubicBezTo>
                    <a:cubicBezTo>
                      <a:pt x="68" y="119"/>
                      <a:pt x="61" y="140"/>
                      <a:pt x="61" y="160"/>
                    </a:cubicBezTo>
                    <a:cubicBezTo>
                      <a:pt x="59" y="162"/>
                      <a:pt x="59" y="162"/>
                      <a:pt x="59" y="162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142" y="348"/>
                      <a:pt x="142" y="348"/>
                      <a:pt x="142" y="348"/>
                    </a:cubicBezTo>
                    <a:cubicBezTo>
                      <a:pt x="202" y="269"/>
                      <a:pt x="202" y="269"/>
                      <a:pt x="202" y="269"/>
                    </a:cubicBezTo>
                    <a:cubicBezTo>
                      <a:pt x="203" y="267"/>
                      <a:pt x="203" y="267"/>
                      <a:pt x="203" y="267"/>
                    </a:cubicBezTo>
                    <a:cubicBezTo>
                      <a:pt x="223" y="261"/>
                      <a:pt x="241" y="249"/>
                      <a:pt x="254" y="231"/>
                    </a:cubicBezTo>
                    <a:cubicBezTo>
                      <a:pt x="280" y="197"/>
                      <a:pt x="255" y="134"/>
                      <a:pt x="240" y="102"/>
                    </a:cubicBezTo>
                    <a:cubicBezTo>
                      <a:pt x="248" y="101"/>
                      <a:pt x="255" y="97"/>
                      <a:pt x="260" y="90"/>
                    </a:cubicBezTo>
                    <a:cubicBezTo>
                      <a:pt x="268" y="79"/>
                      <a:pt x="267" y="64"/>
                      <a:pt x="259" y="54"/>
                    </a:cubicBezTo>
                    <a:cubicBezTo>
                      <a:pt x="266" y="56"/>
                      <a:pt x="274" y="54"/>
                      <a:pt x="279" y="47"/>
                    </a:cubicBezTo>
                    <a:cubicBezTo>
                      <a:pt x="284" y="40"/>
                      <a:pt x="284" y="31"/>
                      <a:pt x="278" y="24"/>
                    </a:cubicBezTo>
                    <a:cubicBezTo>
                      <a:pt x="283" y="26"/>
                      <a:pt x="289" y="25"/>
                      <a:pt x="292" y="20"/>
                    </a:cubicBezTo>
                    <a:cubicBezTo>
                      <a:pt x="296" y="15"/>
                      <a:pt x="295" y="7"/>
                      <a:pt x="290" y="3"/>
                    </a:cubicBezTo>
                    <a:close/>
                    <a:moveTo>
                      <a:pt x="63" y="201"/>
                    </a:moveTo>
                    <a:cubicBezTo>
                      <a:pt x="57" y="197"/>
                      <a:pt x="56" y="188"/>
                      <a:pt x="61" y="181"/>
                    </a:cubicBezTo>
                    <a:cubicBezTo>
                      <a:pt x="65" y="175"/>
                      <a:pt x="74" y="174"/>
                      <a:pt x="80" y="178"/>
                    </a:cubicBezTo>
                    <a:cubicBezTo>
                      <a:pt x="81" y="179"/>
                      <a:pt x="81" y="179"/>
                      <a:pt x="81" y="179"/>
                    </a:cubicBezTo>
                    <a:cubicBezTo>
                      <a:pt x="87" y="184"/>
                      <a:pt x="88" y="192"/>
                      <a:pt x="83" y="198"/>
                    </a:cubicBezTo>
                    <a:cubicBezTo>
                      <a:pt x="79" y="205"/>
                      <a:pt x="70" y="206"/>
                      <a:pt x="63" y="201"/>
                    </a:cubicBezTo>
                    <a:close/>
                    <a:moveTo>
                      <a:pt x="96" y="226"/>
                    </a:moveTo>
                    <a:cubicBezTo>
                      <a:pt x="90" y="221"/>
                      <a:pt x="89" y="212"/>
                      <a:pt x="94" y="206"/>
                    </a:cubicBezTo>
                    <a:cubicBezTo>
                      <a:pt x="98" y="200"/>
                      <a:pt x="107" y="199"/>
                      <a:pt x="113" y="203"/>
                    </a:cubicBezTo>
                    <a:cubicBezTo>
                      <a:pt x="114" y="204"/>
                      <a:pt x="114" y="204"/>
                      <a:pt x="114" y="204"/>
                    </a:cubicBezTo>
                    <a:cubicBezTo>
                      <a:pt x="120" y="208"/>
                      <a:pt x="121" y="217"/>
                      <a:pt x="116" y="223"/>
                    </a:cubicBezTo>
                    <a:cubicBezTo>
                      <a:pt x="112" y="229"/>
                      <a:pt x="103" y="231"/>
                      <a:pt x="96" y="226"/>
                    </a:cubicBezTo>
                    <a:close/>
                    <a:moveTo>
                      <a:pt x="129" y="251"/>
                    </a:moveTo>
                    <a:cubicBezTo>
                      <a:pt x="123" y="246"/>
                      <a:pt x="122" y="237"/>
                      <a:pt x="127" y="231"/>
                    </a:cubicBezTo>
                    <a:cubicBezTo>
                      <a:pt x="131" y="225"/>
                      <a:pt x="140" y="223"/>
                      <a:pt x="146" y="228"/>
                    </a:cubicBezTo>
                    <a:cubicBezTo>
                      <a:pt x="147" y="228"/>
                      <a:pt x="147" y="228"/>
                      <a:pt x="147" y="228"/>
                    </a:cubicBezTo>
                    <a:cubicBezTo>
                      <a:pt x="153" y="233"/>
                      <a:pt x="154" y="242"/>
                      <a:pt x="149" y="248"/>
                    </a:cubicBezTo>
                    <a:cubicBezTo>
                      <a:pt x="145" y="254"/>
                      <a:pt x="136" y="256"/>
                      <a:pt x="129" y="251"/>
                    </a:cubicBezTo>
                    <a:close/>
                    <a:moveTo>
                      <a:pt x="182" y="273"/>
                    </a:moveTo>
                    <a:cubicBezTo>
                      <a:pt x="178" y="279"/>
                      <a:pt x="169" y="280"/>
                      <a:pt x="162" y="276"/>
                    </a:cubicBezTo>
                    <a:cubicBezTo>
                      <a:pt x="156" y="271"/>
                      <a:pt x="155" y="262"/>
                      <a:pt x="160" y="255"/>
                    </a:cubicBezTo>
                    <a:cubicBezTo>
                      <a:pt x="164" y="249"/>
                      <a:pt x="173" y="248"/>
                      <a:pt x="179" y="252"/>
                    </a:cubicBezTo>
                    <a:cubicBezTo>
                      <a:pt x="180" y="253"/>
                      <a:pt x="180" y="253"/>
                      <a:pt x="180" y="253"/>
                    </a:cubicBezTo>
                    <a:cubicBezTo>
                      <a:pt x="186" y="258"/>
                      <a:pt x="187" y="267"/>
                      <a:pt x="182" y="273"/>
                    </a:cubicBezTo>
                    <a:close/>
                  </a:path>
                </a:pathLst>
              </a:custGeom>
              <a:solidFill>
                <a:srgbClr val="3B97D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18" name="Freeform 608"/>
              <p:cNvSpPr>
                <a:spLocks noEditPoints="1"/>
              </p:cNvSpPr>
              <p:nvPr/>
            </p:nvSpPr>
            <p:spPr bwMode="auto">
              <a:xfrm>
                <a:off x="9554891" y="1608079"/>
                <a:ext cx="566834" cy="712286"/>
              </a:xfrm>
              <a:custGeom>
                <a:avLst/>
                <a:gdLst>
                  <a:gd name="T0" fmla="*/ 0 w 283"/>
                  <a:gd name="T1" fmla="*/ 306 h 356"/>
                  <a:gd name="T2" fmla="*/ 32 w 283"/>
                  <a:gd name="T3" fmla="*/ 330 h 356"/>
                  <a:gd name="T4" fmla="*/ 33 w 283"/>
                  <a:gd name="T5" fmla="*/ 331 h 356"/>
                  <a:gd name="T6" fmla="*/ 67 w 283"/>
                  <a:gd name="T7" fmla="*/ 356 h 356"/>
                  <a:gd name="T8" fmla="*/ 242 w 283"/>
                  <a:gd name="T9" fmla="*/ 122 h 356"/>
                  <a:gd name="T10" fmla="*/ 266 w 283"/>
                  <a:gd name="T11" fmla="*/ 106 h 356"/>
                  <a:gd name="T12" fmla="*/ 258 w 283"/>
                  <a:gd name="T13" fmla="*/ 46 h 356"/>
                  <a:gd name="T14" fmla="*/ 267 w 283"/>
                  <a:gd name="T15" fmla="*/ 41 h 356"/>
                  <a:gd name="T16" fmla="*/ 266 w 283"/>
                  <a:gd name="T17" fmla="*/ 24 h 356"/>
                  <a:gd name="T18" fmla="*/ 276 w 283"/>
                  <a:gd name="T19" fmla="*/ 21 h 356"/>
                  <a:gd name="T20" fmla="*/ 275 w 283"/>
                  <a:gd name="T21" fmla="*/ 11 h 356"/>
                  <a:gd name="T22" fmla="*/ 282 w 283"/>
                  <a:gd name="T23" fmla="*/ 9 h 356"/>
                  <a:gd name="T24" fmla="*/ 281 w 283"/>
                  <a:gd name="T25" fmla="*/ 1 h 356"/>
                  <a:gd name="T26" fmla="*/ 280 w 283"/>
                  <a:gd name="T27" fmla="*/ 1 h 356"/>
                  <a:gd name="T28" fmla="*/ 279 w 283"/>
                  <a:gd name="T29" fmla="*/ 1 h 356"/>
                  <a:gd name="T30" fmla="*/ 273 w 283"/>
                  <a:gd name="T31" fmla="*/ 2 h 356"/>
                  <a:gd name="T32" fmla="*/ 273 w 283"/>
                  <a:gd name="T33" fmla="*/ 9 h 356"/>
                  <a:gd name="T34" fmla="*/ 262 w 283"/>
                  <a:gd name="T35" fmla="*/ 11 h 356"/>
                  <a:gd name="T36" fmla="*/ 262 w 283"/>
                  <a:gd name="T37" fmla="*/ 21 h 356"/>
                  <a:gd name="T38" fmla="*/ 246 w 283"/>
                  <a:gd name="T39" fmla="*/ 25 h 356"/>
                  <a:gd name="T40" fmla="*/ 244 w 283"/>
                  <a:gd name="T41" fmla="*/ 35 h 356"/>
                  <a:gd name="T42" fmla="*/ 184 w 283"/>
                  <a:gd name="T43" fmla="*/ 45 h 356"/>
                  <a:gd name="T44" fmla="*/ 175 w 283"/>
                  <a:gd name="T45" fmla="*/ 72 h 356"/>
                  <a:gd name="T46" fmla="*/ 0 w 283"/>
                  <a:gd name="T47" fmla="*/ 306 h 356"/>
                  <a:gd name="T48" fmla="*/ 229 w 283"/>
                  <a:gd name="T49" fmla="*/ 118 h 356"/>
                  <a:gd name="T50" fmla="*/ 230 w 283"/>
                  <a:gd name="T51" fmla="*/ 128 h 356"/>
                  <a:gd name="T52" fmla="*/ 221 w 283"/>
                  <a:gd name="T53" fmla="*/ 129 h 356"/>
                  <a:gd name="T54" fmla="*/ 219 w 283"/>
                  <a:gd name="T55" fmla="*/ 119 h 356"/>
                  <a:gd name="T56" fmla="*/ 229 w 283"/>
                  <a:gd name="T57" fmla="*/ 118 h 356"/>
                  <a:gd name="T58" fmla="*/ 213 w 283"/>
                  <a:gd name="T59" fmla="*/ 107 h 356"/>
                  <a:gd name="T60" fmla="*/ 215 w 283"/>
                  <a:gd name="T61" fmla="*/ 116 h 356"/>
                  <a:gd name="T62" fmla="*/ 205 w 283"/>
                  <a:gd name="T63" fmla="*/ 117 h 356"/>
                  <a:gd name="T64" fmla="*/ 204 w 283"/>
                  <a:gd name="T65" fmla="*/ 108 h 356"/>
                  <a:gd name="T66" fmla="*/ 213 w 283"/>
                  <a:gd name="T67" fmla="*/ 107 h 356"/>
                  <a:gd name="T68" fmla="*/ 198 w 283"/>
                  <a:gd name="T69" fmla="*/ 95 h 356"/>
                  <a:gd name="T70" fmla="*/ 199 w 283"/>
                  <a:gd name="T71" fmla="*/ 104 h 356"/>
                  <a:gd name="T72" fmla="*/ 190 w 283"/>
                  <a:gd name="T73" fmla="*/ 106 h 356"/>
                  <a:gd name="T74" fmla="*/ 188 w 283"/>
                  <a:gd name="T75" fmla="*/ 96 h 356"/>
                  <a:gd name="T76" fmla="*/ 198 w 283"/>
                  <a:gd name="T77" fmla="*/ 95 h 356"/>
                  <a:gd name="T78" fmla="*/ 182 w 283"/>
                  <a:gd name="T79" fmla="*/ 83 h 356"/>
                  <a:gd name="T80" fmla="*/ 184 w 283"/>
                  <a:gd name="T81" fmla="*/ 93 h 356"/>
                  <a:gd name="T82" fmla="*/ 174 w 283"/>
                  <a:gd name="T83" fmla="*/ 94 h 356"/>
                  <a:gd name="T84" fmla="*/ 173 w 283"/>
                  <a:gd name="T85" fmla="*/ 85 h 356"/>
                  <a:gd name="T86" fmla="*/ 182 w 283"/>
                  <a:gd name="T87" fmla="*/ 83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3" h="356">
                    <a:moveTo>
                      <a:pt x="0" y="306"/>
                    </a:moveTo>
                    <a:cubicBezTo>
                      <a:pt x="32" y="330"/>
                      <a:pt x="32" y="330"/>
                      <a:pt x="32" y="330"/>
                    </a:cubicBezTo>
                    <a:cubicBezTo>
                      <a:pt x="33" y="331"/>
                      <a:pt x="33" y="331"/>
                      <a:pt x="33" y="331"/>
                    </a:cubicBezTo>
                    <a:cubicBezTo>
                      <a:pt x="67" y="356"/>
                      <a:pt x="67" y="356"/>
                      <a:pt x="67" y="356"/>
                    </a:cubicBezTo>
                    <a:cubicBezTo>
                      <a:pt x="242" y="122"/>
                      <a:pt x="242" y="122"/>
                      <a:pt x="242" y="122"/>
                    </a:cubicBezTo>
                    <a:cubicBezTo>
                      <a:pt x="251" y="119"/>
                      <a:pt x="259" y="114"/>
                      <a:pt x="266" y="106"/>
                    </a:cubicBezTo>
                    <a:cubicBezTo>
                      <a:pt x="277" y="90"/>
                      <a:pt x="265" y="61"/>
                      <a:pt x="258" y="46"/>
                    </a:cubicBezTo>
                    <a:cubicBezTo>
                      <a:pt x="262" y="46"/>
                      <a:pt x="265" y="44"/>
                      <a:pt x="267" y="41"/>
                    </a:cubicBezTo>
                    <a:cubicBezTo>
                      <a:pt x="271" y="36"/>
                      <a:pt x="271" y="29"/>
                      <a:pt x="266" y="24"/>
                    </a:cubicBezTo>
                    <a:cubicBezTo>
                      <a:pt x="270" y="25"/>
                      <a:pt x="274" y="24"/>
                      <a:pt x="276" y="21"/>
                    </a:cubicBezTo>
                    <a:cubicBezTo>
                      <a:pt x="278" y="18"/>
                      <a:pt x="278" y="14"/>
                      <a:pt x="275" y="11"/>
                    </a:cubicBezTo>
                    <a:cubicBezTo>
                      <a:pt x="277" y="12"/>
                      <a:pt x="280" y="11"/>
                      <a:pt x="282" y="9"/>
                    </a:cubicBezTo>
                    <a:cubicBezTo>
                      <a:pt x="283" y="7"/>
                      <a:pt x="283" y="3"/>
                      <a:pt x="281" y="1"/>
                    </a:cubicBezTo>
                    <a:cubicBezTo>
                      <a:pt x="281" y="1"/>
                      <a:pt x="281" y="1"/>
                      <a:pt x="280" y="1"/>
                    </a:cubicBezTo>
                    <a:cubicBezTo>
                      <a:pt x="280" y="1"/>
                      <a:pt x="280" y="1"/>
                      <a:pt x="279" y="1"/>
                    </a:cubicBezTo>
                    <a:cubicBezTo>
                      <a:pt x="277" y="0"/>
                      <a:pt x="274" y="0"/>
                      <a:pt x="273" y="2"/>
                    </a:cubicBezTo>
                    <a:cubicBezTo>
                      <a:pt x="271" y="4"/>
                      <a:pt x="271" y="7"/>
                      <a:pt x="273" y="9"/>
                    </a:cubicBezTo>
                    <a:cubicBezTo>
                      <a:pt x="269" y="7"/>
                      <a:pt x="265" y="8"/>
                      <a:pt x="262" y="11"/>
                    </a:cubicBezTo>
                    <a:cubicBezTo>
                      <a:pt x="260" y="14"/>
                      <a:pt x="260" y="18"/>
                      <a:pt x="262" y="21"/>
                    </a:cubicBezTo>
                    <a:cubicBezTo>
                      <a:pt x="257" y="18"/>
                      <a:pt x="250" y="20"/>
                      <a:pt x="246" y="25"/>
                    </a:cubicBezTo>
                    <a:cubicBezTo>
                      <a:pt x="244" y="28"/>
                      <a:pt x="243" y="32"/>
                      <a:pt x="244" y="35"/>
                    </a:cubicBezTo>
                    <a:cubicBezTo>
                      <a:pt x="227" y="32"/>
                      <a:pt x="196" y="29"/>
                      <a:pt x="184" y="45"/>
                    </a:cubicBezTo>
                    <a:cubicBezTo>
                      <a:pt x="178" y="53"/>
                      <a:pt x="175" y="62"/>
                      <a:pt x="175" y="72"/>
                    </a:cubicBezTo>
                    <a:lnTo>
                      <a:pt x="0" y="306"/>
                    </a:lnTo>
                    <a:close/>
                    <a:moveTo>
                      <a:pt x="229" y="118"/>
                    </a:moveTo>
                    <a:cubicBezTo>
                      <a:pt x="232" y="120"/>
                      <a:pt x="232" y="125"/>
                      <a:pt x="230" y="128"/>
                    </a:cubicBezTo>
                    <a:cubicBezTo>
                      <a:pt x="228" y="131"/>
                      <a:pt x="224" y="131"/>
                      <a:pt x="221" y="129"/>
                    </a:cubicBezTo>
                    <a:cubicBezTo>
                      <a:pt x="218" y="127"/>
                      <a:pt x="217" y="122"/>
                      <a:pt x="219" y="119"/>
                    </a:cubicBezTo>
                    <a:cubicBezTo>
                      <a:pt x="222" y="117"/>
                      <a:pt x="226" y="116"/>
                      <a:pt x="229" y="118"/>
                    </a:cubicBezTo>
                    <a:close/>
                    <a:moveTo>
                      <a:pt x="213" y="107"/>
                    </a:moveTo>
                    <a:cubicBezTo>
                      <a:pt x="216" y="109"/>
                      <a:pt x="217" y="113"/>
                      <a:pt x="215" y="116"/>
                    </a:cubicBezTo>
                    <a:cubicBezTo>
                      <a:pt x="212" y="119"/>
                      <a:pt x="208" y="120"/>
                      <a:pt x="205" y="117"/>
                    </a:cubicBezTo>
                    <a:cubicBezTo>
                      <a:pt x="202" y="115"/>
                      <a:pt x="202" y="111"/>
                      <a:pt x="204" y="108"/>
                    </a:cubicBezTo>
                    <a:cubicBezTo>
                      <a:pt x="206" y="105"/>
                      <a:pt x="210" y="104"/>
                      <a:pt x="213" y="107"/>
                    </a:cubicBezTo>
                    <a:close/>
                    <a:moveTo>
                      <a:pt x="198" y="95"/>
                    </a:moveTo>
                    <a:cubicBezTo>
                      <a:pt x="201" y="97"/>
                      <a:pt x="201" y="101"/>
                      <a:pt x="199" y="104"/>
                    </a:cubicBezTo>
                    <a:cubicBezTo>
                      <a:pt x="197" y="107"/>
                      <a:pt x="193" y="108"/>
                      <a:pt x="190" y="106"/>
                    </a:cubicBezTo>
                    <a:cubicBezTo>
                      <a:pt x="187" y="103"/>
                      <a:pt x="186" y="99"/>
                      <a:pt x="188" y="96"/>
                    </a:cubicBezTo>
                    <a:cubicBezTo>
                      <a:pt x="191" y="93"/>
                      <a:pt x="195" y="93"/>
                      <a:pt x="198" y="95"/>
                    </a:cubicBezTo>
                    <a:close/>
                    <a:moveTo>
                      <a:pt x="182" y="83"/>
                    </a:moveTo>
                    <a:cubicBezTo>
                      <a:pt x="185" y="85"/>
                      <a:pt x="186" y="90"/>
                      <a:pt x="184" y="93"/>
                    </a:cubicBezTo>
                    <a:cubicBezTo>
                      <a:pt x="181" y="96"/>
                      <a:pt x="177" y="96"/>
                      <a:pt x="174" y="94"/>
                    </a:cubicBezTo>
                    <a:cubicBezTo>
                      <a:pt x="171" y="92"/>
                      <a:pt x="171" y="88"/>
                      <a:pt x="173" y="85"/>
                    </a:cubicBezTo>
                    <a:cubicBezTo>
                      <a:pt x="175" y="82"/>
                      <a:pt x="179" y="81"/>
                      <a:pt x="182" y="83"/>
                    </a:cubicBezTo>
                    <a:close/>
                  </a:path>
                </a:pathLst>
              </a:custGeom>
              <a:solidFill>
                <a:srgbClr val="3B97D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19" name="Freeform 609"/>
              <p:cNvSpPr>
                <a:spLocks noEditPoints="1"/>
              </p:cNvSpPr>
              <p:nvPr/>
            </p:nvSpPr>
            <p:spPr bwMode="auto">
              <a:xfrm>
                <a:off x="9458636" y="1956735"/>
                <a:ext cx="208553" cy="252402"/>
              </a:xfrm>
              <a:custGeom>
                <a:avLst/>
                <a:gdLst>
                  <a:gd name="T0" fmla="*/ 102 w 104"/>
                  <a:gd name="T1" fmla="*/ 1 h 126"/>
                  <a:gd name="T2" fmla="*/ 98 w 104"/>
                  <a:gd name="T3" fmla="*/ 1 h 126"/>
                  <a:gd name="T4" fmla="*/ 98 w 104"/>
                  <a:gd name="T5" fmla="*/ 5 h 126"/>
                  <a:gd name="T6" fmla="*/ 91 w 104"/>
                  <a:gd name="T7" fmla="*/ 7 h 126"/>
                  <a:gd name="T8" fmla="*/ 91 w 104"/>
                  <a:gd name="T9" fmla="*/ 13 h 126"/>
                  <a:gd name="T10" fmla="*/ 81 w 104"/>
                  <a:gd name="T11" fmla="*/ 15 h 126"/>
                  <a:gd name="T12" fmla="*/ 80 w 104"/>
                  <a:gd name="T13" fmla="*/ 21 h 126"/>
                  <a:gd name="T14" fmla="*/ 44 w 104"/>
                  <a:gd name="T15" fmla="*/ 27 h 126"/>
                  <a:gd name="T16" fmla="*/ 38 w 104"/>
                  <a:gd name="T17" fmla="*/ 44 h 126"/>
                  <a:gd name="T18" fmla="*/ 0 w 104"/>
                  <a:gd name="T19" fmla="*/ 95 h 126"/>
                  <a:gd name="T20" fmla="*/ 40 w 104"/>
                  <a:gd name="T21" fmla="*/ 126 h 126"/>
                  <a:gd name="T22" fmla="*/ 79 w 104"/>
                  <a:gd name="T23" fmla="*/ 74 h 126"/>
                  <a:gd name="T24" fmla="*/ 93 w 104"/>
                  <a:gd name="T25" fmla="*/ 64 h 126"/>
                  <a:gd name="T26" fmla="*/ 89 w 104"/>
                  <a:gd name="T27" fmla="*/ 28 h 126"/>
                  <a:gd name="T28" fmla="*/ 94 w 104"/>
                  <a:gd name="T29" fmla="*/ 25 h 126"/>
                  <a:gd name="T30" fmla="*/ 94 w 104"/>
                  <a:gd name="T31" fmla="*/ 15 h 126"/>
                  <a:gd name="T32" fmla="*/ 99 w 104"/>
                  <a:gd name="T33" fmla="*/ 13 h 126"/>
                  <a:gd name="T34" fmla="*/ 99 w 104"/>
                  <a:gd name="T35" fmla="*/ 7 h 126"/>
                  <a:gd name="T36" fmla="*/ 103 w 104"/>
                  <a:gd name="T37" fmla="*/ 5 h 126"/>
                  <a:gd name="T38" fmla="*/ 102 w 104"/>
                  <a:gd name="T39" fmla="*/ 1 h 126"/>
                  <a:gd name="T40" fmla="*/ 38 w 104"/>
                  <a:gd name="T41" fmla="*/ 57 h 126"/>
                  <a:gd name="T42" fmla="*/ 37 w 104"/>
                  <a:gd name="T43" fmla="*/ 51 h 126"/>
                  <a:gd name="T44" fmla="*/ 43 w 104"/>
                  <a:gd name="T45" fmla="*/ 51 h 126"/>
                  <a:gd name="T46" fmla="*/ 43 w 104"/>
                  <a:gd name="T47" fmla="*/ 56 h 126"/>
                  <a:gd name="T48" fmla="*/ 38 w 104"/>
                  <a:gd name="T49" fmla="*/ 57 h 126"/>
                  <a:gd name="T50" fmla="*/ 47 w 104"/>
                  <a:gd name="T51" fmla="*/ 64 h 126"/>
                  <a:gd name="T52" fmla="*/ 46 w 104"/>
                  <a:gd name="T53" fmla="*/ 59 h 126"/>
                  <a:gd name="T54" fmla="*/ 52 w 104"/>
                  <a:gd name="T55" fmla="*/ 58 h 126"/>
                  <a:gd name="T56" fmla="*/ 53 w 104"/>
                  <a:gd name="T57" fmla="*/ 63 h 126"/>
                  <a:gd name="T58" fmla="*/ 47 w 104"/>
                  <a:gd name="T59" fmla="*/ 64 h 126"/>
                  <a:gd name="T60" fmla="*/ 56 w 104"/>
                  <a:gd name="T61" fmla="*/ 71 h 126"/>
                  <a:gd name="T62" fmla="*/ 56 w 104"/>
                  <a:gd name="T63" fmla="*/ 66 h 126"/>
                  <a:gd name="T64" fmla="*/ 61 w 104"/>
                  <a:gd name="T65" fmla="*/ 65 h 126"/>
                  <a:gd name="T66" fmla="*/ 62 w 104"/>
                  <a:gd name="T67" fmla="*/ 71 h 126"/>
                  <a:gd name="T68" fmla="*/ 56 w 104"/>
                  <a:gd name="T69" fmla="*/ 71 h 126"/>
                  <a:gd name="T70" fmla="*/ 72 w 104"/>
                  <a:gd name="T71" fmla="*/ 78 h 126"/>
                  <a:gd name="T72" fmla="*/ 66 w 104"/>
                  <a:gd name="T73" fmla="*/ 78 h 126"/>
                  <a:gd name="T74" fmla="*/ 65 w 104"/>
                  <a:gd name="T75" fmla="*/ 73 h 126"/>
                  <a:gd name="T76" fmla="*/ 71 w 104"/>
                  <a:gd name="T77" fmla="*/ 72 h 126"/>
                  <a:gd name="T78" fmla="*/ 72 w 104"/>
                  <a:gd name="T79" fmla="*/ 78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4" h="126">
                    <a:moveTo>
                      <a:pt x="102" y="1"/>
                    </a:moveTo>
                    <a:cubicBezTo>
                      <a:pt x="101" y="0"/>
                      <a:pt x="99" y="0"/>
                      <a:pt x="98" y="1"/>
                    </a:cubicBezTo>
                    <a:cubicBezTo>
                      <a:pt x="97" y="3"/>
                      <a:pt x="97" y="4"/>
                      <a:pt x="98" y="5"/>
                    </a:cubicBezTo>
                    <a:cubicBezTo>
                      <a:pt x="95" y="4"/>
                      <a:pt x="93" y="5"/>
                      <a:pt x="91" y="7"/>
                    </a:cubicBezTo>
                    <a:cubicBezTo>
                      <a:pt x="90" y="9"/>
                      <a:pt x="90" y="11"/>
                      <a:pt x="91" y="13"/>
                    </a:cubicBezTo>
                    <a:cubicBezTo>
                      <a:pt x="88" y="11"/>
                      <a:pt x="84" y="12"/>
                      <a:pt x="81" y="15"/>
                    </a:cubicBezTo>
                    <a:cubicBezTo>
                      <a:pt x="80" y="17"/>
                      <a:pt x="80" y="19"/>
                      <a:pt x="80" y="21"/>
                    </a:cubicBezTo>
                    <a:cubicBezTo>
                      <a:pt x="70" y="20"/>
                      <a:pt x="51" y="18"/>
                      <a:pt x="44" y="27"/>
                    </a:cubicBezTo>
                    <a:cubicBezTo>
                      <a:pt x="40" y="32"/>
                      <a:pt x="38" y="38"/>
                      <a:pt x="38" y="44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40" y="126"/>
                      <a:pt x="40" y="126"/>
                      <a:pt x="40" y="126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5" y="73"/>
                      <a:pt x="90" y="69"/>
                      <a:pt x="93" y="64"/>
                    </a:cubicBezTo>
                    <a:cubicBezTo>
                      <a:pt x="100" y="55"/>
                      <a:pt x="93" y="37"/>
                      <a:pt x="89" y="28"/>
                    </a:cubicBezTo>
                    <a:cubicBezTo>
                      <a:pt x="91" y="28"/>
                      <a:pt x="93" y="27"/>
                      <a:pt x="94" y="25"/>
                    </a:cubicBezTo>
                    <a:cubicBezTo>
                      <a:pt x="97" y="22"/>
                      <a:pt x="96" y="18"/>
                      <a:pt x="94" y="15"/>
                    </a:cubicBezTo>
                    <a:cubicBezTo>
                      <a:pt x="96" y="15"/>
                      <a:pt x="98" y="15"/>
                      <a:pt x="99" y="13"/>
                    </a:cubicBezTo>
                    <a:cubicBezTo>
                      <a:pt x="101" y="11"/>
                      <a:pt x="101" y="8"/>
                      <a:pt x="99" y="7"/>
                    </a:cubicBezTo>
                    <a:cubicBezTo>
                      <a:pt x="100" y="7"/>
                      <a:pt x="102" y="7"/>
                      <a:pt x="103" y="5"/>
                    </a:cubicBezTo>
                    <a:cubicBezTo>
                      <a:pt x="104" y="4"/>
                      <a:pt x="104" y="2"/>
                      <a:pt x="102" y="1"/>
                    </a:cubicBezTo>
                    <a:close/>
                    <a:moveTo>
                      <a:pt x="38" y="57"/>
                    </a:moveTo>
                    <a:cubicBezTo>
                      <a:pt x="36" y="56"/>
                      <a:pt x="35" y="53"/>
                      <a:pt x="37" y="51"/>
                    </a:cubicBezTo>
                    <a:cubicBezTo>
                      <a:pt x="38" y="50"/>
                      <a:pt x="41" y="49"/>
                      <a:pt x="43" y="51"/>
                    </a:cubicBezTo>
                    <a:cubicBezTo>
                      <a:pt x="44" y="52"/>
                      <a:pt x="45" y="55"/>
                      <a:pt x="43" y="56"/>
                    </a:cubicBezTo>
                    <a:cubicBezTo>
                      <a:pt x="42" y="58"/>
                      <a:pt x="39" y="59"/>
                      <a:pt x="38" y="57"/>
                    </a:cubicBezTo>
                    <a:close/>
                    <a:moveTo>
                      <a:pt x="47" y="64"/>
                    </a:moveTo>
                    <a:cubicBezTo>
                      <a:pt x="45" y="63"/>
                      <a:pt x="45" y="60"/>
                      <a:pt x="46" y="59"/>
                    </a:cubicBezTo>
                    <a:cubicBezTo>
                      <a:pt x="48" y="57"/>
                      <a:pt x="50" y="56"/>
                      <a:pt x="52" y="58"/>
                    </a:cubicBezTo>
                    <a:cubicBezTo>
                      <a:pt x="54" y="59"/>
                      <a:pt x="54" y="62"/>
                      <a:pt x="53" y="63"/>
                    </a:cubicBezTo>
                    <a:cubicBezTo>
                      <a:pt x="51" y="65"/>
                      <a:pt x="49" y="66"/>
                      <a:pt x="47" y="64"/>
                    </a:cubicBezTo>
                    <a:close/>
                    <a:moveTo>
                      <a:pt x="56" y="71"/>
                    </a:moveTo>
                    <a:cubicBezTo>
                      <a:pt x="55" y="70"/>
                      <a:pt x="54" y="67"/>
                      <a:pt x="56" y="66"/>
                    </a:cubicBezTo>
                    <a:cubicBezTo>
                      <a:pt x="57" y="64"/>
                      <a:pt x="60" y="63"/>
                      <a:pt x="61" y="65"/>
                    </a:cubicBezTo>
                    <a:cubicBezTo>
                      <a:pt x="63" y="66"/>
                      <a:pt x="64" y="69"/>
                      <a:pt x="62" y="71"/>
                    </a:cubicBezTo>
                    <a:cubicBezTo>
                      <a:pt x="61" y="72"/>
                      <a:pt x="58" y="73"/>
                      <a:pt x="56" y="71"/>
                    </a:cubicBezTo>
                    <a:close/>
                    <a:moveTo>
                      <a:pt x="72" y="78"/>
                    </a:moveTo>
                    <a:cubicBezTo>
                      <a:pt x="70" y="79"/>
                      <a:pt x="68" y="80"/>
                      <a:pt x="66" y="78"/>
                    </a:cubicBezTo>
                    <a:cubicBezTo>
                      <a:pt x="64" y="77"/>
                      <a:pt x="64" y="75"/>
                      <a:pt x="65" y="73"/>
                    </a:cubicBezTo>
                    <a:cubicBezTo>
                      <a:pt x="66" y="71"/>
                      <a:pt x="69" y="71"/>
                      <a:pt x="71" y="72"/>
                    </a:cubicBezTo>
                    <a:cubicBezTo>
                      <a:pt x="73" y="73"/>
                      <a:pt x="73" y="76"/>
                      <a:pt x="72" y="78"/>
                    </a:cubicBezTo>
                    <a:close/>
                  </a:path>
                </a:pathLst>
              </a:custGeom>
              <a:solidFill>
                <a:srgbClr val="9CBE5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0" name="Freeform 610"/>
              <p:cNvSpPr>
                <a:spLocks noEditPoints="1"/>
              </p:cNvSpPr>
              <p:nvPr/>
            </p:nvSpPr>
            <p:spPr bwMode="auto">
              <a:xfrm>
                <a:off x="8118553" y="352487"/>
                <a:ext cx="827792" cy="1767882"/>
              </a:xfrm>
              <a:custGeom>
                <a:avLst/>
                <a:gdLst>
                  <a:gd name="T0" fmla="*/ 331 w 413"/>
                  <a:gd name="T1" fmla="*/ 699 h 884"/>
                  <a:gd name="T2" fmla="*/ 265 w 413"/>
                  <a:gd name="T3" fmla="*/ 560 h 884"/>
                  <a:gd name="T4" fmla="*/ 276 w 413"/>
                  <a:gd name="T5" fmla="*/ 547 h 884"/>
                  <a:gd name="T6" fmla="*/ 262 w 413"/>
                  <a:gd name="T7" fmla="*/ 540 h 884"/>
                  <a:gd name="T8" fmla="*/ 224 w 413"/>
                  <a:gd name="T9" fmla="*/ 127 h 884"/>
                  <a:gd name="T10" fmla="*/ 227 w 413"/>
                  <a:gd name="T11" fmla="*/ 92 h 884"/>
                  <a:gd name="T12" fmla="*/ 228 w 413"/>
                  <a:gd name="T13" fmla="*/ 84 h 884"/>
                  <a:gd name="T14" fmla="*/ 217 w 413"/>
                  <a:gd name="T15" fmla="*/ 77 h 884"/>
                  <a:gd name="T16" fmla="*/ 212 w 413"/>
                  <a:gd name="T17" fmla="*/ 69 h 884"/>
                  <a:gd name="T18" fmla="*/ 210 w 413"/>
                  <a:gd name="T19" fmla="*/ 37 h 884"/>
                  <a:gd name="T20" fmla="*/ 208 w 413"/>
                  <a:gd name="T21" fmla="*/ 0 h 884"/>
                  <a:gd name="T22" fmla="*/ 206 w 413"/>
                  <a:gd name="T23" fmla="*/ 0 h 884"/>
                  <a:gd name="T24" fmla="*/ 205 w 413"/>
                  <a:gd name="T25" fmla="*/ 35 h 884"/>
                  <a:gd name="T26" fmla="*/ 203 w 413"/>
                  <a:gd name="T27" fmla="*/ 69 h 884"/>
                  <a:gd name="T28" fmla="*/ 195 w 413"/>
                  <a:gd name="T29" fmla="*/ 74 h 884"/>
                  <a:gd name="T30" fmla="*/ 193 w 413"/>
                  <a:gd name="T31" fmla="*/ 77 h 884"/>
                  <a:gd name="T32" fmla="*/ 185 w 413"/>
                  <a:gd name="T33" fmla="*/ 89 h 884"/>
                  <a:gd name="T34" fmla="*/ 180 w 413"/>
                  <a:gd name="T35" fmla="*/ 99 h 884"/>
                  <a:gd name="T36" fmla="*/ 189 w 413"/>
                  <a:gd name="T37" fmla="*/ 127 h 884"/>
                  <a:gd name="T38" fmla="*/ 145 w 413"/>
                  <a:gd name="T39" fmla="*/ 540 h 884"/>
                  <a:gd name="T40" fmla="*/ 145 w 413"/>
                  <a:gd name="T41" fmla="*/ 560 h 884"/>
                  <a:gd name="T42" fmla="*/ 100 w 413"/>
                  <a:gd name="T43" fmla="*/ 699 h 884"/>
                  <a:gd name="T44" fmla="*/ 81 w 413"/>
                  <a:gd name="T45" fmla="*/ 739 h 884"/>
                  <a:gd name="T46" fmla="*/ 83 w 413"/>
                  <a:gd name="T47" fmla="*/ 884 h 884"/>
                  <a:gd name="T48" fmla="*/ 206 w 413"/>
                  <a:gd name="T49" fmla="*/ 775 h 884"/>
                  <a:gd name="T50" fmla="*/ 207 w 413"/>
                  <a:gd name="T51" fmla="*/ 775 h 884"/>
                  <a:gd name="T52" fmla="*/ 332 w 413"/>
                  <a:gd name="T53" fmla="*/ 884 h 884"/>
                  <a:gd name="T54" fmla="*/ 331 w 413"/>
                  <a:gd name="T55" fmla="*/ 738 h 884"/>
                  <a:gd name="T56" fmla="*/ 206 w 413"/>
                  <a:gd name="T57" fmla="*/ 700 h 884"/>
                  <a:gd name="T58" fmla="*/ 182 w 413"/>
                  <a:gd name="T59" fmla="*/ 604 h 884"/>
                  <a:gd name="T60" fmla="*/ 207 w 413"/>
                  <a:gd name="T61" fmla="*/ 604 h 884"/>
                  <a:gd name="T62" fmla="*/ 253 w 413"/>
                  <a:gd name="T63" fmla="*/ 700 h 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3" h="884">
                    <a:moveTo>
                      <a:pt x="331" y="738"/>
                    </a:moveTo>
                    <a:cubicBezTo>
                      <a:pt x="331" y="699"/>
                      <a:pt x="331" y="699"/>
                      <a:pt x="331" y="699"/>
                    </a:cubicBezTo>
                    <a:cubicBezTo>
                      <a:pt x="312" y="699"/>
                      <a:pt x="312" y="699"/>
                      <a:pt x="312" y="699"/>
                    </a:cubicBezTo>
                    <a:cubicBezTo>
                      <a:pt x="292" y="653"/>
                      <a:pt x="273" y="604"/>
                      <a:pt x="265" y="560"/>
                    </a:cubicBezTo>
                    <a:cubicBezTo>
                      <a:pt x="268" y="560"/>
                      <a:pt x="268" y="560"/>
                      <a:pt x="268" y="560"/>
                    </a:cubicBezTo>
                    <a:cubicBezTo>
                      <a:pt x="273" y="560"/>
                      <a:pt x="276" y="547"/>
                      <a:pt x="276" y="547"/>
                    </a:cubicBezTo>
                    <a:cubicBezTo>
                      <a:pt x="276" y="543"/>
                      <a:pt x="273" y="540"/>
                      <a:pt x="268" y="540"/>
                    </a:cubicBezTo>
                    <a:cubicBezTo>
                      <a:pt x="262" y="540"/>
                      <a:pt x="262" y="540"/>
                      <a:pt x="262" y="540"/>
                    </a:cubicBezTo>
                    <a:cubicBezTo>
                      <a:pt x="253" y="488"/>
                      <a:pt x="222" y="282"/>
                      <a:pt x="223" y="127"/>
                    </a:cubicBezTo>
                    <a:cubicBezTo>
                      <a:pt x="224" y="127"/>
                      <a:pt x="224" y="127"/>
                      <a:pt x="224" y="127"/>
                    </a:cubicBezTo>
                    <a:cubicBezTo>
                      <a:pt x="229" y="127"/>
                      <a:pt x="232" y="99"/>
                      <a:pt x="232" y="99"/>
                    </a:cubicBezTo>
                    <a:cubicBezTo>
                      <a:pt x="232" y="96"/>
                      <a:pt x="230" y="93"/>
                      <a:pt x="227" y="92"/>
                    </a:cubicBezTo>
                    <a:cubicBezTo>
                      <a:pt x="228" y="91"/>
                      <a:pt x="228" y="90"/>
                      <a:pt x="228" y="89"/>
                    </a:cubicBezTo>
                    <a:cubicBezTo>
                      <a:pt x="228" y="84"/>
                      <a:pt x="228" y="84"/>
                      <a:pt x="228" y="84"/>
                    </a:cubicBezTo>
                    <a:cubicBezTo>
                      <a:pt x="228" y="80"/>
                      <a:pt x="224" y="77"/>
                      <a:pt x="220" y="77"/>
                    </a:cubicBezTo>
                    <a:cubicBezTo>
                      <a:pt x="217" y="77"/>
                      <a:pt x="217" y="77"/>
                      <a:pt x="217" y="77"/>
                    </a:cubicBezTo>
                    <a:cubicBezTo>
                      <a:pt x="218" y="76"/>
                      <a:pt x="218" y="75"/>
                      <a:pt x="218" y="74"/>
                    </a:cubicBezTo>
                    <a:cubicBezTo>
                      <a:pt x="218" y="72"/>
                      <a:pt x="216" y="69"/>
                      <a:pt x="212" y="69"/>
                    </a:cubicBezTo>
                    <a:cubicBezTo>
                      <a:pt x="210" y="69"/>
                      <a:pt x="210" y="69"/>
                      <a:pt x="210" y="69"/>
                    </a:cubicBezTo>
                    <a:cubicBezTo>
                      <a:pt x="210" y="37"/>
                      <a:pt x="210" y="37"/>
                      <a:pt x="210" y="37"/>
                    </a:cubicBezTo>
                    <a:cubicBezTo>
                      <a:pt x="210" y="36"/>
                      <a:pt x="209" y="35"/>
                      <a:pt x="208" y="35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206" y="0"/>
                      <a:pt x="206" y="0"/>
                      <a:pt x="206" y="0"/>
                    </a:cubicBezTo>
                    <a:cubicBezTo>
                      <a:pt x="205" y="0"/>
                      <a:pt x="205" y="0"/>
                      <a:pt x="205" y="0"/>
                    </a:cubicBezTo>
                    <a:cubicBezTo>
                      <a:pt x="205" y="35"/>
                      <a:pt x="205" y="35"/>
                      <a:pt x="205" y="35"/>
                    </a:cubicBezTo>
                    <a:cubicBezTo>
                      <a:pt x="204" y="35"/>
                      <a:pt x="203" y="36"/>
                      <a:pt x="203" y="37"/>
                    </a:cubicBezTo>
                    <a:cubicBezTo>
                      <a:pt x="203" y="69"/>
                      <a:pt x="203" y="69"/>
                      <a:pt x="203" y="69"/>
                    </a:cubicBezTo>
                    <a:cubicBezTo>
                      <a:pt x="200" y="69"/>
                      <a:pt x="200" y="69"/>
                      <a:pt x="200" y="69"/>
                    </a:cubicBezTo>
                    <a:cubicBezTo>
                      <a:pt x="197" y="69"/>
                      <a:pt x="195" y="72"/>
                      <a:pt x="195" y="74"/>
                    </a:cubicBezTo>
                    <a:cubicBezTo>
                      <a:pt x="195" y="75"/>
                      <a:pt x="195" y="76"/>
                      <a:pt x="195" y="77"/>
                    </a:cubicBezTo>
                    <a:cubicBezTo>
                      <a:pt x="193" y="77"/>
                      <a:pt x="193" y="77"/>
                      <a:pt x="193" y="77"/>
                    </a:cubicBezTo>
                    <a:cubicBezTo>
                      <a:pt x="189" y="77"/>
                      <a:pt x="185" y="80"/>
                      <a:pt x="185" y="84"/>
                    </a:cubicBezTo>
                    <a:cubicBezTo>
                      <a:pt x="185" y="89"/>
                      <a:pt x="185" y="89"/>
                      <a:pt x="185" y="89"/>
                    </a:cubicBezTo>
                    <a:cubicBezTo>
                      <a:pt x="185" y="90"/>
                      <a:pt x="185" y="91"/>
                      <a:pt x="186" y="92"/>
                    </a:cubicBezTo>
                    <a:cubicBezTo>
                      <a:pt x="183" y="93"/>
                      <a:pt x="180" y="96"/>
                      <a:pt x="180" y="99"/>
                    </a:cubicBezTo>
                    <a:cubicBezTo>
                      <a:pt x="180" y="99"/>
                      <a:pt x="184" y="127"/>
                      <a:pt x="188" y="127"/>
                    </a:cubicBezTo>
                    <a:cubicBezTo>
                      <a:pt x="189" y="127"/>
                      <a:pt x="189" y="127"/>
                      <a:pt x="189" y="127"/>
                    </a:cubicBezTo>
                    <a:cubicBezTo>
                      <a:pt x="191" y="282"/>
                      <a:pt x="159" y="488"/>
                      <a:pt x="151" y="540"/>
                    </a:cubicBezTo>
                    <a:cubicBezTo>
                      <a:pt x="145" y="540"/>
                      <a:pt x="145" y="540"/>
                      <a:pt x="145" y="540"/>
                    </a:cubicBezTo>
                    <a:cubicBezTo>
                      <a:pt x="141" y="540"/>
                      <a:pt x="137" y="543"/>
                      <a:pt x="137" y="547"/>
                    </a:cubicBezTo>
                    <a:cubicBezTo>
                      <a:pt x="137" y="547"/>
                      <a:pt x="141" y="560"/>
                      <a:pt x="145" y="560"/>
                    </a:cubicBezTo>
                    <a:cubicBezTo>
                      <a:pt x="148" y="560"/>
                      <a:pt x="148" y="560"/>
                      <a:pt x="148" y="560"/>
                    </a:cubicBezTo>
                    <a:cubicBezTo>
                      <a:pt x="139" y="604"/>
                      <a:pt x="121" y="653"/>
                      <a:pt x="100" y="699"/>
                    </a:cubicBezTo>
                    <a:cubicBezTo>
                      <a:pt x="81" y="699"/>
                      <a:pt x="81" y="699"/>
                      <a:pt x="81" y="699"/>
                    </a:cubicBezTo>
                    <a:cubicBezTo>
                      <a:pt x="81" y="739"/>
                      <a:pt x="81" y="739"/>
                      <a:pt x="81" y="739"/>
                    </a:cubicBezTo>
                    <a:cubicBezTo>
                      <a:pt x="42" y="820"/>
                      <a:pt x="0" y="884"/>
                      <a:pt x="0" y="884"/>
                    </a:cubicBezTo>
                    <a:cubicBezTo>
                      <a:pt x="83" y="884"/>
                      <a:pt x="83" y="884"/>
                      <a:pt x="83" y="884"/>
                    </a:cubicBezTo>
                    <a:cubicBezTo>
                      <a:pt x="87" y="884"/>
                      <a:pt x="87" y="884"/>
                      <a:pt x="87" y="884"/>
                    </a:cubicBezTo>
                    <a:cubicBezTo>
                      <a:pt x="88" y="823"/>
                      <a:pt x="141" y="775"/>
                      <a:pt x="206" y="775"/>
                    </a:cubicBezTo>
                    <a:cubicBezTo>
                      <a:pt x="206" y="775"/>
                      <a:pt x="206" y="775"/>
                      <a:pt x="206" y="775"/>
                    </a:cubicBezTo>
                    <a:cubicBezTo>
                      <a:pt x="206" y="775"/>
                      <a:pt x="206" y="775"/>
                      <a:pt x="207" y="775"/>
                    </a:cubicBezTo>
                    <a:cubicBezTo>
                      <a:pt x="272" y="775"/>
                      <a:pt x="325" y="823"/>
                      <a:pt x="326" y="884"/>
                    </a:cubicBezTo>
                    <a:cubicBezTo>
                      <a:pt x="332" y="884"/>
                      <a:pt x="332" y="884"/>
                      <a:pt x="332" y="884"/>
                    </a:cubicBezTo>
                    <a:cubicBezTo>
                      <a:pt x="413" y="884"/>
                      <a:pt x="413" y="884"/>
                      <a:pt x="413" y="884"/>
                    </a:cubicBezTo>
                    <a:cubicBezTo>
                      <a:pt x="413" y="884"/>
                      <a:pt x="371" y="819"/>
                      <a:pt x="331" y="738"/>
                    </a:cubicBezTo>
                    <a:close/>
                    <a:moveTo>
                      <a:pt x="207" y="700"/>
                    </a:moveTo>
                    <a:cubicBezTo>
                      <a:pt x="206" y="700"/>
                      <a:pt x="206" y="700"/>
                      <a:pt x="206" y="700"/>
                    </a:cubicBezTo>
                    <a:cubicBezTo>
                      <a:pt x="160" y="700"/>
                      <a:pt x="160" y="700"/>
                      <a:pt x="160" y="700"/>
                    </a:cubicBezTo>
                    <a:cubicBezTo>
                      <a:pt x="160" y="700"/>
                      <a:pt x="180" y="624"/>
                      <a:pt x="182" y="604"/>
                    </a:cubicBezTo>
                    <a:cubicBezTo>
                      <a:pt x="206" y="604"/>
                      <a:pt x="206" y="604"/>
                      <a:pt x="206" y="604"/>
                    </a:cubicBezTo>
                    <a:cubicBezTo>
                      <a:pt x="207" y="604"/>
                      <a:pt x="207" y="604"/>
                      <a:pt x="207" y="604"/>
                    </a:cubicBezTo>
                    <a:cubicBezTo>
                      <a:pt x="231" y="604"/>
                      <a:pt x="231" y="604"/>
                      <a:pt x="231" y="604"/>
                    </a:cubicBezTo>
                    <a:cubicBezTo>
                      <a:pt x="231" y="604"/>
                      <a:pt x="245" y="680"/>
                      <a:pt x="253" y="700"/>
                    </a:cubicBezTo>
                    <a:lnTo>
                      <a:pt x="207" y="700"/>
                    </a:lnTo>
                    <a:close/>
                  </a:path>
                </a:pathLst>
              </a:custGeom>
              <a:solidFill>
                <a:srgbClr val="25B8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1" name="Freeform 611"/>
              <p:cNvSpPr>
                <a:spLocks noEditPoints="1"/>
              </p:cNvSpPr>
              <p:nvPr/>
            </p:nvSpPr>
            <p:spPr bwMode="auto">
              <a:xfrm>
                <a:off x="10100335" y="2482929"/>
                <a:ext cx="1083403" cy="698383"/>
              </a:xfrm>
              <a:custGeom>
                <a:avLst/>
                <a:gdLst>
                  <a:gd name="T0" fmla="*/ 469 w 540"/>
                  <a:gd name="T1" fmla="*/ 14 h 349"/>
                  <a:gd name="T2" fmla="*/ 321 w 540"/>
                  <a:gd name="T3" fmla="*/ 39 h 349"/>
                  <a:gd name="T4" fmla="*/ 240 w 540"/>
                  <a:gd name="T5" fmla="*/ 69 h 349"/>
                  <a:gd name="T6" fmla="*/ 167 w 540"/>
                  <a:gd name="T7" fmla="*/ 96 h 349"/>
                  <a:gd name="T8" fmla="*/ 65 w 540"/>
                  <a:gd name="T9" fmla="*/ 129 h 349"/>
                  <a:gd name="T10" fmla="*/ 70 w 540"/>
                  <a:gd name="T11" fmla="*/ 343 h 349"/>
                  <a:gd name="T12" fmla="*/ 166 w 540"/>
                  <a:gd name="T13" fmla="*/ 305 h 349"/>
                  <a:gd name="T14" fmla="*/ 230 w 540"/>
                  <a:gd name="T15" fmla="*/ 285 h 349"/>
                  <a:gd name="T16" fmla="*/ 297 w 540"/>
                  <a:gd name="T17" fmla="*/ 257 h 349"/>
                  <a:gd name="T18" fmla="*/ 381 w 540"/>
                  <a:gd name="T19" fmla="*/ 233 h 349"/>
                  <a:gd name="T20" fmla="*/ 420 w 540"/>
                  <a:gd name="T21" fmla="*/ 181 h 349"/>
                  <a:gd name="T22" fmla="*/ 410 w 540"/>
                  <a:gd name="T23" fmla="*/ 177 h 349"/>
                  <a:gd name="T24" fmla="*/ 285 w 540"/>
                  <a:gd name="T25" fmla="*/ 239 h 349"/>
                  <a:gd name="T26" fmla="*/ 221 w 540"/>
                  <a:gd name="T27" fmla="*/ 263 h 349"/>
                  <a:gd name="T28" fmla="*/ 159 w 540"/>
                  <a:gd name="T29" fmla="*/ 286 h 349"/>
                  <a:gd name="T30" fmla="*/ 116 w 540"/>
                  <a:gd name="T31" fmla="*/ 139 h 349"/>
                  <a:gd name="T32" fmla="*/ 179 w 540"/>
                  <a:gd name="T33" fmla="*/ 118 h 349"/>
                  <a:gd name="T34" fmla="*/ 242 w 540"/>
                  <a:gd name="T35" fmla="*/ 93 h 349"/>
                  <a:gd name="T36" fmla="*/ 304 w 540"/>
                  <a:gd name="T37" fmla="*/ 72 h 349"/>
                  <a:gd name="T38" fmla="*/ 311 w 540"/>
                  <a:gd name="T39" fmla="*/ 89 h 349"/>
                  <a:gd name="T40" fmla="*/ 328 w 540"/>
                  <a:gd name="T41" fmla="*/ 117 h 349"/>
                  <a:gd name="T42" fmla="*/ 387 w 540"/>
                  <a:gd name="T43" fmla="*/ 106 h 349"/>
                  <a:gd name="T44" fmla="*/ 339 w 540"/>
                  <a:gd name="T45" fmla="*/ 173 h 349"/>
                  <a:gd name="T46" fmla="*/ 341 w 540"/>
                  <a:gd name="T47" fmla="*/ 195 h 349"/>
                  <a:gd name="T48" fmla="*/ 404 w 540"/>
                  <a:gd name="T49" fmla="*/ 172 h 349"/>
                  <a:gd name="T50" fmla="*/ 239 w 540"/>
                  <a:gd name="T51" fmla="*/ 218 h 349"/>
                  <a:gd name="T52" fmla="*/ 179 w 540"/>
                  <a:gd name="T53" fmla="*/ 239 h 349"/>
                  <a:gd name="T54" fmla="*/ 185 w 540"/>
                  <a:gd name="T55" fmla="*/ 155 h 349"/>
                  <a:gd name="T56" fmla="*/ 218 w 540"/>
                  <a:gd name="T57" fmla="*/ 143 h 349"/>
                  <a:gd name="T58" fmla="*/ 221 w 540"/>
                  <a:gd name="T59" fmla="*/ 164 h 349"/>
                  <a:gd name="T60" fmla="*/ 224 w 540"/>
                  <a:gd name="T61" fmla="*/ 173 h 349"/>
                  <a:gd name="T62" fmla="*/ 234 w 540"/>
                  <a:gd name="T63" fmla="*/ 191 h 349"/>
                  <a:gd name="T64" fmla="*/ 158 w 540"/>
                  <a:gd name="T65" fmla="*/ 187 h 349"/>
                  <a:gd name="T66" fmla="*/ 164 w 540"/>
                  <a:gd name="T67" fmla="*/ 203 h 349"/>
                  <a:gd name="T68" fmla="*/ 172 w 540"/>
                  <a:gd name="T69" fmla="*/ 215 h 349"/>
                  <a:gd name="T70" fmla="*/ 326 w 540"/>
                  <a:gd name="T71" fmla="*/ 150 h 349"/>
                  <a:gd name="T72" fmla="*/ 124 w 540"/>
                  <a:gd name="T73" fmla="*/ 182 h 349"/>
                  <a:gd name="T74" fmla="*/ 134 w 540"/>
                  <a:gd name="T75" fmla="*/ 207 h 349"/>
                  <a:gd name="T76" fmla="*/ 141 w 540"/>
                  <a:gd name="T77" fmla="*/ 229 h 349"/>
                  <a:gd name="T78" fmla="*/ 152 w 540"/>
                  <a:gd name="T79" fmla="*/ 249 h 349"/>
                  <a:gd name="T80" fmla="*/ 423 w 540"/>
                  <a:gd name="T81" fmla="*/ 136 h 349"/>
                  <a:gd name="T82" fmla="*/ 396 w 540"/>
                  <a:gd name="T83" fmla="*/ 132 h 349"/>
                  <a:gd name="T84" fmla="*/ 352 w 540"/>
                  <a:gd name="T85" fmla="*/ 123 h 349"/>
                  <a:gd name="T86" fmla="*/ 375 w 540"/>
                  <a:gd name="T87" fmla="*/ 85 h 349"/>
                  <a:gd name="T88" fmla="*/ 335 w 540"/>
                  <a:gd name="T89" fmla="*/ 73 h 349"/>
                  <a:gd name="T90" fmla="*/ 360 w 540"/>
                  <a:gd name="T91" fmla="*/ 42 h 349"/>
                  <a:gd name="T92" fmla="*/ 299 w 540"/>
                  <a:gd name="T93" fmla="*/ 67 h 349"/>
                  <a:gd name="T94" fmla="*/ 235 w 540"/>
                  <a:gd name="T95" fmla="*/ 92 h 349"/>
                  <a:gd name="T96" fmla="*/ 142 w 540"/>
                  <a:gd name="T97" fmla="*/ 126 h 349"/>
                  <a:gd name="T98" fmla="*/ 75 w 540"/>
                  <a:gd name="T99" fmla="*/ 147 h 349"/>
                  <a:gd name="T100" fmla="*/ 47 w 540"/>
                  <a:gd name="T101" fmla="*/ 157 h 349"/>
                  <a:gd name="T102" fmla="*/ 54 w 540"/>
                  <a:gd name="T103" fmla="*/ 175 h 349"/>
                  <a:gd name="T104" fmla="*/ 60 w 540"/>
                  <a:gd name="T105" fmla="*/ 198 h 349"/>
                  <a:gd name="T106" fmla="*/ 68 w 540"/>
                  <a:gd name="T107" fmla="*/ 220 h 349"/>
                  <a:gd name="T108" fmla="*/ 75 w 540"/>
                  <a:gd name="T109" fmla="*/ 242 h 349"/>
                  <a:gd name="T110" fmla="*/ 82 w 540"/>
                  <a:gd name="T111" fmla="*/ 268 h 349"/>
                  <a:gd name="T112" fmla="*/ 62 w 540"/>
                  <a:gd name="T113" fmla="*/ 318 h 349"/>
                  <a:gd name="T114" fmla="*/ 67 w 540"/>
                  <a:gd name="T115" fmla="*/ 334 h 349"/>
                  <a:gd name="T116" fmla="*/ 130 w 540"/>
                  <a:gd name="T117" fmla="*/ 301 h 349"/>
                  <a:gd name="T118" fmla="*/ 193 w 540"/>
                  <a:gd name="T119" fmla="*/ 277 h 349"/>
                  <a:gd name="T120" fmla="*/ 255 w 540"/>
                  <a:gd name="T121" fmla="*/ 254 h 349"/>
                  <a:gd name="T122" fmla="*/ 318 w 540"/>
                  <a:gd name="T123" fmla="*/ 231 h 349"/>
                  <a:gd name="T124" fmla="*/ 378 w 540"/>
                  <a:gd name="T125" fmla="*/ 213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0" h="349">
                    <a:moveTo>
                      <a:pt x="446" y="206"/>
                    </a:moveTo>
                    <a:cubicBezTo>
                      <a:pt x="439" y="183"/>
                      <a:pt x="439" y="183"/>
                      <a:pt x="439" y="183"/>
                    </a:cubicBezTo>
                    <a:cubicBezTo>
                      <a:pt x="441" y="182"/>
                      <a:pt x="442" y="180"/>
                      <a:pt x="442" y="178"/>
                    </a:cubicBezTo>
                    <a:cubicBezTo>
                      <a:pt x="507" y="154"/>
                      <a:pt x="507" y="154"/>
                      <a:pt x="507" y="154"/>
                    </a:cubicBezTo>
                    <a:cubicBezTo>
                      <a:pt x="507" y="154"/>
                      <a:pt x="508" y="154"/>
                      <a:pt x="508" y="154"/>
                    </a:cubicBezTo>
                    <a:cubicBezTo>
                      <a:pt x="508" y="154"/>
                      <a:pt x="509" y="155"/>
                      <a:pt x="509" y="154"/>
                    </a:cubicBezTo>
                    <a:cubicBezTo>
                      <a:pt x="510" y="157"/>
                      <a:pt x="510" y="157"/>
                      <a:pt x="510" y="157"/>
                    </a:cubicBezTo>
                    <a:cubicBezTo>
                      <a:pt x="511" y="156"/>
                      <a:pt x="511" y="156"/>
                      <a:pt x="511" y="156"/>
                    </a:cubicBezTo>
                    <a:cubicBezTo>
                      <a:pt x="512" y="156"/>
                      <a:pt x="514" y="155"/>
                      <a:pt x="514" y="154"/>
                    </a:cubicBezTo>
                    <a:cubicBezTo>
                      <a:pt x="515" y="153"/>
                      <a:pt x="515" y="152"/>
                      <a:pt x="514" y="151"/>
                    </a:cubicBezTo>
                    <a:cubicBezTo>
                      <a:pt x="514" y="149"/>
                      <a:pt x="514" y="149"/>
                      <a:pt x="514" y="149"/>
                    </a:cubicBezTo>
                    <a:cubicBezTo>
                      <a:pt x="529" y="144"/>
                      <a:pt x="529" y="144"/>
                      <a:pt x="529" y="144"/>
                    </a:cubicBezTo>
                    <a:cubicBezTo>
                      <a:pt x="530" y="146"/>
                      <a:pt x="530" y="146"/>
                      <a:pt x="530" y="146"/>
                    </a:cubicBezTo>
                    <a:cubicBezTo>
                      <a:pt x="531" y="149"/>
                      <a:pt x="534" y="151"/>
                      <a:pt x="537" y="149"/>
                    </a:cubicBezTo>
                    <a:cubicBezTo>
                      <a:pt x="538" y="149"/>
                      <a:pt x="539" y="149"/>
                      <a:pt x="540" y="148"/>
                    </a:cubicBezTo>
                    <a:cubicBezTo>
                      <a:pt x="515" y="74"/>
                      <a:pt x="515" y="74"/>
                      <a:pt x="515" y="74"/>
                    </a:cubicBezTo>
                    <a:cubicBezTo>
                      <a:pt x="490" y="0"/>
                      <a:pt x="490" y="0"/>
                      <a:pt x="490" y="0"/>
                    </a:cubicBezTo>
                    <a:cubicBezTo>
                      <a:pt x="489" y="0"/>
                      <a:pt x="489" y="0"/>
                      <a:pt x="488" y="0"/>
                    </a:cubicBezTo>
                    <a:cubicBezTo>
                      <a:pt x="484" y="1"/>
                      <a:pt x="483" y="5"/>
                      <a:pt x="484" y="8"/>
                    </a:cubicBezTo>
                    <a:cubicBezTo>
                      <a:pt x="484" y="10"/>
                      <a:pt x="484" y="10"/>
                      <a:pt x="484" y="10"/>
                    </a:cubicBezTo>
                    <a:cubicBezTo>
                      <a:pt x="469" y="16"/>
                      <a:pt x="469" y="16"/>
                      <a:pt x="469" y="16"/>
                    </a:cubicBezTo>
                    <a:cubicBezTo>
                      <a:pt x="469" y="14"/>
                      <a:pt x="469" y="14"/>
                      <a:pt x="469" y="14"/>
                    </a:cubicBezTo>
                    <a:cubicBezTo>
                      <a:pt x="468" y="12"/>
                      <a:pt x="465" y="11"/>
                      <a:pt x="463" y="12"/>
                    </a:cubicBezTo>
                    <a:cubicBezTo>
                      <a:pt x="462" y="13"/>
                      <a:pt x="462" y="13"/>
                      <a:pt x="462" y="13"/>
                    </a:cubicBezTo>
                    <a:cubicBezTo>
                      <a:pt x="463" y="15"/>
                      <a:pt x="463" y="15"/>
                      <a:pt x="463" y="15"/>
                    </a:cubicBezTo>
                    <a:cubicBezTo>
                      <a:pt x="462" y="15"/>
                      <a:pt x="462" y="16"/>
                      <a:pt x="461" y="16"/>
                    </a:cubicBezTo>
                    <a:cubicBezTo>
                      <a:pt x="396" y="41"/>
                      <a:pt x="396" y="41"/>
                      <a:pt x="396" y="41"/>
                    </a:cubicBezTo>
                    <a:cubicBezTo>
                      <a:pt x="395" y="39"/>
                      <a:pt x="393" y="38"/>
                      <a:pt x="391" y="39"/>
                    </a:cubicBezTo>
                    <a:cubicBezTo>
                      <a:pt x="383" y="15"/>
                      <a:pt x="383" y="15"/>
                      <a:pt x="383" y="15"/>
                    </a:cubicBezTo>
                    <a:cubicBezTo>
                      <a:pt x="382" y="14"/>
                      <a:pt x="380" y="13"/>
                      <a:pt x="378" y="14"/>
                    </a:cubicBezTo>
                    <a:cubicBezTo>
                      <a:pt x="378" y="14"/>
                      <a:pt x="377" y="15"/>
                      <a:pt x="376" y="15"/>
                    </a:cubicBezTo>
                    <a:cubicBezTo>
                      <a:pt x="376" y="16"/>
                      <a:pt x="376" y="17"/>
                      <a:pt x="376" y="18"/>
                    </a:cubicBezTo>
                    <a:cubicBezTo>
                      <a:pt x="377" y="20"/>
                      <a:pt x="377" y="20"/>
                      <a:pt x="377" y="20"/>
                    </a:cubicBezTo>
                    <a:cubicBezTo>
                      <a:pt x="365" y="24"/>
                      <a:pt x="365" y="24"/>
                      <a:pt x="365" y="24"/>
                    </a:cubicBezTo>
                    <a:cubicBezTo>
                      <a:pt x="364" y="25"/>
                      <a:pt x="363" y="27"/>
                      <a:pt x="361" y="28"/>
                    </a:cubicBezTo>
                    <a:cubicBezTo>
                      <a:pt x="361" y="28"/>
                      <a:pt x="361" y="28"/>
                      <a:pt x="361" y="28"/>
                    </a:cubicBezTo>
                    <a:cubicBezTo>
                      <a:pt x="360" y="26"/>
                      <a:pt x="358" y="25"/>
                      <a:pt x="356" y="26"/>
                    </a:cubicBezTo>
                    <a:cubicBezTo>
                      <a:pt x="355" y="27"/>
                      <a:pt x="355" y="27"/>
                      <a:pt x="355" y="27"/>
                    </a:cubicBezTo>
                    <a:cubicBezTo>
                      <a:pt x="356" y="29"/>
                      <a:pt x="356" y="29"/>
                      <a:pt x="356" y="29"/>
                    </a:cubicBezTo>
                    <a:cubicBezTo>
                      <a:pt x="355" y="29"/>
                      <a:pt x="355" y="30"/>
                      <a:pt x="355" y="30"/>
                    </a:cubicBezTo>
                    <a:cubicBezTo>
                      <a:pt x="325" y="41"/>
                      <a:pt x="325" y="41"/>
                      <a:pt x="325" y="41"/>
                    </a:cubicBezTo>
                    <a:cubicBezTo>
                      <a:pt x="325" y="41"/>
                      <a:pt x="325" y="41"/>
                      <a:pt x="325" y="41"/>
                    </a:cubicBezTo>
                    <a:cubicBezTo>
                      <a:pt x="325" y="40"/>
                      <a:pt x="324" y="40"/>
                      <a:pt x="324" y="39"/>
                    </a:cubicBezTo>
                    <a:cubicBezTo>
                      <a:pt x="323" y="39"/>
                      <a:pt x="322" y="39"/>
                      <a:pt x="321" y="39"/>
                    </a:cubicBezTo>
                    <a:cubicBezTo>
                      <a:pt x="320" y="39"/>
                      <a:pt x="320" y="39"/>
                      <a:pt x="320" y="39"/>
                    </a:cubicBezTo>
                    <a:cubicBezTo>
                      <a:pt x="320" y="37"/>
                      <a:pt x="318" y="36"/>
                      <a:pt x="316" y="37"/>
                    </a:cubicBezTo>
                    <a:cubicBezTo>
                      <a:pt x="315" y="37"/>
                      <a:pt x="314" y="38"/>
                      <a:pt x="314" y="38"/>
                    </a:cubicBezTo>
                    <a:cubicBezTo>
                      <a:pt x="313" y="39"/>
                      <a:pt x="313" y="40"/>
                      <a:pt x="314" y="41"/>
                    </a:cubicBezTo>
                    <a:cubicBezTo>
                      <a:pt x="314" y="42"/>
                      <a:pt x="314" y="42"/>
                      <a:pt x="314" y="42"/>
                    </a:cubicBezTo>
                    <a:cubicBezTo>
                      <a:pt x="302" y="46"/>
                      <a:pt x="302" y="46"/>
                      <a:pt x="302" y="46"/>
                    </a:cubicBezTo>
                    <a:cubicBezTo>
                      <a:pt x="302" y="47"/>
                      <a:pt x="302" y="47"/>
                      <a:pt x="302" y="47"/>
                    </a:cubicBezTo>
                    <a:cubicBezTo>
                      <a:pt x="301" y="48"/>
                      <a:pt x="300" y="49"/>
                      <a:pt x="298" y="50"/>
                    </a:cubicBezTo>
                    <a:cubicBezTo>
                      <a:pt x="298" y="50"/>
                      <a:pt x="297" y="49"/>
                      <a:pt x="297" y="49"/>
                    </a:cubicBezTo>
                    <a:cubicBezTo>
                      <a:pt x="296" y="49"/>
                      <a:pt x="294" y="49"/>
                      <a:pt x="293" y="49"/>
                    </a:cubicBezTo>
                    <a:cubicBezTo>
                      <a:pt x="293" y="50"/>
                      <a:pt x="293" y="50"/>
                      <a:pt x="293" y="50"/>
                    </a:cubicBezTo>
                    <a:cubicBezTo>
                      <a:pt x="293" y="52"/>
                      <a:pt x="293" y="52"/>
                      <a:pt x="293" y="52"/>
                    </a:cubicBezTo>
                    <a:cubicBezTo>
                      <a:pt x="293" y="52"/>
                      <a:pt x="292" y="53"/>
                      <a:pt x="292" y="53"/>
                    </a:cubicBezTo>
                    <a:cubicBezTo>
                      <a:pt x="263" y="64"/>
                      <a:pt x="263" y="64"/>
                      <a:pt x="263" y="64"/>
                    </a:cubicBezTo>
                    <a:cubicBezTo>
                      <a:pt x="262" y="64"/>
                      <a:pt x="262" y="64"/>
                      <a:pt x="262" y="64"/>
                    </a:cubicBezTo>
                    <a:cubicBezTo>
                      <a:pt x="262" y="63"/>
                      <a:pt x="262" y="63"/>
                      <a:pt x="261" y="62"/>
                    </a:cubicBezTo>
                    <a:cubicBezTo>
                      <a:pt x="260" y="62"/>
                      <a:pt x="259" y="62"/>
                      <a:pt x="258" y="62"/>
                    </a:cubicBezTo>
                    <a:cubicBezTo>
                      <a:pt x="258" y="62"/>
                      <a:pt x="258" y="62"/>
                      <a:pt x="258" y="62"/>
                    </a:cubicBezTo>
                    <a:cubicBezTo>
                      <a:pt x="257" y="60"/>
                      <a:pt x="255" y="59"/>
                      <a:pt x="253" y="60"/>
                    </a:cubicBezTo>
                    <a:cubicBezTo>
                      <a:pt x="251" y="60"/>
                      <a:pt x="250" y="62"/>
                      <a:pt x="251" y="64"/>
                    </a:cubicBezTo>
                    <a:cubicBezTo>
                      <a:pt x="251" y="65"/>
                      <a:pt x="251" y="65"/>
                      <a:pt x="251" y="65"/>
                    </a:cubicBezTo>
                    <a:cubicBezTo>
                      <a:pt x="240" y="69"/>
                      <a:pt x="240" y="69"/>
                      <a:pt x="240" y="69"/>
                    </a:cubicBezTo>
                    <a:cubicBezTo>
                      <a:pt x="239" y="70"/>
                      <a:pt x="239" y="70"/>
                      <a:pt x="239" y="70"/>
                    </a:cubicBezTo>
                    <a:cubicBezTo>
                      <a:pt x="239" y="71"/>
                      <a:pt x="237" y="72"/>
                      <a:pt x="235" y="73"/>
                    </a:cubicBezTo>
                    <a:cubicBezTo>
                      <a:pt x="235" y="73"/>
                      <a:pt x="235" y="73"/>
                      <a:pt x="234" y="72"/>
                    </a:cubicBezTo>
                    <a:cubicBezTo>
                      <a:pt x="233" y="72"/>
                      <a:pt x="232" y="72"/>
                      <a:pt x="231" y="72"/>
                    </a:cubicBezTo>
                    <a:cubicBezTo>
                      <a:pt x="230" y="73"/>
                      <a:pt x="230" y="73"/>
                      <a:pt x="230" y="73"/>
                    </a:cubicBezTo>
                    <a:cubicBezTo>
                      <a:pt x="231" y="75"/>
                      <a:pt x="231" y="75"/>
                      <a:pt x="231" y="75"/>
                    </a:cubicBezTo>
                    <a:cubicBezTo>
                      <a:pt x="230" y="75"/>
                      <a:pt x="230" y="76"/>
                      <a:pt x="230" y="76"/>
                    </a:cubicBezTo>
                    <a:cubicBezTo>
                      <a:pt x="200" y="87"/>
                      <a:pt x="200" y="87"/>
                      <a:pt x="200" y="87"/>
                    </a:cubicBezTo>
                    <a:cubicBezTo>
                      <a:pt x="200" y="87"/>
                      <a:pt x="200" y="87"/>
                      <a:pt x="200" y="87"/>
                    </a:cubicBezTo>
                    <a:cubicBezTo>
                      <a:pt x="200" y="86"/>
                      <a:pt x="199" y="86"/>
                      <a:pt x="198" y="85"/>
                    </a:cubicBezTo>
                    <a:cubicBezTo>
                      <a:pt x="197" y="85"/>
                      <a:pt x="196" y="85"/>
                      <a:pt x="195" y="85"/>
                    </a:cubicBezTo>
                    <a:cubicBezTo>
                      <a:pt x="195" y="85"/>
                      <a:pt x="195" y="85"/>
                      <a:pt x="195" y="85"/>
                    </a:cubicBezTo>
                    <a:cubicBezTo>
                      <a:pt x="194" y="84"/>
                      <a:pt x="194" y="83"/>
                      <a:pt x="193" y="83"/>
                    </a:cubicBezTo>
                    <a:cubicBezTo>
                      <a:pt x="192" y="83"/>
                      <a:pt x="191" y="83"/>
                      <a:pt x="190" y="83"/>
                    </a:cubicBezTo>
                    <a:cubicBezTo>
                      <a:pt x="189" y="83"/>
                      <a:pt x="189" y="84"/>
                      <a:pt x="188" y="85"/>
                    </a:cubicBezTo>
                    <a:cubicBezTo>
                      <a:pt x="188" y="85"/>
                      <a:pt x="188" y="86"/>
                      <a:pt x="188" y="87"/>
                    </a:cubicBezTo>
                    <a:cubicBezTo>
                      <a:pt x="188" y="88"/>
                      <a:pt x="188" y="88"/>
                      <a:pt x="188" y="88"/>
                    </a:cubicBezTo>
                    <a:cubicBezTo>
                      <a:pt x="177" y="93"/>
                      <a:pt x="177" y="93"/>
                      <a:pt x="177" y="93"/>
                    </a:cubicBezTo>
                    <a:cubicBezTo>
                      <a:pt x="176" y="93"/>
                      <a:pt x="176" y="93"/>
                      <a:pt x="176" y="93"/>
                    </a:cubicBezTo>
                    <a:cubicBezTo>
                      <a:pt x="176" y="94"/>
                      <a:pt x="174" y="95"/>
                      <a:pt x="172" y="97"/>
                    </a:cubicBezTo>
                    <a:cubicBezTo>
                      <a:pt x="172" y="95"/>
                      <a:pt x="170" y="95"/>
                      <a:pt x="168" y="96"/>
                    </a:cubicBezTo>
                    <a:cubicBezTo>
                      <a:pt x="167" y="96"/>
                      <a:pt x="167" y="96"/>
                      <a:pt x="167" y="96"/>
                    </a:cubicBezTo>
                    <a:cubicBezTo>
                      <a:pt x="168" y="98"/>
                      <a:pt x="168" y="98"/>
                      <a:pt x="168" y="98"/>
                    </a:cubicBezTo>
                    <a:cubicBezTo>
                      <a:pt x="167" y="98"/>
                      <a:pt x="167" y="99"/>
                      <a:pt x="167" y="99"/>
                    </a:cubicBezTo>
                    <a:cubicBezTo>
                      <a:pt x="137" y="110"/>
                      <a:pt x="137" y="110"/>
                      <a:pt x="137" y="110"/>
                    </a:cubicBezTo>
                    <a:cubicBezTo>
                      <a:pt x="137" y="110"/>
                      <a:pt x="137" y="110"/>
                      <a:pt x="137" y="110"/>
                    </a:cubicBezTo>
                    <a:cubicBezTo>
                      <a:pt x="136" y="109"/>
                      <a:pt x="134" y="108"/>
                      <a:pt x="132" y="108"/>
                    </a:cubicBezTo>
                    <a:cubicBezTo>
                      <a:pt x="132" y="108"/>
                      <a:pt x="132" y="108"/>
                      <a:pt x="132" y="108"/>
                    </a:cubicBezTo>
                    <a:cubicBezTo>
                      <a:pt x="131" y="106"/>
                      <a:pt x="129" y="105"/>
                      <a:pt x="128" y="106"/>
                    </a:cubicBezTo>
                    <a:cubicBezTo>
                      <a:pt x="126" y="107"/>
                      <a:pt x="125" y="109"/>
                      <a:pt x="125" y="110"/>
                    </a:cubicBezTo>
                    <a:cubicBezTo>
                      <a:pt x="126" y="111"/>
                      <a:pt x="126" y="111"/>
                      <a:pt x="126" y="111"/>
                    </a:cubicBezTo>
                    <a:cubicBezTo>
                      <a:pt x="114" y="116"/>
                      <a:pt x="114" y="116"/>
                      <a:pt x="114" y="116"/>
                    </a:cubicBezTo>
                    <a:cubicBezTo>
                      <a:pt x="114" y="116"/>
                      <a:pt x="114" y="116"/>
                      <a:pt x="114" y="116"/>
                    </a:cubicBezTo>
                    <a:cubicBezTo>
                      <a:pt x="113" y="117"/>
                      <a:pt x="112" y="119"/>
                      <a:pt x="110" y="120"/>
                    </a:cubicBezTo>
                    <a:cubicBezTo>
                      <a:pt x="109" y="118"/>
                      <a:pt x="107" y="118"/>
                      <a:pt x="105" y="119"/>
                    </a:cubicBezTo>
                    <a:cubicBezTo>
                      <a:pt x="104" y="119"/>
                      <a:pt x="104" y="119"/>
                      <a:pt x="104" y="119"/>
                    </a:cubicBezTo>
                    <a:cubicBezTo>
                      <a:pt x="105" y="121"/>
                      <a:pt x="105" y="121"/>
                      <a:pt x="105" y="121"/>
                    </a:cubicBezTo>
                    <a:cubicBezTo>
                      <a:pt x="105" y="122"/>
                      <a:pt x="104" y="122"/>
                      <a:pt x="104" y="122"/>
                    </a:cubicBezTo>
                    <a:cubicBezTo>
                      <a:pt x="74" y="133"/>
                      <a:pt x="74" y="133"/>
                      <a:pt x="74" y="133"/>
                    </a:cubicBezTo>
                    <a:cubicBezTo>
                      <a:pt x="74" y="133"/>
                      <a:pt x="74" y="133"/>
                      <a:pt x="74" y="133"/>
                    </a:cubicBezTo>
                    <a:cubicBezTo>
                      <a:pt x="74" y="132"/>
                      <a:pt x="73" y="132"/>
                      <a:pt x="73" y="132"/>
                    </a:cubicBezTo>
                    <a:cubicBezTo>
                      <a:pt x="72" y="131"/>
                      <a:pt x="71" y="131"/>
                      <a:pt x="70" y="132"/>
                    </a:cubicBezTo>
                    <a:cubicBezTo>
                      <a:pt x="69" y="131"/>
                      <a:pt x="69" y="131"/>
                      <a:pt x="69" y="131"/>
                    </a:cubicBezTo>
                    <a:cubicBezTo>
                      <a:pt x="69" y="129"/>
                      <a:pt x="67" y="128"/>
                      <a:pt x="65" y="129"/>
                    </a:cubicBezTo>
                    <a:cubicBezTo>
                      <a:pt x="63" y="130"/>
                      <a:pt x="62" y="132"/>
                      <a:pt x="63" y="133"/>
                    </a:cubicBezTo>
                    <a:cubicBezTo>
                      <a:pt x="63" y="134"/>
                      <a:pt x="63" y="134"/>
                      <a:pt x="63" y="134"/>
                    </a:cubicBezTo>
                    <a:cubicBezTo>
                      <a:pt x="51" y="139"/>
                      <a:pt x="51" y="139"/>
                      <a:pt x="51" y="139"/>
                    </a:cubicBezTo>
                    <a:cubicBezTo>
                      <a:pt x="51" y="139"/>
                      <a:pt x="51" y="139"/>
                      <a:pt x="51" y="139"/>
                    </a:cubicBezTo>
                    <a:cubicBezTo>
                      <a:pt x="50" y="140"/>
                      <a:pt x="49" y="142"/>
                      <a:pt x="47" y="143"/>
                    </a:cubicBezTo>
                    <a:cubicBezTo>
                      <a:pt x="47" y="141"/>
                      <a:pt x="44" y="141"/>
                      <a:pt x="42" y="142"/>
                    </a:cubicBezTo>
                    <a:cubicBezTo>
                      <a:pt x="42" y="142"/>
                      <a:pt x="42" y="142"/>
                      <a:pt x="42" y="142"/>
                    </a:cubicBezTo>
                    <a:cubicBezTo>
                      <a:pt x="43" y="144"/>
                      <a:pt x="43" y="144"/>
                      <a:pt x="43" y="144"/>
                    </a:cubicBezTo>
                    <a:cubicBezTo>
                      <a:pt x="42" y="145"/>
                      <a:pt x="42" y="145"/>
                      <a:pt x="42" y="145"/>
                    </a:cubicBezTo>
                    <a:cubicBezTo>
                      <a:pt x="12" y="156"/>
                      <a:pt x="12" y="156"/>
                      <a:pt x="12" y="156"/>
                    </a:cubicBezTo>
                    <a:cubicBezTo>
                      <a:pt x="12" y="156"/>
                      <a:pt x="12" y="156"/>
                      <a:pt x="12" y="156"/>
                    </a:cubicBezTo>
                    <a:cubicBezTo>
                      <a:pt x="11" y="155"/>
                      <a:pt x="9" y="154"/>
                      <a:pt x="7" y="155"/>
                    </a:cubicBezTo>
                    <a:cubicBezTo>
                      <a:pt x="7" y="154"/>
                      <a:pt x="7" y="154"/>
                      <a:pt x="7" y="154"/>
                    </a:cubicBezTo>
                    <a:cubicBezTo>
                      <a:pt x="6" y="152"/>
                      <a:pt x="4" y="151"/>
                      <a:pt x="2" y="152"/>
                    </a:cubicBezTo>
                    <a:cubicBezTo>
                      <a:pt x="2" y="152"/>
                      <a:pt x="1" y="153"/>
                      <a:pt x="0" y="154"/>
                    </a:cubicBezTo>
                    <a:cubicBezTo>
                      <a:pt x="0" y="155"/>
                      <a:pt x="0" y="155"/>
                      <a:pt x="0" y="156"/>
                    </a:cubicBezTo>
                    <a:cubicBezTo>
                      <a:pt x="32" y="252"/>
                      <a:pt x="32" y="252"/>
                      <a:pt x="32" y="252"/>
                    </a:cubicBezTo>
                    <a:cubicBezTo>
                      <a:pt x="63" y="347"/>
                      <a:pt x="63" y="347"/>
                      <a:pt x="63" y="347"/>
                    </a:cubicBezTo>
                    <a:cubicBezTo>
                      <a:pt x="64" y="348"/>
                      <a:pt x="64" y="348"/>
                      <a:pt x="65" y="349"/>
                    </a:cubicBezTo>
                    <a:cubicBezTo>
                      <a:pt x="66" y="349"/>
                      <a:pt x="67" y="349"/>
                      <a:pt x="68" y="349"/>
                    </a:cubicBezTo>
                    <a:cubicBezTo>
                      <a:pt x="70" y="348"/>
                      <a:pt x="71" y="346"/>
                      <a:pt x="70" y="344"/>
                    </a:cubicBezTo>
                    <a:cubicBezTo>
                      <a:pt x="70" y="343"/>
                      <a:pt x="70" y="343"/>
                      <a:pt x="70" y="343"/>
                    </a:cubicBezTo>
                    <a:cubicBezTo>
                      <a:pt x="72" y="343"/>
                      <a:pt x="73" y="341"/>
                      <a:pt x="73" y="339"/>
                    </a:cubicBezTo>
                    <a:cubicBezTo>
                      <a:pt x="72" y="339"/>
                      <a:pt x="72" y="339"/>
                      <a:pt x="72" y="339"/>
                    </a:cubicBezTo>
                    <a:cubicBezTo>
                      <a:pt x="102" y="328"/>
                      <a:pt x="102" y="328"/>
                      <a:pt x="102" y="328"/>
                    </a:cubicBezTo>
                    <a:cubicBezTo>
                      <a:pt x="103" y="328"/>
                      <a:pt x="103" y="328"/>
                      <a:pt x="104" y="328"/>
                    </a:cubicBezTo>
                    <a:cubicBezTo>
                      <a:pt x="105" y="331"/>
                      <a:pt x="105" y="331"/>
                      <a:pt x="105" y="331"/>
                    </a:cubicBezTo>
                    <a:cubicBezTo>
                      <a:pt x="105" y="331"/>
                      <a:pt x="105" y="331"/>
                      <a:pt x="105" y="331"/>
                    </a:cubicBezTo>
                    <a:cubicBezTo>
                      <a:pt x="107" y="330"/>
                      <a:pt x="109" y="328"/>
                      <a:pt x="108" y="326"/>
                    </a:cubicBezTo>
                    <a:cubicBezTo>
                      <a:pt x="108" y="326"/>
                      <a:pt x="108" y="326"/>
                      <a:pt x="108" y="326"/>
                    </a:cubicBezTo>
                    <a:cubicBezTo>
                      <a:pt x="110" y="326"/>
                      <a:pt x="112" y="326"/>
                      <a:pt x="113" y="326"/>
                    </a:cubicBezTo>
                    <a:cubicBezTo>
                      <a:pt x="114" y="326"/>
                      <a:pt x="114" y="326"/>
                      <a:pt x="114" y="326"/>
                    </a:cubicBezTo>
                    <a:cubicBezTo>
                      <a:pt x="126" y="322"/>
                      <a:pt x="126" y="322"/>
                      <a:pt x="126" y="322"/>
                    </a:cubicBezTo>
                    <a:cubicBezTo>
                      <a:pt x="126" y="324"/>
                      <a:pt x="126" y="324"/>
                      <a:pt x="126" y="324"/>
                    </a:cubicBezTo>
                    <a:cubicBezTo>
                      <a:pt x="126" y="325"/>
                      <a:pt x="127" y="325"/>
                      <a:pt x="128" y="326"/>
                    </a:cubicBezTo>
                    <a:cubicBezTo>
                      <a:pt x="129" y="326"/>
                      <a:pt x="130" y="326"/>
                      <a:pt x="131" y="326"/>
                    </a:cubicBezTo>
                    <a:cubicBezTo>
                      <a:pt x="131" y="326"/>
                      <a:pt x="131" y="325"/>
                      <a:pt x="131" y="325"/>
                    </a:cubicBezTo>
                    <a:cubicBezTo>
                      <a:pt x="132" y="325"/>
                      <a:pt x="132" y="324"/>
                      <a:pt x="133" y="324"/>
                    </a:cubicBezTo>
                    <a:cubicBezTo>
                      <a:pt x="133" y="323"/>
                      <a:pt x="133" y="322"/>
                      <a:pt x="133" y="321"/>
                    </a:cubicBezTo>
                    <a:cubicBezTo>
                      <a:pt x="133" y="320"/>
                      <a:pt x="133" y="320"/>
                      <a:pt x="133" y="320"/>
                    </a:cubicBezTo>
                    <a:cubicBezTo>
                      <a:pt x="135" y="320"/>
                      <a:pt x="136" y="318"/>
                      <a:pt x="135" y="316"/>
                    </a:cubicBezTo>
                    <a:cubicBezTo>
                      <a:pt x="135" y="316"/>
                      <a:pt x="135" y="316"/>
                      <a:pt x="135" y="316"/>
                    </a:cubicBezTo>
                    <a:cubicBezTo>
                      <a:pt x="165" y="305"/>
                      <a:pt x="165" y="305"/>
                      <a:pt x="165" y="305"/>
                    </a:cubicBezTo>
                    <a:cubicBezTo>
                      <a:pt x="165" y="305"/>
                      <a:pt x="166" y="305"/>
                      <a:pt x="166" y="305"/>
                    </a:cubicBezTo>
                    <a:cubicBezTo>
                      <a:pt x="167" y="308"/>
                      <a:pt x="167" y="308"/>
                      <a:pt x="167" y="308"/>
                    </a:cubicBezTo>
                    <a:cubicBezTo>
                      <a:pt x="168" y="308"/>
                      <a:pt x="168" y="308"/>
                      <a:pt x="168" y="308"/>
                    </a:cubicBezTo>
                    <a:cubicBezTo>
                      <a:pt x="169" y="307"/>
                      <a:pt x="170" y="306"/>
                      <a:pt x="171" y="305"/>
                    </a:cubicBezTo>
                    <a:cubicBezTo>
                      <a:pt x="171" y="305"/>
                      <a:pt x="171" y="304"/>
                      <a:pt x="171" y="303"/>
                    </a:cubicBezTo>
                    <a:cubicBezTo>
                      <a:pt x="171" y="303"/>
                      <a:pt x="171" y="303"/>
                      <a:pt x="171" y="303"/>
                    </a:cubicBezTo>
                    <a:cubicBezTo>
                      <a:pt x="173" y="303"/>
                      <a:pt x="175" y="303"/>
                      <a:pt x="176" y="303"/>
                    </a:cubicBezTo>
                    <a:cubicBezTo>
                      <a:pt x="176" y="303"/>
                      <a:pt x="176" y="303"/>
                      <a:pt x="176" y="303"/>
                    </a:cubicBezTo>
                    <a:cubicBezTo>
                      <a:pt x="188" y="299"/>
                      <a:pt x="188" y="299"/>
                      <a:pt x="188" y="299"/>
                    </a:cubicBezTo>
                    <a:cubicBezTo>
                      <a:pt x="189" y="301"/>
                      <a:pt x="189" y="301"/>
                      <a:pt x="189" y="301"/>
                    </a:cubicBezTo>
                    <a:cubicBezTo>
                      <a:pt x="189" y="302"/>
                      <a:pt x="190" y="302"/>
                      <a:pt x="190" y="303"/>
                    </a:cubicBezTo>
                    <a:cubicBezTo>
                      <a:pt x="191" y="303"/>
                      <a:pt x="192" y="303"/>
                      <a:pt x="193" y="303"/>
                    </a:cubicBezTo>
                    <a:cubicBezTo>
                      <a:pt x="193" y="303"/>
                      <a:pt x="193" y="302"/>
                      <a:pt x="194" y="302"/>
                    </a:cubicBezTo>
                    <a:cubicBezTo>
                      <a:pt x="194" y="302"/>
                      <a:pt x="195" y="301"/>
                      <a:pt x="195" y="301"/>
                    </a:cubicBezTo>
                    <a:cubicBezTo>
                      <a:pt x="196" y="300"/>
                      <a:pt x="196" y="299"/>
                      <a:pt x="195" y="298"/>
                    </a:cubicBezTo>
                    <a:cubicBezTo>
                      <a:pt x="195" y="297"/>
                      <a:pt x="195" y="297"/>
                      <a:pt x="195" y="297"/>
                    </a:cubicBezTo>
                    <a:cubicBezTo>
                      <a:pt x="196" y="297"/>
                      <a:pt x="197" y="296"/>
                      <a:pt x="198" y="295"/>
                    </a:cubicBezTo>
                    <a:cubicBezTo>
                      <a:pt x="198" y="295"/>
                      <a:pt x="198" y="294"/>
                      <a:pt x="198" y="293"/>
                    </a:cubicBezTo>
                    <a:cubicBezTo>
                      <a:pt x="198" y="293"/>
                      <a:pt x="198" y="293"/>
                      <a:pt x="198" y="293"/>
                    </a:cubicBezTo>
                    <a:cubicBezTo>
                      <a:pt x="228" y="282"/>
                      <a:pt x="228" y="282"/>
                      <a:pt x="228" y="282"/>
                    </a:cubicBezTo>
                    <a:cubicBezTo>
                      <a:pt x="228" y="282"/>
                      <a:pt x="228" y="282"/>
                      <a:pt x="229" y="282"/>
                    </a:cubicBezTo>
                    <a:cubicBezTo>
                      <a:pt x="230" y="285"/>
                      <a:pt x="230" y="285"/>
                      <a:pt x="230" y="285"/>
                    </a:cubicBezTo>
                    <a:cubicBezTo>
                      <a:pt x="230" y="285"/>
                      <a:pt x="230" y="285"/>
                      <a:pt x="230" y="285"/>
                    </a:cubicBezTo>
                    <a:cubicBezTo>
                      <a:pt x="232" y="284"/>
                      <a:pt x="233" y="283"/>
                      <a:pt x="233" y="282"/>
                    </a:cubicBezTo>
                    <a:cubicBezTo>
                      <a:pt x="234" y="281"/>
                      <a:pt x="234" y="281"/>
                      <a:pt x="234" y="280"/>
                    </a:cubicBezTo>
                    <a:cubicBezTo>
                      <a:pt x="234" y="280"/>
                      <a:pt x="234" y="280"/>
                      <a:pt x="234" y="280"/>
                    </a:cubicBezTo>
                    <a:cubicBezTo>
                      <a:pt x="235" y="280"/>
                      <a:pt x="237" y="280"/>
                      <a:pt x="239" y="280"/>
                    </a:cubicBezTo>
                    <a:cubicBezTo>
                      <a:pt x="239" y="280"/>
                      <a:pt x="239" y="280"/>
                      <a:pt x="239" y="280"/>
                    </a:cubicBezTo>
                    <a:cubicBezTo>
                      <a:pt x="251" y="276"/>
                      <a:pt x="251" y="276"/>
                      <a:pt x="251" y="276"/>
                    </a:cubicBezTo>
                    <a:cubicBezTo>
                      <a:pt x="251" y="278"/>
                      <a:pt x="251" y="278"/>
                      <a:pt x="251" y="278"/>
                    </a:cubicBezTo>
                    <a:cubicBezTo>
                      <a:pt x="252" y="279"/>
                      <a:pt x="252" y="279"/>
                      <a:pt x="253" y="280"/>
                    </a:cubicBezTo>
                    <a:cubicBezTo>
                      <a:pt x="254" y="280"/>
                      <a:pt x="255" y="280"/>
                      <a:pt x="256" y="280"/>
                    </a:cubicBezTo>
                    <a:cubicBezTo>
                      <a:pt x="256" y="279"/>
                      <a:pt x="256" y="279"/>
                      <a:pt x="256" y="279"/>
                    </a:cubicBezTo>
                    <a:cubicBezTo>
                      <a:pt x="257" y="279"/>
                      <a:pt x="257" y="278"/>
                      <a:pt x="258" y="278"/>
                    </a:cubicBezTo>
                    <a:cubicBezTo>
                      <a:pt x="258" y="277"/>
                      <a:pt x="258" y="276"/>
                      <a:pt x="258" y="275"/>
                    </a:cubicBezTo>
                    <a:cubicBezTo>
                      <a:pt x="258" y="274"/>
                      <a:pt x="258" y="274"/>
                      <a:pt x="258" y="274"/>
                    </a:cubicBezTo>
                    <a:cubicBezTo>
                      <a:pt x="260" y="274"/>
                      <a:pt x="261" y="272"/>
                      <a:pt x="261" y="270"/>
                    </a:cubicBezTo>
                    <a:cubicBezTo>
                      <a:pt x="261" y="270"/>
                      <a:pt x="261" y="270"/>
                      <a:pt x="261" y="270"/>
                    </a:cubicBezTo>
                    <a:cubicBezTo>
                      <a:pt x="291" y="259"/>
                      <a:pt x="291" y="259"/>
                      <a:pt x="291" y="259"/>
                    </a:cubicBezTo>
                    <a:cubicBezTo>
                      <a:pt x="291" y="259"/>
                      <a:pt x="291" y="259"/>
                      <a:pt x="292" y="259"/>
                    </a:cubicBezTo>
                    <a:cubicBezTo>
                      <a:pt x="293" y="262"/>
                      <a:pt x="293" y="262"/>
                      <a:pt x="293" y="262"/>
                    </a:cubicBezTo>
                    <a:cubicBezTo>
                      <a:pt x="293" y="261"/>
                      <a:pt x="293" y="261"/>
                      <a:pt x="293" y="261"/>
                    </a:cubicBezTo>
                    <a:cubicBezTo>
                      <a:pt x="295" y="261"/>
                      <a:pt x="296" y="260"/>
                      <a:pt x="296" y="259"/>
                    </a:cubicBezTo>
                    <a:cubicBezTo>
                      <a:pt x="297" y="258"/>
                      <a:pt x="297" y="258"/>
                      <a:pt x="297" y="257"/>
                    </a:cubicBezTo>
                    <a:cubicBezTo>
                      <a:pt x="297" y="257"/>
                      <a:pt x="297" y="257"/>
                      <a:pt x="297" y="257"/>
                    </a:cubicBezTo>
                    <a:cubicBezTo>
                      <a:pt x="298" y="257"/>
                      <a:pt x="300" y="257"/>
                      <a:pt x="302" y="257"/>
                    </a:cubicBezTo>
                    <a:cubicBezTo>
                      <a:pt x="302" y="257"/>
                      <a:pt x="302" y="257"/>
                      <a:pt x="302" y="257"/>
                    </a:cubicBezTo>
                    <a:cubicBezTo>
                      <a:pt x="314" y="253"/>
                      <a:pt x="314" y="253"/>
                      <a:pt x="314" y="253"/>
                    </a:cubicBezTo>
                    <a:cubicBezTo>
                      <a:pt x="314" y="255"/>
                      <a:pt x="314" y="255"/>
                      <a:pt x="314" y="255"/>
                    </a:cubicBezTo>
                    <a:cubicBezTo>
                      <a:pt x="315" y="255"/>
                      <a:pt x="315" y="256"/>
                      <a:pt x="316" y="256"/>
                    </a:cubicBezTo>
                    <a:cubicBezTo>
                      <a:pt x="317" y="257"/>
                      <a:pt x="318" y="257"/>
                      <a:pt x="319" y="256"/>
                    </a:cubicBezTo>
                    <a:cubicBezTo>
                      <a:pt x="321" y="256"/>
                      <a:pt x="322" y="254"/>
                      <a:pt x="321" y="252"/>
                    </a:cubicBezTo>
                    <a:cubicBezTo>
                      <a:pt x="321" y="251"/>
                      <a:pt x="321" y="251"/>
                      <a:pt x="321" y="251"/>
                    </a:cubicBezTo>
                    <a:cubicBezTo>
                      <a:pt x="323" y="250"/>
                      <a:pt x="324" y="249"/>
                      <a:pt x="323" y="247"/>
                    </a:cubicBezTo>
                    <a:cubicBezTo>
                      <a:pt x="323" y="247"/>
                      <a:pt x="323" y="247"/>
                      <a:pt x="323" y="247"/>
                    </a:cubicBezTo>
                    <a:cubicBezTo>
                      <a:pt x="353" y="236"/>
                      <a:pt x="353" y="236"/>
                      <a:pt x="353" y="236"/>
                    </a:cubicBezTo>
                    <a:cubicBezTo>
                      <a:pt x="353" y="236"/>
                      <a:pt x="354" y="236"/>
                      <a:pt x="355" y="236"/>
                    </a:cubicBezTo>
                    <a:cubicBezTo>
                      <a:pt x="355" y="239"/>
                      <a:pt x="355" y="239"/>
                      <a:pt x="355" y="239"/>
                    </a:cubicBezTo>
                    <a:cubicBezTo>
                      <a:pt x="356" y="238"/>
                      <a:pt x="356" y="238"/>
                      <a:pt x="356" y="238"/>
                    </a:cubicBezTo>
                    <a:cubicBezTo>
                      <a:pt x="358" y="238"/>
                      <a:pt x="360" y="236"/>
                      <a:pt x="359" y="234"/>
                    </a:cubicBezTo>
                    <a:cubicBezTo>
                      <a:pt x="359" y="234"/>
                      <a:pt x="359" y="234"/>
                      <a:pt x="359" y="234"/>
                    </a:cubicBezTo>
                    <a:cubicBezTo>
                      <a:pt x="361" y="234"/>
                      <a:pt x="363" y="234"/>
                      <a:pt x="364" y="234"/>
                    </a:cubicBezTo>
                    <a:cubicBezTo>
                      <a:pt x="364" y="234"/>
                      <a:pt x="364" y="234"/>
                      <a:pt x="364" y="234"/>
                    </a:cubicBezTo>
                    <a:cubicBezTo>
                      <a:pt x="376" y="230"/>
                      <a:pt x="376" y="230"/>
                      <a:pt x="376" y="230"/>
                    </a:cubicBezTo>
                    <a:cubicBezTo>
                      <a:pt x="377" y="232"/>
                      <a:pt x="377" y="232"/>
                      <a:pt x="377" y="232"/>
                    </a:cubicBezTo>
                    <a:cubicBezTo>
                      <a:pt x="377" y="232"/>
                      <a:pt x="378" y="233"/>
                      <a:pt x="379" y="233"/>
                    </a:cubicBezTo>
                    <a:cubicBezTo>
                      <a:pt x="379" y="234"/>
                      <a:pt x="380" y="234"/>
                      <a:pt x="381" y="233"/>
                    </a:cubicBezTo>
                    <a:cubicBezTo>
                      <a:pt x="381" y="233"/>
                      <a:pt x="382" y="233"/>
                      <a:pt x="382" y="233"/>
                    </a:cubicBezTo>
                    <a:cubicBezTo>
                      <a:pt x="382" y="233"/>
                      <a:pt x="383" y="232"/>
                      <a:pt x="383" y="232"/>
                    </a:cubicBezTo>
                    <a:cubicBezTo>
                      <a:pt x="384" y="231"/>
                      <a:pt x="384" y="230"/>
                      <a:pt x="384" y="229"/>
                    </a:cubicBezTo>
                    <a:cubicBezTo>
                      <a:pt x="383" y="228"/>
                      <a:pt x="383" y="228"/>
                      <a:pt x="383" y="228"/>
                    </a:cubicBezTo>
                    <a:cubicBezTo>
                      <a:pt x="384" y="228"/>
                      <a:pt x="385" y="227"/>
                      <a:pt x="386" y="226"/>
                    </a:cubicBezTo>
                    <a:cubicBezTo>
                      <a:pt x="386" y="225"/>
                      <a:pt x="386" y="225"/>
                      <a:pt x="386" y="224"/>
                    </a:cubicBezTo>
                    <a:cubicBezTo>
                      <a:pt x="386" y="224"/>
                      <a:pt x="386" y="224"/>
                      <a:pt x="386" y="224"/>
                    </a:cubicBezTo>
                    <a:cubicBezTo>
                      <a:pt x="416" y="213"/>
                      <a:pt x="416" y="213"/>
                      <a:pt x="416" y="213"/>
                    </a:cubicBezTo>
                    <a:cubicBezTo>
                      <a:pt x="416" y="213"/>
                      <a:pt x="417" y="213"/>
                      <a:pt x="417" y="213"/>
                    </a:cubicBezTo>
                    <a:cubicBezTo>
                      <a:pt x="418" y="216"/>
                      <a:pt x="418" y="216"/>
                      <a:pt x="418" y="216"/>
                    </a:cubicBezTo>
                    <a:cubicBezTo>
                      <a:pt x="419" y="215"/>
                      <a:pt x="419" y="215"/>
                      <a:pt x="419" y="215"/>
                    </a:cubicBezTo>
                    <a:cubicBezTo>
                      <a:pt x="420" y="215"/>
                      <a:pt x="421" y="214"/>
                      <a:pt x="421" y="213"/>
                    </a:cubicBezTo>
                    <a:cubicBezTo>
                      <a:pt x="422" y="212"/>
                      <a:pt x="422" y="212"/>
                      <a:pt x="422" y="211"/>
                    </a:cubicBezTo>
                    <a:cubicBezTo>
                      <a:pt x="422" y="210"/>
                      <a:pt x="422" y="210"/>
                      <a:pt x="422" y="210"/>
                    </a:cubicBezTo>
                    <a:cubicBezTo>
                      <a:pt x="424" y="210"/>
                      <a:pt x="425" y="210"/>
                      <a:pt x="427" y="211"/>
                    </a:cubicBezTo>
                    <a:cubicBezTo>
                      <a:pt x="439" y="206"/>
                      <a:pt x="439" y="206"/>
                      <a:pt x="439" y="206"/>
                    </a:cubicBezTo>
                    <a:cubicBezTo>
                      <a:pt x="439" y="208"/>
                      <a:pt x="439" y="208"/>
                      <a:pt x="439" y="208"/>
                    </a:cubicBezTo>
                    <a:cubicBezTo>
                      <a:pt x="440" y="209"/>
                      <a:pt x="440" y="210"/>
                      <a:pt x="441" y="210"/>
                    </a:cubicBezTo>
                    <a:cubicBezTo>
                      <a:pt x="442" y="211"/>
                      <a:pt x="443" y="211"/>
                      <a:pt x="444" y="210"/>
                    </a:cubicBezTo>
                    <a:cubicBezTo>
                      <a:pt x="444" y="210"/>
                      <a:pt x="444" y="210"/>
                      <a:pt x="444" y="210"/>
                    </a:cubicBezTo>
                    <a:cubicBezTo>
                      <a:pt x="446" y="209"/>
                      <a:pt x="447" y="208"/>
                      <a:pt x="446" y="206"/>
                    </a:cubicBezTo>
                    <a:close/>
                    <a:moveTo>
                      <a:pt x="420" y="181"/>
                    </a:moveTo>
                    <a:cubicBezTo>
                      <a:pt x="420" y="182"/>
                      <a:pt x="420" y="182"/>
                      <a:pt x="420" y="182"/>
                    </a:cubicBezTo>
                    <a:cubicBezTo>
                      <a:pt x="421" y="185"/>
                      <a:pt x="419" y="189"/>
                      <a:pt x="415" y="192"/>
                    </a:cubicBezTo>
                    <a:cubicBezTo>
                      <a:pt x="415" y="191"/>
                      <a:pt x="415" y="191"/>
                      <a:pt x="415" y="191"/>
                    </a:cubicBezTo>
                    <a:cubicBezTo>
                      <a:pt x="415" y="191"/>
                      <a:pt x="415" y="190"/>
                      <a:pt x="414" y="190"/>
                    </a:cubicBezTo>
                    <a:cubicBezTo>
                      <a:pt x="413" y="190"/>
                      <a:pt x="412" y="190"/>
                      <a:pt x="410" y="190"/>
                    </a:cubicBezTo>
                    <a:cubicBezTo>
                      <a:pt x="410" y="190"/>
                      <a:pt x="410" y="190"/>
                      <a:pt x="410" y="190"/>
                    </a:cubicBezTo>
                    <a:cubicBezTo>
                      <a:pt x="410" y="193"/>
                      <a:pt x="410" y="193"/>
                      <a:pt x="410" y="193"/>
                    </a:cubicBezTo>
                    <a:cubicBezTo>
                      <a:pt x="410" y="193"/>
                      <a:pt x="410" y="194"/>
                      <a:pt x="409" y="194"/>
                    </a:cubicBezTo>
                    <a:cubicBezTo>
                      <a:pt x="380" y="205"/>
                      <a:pt x="380" y="205"/>
                      <a:pt x="380" y="205"/>
                    </a:cubicBezTo>
                    <a:cubicBezTo>
                      <a:pt x="379" y="205"/>
                      <a:pt x="379" y="205"/>
                      <a:pt x="379" y="205"/>
                    </a:cubicBezTo>
                    <a:cubicBezTo>
                      <a:pt x="379" y="204"/>
                      <a:pt x="379" y="203"/>
                      <a:pt x="378" y="203"/>
                    </a:cubicBezTo>
                    <a:cubicBezTo>
                      <a:pt x="377" y="203"/>
                      <a:pt x="376" y="203"/>
                      <a:pt x="375" y="203"/>
                    </a:cubicBezTo>
                    <a:cubicBezTo>
                      <a:pt x="372" y="194"/>
                      <a:pt x="372" y="194"/>
                      <a:pt x="372" y="194"/>
                    </a:cubicBezTo>
                    <a:cubicBezTo>
                      <a:pt x="373" y="194"/>
                      <a:pt x="374" y="193"/>
                      <a:pt x="374" y="192"/>
                    </a:cubicBezTo>
                    <a:cubicBezTo>
                      <a:pt x="375" y="191"/>
                      <a:pt x="375" y="191"/>
                      <a:pt x="375" y="190"/>
                    </a:cubicBezTo>
                    <a:cubicBezTo>
                      <a:pt x="375" y="190"/>
                      <a:pt x="375" y="190"/>
                      <a:pt x="375" y="190"/>
                    </a:cubicBezTo>
                    <a:cubicBezTo>
                      <a:pt x="404" y="179"/>
                      <a:pt x="404" y="179"/>
                      <a:pt x="404" y="179"/>
                    </a:cubicBezTo>
                    <a:cubicBezTo>
                      <a:pt x="405" y="179"/>
                      <a:pt x="405" y="179"/>
                      <a:pt x="406" y="179"/>
                    </a:cubicBezTo>
                    <a:cubicBezTo>
                      <a:pt x="407" y="181"/>
                      <a:pt x="407" y="181"/>
                      <a:pt x="407" y="181"/>
                    </a:cubicBezTo>
                    <a:cubicBezTo>
                      <a:pt x="407" y="181"/>
                      <a:pt x="407" y="181"/>
                      <a:pt x="407" y="181"/>
                    </a:cubicBezTo>
                    <a:cubicBezTo>
                      <a:pt x="409" y="181"/>
                      <a:pt x="410" y="180"/>
                      <a:pt x="410" y="179"/>
                    </a:cubicBezTo>
                    <a:cubicBezTo>
                      <a:pt x="411" y="178"/>
                      <a:pt x="411" y="178"/>
                      <a:pt x="410" y="177"/>
                    </a:cubicBezTo>
                    <a:cubicBezTo>
                      <a:pt x="410" y="177"/>
                      <a:pt x="410" y="177"/>
                      <a:pt x="410" y="177"/>
                    </a:cubicBezTo>
                    <a:cubicBezTo>
                      <a:pt x="415" y="176"/>
                      <a:pt x="419" y="178"/>
                      <a:pt x="420" y="181"/>
                    </a:cubicBezTo>
                    <a:close/>
                    <a:moveTo>
                      <a:pt x="348" y="216"/>
                    </a:moveTo>
                    <a:cubicBezTo>
                      <a:pt x="347" y="216"/>
                      <a:pt x="347" y="217"/>
                      <a:pt x="347" y="217"/>
                    </a:cubicBezTo>
                    <a:cubicBezTo>
                      <a:pt x="317" y="228"/>
                      <a:pt x="317" y="228"/>
                      <a:pt x="317" y="228"/>
                    </a:cubicBezTo>
                    <a:cubicBezTo>
                      <a:pt x="317" y="228"/>
                      <a:pt x="317" y="228"/>
                      <a:pt x="317" y="228"/>
                    </a:cubicBezTo>
                    <a:cubicBezTo>
                      <a:pt x="316" y="226"/>
                      <a:pt x="314" y="226"/>
                      <a:pt x="312" y="226"/>
                    </a:cubicBezTo>
                    <a:cubicBezTo>
                      <a:pt x="309" y="217"/>
                      <a:pt x="309" y="217"/>
                      <a:pt x="309" y="217"/>
                    </a:cubicBezTo>
                    <a:cubicBezTo>
                      <a:pt x="311" y="216"/>
                      <a:pt x="313" y="215"/>
                      <a:pt x="312" y="213"/>
                    </a:cubicBezTo>
                    <a:cubicBezTo>
                      <a:pt x="312" y="213"/>
                      <a:pt x="312" y="213"/>
                      <a:pt x="312" y="213"/>
                    </a:cubicBezTo>
                    <a:cubicBezTo>
                      <a:pt x="342" y="202"/>
                      <a:pt x="342" y="202"/>
                      <a:pt x="342" y="202"/>
                    </a:cubicBezTo>
                    <a:cubicBezTo>
                      <a:pt x="342" y="202"/>
                      <a:pt x="343" y="202"/>
                      <a:pt x="343" y="202"/>
                    </a:cubicBezTo>
                    <a:cubicBezTo>
                      <a:pt x="344" y="205"/>
                      <a:pt x="344" y="205"/>
                      <a:pt x="344" y="205"/>
                    </a:cubicBezTo>
                    <a:cubicBezTo>
                      <a:pt x="345" y="204"/>
                      <a:pt x="345" y="204"/>
                      <a:pt x="345" y="204"/>
                    </a:cubicBezTo>
                    <a:cubicBezTo>
                      <a:pt x="347" y="203"/>
                      <a:pt x="348" y="202"/>
                      <a:pt x="348" y="200"/>
                    </a:cubicBezTo>
                    <a:cubicBezTo>
                      <a:pt x="352" y="200"/>
                      <a:pt x="356" y="201"/>
                      <a:pt x="357" y="205"/>
                    </a:cubicBezTo>
                    <a:cubicBezTo>
                      <a:pt x="357" y="205"/>
                      <a:pt x="357" y="205"/>
                      <a:pt x="357" y="205"/>
                    </a:cubicBezTo>
                    <a:cubicBezTo>
                      <a:pt x="358" y="208"/>
                      <a:pt x="356" y="212"/>
                      <a:pt x="353" y="214"/>
                    </a:cubicBezTo>
                    <a:cubicBezTo>
                      <a:pt x="352" y="213"/>
                      <a:pt x="350" y="212"/>
                      <a:pt x="348" y="213"/>
                    </a:cubicBezTo>
                    <a:cubicBezTo>
                      <a:pt x="347" y="213"/>
                      <a:pt x="347" y="213"/>
                      <a:pt x="347" y="213"/>
                    </a:cubicBezTo>
                    <a:lnTo>
                      <a:pt x="348" y="216"/>
                    </a:lnTo>
                    <a:close/>
                    <a:moveTo>
                      <a:pt x="285" y="239"/>
                    </a:moveTo>
                    <a:cubicBezTo>
                      <a:pt x="285" y="239"/>
                      <a:pt x="284" y="240"/>
                      <a:pt x="284" y="240"/>
                    </a:cubicBezTo>
                    <a:cubicBezTo>
                      <a:pt x="254" y="251"/>
                      <a:pt x="254" y="251"/>
                      <a:pt x="254" y="251"/>
                    </a:cubicBezTo>
                    <a:cubicBezTo>
                      <a:pt x="254" y="251"/>
                      <a:pt x="254" y="251"/>
                      <a:pt x="254" y="251"/>
                    </a:cubicBezTo>
                    <a:cubicBezTo>
                      <a:pt x="254" y="249"/>
                      <a:pt x="252" y="248"/>
                      <a:pt x="249" y="249"/>
                    </a:cubicBezTo>
                    <a:cubicBezTo>
                      <a:pt x="247" y="240"/>
                      <a:pt x="247" y="240"/>
                      <a:pt x="247" y="240"/>
                    </a:cubicBezTo>
                    <a:cubicBezTo>
                      <a:pt x="249" y="240"/>
                      <a:pt x="250" y="238"/>
                      <a:pt x="249" y="236"/>
                    </a:cubicBezTo>
                    <a:cubicBezTo>
                      <a:pt x="249" y="236"/>
                      <a:pt x="249" y="236"/>
                      <a:pt x="249" y="236"/>
                    </a:cubicBezTo>
                    <a:cubicBezTo>
                      <a:pt x="279" y="225"/>
                      <a:pt x="279" y="225"/>
                      <a:pt x="279" y="225"/>
                    </a:cubicBezTo>
                    <a:cubicBezTo>
                      <a:pt x="280" y="225"/>
                      <a:pt x="280" y="225"/>
                      <a:pt x="281" y="225"/>
                    </a:cubicBezTo>
                    <a:cubicBezTo>
                      <a:pt x="282" y="228"/>
                      <a:pt x="282" y="228"/>
                      <a:pt x="282" y="228"/>
                    </a:cubicBezTo>
                    <a:cubicBezTo>
                      <a:pt x="282" y="227"/>
                      <a:pt x="282" y="227"/>
                      <a:pt x="282" y="227"/>
                    </a:cubicBezTo>
                    <a:cubicBezTo>
                      <a:pt x="283" y="227"/>
                      <a:pt x="284" y="226"/>
                      <a:pt x="285" y="225"/>
                    </a:cubicBezTo>
                    <a:cubicBezTo>
                      <a:pt x="285" y="224"/>
                      <a:pt x="285" y="224"/>
                      <a:pt x="285" y="223"/>
                    </a:cubicBezTo>
                    <a:cubicBezTo>
                      <a:pt x="290" y="223"/>
                      <a:pt x="293" y="224"/>
                      <a:pt x="294" y="228"/>
                    </a:cubicBezTo>
                    <a:cubicBezTo>
                      <a:pt x="294" y="228"/>
                      <a:pt x="294" y="228"/>
                      <a:pt x="294" y="228"/>
                    </a:cubicBezTo>
                    <a:cubicBezTo>
                      <a:pt x="295" y="231"/>
                      <a:pt x="294" y="235"/>
                      <a:pt x="290" y="237"/>
                    </a:cubicBezTo>
                    <a:cubicBezTo>
                      <a:pt x="290" y="237"/>
                      <a:pt x="289" y="236"/>
                      <a:pt x="289" y="236"/>
                    </a:cubicBezTo>
                    <a:cubicBezTo>
                      <a:pt x="288" y="236"/>
                      <a:pt x="286" y="236"/>
                      <a:pt x="285" y="236"/>
                    </a:cubicBezTo>
                    <a:cubicBezTo>
                      <a:pt x="284" y="236"/>
                      <a:pt x="284" y="236"/>
                      <a:pt x="284" y="236"/>
                    </a:cubicBezTo>
                    <a:lnTo>
                      <a:pt x="285" y="239"/>
                    </a:lnTo>
                    <a:close/>
                    <a:moveTo>
                      <a:pt x="222" y="262"/>
                    </a:moveTo>
                    <a:cubicBezTo>
                      <a:pt x="222" y="262"/>
                      <a:pt x="221" y="263"/>
                      <a:pt x="221" y="263"/>
                    </a:cubicBezTo>
                    <a:cubicBezTo>
                      <a:pt x="191" y="274"/>
                      <a:pt x="191" y="274"/>
                      <a:pt x="191" y="274"/>
                    </a:cubicBezTo>
                    <a:cubicBezTo>
                      <a:pt x="191" y="274"/>
                      <a:pt x="191" y="274"/>
                      <a:pt x="191" y="274"/>
                    </a:cubicBezTo>
                    <a:cubicBezTo>
                      <a:pt x="191" y="273"/>
                      <a:pt x="191" y="273"/>
                      <a:pt x="190" y="272"/>
                    </a:cubicBezTo>
                    <a:cubicBezTo>
                      <a:pt x="189" y="272"/>
                      <a:pt x="188" y="272"/>
                      <a:pt x="187" y="272"/>
                    </a:cubicBezTo>
                    <a:cubicBezTo>
                      <a:pt x="184" y="263"/>
                      <a:pt x="184" y="263"/>
                      <a:pt x="184" y="263"/>
                    </a:cubicBezTo>
                    <a:cubicBezTo>
                      <a:pt x="186" y="263"/>
                      <a:pt x="187" y="261"/>
                      <a:pt x="186" y="259"/>
                    </a:cubicBezTo>
                    <a:cubicBezTo>
                      <a:pt x="186" y="259"/>
                      <a:pt x="186" y="259"/>
                      <a:pt x="186" y="259"/>
                    </a:cubicBezTo>
                    <a:cubicBezTo>
                      <a:pt x="216" y="248"/>
                      <a:pt x="216" y="248"/>
                      <a:pt x="216" y="248"/>
                    </a:cubicBezTo>
                    <a:cubicBezTo>
                      <a:pt x="217" y="248"/>
                      <a:pt x="217" y="248"/>
                      <a:pt x="218" y="248"/>
                    </a:cubicBezTo>
                    <a:cubicBezTo>
                      <a:pt x="219" y="251"/>
                      <a:pt x="219" y="251"/>
                      <a:pt x="219" y="251"/>
                    </a:cubicBezTo>
                    <a:cubicBezTo>
                      <a:pt x="219" y="250"/>
                      <a:pt x="219" y="250"/>
                      <a:pt x="219" y="250"/>
                    </a:cubicBezTo>
                    <a:cubicBezTo>
                      <a:pt x="220" y="250"/>
                      <a:pt x="221" y="249"/>
                      <a:pt x="222" y="248"/>
                    </a:cubicBezTo>
                    <a:cubicBezTo>
                      <a:pt x="222" y="248"/>
                      <a:pt x="222" y="247"/>
                      <a:pt x="222" y="246"/>
                    </a:cubicBezTo>
                    <a:cubicBezTo>
                      <a:pt x="227" y="246"/>
                      <a:pt x="230" y="248"/>
                      <a:pt x="231" y="251"/>
                    </a:cubicBezTo>
                    <a:cubicBezTo>
                      <a:pt x="231" y="251"/>
                      <a:pt x="231" y="251"/>
                      <a:pt x="231" y="251"/>
                    </a:cubicBezTo>
                    <a:cubicBezTo>
                      <a:pt x="232" y="254"/>
                      <a:pt x="231" y="258"/>
                      <a:pt x="227" y="260"/>
                    </a:cubicBezTo>
                    <a:cubicBezTo>
                      <a:pt x="227" y="260"/>
                      <a:pt x="226" y="259"/>
                      <a:pt x="226" y="259"/>
                    </a:cubicBezTo>
                    <a:cubicBezTo>
                      <a:pt x="225" y="259"/>
                      <a:pt x="223" y="259"/>
                      <a:pt x="222" y="259"/>
                    </a:cubicBezTo>
                    <a:cubicBezTo>
                      <a:pt x="221" y="259"/>
                      <a:pt x="221" y="259"/>
                      <a:pt x="221" y="259"/>
                    </a:cubicBezTo>
                    <a:lnTo>
                      <a:pt x="222" y="262"/>
                    </a:lnTo>
                    <a:close/>
                    <a:moveTo>
                      <a:pt x="160" y="285"/>
                    </a:moveTo>
                    <a:cubicBezTo>
                      <a:pt x="159" y="285"/>
                      <a:pt x="159" y="286"/>
                      <a:pt x="159" y="286"/>
                    </a:cubicBezTo>
                    <a:cubicBezTo>
                      <a:pt x="129" y="297"/>
                      <a:pt x="129" y="297"/>
                      <a:pt x="129" y="297"/>
                    </a:cubicBezTo>
                    <a:cubicBezTo>
                      <a:pt x="129" y="297"/>
                      <a:pt x="129" y="297"/>
                      <a:pt x="129" y="297"/>
                    </a:cubicBezTo>
                    <a:cubicBezTo>
                      <a:pt x="128" y="296"/>
                      <a:pt x="128" y="296"/>
                      <a:pt x="127" y="295"/>
                    </a:cubicBezTo>
                    <a:cubicBezTo>
                      <a:pt x="126" y="295"/>
                      <a:pt x="125" y="295"/>
                      <a:pt x="124" y="295"/>
                    </a:cubicBezTo>
                    <a:cubicBezTo>
                      <a:pt x="121" y="286"/>
                      <a:pt x="121" y="286"/>
                      <a:pt x="121" y="286"/>
                    </a:cubicBezTo>
                    <a:cubicBezTo>
                      <a:pt x="123" y="285"/>
                      <a:pt x="124" y="284"/>
                      <a:pt x="124" y="282"/>
                    </a:cubicBezTo>
                    <a:cubicBezTo>
                      <a:pt x="124" y="282"/>
                      <a:pt x="124" y="282"/>
                      <a:pt x="124" y="282"/>
                    </a:cubicBezTo>
                    <a:cubicBezTo>
                      <a:pt x="154" y="271"/>
                      <a:pt x="154" y="271"/>
                      <a:pt x="154" y="271"/>
                    </a:cubicBezTo>
                    <a:cubicBezTo>
                      <a:pt x="154" y="271"/>
                      <a:pt x="154" y="271"/>
                      <a:pt x="155" y="271"/>
                    </a:cubicBezTo>
                    <a:cubicBezTo>
                      <a:pt x="156" y="274"/>
                      <a:pt x="156" y="274"/>
                      <a:pt x="156" y="274"/>
                    </a:cubicBezTo>
                    <a:cubicBezTo>
                      <a:pt x="157" y="273"/>
                      <a:pt x="157" y="273"/>
                      <a:pt x="157" y="273"/>
                    </a:cubicBezTo>
                    <a:cubicBezTo>
                      <a:pt x="158" y="273"/>
                      <a:pt x="159" y="272"/>
                      <a:pt x="159" y="271"/>
                    </a:cubicBezTo>
                    <a:cubicBezTo>
                      <a:pt x="160" y="271"/>
                      <a:pt x="160" y="270"/>
                      <a:pt x="160" y="269"/>
                    </a:cubicBezTo>
                    <a:cubicBezTo>
                      <a:pt x="164" y="269"/>
                      <a:pt x="168" y="271"/>
                      <a:pt x="169" y="274"/>
                    </a:cubicBezTo>
                    <a:cubicBezTo>
                      <a:pt x="169" y="274"/>
                      <a:pt x="169" y="274"/>
                      <a:pt x="169" y="274"/>
                    </a:cubicBezTo>
                    <a:cubicBezTo>
                      <a:pt x="170" y="277"/>
                      <a:pt x="168" y="281"/>
                      <a:pt x="164" y="283"/>
                    </a:cubicBezTo>
                    <a:cubicBezTo>
                      <a:pt x="164" y="283"/>
                      <a:pt x="164" y="282"/>
                      <a:pt x="163" y="282"/>
                    </a:cubicBezTo>
                    <a:cubicBezTo>
                      <a:pt x="162" y="282"/>
                      <a:pt x="161" y="282"/>
                      <a:pt x="159" y="282"/>
                    </a:cubicBezTo>
                    <a:cubicBezTo>
                      <a:pt x="159" y="283"/>
                      <a:pt x="159" y="283"/>
                      <a:pt x="159" y="283"/>
                    </a:cubicBezTo>
                    <a:lnTo>
                      <a:pt x="160" y="285"/>
                    </a:lnTo>
                    <a:close/>
                    <a:moveTo>
                      <a:pt x="116" y="141"/>
                    </a:moveTo>
                    <a:cubicBezTo>
                      <a:pt x="117" y="141"/>
                      <a:pt x="117" y="140"/>
                      <a:pt x="116" y="139"/>
                    </a:cubicBezTo>
                    <a:cubicBezTo>
                      <a:pt x="116" y="139"/>
                      <a:pt x="116" y="139"/>
                      <a:pt x="116" y="139"/>
                    </a:cubicBezTo>
                    <a:cubicBezTo>
                      <a:pt x="121" y="139"/>
                      <a:pt x="124" y="141"/>
                      <a:pt x="125" y="144"/>
                    </a:cubicBezTo>
                    <a:cubicBezTo>
                      <a:pt x="126" y="144"/>
                      <a:pt x="126" y="144"/>
                      <a:pt x="126" y="144"/>
                    </a:cubicBezTo>
                    <a:cubicBezTo>
                      <a:pt x="127" y="147"/>
                      <a:pt x="125" y="151"/>
                      <a:pt x="121" y="153"/>
                    </a:cubicBezTo>
                    <a:cubicBezTo>
                      <a:pt x="121" y="152"/>
                      <a:pt x="118" y="151"/>
                      <a:pt x="116" y="152"/>
                    </a:cubicBezTo>
                    <a:cubicBezTo>
                      <a:pt x="116" y="152"/>
                      <a:pt x="116" y="152"/>
                      <a:pt x="116" y="152"/>
                    </a:cubicBezTo>
                    <a:cubicBezTo>
                      <a:pt x="116" y="155"/>
                      <a:pt x="116" y="155"/>
                      <a:pt x="116" y="155"/>
                    </a:cubicBezTo>
                    <a:cubicBezTo>
                      <a:pt x="116" y="155"/>
                      <a:pt x="115" y="156"/>
                      <a:pt x="115" y="156"/>
                    </a:cubicBezTo>
                    <a:cubicBezTo>
                      <a:pt x="85" y="167"/>
                      <a:pt x="85" y="167"/>
                      <a:pt x="85" y="167"/>
                    </a:cubicBezTo>
                    <a:cubicBezTo>
                      <a:pt x="85" y="167"/>
                      <a:pt x="85" y="167"/>
                      <a:pt x="85" y="167"/>
                    </a:cubicBezTo>
                    <a:cubicBezTo>
                      <a:pt x="85" y="166"/>
                      <a:pt x="85" y="165"/>
                      <a:pt x="84" y="165"/>
                    </a:cubicBezTo>
                    <a:cubicBezTo>
                      <a:pt x="83" y="165"/>
                      <a:pt x="82" y="165"/>
                      <a:pt x="81" y="165"/>
                    </a:cubicBezTo>
                    <a:cubicBezTo>
                      <a:pt x="78" y="157"/>
                      <a:pt x="78" y="157"/>
                      <a:pt x="78" y="157"/>
                    </a:cubicBezTo>
                    <a:cubicBezTo>
                      <a:pt x="79" y="156"/>
                      <a:pt x="80" y="155"/>
                      <a:pt x="80" y="155"/>
                    </a:cubicBezTo>
                    <a:cubicBezTo>
                      <a:pt x="81" y="154"/>
                      <a:pt x="81" y="153"/>
                      <a:pt x="81" y="152"/>
                    </a:cubicBezTo>
                    <a:cubicBezTo>
                      <a:pt x="80" y="152"/>
                      <a:pt x="80" y="152"/>
                      <a:pt x="80" y="152"/>
                    </a:cubicBezTo>
                    <a:cubicBezTo>
                      <a:pt x="110" y="141"/>
                      <a:pt x="110" y="141"/>
                      <a:pt x="110" y="141"/>
                    </a:cubicBezTo>
                    <a:cubicBezTo>
                      <a:pt x="111" y="141"/>
                      <a:pt x="111" y="142"/>
                      <a:pt x="112" y="141"/>
                    </a:cubicBezTo>
                    <a:cubicBezTo>
                      <a:pt x="113" y="144"/>
                      <a:pt x="113" y="144"/>
                      <a:pt x="113" y="144"/>
                    </a:cubicBezTo>
                    <a:cubicBezTo>
                      <a:pt x="113" y="144"/>
                      <a:pt x="113" y="144"/>
                      <a:pt x="113" y="144"/>
                    </a:cubicBezTo>
                    <a:cubicBezTo>
                      <a:pt x="115" y="143"/>
                      <a:pt x="116" y="142"/>
                      <a:pt x="116" y="141"/>
                    </a:cubicBezTo>
                    <a:close/>
                    <a:moveTo>
                      <a:pt x="179" y="118"/>
                    </a:moveTo>
                    <a:cubicBezTo>
                      <a:pt x="179" y="118"/>
                      <a:pt x="179" y="117"/>
                      <a:pt x="179" y="116"/>
                    </a:cubicBezTo>
                    <a:cubicBezTo>
                      <a:pt x="179" y="116"/>
                      <a:pt x="179" y="116"/>
                      <a:pt x="179" y="116"/>
                    </a:cubicBezTo>
                    <a:cubicBezTo>
                      <a:pt x="183" y="116"/>
                      <a:pt x="187" y="117"/>
                      <a:pt x="188" y="121"/>
                    </a:cubicBezTo>
                    <a:cubicBezTo>
                      <a:pt x="188" y="121"/>
                      <a:pt x="188" y="121"/>
                      <a:pt x="188" y="121"/>
                    </a:cubicBezTo>
                    <a:cubicBezTo>
                      <a:pt x="189" y="124"/>
                      <a:pt x="187" y="128"/>
                      <a:pt x="184" y="130"/>
                    </a:cubicBezTo>
                    <a:cubicBezTo>
                      <a:pt x="183" y="129"/>
                      <a:pt x="181" y="128"/>
                      <a:pt x="179" y="129"/>
                    </a:cubicBezTo>
                    <a:cubicBezTo>
                      <a:pt x="178" y="129"/>
                      <a:pt x="178" y="129"/>
                      <a:pt x="178" y="129"/>
                    </a:cubicBezTo>
                    <a:cubicBezTo>
                      <a:pt x="179" y="132"/>
                      <a:pt x="179" y="132"/>
                      <a:pt x="179" y="132"/>
                    </a:cubicBezTo>
                    <a:cubicBezTo>
                      <a:pt x="178" y="132"/>
                      <a:pt x="178" y="132"/>
                      <a:pt x="178" y="133"/>
                    </a:cubicBezTo>
                    <a:cubicBezTo>
                      <a:pt x="148" y="144"/>
                      <a:pt x="148" y="144"/>
                      <a:pt x="148" y="144"/>
                    </a:cubicBezTo>
                    <a:cubicBezTo>
                      <a:pt x="148" y="144"/>
                      <a:pt x="148" y="144"/>
                      <a:pt x="148" y="144"/>
                    </a:cubicBezTo>
                    <a:cubicBezTo>
                      <a:pt x="148" y="143"/>
                      <a:pt x="147" y="142"/>
                      <a:pt x="147" y="142"/>
                    </a:cubicBezTo>
                    <a:cubicBezTo>
                      <a:pt x="146" y="142"/>
                      <a:pt x="145" y="142"/>
                      <a:pt x="143" y="142"/>
                    </a:cubicBezTo>
                    <a:cubicBezTo>
                      <a:pt x="141" y="134"/>
                      <a:pt x="141" y="134"/>
                      <a:pt x="141" y="134"/>
                    </a:cubicBezTo>
                    <a:cubicBezTo>
                      <a:pt x="143" y="133"/>
                      <a:pt x="144" y="131"/>
                      <a:pt x="143" y="129"/>
                    </a:cubicBezTo>
                    <a:cubicBezTo>
                      <a:pt x="143" y="129"/>
                      <a:pt x="143" y="129"/>
                      <a:pt x="143" y="129"/>
                    </a:cubicBezTo>
                    <a:cubicBezTo>
                      <a:pt x="173" y="118"/>
                      <a:pt x="173" y="118"/>
                      <a:pt x="173" y="118"/>
                    </a:cubicBezTo>
                    <a:cubicBezTo>
                      <a:pt x="173" y="118"/>
                      <a:pt x="174" y="118"/>
                      <a:pt x="175" y="118"/>
                    </a:cubicBezTo>
                    <a:cubicBezTo>
                      <a:pt x="175" y="121"/>
                      <a:pt x="175" y="121"/>
                      <a:pt x="175" y="121"/>
                    </a:cubicBezTo>
                    <a:cubicBezTo>
                      <a:pt x="176" y="121"/>
                      <a:pt x="176" y="121"/>
                      <a:pt x="176" y="121"/>
                    </a:cubicBezTo>
                    <a:cubicBezTo>
                      <a:pt x="177" y="120"/>
                      <a:pt x="178" y="119"/>
                      <a:pt x="179" y="118"/>
                    </a:cubicBezTo>
                    <a:close/>
                    <a:moveTo>
                      <a:pt x="242" y="93"/>
                    </a:moveTo>
                    <a:cubicBezTo>
                      <a:pt x="242" y="93"/>
                      <a:pt x="242" y="93"/>
                      <a:pt x="242" y="93"/>
                    </a:cubicBezTo>
                    <a:cubicBezTo>
                      <a:pt x="246" y="93"/>
                      <a:pt x="250" y="94"/>
                      <a:pt x="251" y="98"/>
                    </a:cubicBezTo>
                    <a:cubicBezTo>
                      <a:pt x="251" y="98"/>
                      <a:pt x="251" y="98"/>
                      <a:pt x="251" y="98"/>
                    </a:cubicBezTo>
                    <a:cubicBezTo>
                      <a:pt x="252" y="101"/>
                      <a:pt x="250" y="105"/>
                      <a:pt x="247" y="107"/>
                    </a:cubicBezTo>
                    <a:cubicBezTo>
                      <a:pt x="246" y="106"/>
                      <a:pt x="244" y="105"/>
                      <a:pt x="242" y="106"/>
                    </a:cubicBezTo>
                    <a:cubicBezTo>
                      <a:pt x="241" y="106"/>
                      <a:pt x="241" y="106"/>
                      <a:pt x="241" y="106"/>
                    </a:cubicBezTo>
                    <a:cubicBezTo>
                      <a:pt x="242" y="109"/>
                      <a:pt x="242" y="109"/>
                      <a:pt x="242" y="109"/>
                    </a:cubicBezTo>
                    <a:cubicBezTo>
                      <a:pt x="241" y="109"/>
                      <a:pt x="241" y="109"/>
                      <a:pt x="241" y="110"/>
                    </a:cubicBezTo>
                    <a:cubicBezTo>
                      <a:pt x="211" y="121"/>
                      <a:pt x="211" y="121"/>
                      <a:pt x="211" y="121"/>
                    </a:cubicBezTo>
                    <a:cubicBezTo>
                      <a:pt x="211" y="120"/>
                      <a:pt x="211" y="120"/>
                      <a:pt x="211" y="120"/>
                    </a:cubicBezTo>
                    <a:cubicBezTo>
                      <a:pt x="211" y="120"/>
                      <a:pt x="210" y="119"/>
                      <a:pt x="210" y="119"/>
                    </a:cubicBezTo>
                    <a:cubicBezTo>
                      <a:pt x="209" y="119"/>
                      <a:pt x="207" y="119"/>
                      <a:pt x="206" y="119"/>
                    </a:cubicBezTo>
                    <a:cubicBezTo>
                      <a:pt x="203" y="111"/>
                      <a:pt x="203" y="111"/>
                      <a:pt x="203" y="111"/>
                    </a:cubicBezTo>
                    <a:cubicBezTo>
                      <a:pt x="204" y="110"/>
                      <a:pt x="205" y="109"/>
                      <a:pt x="206" y="108"/>
                    </a:cubicBezTo>
                    <a:cubicBezTo>
                      <a:pt x="206" y="108"/>
                      <a:pt x="206" y="107"/>
                      <a:pt x="206" y="106"/>
                    </a:cubicBezTo>
                    <a:cubicBezTo>
                      <a:pt x="206" y="106"/>
                      <a:pt x="206" y="106"/>
                      <a:pt x="206" y="106"/>
                    </a:cubicBezTo>
                    <a:cubicBezTo>
                      <a:pt x="236" y="95"/>
                      <a:pt x="236" y="95"/>
                      <a:pt x="236" y="95"/>
                    </a:cubicBezTo>
                    <a:cubicBezTo>
                      <a:pt x="236" y="95"/>
                      <a:pt x="237" y="95"/>
                      <a:pt x="237" y="95"/>
                    </a:cubicBezTo>
                    <a:cubicBezTo>
                      <a:pt x="238" y="98"/>
                      <a:pt x="238" y="98"/>
                      <a:pt x="238" y="98"/>
                    </a:cubicBezTo>
                    <a:cubicBezTo>
                      <a:pt x="239" y="97"/>
                      <a:pt x="239" y="97"/>
                      <a:pt x="239" y="97"/>
                    </a:cubicBezTo>
                    <a:cubicBezTo>
                      <a:pt x="241" y="97"/>
                      <a:pt x="243" y="95"/>
                      <a:pt x="242" y="93"/>
                    </a:cubicBezTo>
                    <a:close/>
                    <a:moveTo>
                      <a:pt x="304" y="72"/>
                    </a:moveTo>
                    <a:cubicBezTo>
                      <a:pt x="305" y="71"/>
                      <a:pt x="305" y="71"/>
                      <a:pt x="305" y="70"/>
                    </a:cubicBezTo>
                    <a:cubicBezTo>
                      <a:pt x="305" y="70"/>
                      <a:pt x="305" y="70"/>
                      <a:pt x="305" y="70"/>
                    </a:cubicBezTo>
                    <a:cubicBezTo>
                      <a:pt x="309" y="70"/>
                      <a:pt x="313" y="71"/>
                      <a:pt x="314" y="74"/>
                    </a:cubicBezTo>
                    <a:cubicBezTo>
                      <a:pt x="314" y="75"/>
                      <a:pt x="314" y="75"/>
                      <a:pt x="314" y="75"/>
                    </a:cubicBezTo>
                    <a:cubicBezTo>
                      <a:pt x="315" y="78"/>
                      <a:pt x="313" y="82"/>
                      <a:pt x="309" y="84"/>
                    </a:cubicBezTo>
                    <a:cubicBezTo>
                      <a:pt x="309" y="84"/>
                      <a:pt x="309" y="83"/>
                      <a:pt x="308" y="83"/>
                    </a:cubicBezTo>
                    <a:cubicBezTo>
                      <a:pt x="307" y="82"/>
                      <a:pt x="306" y="82"/>
                      <a:pt x="304" y="83"/>
                    </a:cubicBezTo>
                    <a:cubicBezTo>
                      <a:pt x="304" y="83"/>
                      <a:pt x="304" y="83"/>
                      <a:pt x="304" y="83"/>
                    </a:cubicBezTo>
                    <a:cubicBezTo>
                      <a:pt x="305" y="86"/>
                      <a:pt x="305" y="86"/>
                      <a:pt x="305" y="86"/>
                    </a:cubicBezTo>
                    <a:cubicBezTo>
                      <a:pt x="304" y="86"/>
                      <a:pt x="304" y="86"/>
                      <a:pt x="304" y="87"/>
                    </a:cubicBezTo>
                    <a:cubicBezTo>
                      <a:pt x="274" y="98"/>
                      <a:pt x="274" y="98"/>
                      <a:pt x="274" y="98"/>
                    </a:cubicBezTo>
                    <a:cubicBezTo>
                      <a:pt x="274" y="97"/>
                      <a:pt x="274" y="97"/>
                      <a:pt x="274" y="97"/>
                    </a:cubicBezTo>
                    <a:cubicBezTo>
                      <a:pt x="273" y="96"/>
                      <a:pt x="271" y="95"/>
                      <a:pt x="269" y="96"/>
                    </a:cubicBezTo>
                    <a:cubicBezTo>
                      <a:pt x="266" y="87"/>
                      <a:pt x="266" y="87"/>
                      <a:pt x="266" y="87"/>
                    </a:cubicBezTo>
                    <a:cubicBezTo>
                      <a:pt x="268" y="86"/>
                      <a:pt x="269" y="85"/>
                      <a:pt x="269" y="83"/>
                    </a:cubicBezTo>
                    <a:cubicBezTo>
                      <a:pt x="269" y="83"/>
                      <a:pt x="269" y="83"/>
                      <a:pt x="269" y="83"/>
                    </a:cubicBezTo>
                    <a:cubicBezTo>
                      <a:pt x="299" y="72"/>
                      <a:pt x="299" y="72"/>
                      <a:pt x="299" y="72"/>
                    </a:cubicBezTo>
                    <a:cubicBezTo>
                      <a:pt x="299" y="72"/>
                      <a:pt x="300" y="72"/>
                      <a:pt x="300" y="72"/>
                    </a:cubicBezTo>
                    <a:cubicBezTo>
                      <a:pt x="301" y="75"/>
                      <a:pt x="301" y="75"/>
                      <a:pt x="301" y="75"/>
                    </a:cubicBezTo>
                    <a:cubicBezTo>
                      <a:pt x="302" y="74"/>
                      <a:pt x="302" y="74"/>
                      <a:pt x="302" y="74"/>
                    </a:cubicBezTo>
                    <a:cubicBezTo>
                      <a:pt x="303" y="74"/>
                      <a:pt x="304" y="73"/>
                      <a:pt x="304" y="72"/>
                    </a:cubicBezTo>
                    <a:close/>
                    <a:moveTo>
                      <a:pt x="311" y="89"/>
                    </a:moveTo>
                    <a:cubicBezTo>
                      <a:pt x="315" y="88"/>
                      <a:pt x="319" y="91"/>
                      <a:pt x="320" y="95"/>
                    </a:cubicBezTo>
                    <a:cubicBezTo>
                      <a:pt x="321" y="95"/>
                      <a:pt x="321" y="95"/>
                      <a:pt x="321" y="95"/>
                    </a:cubicBezTo>
                    <a:cubicBezTo>
                      <a:pt x="322" y="99"/>
                      <a:pt x="320" y="104"/>
                      <a:pt x="317" y="106"/>
                    </a:cubicBezTo>
                    <a:cubicBezTo>
                      <a:pt x="316" y="105"/>
                      <a:pt x="314" y="104"/>
                      <a:pt x="312" y="105"/>
                    </a:cubicBezTo>
                    <a:cubicBezTo>
                      <a:pt x="311" y="105"/>
                      <a:pt x="311" y="105"/>
                      <a:pt x="311" y="105"/>
                    </a:cubicBezTo>
                    <a:cubicBezTo>
                      <a:pt x="312" y="108"/>
                      <a:pt x="312" y="108"/>
                      <a:pt x="312" y="108"/>
                    </a:cubicBezTo>
                    <a:cubicBezTo>
                      <a:pt x="311" y="108"/>
                      <a:pt x="311" y="109"/>
                      <a:pt x="311" y="109"/>
                    </a:cubicBezTo>
                    <a:cubicBezTo>
                      <a:pt x="281" y="120"/>
                      <a:pt x="281" y="120"/>
                      <a:pt x="281" y="120"/>
                    </a:cubicBezTo>
                    <a:cubicBezTo>
                      <a:pt x="281" y="120"/>
                      <a:pt x="281" y="120"/>
                      <a:pt x="281" y="120"/>
                    </a:cubicBezTo>
                    <a:cubicBezTo>
                      <a:pt x="281" y="118"/>
                      <a:pt x="279" y="118"/>
                      <a:pt x="277" y="118"/>
                    </a:cubicBezTo>
                    <a:cubicBezTo>
                      <a:pt x="272" y="106"/>
                      <a:pt x="272" y="106"/>
                      <a:pt x="272" y="106"/>
                    </a:cubicBezTo>
                    <a:cubicBezTo>
                      <a:pt x="273" y="105"/>
                      <a:pt x="274" y="104"/>
                      <a:pt x="275" y="103"/>
                    </a:cubicBezTo>
                    <a:cubicBezTo>
                      <a:pt x="275" y="103"/>
                      <a:pt x="275" y="102"/>
                      <a:pt x="275" y="101"/>
                    </a:cubicBezTo>
                    <a:cubicBezTo>
                      <a:pt x="275" y="101"/>
                      <a:pt x="275" y="101"/>
                      <a:pt x="275" y="101"/>
                    </a:cubicBezTo>
                    <a:cubicBezTo>
                      <a:pt x="305" y="90"/>
                      <a:pt x="305" y="90"/>
                      <a:pt x="305" y="90"/>
                    </a:cubicBezTo>
                    <a:cubicBezTo>
                      <a:pt x="305" y="90"/>
                      <a:pt x="306" y="90"/>
                      <a:pt x="306" y="90"/>
                    </a:cubicBezTo>
                    <a:cubicBezTo>
                      <a:pt x="307" y="93"/>
                      <a:pt x="307" y="93"/>
                      <a:pt x="307" y="93"/>
                    </a:cubicBezTo>
                    <a:cubicBezTo>
                      <a:pt x="308" y="93"/>
                      <a:pt x="308" y="93"/>
                      <a:pt x="308" y="93"/>
                    </a:cubicBezTo>
                    <a:cubicBezTo>
                      <a:pt x="310" y="92"/>
                      <a:pt x="311" y="90"/>
                      <a:pt x="311" y="89"/>
                    </a:cubicBezTo>
                    <a:close/>
                    <a:moveTo>
                      <a:pt x="318" y="111"/>
                    </a:moveTo>
                    <a:cubicBezTo>
                      <a:pt x="323" y="111"/>
                      <a:pt x="326" y="113"/>
                      <a:pt x="328" y="117"/>
                    </a:cubicBezTo>
                    <a:cubicBezTo>
                      <a:pt x="328" y="117"/>
                      <a:pt x="328" y="117"/>
                      <a:pt x="328" y="117"/>
                    </a:cubicBezTo>
                    <a:cubicBezTo>
                      <a:pt x="329" y="121"/>
                      <a:pt x="328" y="126"/>
                      <a:pt x="324" y="129"/>
                    </a:cubicBezTo>
                    <a:cubicBezTo>
                      <a:pt x="323" y="127"/>
                      <a:pt x="321" y="127"/>
                      <a:pt x="319" y="127"/>
                    </a:cubicBezTo>
                    <a:cubicBezTo>
                      <a:pt x="319" y="128"/>
                      <a:pt x="319" y="128"/>
                      <a:pt x="319" y="128"/>
                    </a:cubicBezTo>
                    <a:cubicBezTo>
                      <a:pt x="319" y="130"/>
                      <a:pt x="319" y="130"/>
                      <a:pt x="319" y="130"/>
                    </a:cubicBezTo>
                    <a:cubicBezTo>
                      <a:pt x="319" y="130"/>
                      <a:pt x="318" y="131"/>
                      <a:pt x="318" y="131"/>
                    </a:cubicBezTo>
                    <a:cubicBezTo>
                      <a:pt x="288" y="142"/>
                      <a:pt x="288" y="142"/>
                      <a:pt x="288" y="142"/>
                    </a:cubicBezTo>
                    <a:cubicBezTo>
                      <a:pt x="288" y="142"/>
                      <a:pt x="288" y="142"/>
                      <a:pt x="288" y="142"/>
                    </a:cubicBezTo>
                    <a:cubicBezTo>
                      <a:pt x="288" y="140"/>
                      <a:pt x="286" y="140"/>
                      <a:pt x="284" y="140"/>
                    </a:cubicBezTo>
                    <a:cubicBezTo>
                      <a:pt x="280" y="128"/>
                      <a:pt x="280" y="128"/>
                      <a:pt x="280" y="128"/>
                    </a:cubicBezTo>
                    <a:cubicBezTo>
                      <a:pt x="282" y="127"/>
                      <a:pt x="283" y="125"/>
                      <a:pt x="282" y="124"/>
                    </a:cubicBezTo>
                    <a:cubicBezTo>
                      <a:pt x="282" y="123"/>
                      <a:pt x="282" y="123"/>
                      <a:pt x="282" y="123"/>
                    </a:cubicBezTo>
                    <a:cubicBezTo>
                      <a:pt x="312" y="112"/>
                      <a:pt x="312" y="112"/>
                      <a:pt x="312" y="112"/>
                    </a:cubicBezTo>
                    <a:cubicBezTo>
                      <a:pt x="312" y="113"/>
                      <a:pt x="313" y="113"/>
                      <a:pt x="314" y="113"/>
                    </a:cubicBezTo>
                    <a:cubicBezTo>
                      <a:pt x="314" y="115"/>
                      <a:pt x="314" y="115"/>
                      <a:pt x="314" y="115"/>
                    </a:cubicBezTo>
                    <a:cubicBezTo>
                      <a:pt x="315" y="115"/>
                      <a:pt x="315" y="115"/>
                      <a:pt x="315" y="115"/>
                    </a:cubicBezTo>
                    <a:cubicBezTo>
                      <a:pt x="317" y="114"/>
                      <a:pt x="318" y="112"/>
                      <a:pt x="318" y="111"/>
                    </a:cubicBezTo>
                    <a:close/>
                    <a:moveTo>
                      <a:pt x="380" y="90"/>
                    </a:moveTo>
                    <a:cubicBezTo>
                      <a:pt x="381" y="89"/>
                      <a:pt x="381" y="88"/>
                      <a:pt x="381" y="88"/>
                    </a:cubicBezTo>
                    <a:cubicBezTo>
                      <a:pt x="381" y="87"/>
                      <a:pt x="381" y="87"/>
                      <a:pt x="381" y="87"/>
                    </a:cubicBezTo>
                    <a:cubicBezTo>
                      <a:pt x="385" y="87"/>
                      <a:pt x="390" y="90"/>
                      <a:pt x="391" y="94"/>
                    </a:cubicBezTo>
                    <a:cubicBezTo>
                      <a:pt x="391" y="94"/>
                      <a:pt x="391" y="94"/>
                      <a:pt x="391" y="94"/>
                    </a:cubicBezTo>
                    <a:cubicBezTo>
                      <a:pt x="393" y="99"/>
                      <a:pt x="391" y="103"/>
                      <a:pt x="387" y="106"/>
                    </a:cubicBezTo>
                    <a:cubicBezTo>
                      <a:pt x="387" y="106"/>
                      <a:pt x="387" y="106"/>
                      <a:pt x="387" y="106"/>
                    </a:cubicBezTo>
                    <a:cubicBezTo>
                      <a:pt x="387" y="105"/>
                      <a:pt x="386" y="105"/>
                      <a:pt x="385" y="104"/>
                    </a:cubicBezTo>
                    <a:cubicBezTo>
                      <a:pt x="384" y="104"/>
                      <a:pt x="383" y="104"/>
                      <a:pt x="382" y="104"/>
                    </a:cubicBezTo>
                    <a:cubicBezTo>
                      <a:pt x="381" y="105"/>
                      <a:pt x="381" y="105"/>
                      <a:pt x="381" y="105"/>
                    </a:cubicBezTo>
                    <a:cubicBezTo>
                      <a:pt x="382" y="107"/>
                      <a:pt x="382" y="107"/>
                      <a:pt x="382" y="107"/>
                    </a:cubicBezTo>
                    <a:cubicBezTo>
                      <a:pt x="381" y="107"/>
                      <a:pt x="381" y="108"/>
                      <a:pt x="381" y="108"/>
                    </a:cubicBezTo>
                    <a:cubicBezTo>
                      <a:pt x="351" y="119"/>
                      <a:pt x="351" y="119"/>
                      <a:pt x="351" y="119"/>
                    </a:cubicBezTo>
                    <a:cubicBezTo>
                      <a:pt x="351" y="119"/>
                      <a:pt x="351" y="119"/>
                      <a:pt x="351" y="119"/>
                    </a:cubicBezTo>
                    <a:cubicBezTo>
                      <a:pt x="350" y="117"/>
                      <a:pt x="349" y="117"/>
                      <a:pt x="347" y="117"/>
                    </a:cubicBezTo>
                    <a:cubicBezTo>
                      <a:pt x="342" y="105"/>
                      <a:pt x="342" y="105"/>
                      <a:pt x="342" y="105"/>
                    </a:cubicBezTo>
                    <a:cubicBezTo>
                      <a:pt x="344" y="104"/>
                      <a:pt x="345" y="102"/>
                      <a:pt x="345" y="101"/>
                    </a:cubicBezTo>
                    <a:cubicBezTo>
                      <a:pt x="345" y="100"/>
                      <a:pt x="345" y="100"/>
                      <a:pt x="345" y="100"/>
                    </a:cubicBezTo>
                    <a:cubicBezTo>
                      <a:pt x="375" y="89"/>
                      <a:pt x="375" y="89"/>
                      <a:pt x="375" y="89"/>
                    </a:cubicBezTo>
                    <a:cubicBezTo>
                      <a:pt x="375" y="90"/>
                      <a:pt x="376" y="90"/>
                      <a:pt x="376" y="90"/>
                    </a:cubicBezTo>
                    <a:cubicBezTo>
                      <a:pt x="377" y="92"/>
                      <a:pt x="377" y="92"/>
                      <a:pt x="377" y="92"/>
                    </a:cubicBezTo>
                    <a:cubicBezTo>
                      <a:pt x="378" y="92"/>
                      <a:pt x="378" y="92"/>
                      <a:pt x="378" y="92"/>
                    </a:cubicBezTo>
                    <a:cubicBezTo>
                      <a:pt x="379" y="92"/>
                      <a:pt x="380" y="91"/>
                      <a:pt x="380" y="90"/>
                    </a:cubicBezTo>
                    <a:close/>
                    <a:moveTo>
                      <a:pt x="333" y="157"/>
                    </a:moveTo>
                    <a:cubicBezTo>
                      <a:pt x="333" y="157"/>
                      <a:pt x="333" y="156"/>
                      <a:pt x="333" y="156"/>
                    </a:cubicBezTo>
                    <a:cubicBezTo>
                      <a:pt x="337" y="155"/>
                      <a:pt x="341" y="158"/>
                      <a:pt x="343" y="162"/>
                    </a:cubicBezTo>
                    <a:cubicBezTo>
                      <a:pt x="343" y="162"/>
                      <a:pt x="343" y="162"/>
                      <a:pt x="343" y="162"/>
                    </a:cubicBezTo>
                    <a:cubicBezTo>
                      <a:pt x="344" y="166"/>
                      <a:pt x="342" y="171"/>
                      <a:pt x="339" y="173"/>
                    </a:cubicBezTo>
                    <a:cubicBezTo>
                      <a:pt x="338" y="172"/>
                      <a:pt x="336" y="172"/>
                      <a:pt x="334" y="172"/>
                    </a:cubicBezTo>
                    <a:cubicBezTo>
                      <a:pt x="334" y="173"/>
                      <a:pt x="334" y="173"/>
                      <a:pt x="334" y="173"/>
                    </a:cubicBezTo>
                    <a:cubicBezTo>
                      <a:pt x="334" y="175"/>
                      <a:pt x="334" y="175"/>
                      <a:pt x="334" y="175"/>
                    </a:cubicBezTo>
                    <a:cubicBezTo>
                      <a:pt x="334" y="175"/>
                      <a:pt x="333" y="176"/>
                      <a:pt x="333" y="176"/>
                    </a:cubicBezTo>
                    <a:cubicBezTo>
                      <a:pt x="303" y="187"/>
                      <a:pt x="303" y="187"/>
                      <a:pt x="303" y="187"/>
                    </a:cubicBezTo>
                    <a:cubicBezTo>
                      <a:pt x="303" y="187"/>
                      <a:pt x="303" y="187"/>
                      <a:pt x="303" y="187"/>
                    </a:cubicBezTo>
                    <a:cubicBezTo>
                      <a:pt x="303" y="185"/>
                      <a:pt x="301" y="185"/>
                      <a:pt x="299" y="185"/>
                    </a:cubicBezTo>
                    <a:cubicBezTo>
                      <a:pt x="295" y="172"/>
                      <a:pt x="295" y="172"/>
                      <a:pt x="295" y="172"/>
                    </a:cubicBezTo>
                    <a:cubicBezTo>
                      <a:pt x="296" y="172"/>
                      <a:pt x="298" y="170"/>
                      <a:pt x="297" y="168"/>
                    </a:cubicBezTo>
                    <a:cubicBezTo>
                      <a:pt x="297" y="168"/>
                      <a:pt x="297" y="168"/>
                      <a:pt x="297" y="168"/>
                    </a:cubicBezTo>
                    <a:cubicBezTo>
                      <a:pt x="327" y="157"/>
                      <a:pt x="327" y="157"/>
                      <a:pt x="327" y="157"/>
                    </a:cubicBezTo>
                    <a:cubicBezTo>
                      <a:pt x="327" y="157"/>
                      <a:pt x="328" y="157"/>
                      <a:pt x="328" y="157"/>
                    </a:cubicBezTo>
                    <a:cubicBezTo>
                      <a:pt x="329" y="160"/>
                      <a:pt x="329" y="160"/>
                      <a:pt x="329" y="160"/>
                    </a:cubicBezTo>
                    <a:cubicBezTo>
                      <a:pt x="330" y="160"/>
                      <a:pt x="330" y="160"/>
                      <a:pt x="330" y="160"/>
                    </a:cubicBezTo>
                    <a:cubicBezTo>
                      <a:pt x="331" y="159"/>
                      <a:pt x="332" y="158"/>
                      <a:pt x="333" y="157"/>
                    </a:cubicBezTo>
                    <a:close/>
                    <a:moveTo>
                      <a:pt x="340" y="180"/>
                    </a:moveTo>
                    <a:cubicBezTo>
                      <a:pt x="341" y="179"/>
                      <a:pt x="341" y="179"/>
                      <a:pt x="340" y="178"/>
                    </a:cubicBezTo>
                    <a:cubicBezTo>
                      <a:pt x="345" y="178"/>
                      <a:pt x="349" y="180"/>
                      <a:pt x="350" y="184"/>
                    </a:cubicBezTo>
                    <a:cubicBezTo>
                      <a:pt x="350" y="184"/>
                      <a:pt x="350" y="184"/>
                      <a:pt x="350" y="184"/>
                    </a:cubicBezTo>
                    <a:cubicBezTo>
                      <a:pt x="352" y="188"/>
                      <a:pt x="350" y="193"/>
                      <a:pt x="346" y="196"/>
                    </a:cubicBezTo>
                    <a:cubicBezTo>
                      <a:pt x="346" y="195"/>
                      <a:pt x="346" y="195"/>
                      <a:pt x="345" y="194"/>
                    </a:cubicBezTo>
                    <a:cubicBezTo>
                      <a:pt x="344" y="194"/>
                      <a:pt x="343" y="194"/>
                      <a:pt x="341" y="195"/>
                    </a:cubicBezTo>
                    <a:cubicBezTo>
                      <a:pt x="341" y="195"/>
                      <a:pt x="341" y="195"/>
                      <a:pt x="341" y="195"/>
                    </a:cubicBezTo>
                    <a:cubicBezTo>
                      <a:pt x="342" y="197"/>
                      <a:pt x="342" y="197"/>
                      <a:pt x="342" y="197"/>
                    </a:cubicBezTo>
                    <a:cubicBezTo>
                      <a:pt x="341" y="198"/>
                      <a:pt x="341" y="198"/>
                      <a:pt x="341" y="198"/>
                    </a:cubicBezTo>
                    <a:cubicBezTo>
                      <a:pt x="311" y="209"/>
                      <a:pt x="311" y="209"/>
                      <a:pt x="311" y="209"/>
                    </a:cubicBezTo>
                    <a:cubicBezTo>
                      <a:pt x="311" y="209"/>
                      <a:pt x="311" y="209"/>
                      <a:pt x="311" y="209"/>
                    </a:cubicBezTo>
                    <a:cubicBezTo>
                      <a:pt x="311" y="208"/>
                      <a:pt x="310" y="208"/>
                      <a:pt x="309" y="208"/>
                    </a:cubicBezTo>
                    <a:cubicBezTo>
                      <a:pt x="308" y="207"/>
                      <a:pt x="307" y="207"/>
                      <a:pt x="306" y="208"/>
                    </a:cubicBezTo>
                    <a:cubicBezTo>
                      <a:pt x="302" y="195"/>
                      <a:pt x="302" y="195"/>
                      <a:pt x="302" y="195"/>
                    </a:cubicBezTo>
                    <a:cubicBezTo>
                      <a:pt x="304" y="194"/>
                      <a:pt x="305" y="192"/>
                      <a:pt x="305" y="191"/>
                    </a:cubicBezTo>
                    <a:cubicBezTo>
                      <a:pt x="305" y="191"/>
                      <a:pt x="305" y="191"/>
                      <a:pt x="305" y="191"/>
                    </a:cubicBezTo>
                    <a:cubicBezTo>
                      <a:pt x="334" y="180"/>
                      <a:pt x="334" y="180"/>
                      <a:pt x="334" y="180"/>
                    </a:cubicBezTo>
                    <a:cubicBezTo>
                      <a:pt x="335" y="180"/>
                      <a:pt x="335" y="180"/>
                      <a:pt x="336" y="180"/>
                    </a:cubicBezTo>
                    <a:cubicBezTo>
                      <a:pt x="337" y="182"/>
                      <a:pt x="337" y="182"/>
                      <a:pt x="337" y="182"/>
                    </a:cubicBezTo>
                    <a:cubicBezTo>
                      <a:pt x="337" y="182"/>
                      <a:pt x="337" y="182"/>
                      <a:pt x="337" y="182"/>
                    </a:cubicBezTo>
                    <a:cubicBezTo>
                      <a:pt x="339" y="182"/>
                      <a:pt x="340" y="181"/>
                      <a:pt x="340" y="180"/>
                    </a:cubicBezTo>
                    <a:close/>
                    <a:moveTo>
                      <a:pt x="403" y="155"/>
                    </a:moveTo>
                    <a:cubicBezTo>
                      <a:pt x="403" y="154"/>
                      <a:pt x="403" y="154"/>
                      <a:pt x="403" y="154"/>
                    </a:cubicBezTo>
                    <a:cubicBezTo>
                      <a:pt x="408" y="154"/>
                      <a:pt x="412" y="157"/>
                      <a:pt x="413" y="161"/>
                    </a:cubicBezTo>
                    <a:cubicBezTo>
                      <a:pt x="413" y="161"/>
                      <a:pt x="413" y="161"/>
                      <a:pt x="413" y="161"/>
                    </a:cubicBezTo>
                    <a:cubicBezTo>
                      <a:pt x="415" y="166"/>
                      <a:pt x="413" y="170"/>
                      <a:pt x="409" y="173"/>
                    </a:cubicBezTo>
                    <a:cubicBezTo>
                      <a:pt x="409" y="173"/>
                      <a:pt x="409" y="173"/>
                      <a:pt x="409" y="173"/>
                    </a:cubicBezTo>
                    <a:cubicBezTo>
                      <a:pt x="409" y="171"/>
                      <a:pt x="406" y="171"/>
                      <a:pt x="404" y="172"/>
                    </a:cubicBezTo>
                    <a:cubicBezTo>
                      <a:pt x="403" y="172"/>
                      <a:pt x="403" y="172"/>
                      <a:pt x="403" y="172"/>
                    </a:cubicBezTo>
                    <a:cubicBezTo>
                      <a:pt x="404" y="174"/>
                      <a:pt x="404" y="174"/>
                      <a:pt x="404" y="174"/>
                    </a:cubicBezTo>
                    <a:cubicBezTo>
                      <a:pt x="404" y="175"/>
                      <a:pt x="403" y="175"/>
                      <a:pt x="403" y="175"/>
                    </a:cubicBezTo>
                    <a:cubicBezTo>
                      <a:pt x="373" y="186"/>
                      <a:pt x="373" y="186"/>
                      <a:pt x="373" y="186"/>
                    </a:cubicBezTo>
                    <a:cubicBezTo>
                      <a:pt x="373" y="186"/>
                      <a:pt x="373" y="186"/>
                      <a:pt x="373" y="186"/>
                    </a:cubicBezTo>
                    <a:cubicBezTo>
                      <a:pt x="373" y="185"/>
                      <a:pt x="371" y="184"/>
                      <a:pt x="369" y="185"/>
                    </a:cubicBezTo>
                    <a:cubicBezTo>
                      <a:pt x="365" y="172"/>
                      <a:pt x="365" y="172"/>
                      <a:pt x="365" y="172"/>
                    </a:cubicBezTo>
                    <a:cubicBezTo>
                      <a:pt x="366" y="171"/>
                      <a:pt x="367" y="171"/>
                      <a:pt x="367" y="170"/>
                    </a:cubicBezTo>
                    <a:cubicBezTo>
                      <a:pt x="367" y="169"/>
                      <a:pt x="367" y="168"/>
                      <a:pt x="367" y="168"/>
                    </a:cubicBezTo>
                    <a:cubicBezTo>
                      <a:pt x="367" y="167"/>
                      <a:pt x="367" y="167"/>
                      <a:pt x="367" y="167"/>
                    </a:cubicBezTo>
                    <a:cubicBezTo>
                      <a:pt x="397" y="157"/>
                      <a:pt x="397" y="157"/>
                      <a:pt x="397" y="157"/>
                    </a:cubicBezTo>
                    <a:cubicBezTo>
                      <a:pt x="397" y="157"/>
                      <a:pt x="398" y="157"/>
                      <a:pt x="399" y="157"/>
                    </a:cubicBezTo>
                    <a:cubicBezTo>
                      <a:pt x="399" y="159"/>
                      <a:pt x="399" y="159"/>
                      <a:pt x="399" y="159"/>
                    </a:cubicBezTo>
                    <a:cubicBezTo>
                      <a:pt x="400" y="159"/>
                      <a:pt x="400" y="159"/>
                      <a:pt x="400" y="159"/>
                    </a:cubicBezTo>
                    <a:cubicBezTo>
                      <a:pt x="402" y="158"/>
                      <a:pt x="404" y="156"/>
                      <a:pt x="403" y="155"/>
                    </a:cubicBezTo>
                    <a:close/>
                    <a:moveTo>
                      <a:pt x="279" y="220"/>
                    </a:moveTo>
                    <a:cubicBezTo>
                      <a:pt x="279" y="221"/>
                      <a:pt x="278" y="221"/>
                      <a:pt x="278" y="221"/>
                    </a:cubicBezTo>
                    <a:cubicBezTo>
                      <a:pt x="248" y="232"/>
                      <a:pt x="248" y="232"/>
                      <a:pt x="248" y="232"/>
                    </a:cubicBezTo>
                    <a:cubicBezTo>
                      <a:pt x="248" y="232"/>
                      <a:pt x="248" y="232"/>
                      <a:pt x="248" y="232"/>
                    </a:cubicBezTo>
                    <a:cubicBezTo>
                      <a:pt x="248" y="231"/>
                      <a:pt x="247" y="231"/>
                      <a:pt x="247" y="231"/>
                    </a:cubicBezTo>
                    <a:cubicBezTo>
                      <a:pt x="246" y="230"/>
                      <a:pt x="244" y="230"/>
                      <a:pt x="243" y="231"/>
                    </a:cubicBezTo>
                    <a:cubicBezTo>
                      <a:pt x="239" y="218"/>
                      <a:pt x="239" y="218"/>
                      <a:pt x="239" y="218"/>
                    </a:cubicBezTo>
                    <a:cubicBezTo>
                      <a:pt x="241" y="217"/>
                      <a:pt x="243" y="215"/>
                      <a:pt x="242" y="214"/>
                    </a:cubicBezTo>
                    <a:cubicBezTo>
                      <a:pt x="242" y="214"/>
                      <a:pt x="242" y="214"/>
                      <a:pt x="242" y="214"/>
                    </a:cubicBezTo>
                    <a:cubicBezTo>
                      <a:pt x="272" y="203"/>
                      <a:pt x="272" y="203"/>
                      <a:pt x="272" y="203"/>
                    </a:cubicBezTo>
                    <a:cubicBezTo>
                      <a:pt x="272" y="203"/>
                      <a:pt x="273" y="203"/>
                      <a:pt x="273" y="203"/>
                    </a:cubicBezTo>
                    <a:cubicBezTo>
                      <a:pt x="274" y="205"/>
                      <a:pt x="274" y="205"/>
                      <a:pt x="274" y="205"/>
                    </a:cubicBezTo>
                    <a:cubicBezTo>
                      <a:pt x="275" y="205"/>
                      <a:pt x="275" y="205"/>
                      <a:pt x="275" y="205"/>
                    </a:cubicBezTo>
                    <a:cubicBezTo>
                      <a:pt x="276" y="205"/>
                      <a:pt x="277" y="204"/>
                      <a:pt x="278" y="203"/>
                    </a:cubicBezTo>
                    <a:cubicBezTo>
                      <a:pt x="278" y="202"/>
                      <a:pt x="278" y="202"/>
                      <a:pt x="278" y="201"/>
                    </a:cubicBezTo>
                    <a:cubicBezTo>
                      <a:pt x="282" y="201"/>
                      <a:pt x="286" y="203"/>
                      <a:pt x="287" y="207"/>
                    </a:cubicBezTo>
                    <a:cubicBezTo>
                      <a:pt x="288" y="208"/>
                      <a:pt x="288" y="208"/>
                      <a:pt x="288" y="208"/>
                    </a:cubicBezTo>
                    <a:cubicBezTo>
                      <a:pt x="289" y="212"/>
                      <a:pt x="287" y="216"/>
                      <a:pt x="284" y="219"/>
                    </a:cubicBezTo>
                    <a:cubicBezTo>
                      <a:pt x="283" y="217"/>
                      <a:pt x="281" y="217"/>
                      <a:pt x="279" y="218"/>
                    </a:cubicBezTo>
                    <a:cubicBezTo>
                      <a:pt x="278" y="218"/>
                      <a:pt x="278" y="218"/>
                      <a:pt x="278" y="218"/>
                    </a:cubicBezTo>
                    <a:lnTo>
                      <a:pt x="279" y="220"/>
                    </a:lnTo>
                    <a:close/>
                    <a:moveTo>
                      <a:pt x="216" y="243"/>
                    </a:moveTo>
                    <a:cubicBezTo>
                      <a:pt x="216" y="244"/>
                      <a:pt x="215" y="244"/>
                      <a:pt x="215" y="245"/>
                    </a:cubicBezTo>
                    <a:cubicBezTo>
                      <a:pt x="185" y="256"/>
                      <a:pt x="185" y="256"/>
                      <a:pt x="185" y="256"/>
                    </a:cubicBezTo>
                    <a:cubicBezTo>
                      <a:pt x="185" y="255"/>
                      <a:pt x="185" y="255"/>
                      <a:pt x="185" y="255"/>
                    </a:cubicBezTo>
                    <a:cubicBezTo>
                      <a:pt x="185" y="255"/>
                      <a:pt x="184" y="254"/>
                      <a:pt x="184" y="254"/>
                    </a:cubicBezTo>
                    <a:cubicBezTo>
                      <a:pt x="183" y="253"/>
                      <a:pt x="182" y="253"/>
                      <a:pt x="181" y="254"/>
                    </a:cubicBezTo>
                    <a:cubicBezTo>
                      <a:pt x="176" y="241"/>
                      <a:pt x="176" y="241"/>
                      <a:pt x="176" y="241"/>
                    </a:cubicBezTo>
                    <a:cubicBezTo>
                      <a:pt x="177" y="241"/>
                      <a:pt x="178" y="240"/>
                      <a:pt x="179" y="239"/>
                    </a:cubicBezTo>
                    <a:cubicBezTo>
                      <a:pt x="179" y="238"/>
                      <a:pt x="179" y="238"/>
                      <a:pt x="179" y="237"/>
                    </a:cubicBezTo>
                    <a:cubicBezTo>
                      <a:pt x="179" y="237"/>
                      <a:pt x="179" y="237"/>
                      <a:pt x="179" y="237"/>
                    </a:cubicBezTo>
                    <a:cubicBezTo>
                      <a:pt x="209" y="226"/>
                      <a:pt x="209" y="226"/>
                      <a:pt x="209" y="226"/>
                    </a:cubicBezTo>
                    <a:cubicBezTo>
                      <a:pt x="209" y="226"/>
                      <a:pt x="210" y="226"/>
                      <a:pt x="210" y="226"/>
                    </a:cubicBezTo>
                    <a:cubicBezTo>
                      <a:pt x="211" y="228"/>
                      <a:pt x="211" y="228"/>
                      <a:pt x="211" y="228"/>
                    </a:cubicBezTo>
                    <a:cubicBezTo>
                      <a:pt x="212" y="228"/>
                      <a:pt x="212" y="228"/>
                      <a:pt x="212" y="228"/>
                    </a:cubicBezTo>
                    <a:cubicBezTo>
                      <a:pt x="213" y="228"/>
                      <a:pt x="214" y="227"/>
                      <a:pt x="215" y="226"/>
                    </a:cubicBezTo>
                    <a:cubicBezTo>
                      <a:pt x="215" y="225"/>
                      <a:pt x="215" y="225"/>
                      <a:pt x="215" y="224"/>
                    </a:cubicBezTo>
                    <a:cubicBezTo>
                      <a:pt x="219" y="224"/>
                      <a:pt x="223" y="226"/>
                      <a:pt x="225" y="230"/>
                    </a:cubicBezTo>
                    <a:cubicBezTo>
                      <a:pt x="225" y="231"/>
                      <a:pt x="225" y="231"/>
                      <a:pt x="225" y="231"/>
                    </a:cubicBezTo>
                    <a:cubicBezTo>
                      <a:pt x="226" y="235"/>
                      <a:pt x="224" y="239"/>
                      <a:pt x="221" y="242"/>
                    </a:cubicBezTo>
                    <a:cubicBezTo>
                      <a:pt x="220" y="240"/>
                      <a:pt x="218" y="240"/>
                      <a:pt x="216" y="241"/>
                    </a:cubicBezTo>
                    <a:cubicBezTo>
                      <a:pt x="215" y="241"/>
                      <a:pt x="215" y="241"/>
                      <a:pt x="215" y="241"/>
                    </a:cubicBezTo>
                    <a:lnTo>
                      <a:pt x="216" y="243"/>
                    </a:lnTo>
                    <a:close/>
                    <a:moveTo>
                      <a:pt x="185" y="135"/>
                    </a:moveTo>
                    <a:cubicBezTo>
                      <a:pt x="190" y="135"/>
                      <a:pt x="193" y="137"/>
                      <a:pt x="195" y="141"/>
                    </a:cubicBezTo>
                    <a:cubicBezTo>
                      <a:pt x="195" y="141"/>
                      <a:pt x="195" y="141"/>
                      <a:pt x="195" y="141"/>
                    </a:cubicBezTo>
                    <a:cubicBezTo>
                      <a:pt x="196" y="145"/>
                      <a:pt x="195" y="150"/>
                      <a:pt x="191" y="152"/>
                    </a:cubicBezTo>
                    <a:cubicBezTo>
                      <a:pt x="190" y="151"/>
                      <a:pt x="188" y="151"/>
                      <a:pt x="186" y="151"/>
                    </a:cubicBezTo>
                    <a:cubicBezTo>
                      <a:pt x="186" y="152"/>
                      <a:pt x="186" y="152"/>
                      <a:pt x="186" y="152"/>
                    </a:cubicBezTo>
                    <a:cubicBezTo>
                      <a:pt x="186" y="154"/>
                      <a:pt x="186" y="154"/>
                      <a:pt x="186" y="154"/>
                    </a:cubicBezTo>
                    <a:cubicBezTo>
                      <a:pt x="186" y="154"/>
                      <a:pt x="185" y="155"/>
                      <a:pt x="185" y="155"/>
                    </a:cubicBezTo>
                    <a:cubicBezTo>
                      <a:pt x="156" y="166"/>
                      <a:pt x="156" y="166"/>
                      <a:pt x="156" y="166"/>
                    </a:cubicBezTo>
                    <a:cubicBezTo>
                      <a:pt x="155" y="166"/>
                      <a:pt x="155" y="166"/>
                      <a:pt x="155" y="166"/>
                    </a:cubicBezTo>
                    <a:cubicBezTo>
                      <a:pt x="155" y="164"/>
                      <a:pt x="153" y="164"/>
                      <a:pt x="151" y="164"/>
                    </a:cubicBezTo>
                    <a:cubicBezTo>
                      <a:pt x="147" y="152"/>
                      <a:pt x="147" y="152"/>
                      <a:pt x="147" y="152"/>
                    </a:cubicBezTo>
                    <a:cubicBezTo>
                      <a:pt x="148" y="151"/>
                      <a:pt x="149" y="151"/>
                      <a:pt x="149" y="150"/>
                    </a:cubicBezTo>
                    <a:cubicBezTo>
                      <a:pt x="149" y="149"/>
                      <a:pt x="150" y="148"/>
                      <a:pt x="149" y="148"/>
                    </a:cubicBezTo>
                    <a:cubicBezTo>
                      <a:pt x="149" y="147"/>
                      <a:pt x="149" y="147"/>
                      <a:pt x="149" y="147"/>
                    </a:cubicBezTo>
                    <a:cubicBezTo>
                      <a:pt x="179" y="136"/>
                      <a:pt x="179" y="136"/>
                      <a:pt x="179" y="136"/>
                    </a:cubicBezTo>
                    <a:cubicBezTo>
                      <a:pt x="179" y="137"/>
                      <a:pt x="180" y="137"/>
                      <a:pt x="181" y="137"/>
                    </a:cubicBezTo>
                    <a:cubicBezTo>
                      <a:pt x="181" y="139"/>
                      <a:pt x="181" y="139"/>
                      <a:pt x="181" y="139"/>
                    </a:cubicBezTo>
                    <a:cubicBezTo>
                      <a:pt x="182" y="139"/>
                      <a:pt x="182" y="139"/>
                      <a:pt x="182" y="139"/>
                    </a:cubicBezTo>
                    <a:cubicBezTo>
                      <a:pt x="184" y="138"/>
                      <a:pt x="185" y="136"/>
                      <a:pt x="185" y="135"/>
                    </a:cubicBezTo>
                    <a:close/>
                    <a:moveTo>
                      <a:pt x="248" y="113"/>
                    </a:moveTo>
                    <a:cubicBezTo>
                      <a:pt x="248" y="113"/>
                      <a:pt x="248" y="112"/>
                      <a:pt x="248" y="112"/>
                    </a:cubicBezTo>
                    <a:cubicBezTo>
                      <a:pt x="253" y="111"/>
                      <a:pt x="256" y="114"/>
                      <a:pt x="258" y="118"/>
                    </a:cubicBezTo>
                    <a:cubicBezTo>
                      <a:pt x="258" y="118"/>
                      <a:pt x="258" y="118"/>
                      <a:pt x="258" y="118"/>
                    </a:cubicBezTo>
                    <a:cubicBezTo>
                      <a:pt x="259" y="122"/>
                      <a:pt x="258" y="127"/>
                      <a:pt x="254" y="129"/>
                    </a:cubicBezTo>
                    <a:cubicBezTo>
                      <a:pt x="253" y="128"/>
                      <a:pt x="251" y="128"/>
                      <a:pt x="249" y="128"/>
                    </a:cubicBezTo>
                    <a:cubicBezTo>
                      <a:pt x="249" y="128"/>
                      <a:pt x="249" y="128"/>
                      <a:pt x="249" y="128"/>
                    </a:cubicBezTo>
                    <a:cubicBezTo>
                      <a:pt x="249" y="131"/>
                      <a:pt x="249" y="131"/>
                      <a:pt x="249" y="131"/>
                    </a:cubicBezTo>
                    <a:cubicBezTo>
                      <a:pt x="249" y="131"/>
                      <a:pt x="248" y="132"/>
                      <a:pt x="248" y="132"/>
                    </a:cubicBezTo>
                    <a:cubicBezTo>
                      <a:pt x="218" y="143"/>
                      <a:pt x="218" y="143"/>
                      <a:pt x="218" y="143"/>
                    </a:cubicBezTo>
                    <a:cubicBezTo>
                      <a:pt x="218" y="143"/>
                      <a:pt x="218" y="143"/>
                      <a:pt x="218" y="143"/>
                    </a:cubicBezTo>
                    <a:cubicBezTo>
                      <a:pt x="218" y="141"/>
                      <a:pt x="216" y="141"/>
                      <a:pt x="214" y="141"/>
                    </a:cubicBezTo>
                    <a:cubicBezTo>
                      <a:pt x="209" y="129"/>
                      <a:pt x="209" y="129"/>
                      <a:pt x="209" y="129"/>
                    </a:cubicBezTo>
                    <a:cubicBezTo>
                      <a:pt x="211" y="128"/>
                      <a:pt x="213" y="126"/>
                      <a:pt x="212" y="124"/>
                    </a:cubicBezTo>
                    <a:cubicBezTo>
                      <a:pt x="212" y="124"/>
                      <a:pt x="212" y="124"/>
                      <a:pt x="212" y="124"/>
                    </a:cubicBezTo>
                    <a:cubicBezTo>
                      <a:pt x="242" y="113"/>
                      <a:pt x="242" y="113"/>
                      <a:pt x="242" y="113"/>
                    </a:cubicBezTo>
                    <a:cubicBezTo>
                      <a:pt x="242" y="113"/>
                      <a:pt x="243" y="114"/>
                      <a:pt x="244" y="113"/>
                    </a:cubicBezTo>
                    <a:cubicBezTo>
                      <a:pt x="244" y="116"/>
                      <a:pt x="244" y="116"/>
                      <a:pt x="244" y="116"/>
                    </a:cubicBezTo>
                    <a:cubicBezTo>
                      <a:pt x="245" y="116"/>
                      <a:pt x="245" y="116"/>
                      <a:pt x="245" y="116"/>
                    </a:cubicBezTo>
                    <a:cubicBezTo>
                      <a:pt x="246" y="115"/>
                      <a:pt x="247" y="114"/>
                      <a:pt x="248" y="113"/>
                    </a:cubicBezTo>
                    <a:close/>
                    <a:moveTo>
                      <a:pt x="256" y="134"/>
                    </a:moveTo>
                    <a:cubicBezTo>
                      <a:pt x="260" y="134"/>
                      <a:pt x="264" y="136"/>
                      <a:pt x="265" y="140"/>
                    </a:cubicBezTo>
                    <a:cubicBezTo>
                      <a:pt x="265" y="140"/>
                      <a:pt x="265" y="140"/>
                      <a:pt x="265" y="140"/>
                    </a:cubicBezTo>
                    <a:cubicBezTo>
                      <a:pt x="267" y="144"/>
                      <a:pt x="265" y="149"/>
                      <a:pt x="261" y="152"/>
                    </a:cubicBezTo>
                    <a:cubicBezTo>
                      <a:pt x="261" y="151"/>
                      <a:pt x="261" y="151"/>
                      <a:pt x="260" y="150"/>
                    </a:cubicBezTo>
                    <a:cubicBezTo>
                      <a:pt x="259" y="150"/>
                      <a:pt x="258" y="150"/>
                      <a:pt x="257" y="150"/>
                    </a:cubicBezTo>
                    <a:cubicBezTo>
                      <a:pt x="256" y="151"/>
                      <a:pt x="256" y="151"/>
                      <a:pt x="256" y="151"/>
                    </a:cubicBezTo>
                    <a:cubicBezTo>
                      <a:pt x="257" y="153"/>
                      <a:pt x="257" y="153"/>
                      <a:pt x="257" y="153"/>
                    </a:cubicBezTo>
                    <a:cubicBezTo>
                      <a:pt x="256" y="153"/>
                      <a:pt x="256" y="154"/>
                      <a:pt x="256" y="154"/>
                    </a:cubicBezTo>
                    <a:cubicBezTo>
                      <a:pt x="226" y="165"/>
                      <a:pt x="226" y="165"/>
                      <a:pt x="226" y="165"/>
                    </a:cubicBezTo>
                    <a:cubicBezTo>
                      <a:pt x="226" y="165"/>
                      <a:pt x="226" y="165"/>
                      <a:pt x="226" y="165"/>
                    </a:cubicBezTo>
                    <a:cubicBezTo>
                      <a:pt x="225" y="163"/>
                      <a:pt x="223" y="163"/>
                      <a:pt x="221" y="164"/>
                    </a:cubicBezTo>
                    <a:cubicBezTo>
                      <a:pt x="217" y="151"/>
                      <a:pt x="217" y="151"/>
                      <a:pt x="217" y="151"/>
                    </a:cubicBezTo>
                    <a:cubicBezTo>
                      <a:pt x="219" y="150"/>
                      <a:pt x="220" y="148"/>
                      <a:pt x="220" y="147"/>
                    </a:cubicBezTo>
                    <a:cubicBezTo>
                      <a:pt x="220" y="146"/>
                      <a:pt x="220" y="146"/>
                      <a:pt x="220" y="146"/>
                    </a:cubicBezTo>
                    <a:cubicBezTo>
                      <a:pt x="249" y="136"/>
                      <a:pt x="249" y="136"/>
                      <a:pt x="249" y="136"/>
                    </a:cubicBezTo>
                    <a:cubicBezTo>
                      <a:pt x="250" y="136"/>
                      <a:pt x="250" y="136"/>
                      <a:pt x="251" y="136"/>
                    </a:cubicBezTo>
                    <a:cubicBezTo>
                      <a:pt x="252" y="138"/>
                      <a:pt x="252" y="138"/>
                      <a:pt x="252" y="138"/>
                    </a:cubicBezTo>
                    <a:cubicBezTo>
                      <a:pt x="252" y="138"/>
                      <a:pt x="252" y="138"/>
                      <a:pt x="252" y="138"/>
                    </a:cubicBezTo>
                    <a:cubicBezTo>
                      <a:pt x="254" y="137"/>
                      <a:pt x="256" y="135"/>
                      <a:pt x="256" y="134"/>
                    </a:cubicBezTo>
                    <a:close/>
                    <a:moveTo>
                      <a:pt x="263" y="156"/>
                    </a:moveTo>
                    <a:cubicBezTo>
                      <a:pt x="267" y="156"/>
                      <a:pt x="271" y="158"/>
                      <a:pt x="273" y="162"/>
                    </a:cubicBezTo>
                    <a:cubicBezTo>
                      <a:pt x="273" y="163"/>
                      <a:pt x="273" y="163"/>
                      <a:pt x="273" y="163"/>
                    </a:cubicBezTo>
                    <a:cubicBezTo>
                      <a:pt x="273" y="163"/>
                      <a:pt x="273" y="163"/>
                      <a:pt x="273" y="163"/>
                    </a:cubicBezTo>
                    <a:cubicBezTo>
                      <a:pt x="274" y="167"/>
                      <a:pt x="272" y="171"/>
                      <a:pt x="269" y="174"/>
                    </a:cubicBezTo>
                    <a:cubicBezTo>
                      <a:pt x="268" y="173"/>
                      <a:pt x="266" y="172"/>
                      <a:pt x="264" y="173"/>
                    </a:cubicBezTo>
                    <a:cubicBezTo>
                      <a:pt x="263" y="173"/>
                      <a:pt x="263" y="173"/>
                      <a:pt x="263" y="173"/>
                    </a:cubicBezTo>
                    <a:cubicBezTo>
                      <a:pt x="264" y="175"/>
                      <a:pt x="264" y="175"/>
                      <a:pt x="264" y="175"/>
                    </a:cubicBezTo>
                    <a:cubicBezTo>
                      <a:pt x="264" y="176"/>
                      <a:pt x="263" y="176"/>
                      <a:pt x="263" y="177"/>
                    </a:cubicBezTo>
                    <a:cubicBezTo>
                      <a:pt x="233" y="188"/>
                      <a:pt x="233" y="188"/>
                      <a:pt x="233" y="188"/>
                    </a:cubicBezTo>
                    <a:cubicBezTo>
                      <a:pt x="233" y="187"/>
                      <a:pt x="233" y="187"/>
                      <a:pt x="233" y="187"/>
                    </a:cubicBezTo>
                    <a:cubicBezTo>
                      <a:pt x="233" y="186"/>
                      <a:pt x="231" y="185"/>
                      <a:pt x="228" y="186"/>
                    </a:cubicBezTo>
                    <a:cubicBezTo>
                      <a:pt x="227" y="180"/>
                      <a:pt x="227" y="180"/>
                      <a:pt x="227" y="180"/>
                    </a:cubicBezTo>
                    <a:cubicBezTo>
                      <a:pt x="224" y="173"/>
                      <a:pt x="224" y="173"/>
                      <a:pt x="224" y="173"/>
                    </a:cubicBezTo>
                    <a:cubicBezTo>
                      <a:pt x="225" y="173"/>
                      <a:pt x="226" y="172"/>
                      <a:pt x="227" y="171"/>
                    </a:cubicBezTo>
                    <a:cubicBezTo>
                      <a:pt x="227" y="170"/>
                      <a:pt x="227" y="170"/>
                      <a:pt x="227" y="169"/>
                    </a:cubicBezTo>
                    <a:cubicBezTo>
                      <a:pt x="227" y="169"/>
                      <a:pt x="227" y="169"/>
                      <a:pt x="227" y="169"/>
                    </a:cubicBezTo>
                    <a:cubicBezTo>
                      <a:pt x="257" y="158"/>
                      <a:pt x="257" y="158"/>
                      <a:pt x="257" y="158"/>
                    </a:cubicBezTo>
                    <a:cubicBezTo>
                      <a:pt x="257" y="158"/>
                      <a:pt x="258" y="158"/>
                      <a:pt x="258" y="158"/>
                    </a:cubicBezTo>
                    <a:cubicBezTo>
                      <a:pt x="259" y="160"/>
                      <a:pt x="259" y="160"/>
                      <a:pt x="259" y="160"/>
                    </a:cubicBezTo>
                    <a:cubicBezTo>
                      <a:pt x="260" y="160"/>
                      <a:pt x="260" y="160"/>
                      <a:pt x="260" y="160"/>
                    </a:cubicBezTo>
                    <a:cubicBezTo>
                      <a:pt x="262" y="159"/>
                      <a:pt x="263" y="158"/>
                      <a:pt x="263" y="156"/>
                    </a:cubicBezTo>
                    <a:close/>
                    <a:moveTo>
                      <a:pt x="270" y="179"/>
                    </a:moveTo>
                    <a:cubicBezTo>
                      <a:pt x="275" y="178"/>
                      <a:pt x="279" y="181"/>
                      <a:pt x="280" y="185"/>
                    </a:cubicBezTo>
                    <a:cubicBezTo>
                      <a:pt x="280" y="185"/>
                      <a:pt x="280" y="185"/>
                      <a:pt x="280" y="185"/>
                    </a:cubicBezTo>
                    <a:cubicBezTo>
                      <a:pt x="282" y="189"/>
                      <a:pt x="280" y="194"/>
                      <a:pt x="276" y="196"/>
                    </a:cubicBezTo>
                    <a:cubicBezTo>
                      <a:pt x="276" y="195"/>
                      <a:pt x="274" y="195"/>
                      <a:pt x="271" y="195"/>
                    </a:cubicBezTo>
                    <a:cubicBezTo>
                      <a:pt x="271" y="196"/>
                      <a:pt x="271" y="196"/>
                      <a:pt x="271" y="196"/>
                    </a:cubicBezTo>
                    <a:cubicBezTo>
                      <a:pt x="272" y="198"/>
                      <a:pt x="272" y="198"/>
                      <a:pt x="272" y="198"/>
                    </a:cubicBezTo>
                    <a:cubicBezTo>
                      <a:pt x="271" y="198"/>
                      <a:pt x="271" y="199"/>
                      <a:pt x="271" y="199"/>
                    </a:cubicBezTo>
                    <a:cubicBezTo>
                      <a:pt x="241" y="210"/>
                      <a:pt x="241" y="210"/>
                      <a:pt x="241" y="210"/>
                    </a:cubicBezTo>
                    <a:cubicBezTo>
                      <a:pt x="241" y="210"/>
                      <a:pt x="241" y="210"/>
                      <a:pt x="241" y="210"/>
                    </a:cubicBezTo>
                    <a:cubicBezTo>
                      <a:pt x="240" y="208"/>
                      <a:pt x="238" y="208"/>
                      <a:pt x="236" y="208"/>
                    </a:cubicBezTo>
                    <a:cubicBezTo>
                      <a:pt x="232" y="196"/>
                      <a:pt x="232" y="196"/>
                      <a:pt x="232" y="196"/>
                    </a:cubicBezTo>
                    <a:cubicBezTo>
                      <a:pt x="234" y="195"/>
                      <a:pt x="235" y="193"/>
                      <a:pt x="235" y="191"/>
                    </a:cubicBezTo>
                    <a:cubicBezTo>
                      <a:pt x="234" y="191"/>
                      <a:pt x="234" y="191"/>
                      <a:pt x="234" y="191"/>
                    </a:cubicBezTo>
                    <a:cubicBezTo>
                      <a:pt x="264" y="180"/>
                      <a:pt x="264" y="180"/>
                      <a:pt x="264" y="180"/>
                    </a:cubicBezTo>
                    <a:cubicBezTo>
                      <a:pt x="265" y="180"/>
                      <a:pt x="265" y="180"/>
                      <a:pt x="266" y="180"/>
                    </a:cubicBezTo>
                    <a:cubicBezTo>
                      <a:pt x="267" y="183"/>
                      <a:pt x="267" y="183"/>
                      <a:pt x="267" y="183"/>
                    </a:cubicBezTo>
                    <a:cubicBezTo>
                      <a:pt x="267" y="183"/>
                      <a:pt x="267" y="183"/>
                      <a:pt x="267" y="183"/>
                    </a:cubicBezTo>
                    <a:cubicBezTo>
                      <a:pt x="269" y="182"/>
                      <a:pt x="271" y="180"/>
                      <a:pt x="270" y="179"/>
                    </a:cubicBezTo>
                    <a:close/>
                    <a:moveTo>
                      <a:pt x="187" y="159"/>
                    </a:moveTo>
                    <a:cubicBezTo>
                      <a:pt x="187" y="159"/>
                      <a:pt x="187" y="159"/>
                      <a:pt x="188" y="159"/>
                    </a:cubicBezTo>
                    <a:cubicBezTo>
                      <a:pt x="189" y="161"/>
                      <a:pt x="189" y="161"/>
                      <a:pt x="189" y="161"/>
                    </a:cubicBezTo>
                    <a:cubicBezTo>
                      <a:pt x="189" y="161"/>
                      <a:pt x="189" y="161"/>
                      <a:pt x="189" y="161"/>
                    </a:cubicBezTo>
                    <a:cubicBezTo>
                      <a:pt x="192" y="160"/>
                      <a:pt x="193" y="159"/>
                      <a:pt x="193" y="157"/>
                    </a:cubicBezTo>
                    <a:cubicBezTo>
                      <a:pt x="197" y="157"/>
                      <a:pt x="201" y="159"/>
                      <a:pt x="202" y="163"/>
                    </a:cubicBezTo>
                    <a:cubicBezTo>
                      <a:pt x="202" y="164"/>
                      <a:pt x="202" y="164"/>
                      <a:pt x="202" y="164"/>
                    </a:cubicBezTo>
                    <a:cubicBezTo>
                      <a:pt x="204" y="168"/>
                      <a:pt x="202" y="172"/>
                      <a:pt x="198" y="175"/>
                    </a:cubicBezTo>
                    <a:cubicBezTo>
                      <a:pt x="198" y="174"/>
                      <a:pt x="198" y="174"/>
                      <a:pt x="197" y="174"/>
                    </a:cubicBezTo>
                    <a:cubicBezTo>
                      <a:pt x="196" y="173"/>
                      <a:pt x="195" y="173"/>
                      <a:pt x="194" y="174"/>
                    </a:cubicBezTo>
                    <a:cubicBezTo>
                      <a:pt x="193" y="174"/>
                      <a:pt x="193" y="174"/>
                      <a:pt x="193" y="174"/>
                    </a:cubicBezTo>
                    <a:cubicBezTo>
                      <a:pt x="194" y="176"/>
                      <a:pt x="194" y="176"/>
                      <a:pt x="194" y="176"/>
                    </a:cubicBezTo>
                    <a:cubicBezTo>
                      <a:pt x="193" y="177"/>
                      <a:pt x="193" y="177"/>
                      <a:pt x="193" y="177"/>
                    </a:cubicBezTo>
                    <a:cubicBezTo>
                      <a:pt x="163" y="188"/>
                      <a:pt x="163" y="188"/>
                      <a:pt x="163" y="188"/>
                    </a:cubicBezTo>
                    <a:cubicBezTo>
                      <a:pt x="163" y="188"/>
                      <a:pt x="163" y="188"/>
                      <a:pt x="163" y="188"/>
                    </a:cubicBezTo>
                    <a:cubicBezTo>
                      <a:pt x="163" y="187"/>
                      <a:pt x="162" y="187"/>
                      <a:pt x="161" y="187"/>
                    </a:cubicBezTo>
                    <a:cubicBezTo>
                      <a:pt x="161" y="186"/>
                      <a:pt x="159" y="186"/>
                      <a:pt x="158" y="187"/>
                    </a:cubicBezTo>
                    <a:cubicBezTo>
                      <a:pt x="154" y="174"/>
                      <a:pt x="154" y="174"/>
                      <a:pt x="154" y="174"/>
                    </a:cubicBezTo>
                    <a:cubicBezTo>
                      <a:pt x="156" y="173"/>
                      <a:pt x="157" y="171"/>
                      <a:pt x="157" y="170"/>
                    </a:cubicBezTo>
                    <a:cubicBezTo>
                      <a:pt x="157" y="170"/>
                      <a:pt x="157" y="170"/>
                      <a:pt x="157" y="170"/>
                    </a:cubicBezTo>
                    <a:lnTo>
                      <a:pt x="187" y="159"/>
                    </a:lnTo>
                    <a:close/>
                    <a:moveTo>
                      <a:pt x="194" y="181"/>
                    </a:moveTo>
                    <a:cubicBezTo>
                      <a:pt x="194" y="181"/>
                      <a:pt x="195" y="181"/>
                      <a:pt x="195" y="181"/>
                    </a:cubicBezTo>
                    <a:cubicBezTo>
                      <a:pt x="196" y="184"/>
                      <a:pt x="196" y="184"/>
                      <a:pt x="196" y="184"/>
                    </a:cubicBezTo>
                    <a:cubicBezTo>
                      <a:pt x="197" y="183"/>
                      <a:pt x="197" y="183"/>
                      <a:pt x="197" y="183"/>
                    </a:cubicBezTo>
                    <a:cubicBezTo>
                      <a:pt x="198" y="183"/>
                      <a:pt x="199" y="182"/>
                      <a:pt x="200" y="181"/>
                    </a:cubicBezTo>
                    <a:cubicBezTo>
                      <a:pt x="200" y="180"/>
                      <a:pt x="200" y="180"/>
                      <a:pt x="200" y="179"/>
                    </a:cubicBezTo>
                    <a:cubicBezTo>
                      <a:pt x="204" y="179"/>
                      <a:pt x="208" y="182"/>
                      <a:pt x="210" y="186"/>
                    </a:cubicBezTo>
                    <a:cubicBezTo>
                      <a:pt x="210" y="186"/>
                      <a:pt x="210" y="186"/>
                      <a:pt x="210" y="186"/>
                    </a:cubicBezTo>
                    <a:cubicBezTo>
                      <a:pt x="210" y="186"/>
                      <a:pt x="210" y="186"/>
                      <a:pt x="210" y="186"/>
                    </a:cubicBezTo>
                    <a:cubicBezTo>
                      <a:pt x="211" y="190"/>
                      <a:pt x="209" y="194"/>
                      <a:pt x="206" y="197"/>
                    </a:cubicBezTo>
                    <a:cubicBezTo>
                      <a:pt x="205" y="196"/>
                      <a:pt x="203" y="195"/>
                      <a:pt x="201" y="196"/>
                    </a:cubicBezTo>
                    <a:cubicBezTo>
                      <a:pt x="200" y="196"/>
                      <a:pt x="200" y="196"/>
                      <a:pt x="200" y="196"/>
                    </a:cubicBezTo>
                    <a:cubicBezTo>
                      <a:pt x="201" y="199"/>
                      <a:pt x="201" y="199"/>
                      <a:pt x="201" y="199"/>
                    </a:cubicBezTo>
                    <a:cubicBezTo>
                      <a:pt x="201" y="199"/>
                      <a:pt x="200" y="199"/>
                      <a:pt x="200" y="200"/>
                    </a:cubicBezTo>
                    <a:cubicBezTo>
                      <a:pt x="170" y="211"/>
                      <a:pt x="170" y="211"/>
                      <a:pt x="170" y="211"/>
                    </a:cubicBezTo>
                    <a:cubicBezTo>
                      <a:pt x="170" y="210"/>
                      <a:pt x="170" y="210"/>
                      <a:pt x="170" y="210"/>
                    </a:cubicBezTo>
                    <a:cubicBezTo>
                      <a:pt x="170" y="209"/>
                      <a:pt x="168" y="208"/>
                      <a:pt x="166" y="209"/>
                    </a:cubicBezTo>
                    <a:cubicBezTo>
                      <a:pt x="164" y="203"/>
                      <a:pt x="164" y="203"/>
                      <a:pt x="164" y="203"/>
                    </a:cubicBezTo>
                    <a:cubicBezTo>
                      <a:pt x="162" y="196"/>
                      <a:pt x="162" y="196"/>
                      <a:pt x="162" y="196"/>
                    </a:cubicBezTo>
                    <a:cubicBezTo>
                      <a:pt x="163" y="196"/>
                      <a:pt x="163" y="195"/>
                      <a:pt x="164" y="194"/>
                    </a:cubicBezTo>
                    <a:cubicBezTo>
                      <a:pt x="164" y="193"/>
                      <a:pt x="164" y="193"/>
                      <a:pt x="164" y="192"/>
                    </a:cubicBezTo>
                    <a:cubicBezTo>
                      <a:pt x="164" y="192"/>
                      <a:pt x="164" y="192"/>
                      <a:pt x="164" y="192"/>
                    </a:cubicBezTo>
                    <a:lnTo>
                      <a:pt x="194" y="181"/>
                    </a:lnTo>
                    <a:close/>
                    <a:moveTo>
                      <a:pt x="201" y="203"/>
                    </a:moveTo>
                    <a:cubicBezTo>
                      <a:pt x="202" y="203"/>
                      <a:pt x="202" y="204"/>
                      <a:pt x="203" y="203"/>
                    </a:cubicBezTo>
                    <a:cubicBezTo>
                      <a:pt x="204" y="206"/>
                      <a:pt x="204" y="206"/>
                      <a:pt x="204" y="206"/>
                    </a:cubicBezTo>
                    <a:cubicBezTo>
                      <a:pt x="204" y="206"/>
                      <a:pt x="204" y="206"/>
                      <a:pt x="204" y="206"/>
                    </a:cubicBezTo>
                    <a:cubicBezTo>
                      <a:pt x="206" y="205"/>
                      <a:pt x="208" y="203"/>
                      <a:pt x="207" y="202"/>
                    </a:cubicBezTo>
                    <a:cubicBezTo>
                      <a:pt x="212" y="202"/>
                      <a:pt x="216" y="204"/>
                      <a:pt x="217" y="208"/>
                    </a:cubicBezTo>
                    <a:cubicBezTo>
                      <a:pt x="217" y="208"/>
                      <a:pt x="217" y="208"/>
                      <a:pt x="217" y="208"/>
                    </a:cubicBezTo>
                    <a:cubicBezTo>
                      <a:pt x="219" y="212"/>
                      <a:pt x="217" y="217"/>
                      <a:pt x="213" y="219"/>
                    </a:cubicBezTo>
                    <a:cubicBezTo>
                      <a:pt x="213" y="218"/>
                      <a:pt x="211" y="218"/>
                      <a:pt x="209" y="218"/>
                    </a:cubicBezTo>
                    <a:cubicBezTo>
                      <a:pt x="208" y="219"/>
                      <a:pt x="208" y="219"/>
                      <a:pt x="208" y="219"/>
                    </a:cubicBezTo>
                    <a:cubicBezTo>
                      <a:pt x="209" y="221"/>
                      <a:pt x="209" y="221"/>
                      <a:pt x="209" y="221"/>
                    </a:cubicBezTo>
                    <a:cubicBezTo>
                      <a:pt x="208" y="221"/>
                      <a:pt x="208" y="222"/>
                      <a:pt x="208" y="222"/>
                    </a:cubicBezTo>
                    <a:cubicBezTo>
                      <a:pt x="178" y="233"/>
                      <a:pt x="178" y="233"/>
                      <a:pt x="178" y="233"/>
                    </a:cubicBezTo>
                    <a:cubicBezTo>
                      <a:pt x="178" y="233"/>
                      <a:pt x="178" y="233"/>
                      <a:pt x="178" y="233"/>
                    </a:cubicBezTo>
                    <a:cubicBezTo>
                      <a:pt x="177" y="232"/>
                      <a:pt x="175" y="231"/>
                      <a:pt x="173" y="231"/>
                    </a:cubicBezTo>
                    <a:cubicBezTo>
                      <a:pt x="169" y="219"/>
                      <a:pt x="169" y="219"/>
                      <a:pt x="169" y="219"/>
                    </a:cubicBezTo>
                    <a:cubicBezTo>
                      <a:pt x="171" y="218"/>
                      <a:pt x="172" y="216"/>
                      <a:pt x="172" y="215"/>
                    </a:cubicBezTo>
                    <a:cubicBezTo>
                      <a:pt x="171" y="214"/>
                      <a:pt x="171" y="214"/>
                      <a:pt x="171" y="214"/>
                    </a:cubicBezTo>
                    <a:lnTo>
                      <a:pt x="201" y="203"/>
                    </a:lnTo>
                    <a:close/>
                    <a:moveTo>
                      <a:pt x="327" y="152"/>
                    </a:moveTo>
                    <a:cubicBezTo>
                      <a:pt x="326" y="153"/>
                      <a:pt x="326" y="153"/>
                      <a:pt x="326" y="154"/>
                    </a:cubicBezTo>
                    <a:cubicBezTo>
                      <a:pt x="296" y="165"/>
                      <a:pt x="296" y="165"/>
                      <a:pt x="296" y="165"/>
                    </a:cubicBezTo>
                    <a:cubicBezTo>
                      <a:pt x="296" y="164"/>
                      <a:pt x="296" y="164"/>
                      <a:pt x="296" y="164"/>
                    </a:cubicBezTo>
                    <a:cubicBezTo>
                      <a:pt x="295" y="163"/>
                      <a:pt x="293" y="162"/>
                      <a:pt x="291" y="163"/>
                    </a:cubicBezTo>
                    <a:cubicBezTo>
                      <a:pt x="289" y="157"/>
                      <a:pt x="289" y="157"/>
                      <a:pt x="289" y="157"/>
                    </a:cubicBezTo>
                    <a:cubicBezTo>
                      <a:pt x="287" y="150"/>
                      <a:pt x="287" y="150"/>
                      <a:pt x="287" y="150"/>
                    </a:cubicBezTo>
                    <a:cubicBezTo>
                      <a:pt x="289" y="149"/>
                      <a:pt x="290" y="147"/>
                      <a:pt x="290" y="146"/>
                    </a:cubicBezTo>
                    <a:cubicBezTo>
                      <a:pt x="290" y="146"/>
                      <a:pt x="290" y="146"/>
                      <a:pt x="290" y="146"/>
                    </a:cubicBezTo>
                    <a:cubicBezTo>
                      <a:pt x="319" y="135"/>
                      <a:pt x="319" y="135"/>
                      <a:pt x="319" y="135"/>
                    </a:cubicBezTo>
                    <a:cubicBezTo>
                      <a:pt x="320" y="135"/>
                      <a:pt x="320" y="135"/>
                      <a:pt x="321" y="135"/>
                    </a:cubicBezTo>
                    <a:cubicBezTo>
                      <a:pt x="322" y="137"/>
                      <a:pt x="322" y="137"/>
                      <a:pt x="322" y="137"/>
                    </a:cubicBezTo>
                    <a:cubicBezTo>
                      <a:pt x="322" y="137"/>
                      <a:pt x="322" y="137"/>
                      <a:pt x="322" y="137"/>
                    </a:cubicBezTo>
                    <a:cubicBezTo>
                      <a:pt x="324" y="136"/>
                      <a:pt x="326" y="135"/>
                      <a:pt x="326" y="133"/>
                    </a:cubicBezTo>
                    <a:cubicBezTo>
                      <a:pt x="330" y="133"/>
                      <a:pt x="334" y="135"/>
                      <a:pt x="335" y="139"/>
                    </a:cubicBezTo>
                    <a:cubicBezTo>
                      <a:pt x="335" y="140"/>
                      <a:pt x="335" y="140"/>
                      <a:pt x="335" y="140"/>
                    </a:cubicBezTo>
                    <a:cubicBezTo>
                      <a:pt x="335" y="140"/>
                      <a:pt x="335" y="140"/>
                      <a:pt x="335" y="140"/>
                    </a:cubicBezTo>
                    <a:cubicBezTo>
                      <a:pt x="337" y="144"/>
                      <a:pt x="335" y="148"/>
                      <a:pt x="331" y="151"/>
                    </a:cubicBezTo>
                    <a:cubicBezTo>
                      <a:pt x="331" y="150"/>
                      <a:pt x="329" y="149"/>
                      <a:pt x="327" y="150"/>
                    </a:cubicBezTo>
                    <a:cubicBezTo>
                      <a:pt x="326" y="150"/>
                      <a:pt x="326" y="150"/>
                      <a:pt x="326" y="150"/>
                    </a:cubicBezTo>
                    <a:lnTo>
                      <a:pt x="327" y="152"/>
                    </a:lnTo>
                    <a:close/>
                    <a:moveTo>
                      <a:pt x="116" y="159"/>
                    </a:moveTo>
                    <a:cubicBezTo>
                      <a:pt x="117" y="160"/>
                      <a:pt x="117" y="160"/>
                      <a:pt x="118" y="160"/>
                    </a:cubicBezTo>
                    <a:cubicBezTo>
                      <a:pt x="119" y="162"/>
                      <a:pt x="119" y="162"/>
                      <a:pt x="119" y="162"/>
                    </a:cubicBezTo>
                    <a:cubicBezTo>
                      <a:pt x="119" y="162"/>
                      <a:pt x="119" y="162"/>
                      <a:pt x="119" y="162"/>
                    </a:cubicBezTo>
                    <a:cubicBezTo>
                      <a:pt x="121" y="161"/>
                      <a:pt x="122" y="161"/>
                      <a:pt x="122" y="160"/>
                    </a:cubicBezTo>
                    <a:cubicBezTo>
                      <a:pt x="123" y="159"/>
                      <a:pt x="123" y="158"/>
                      <a:pt x="123" y="158"/>
                    </a:cubicBezTo>
                    <a:cubicBezTo>
                      <a:pt x="127" y="158"/>
                      <a:pt x="131" y="160"/>
                      <a:pt x="132" y="164"/>
                    </a:cubicBezTo>
                    <a:cubicBezTo>
                      <a:pt x="132" y="164"/>
                      <a:pt x="132" y="164"/>
                      <a:pt x="132" y="164"/>
                    </a:cubicBezTo>
                    <a:cubicBezTo>
                      <a:pt x="134" y="168"/>
                      <a:pt x="132" y="173"/>
                      <a:pt x="128" y="175"/>
                    </a:cubicBezTo>
                    <a:cubicBezTo>
                      <a:pt x="128" y="174"/>
                      <a:pt x="126" y="174"/>
                      <a:pt x="124" y="174"/>
                    </a:cubicBezTo>
                    <a:cubicBezTo>
                      <a:pt x="123" y="175"/>
                      <a:pt x="123" y="175"/>
                      <a:pt x="123" y="175"/>
                    </a:cubicBezTo>
                    <a:cubicBezTo>
                      <a:pt x="124" y="177"/>
                      <a:pt x="124" y="177"/>
                      <a:pt x="124" y="177"/>
                    </a:cubicBezTo>
                    <a:cubicBezTo>
                      <a:pt x="123" y="177"/>
                      <a:pt x="123" y="178"/>
                      <a:pt x="123" y="178"/>
                    </a:cubicBezTo>
                    <a:cubicBezTo>
                      <a:pt x="93" y="189"/>
                      <a:pt x="93" y="189"/>
                      <a:pt x="93" y="189"/>
                    </a:cubicBezTo>
                    <a:cubicBezTo>
                      <a:pt x="93" y="189"/>
                      <a:pt x="93" y="189"/>
                      <a:pt x="93" y="189"/>
                    </a:cubicBezTo>
                    <a:cubicBezTo>
                      <a:pt x="92" y="188"/>
                      <a:pt x="90" y="187"/>
                      <a:pt x="88" y="187"/>
                    </a:cubicBezTo>
                    <a:cubicBezTo>
                      <a:pt x="84" y="175"/>
                      <a:pt x="84" y="175"/>
                      <a:pt x="84" y="175"/>
                    </a:cubicBezTo>
                    <a:cubicBezTo>
                      <a:pt x="86" y="174"/>
                      <a:pt x="87" y="172"/>
                      <a:pt x="87" y="171"/>
                    </a:cubicBezTo>
                    <a:cubicBezTo>
                      <a:pt x="87" y="170"/>
                      <a:pt x="87" y="170"/>
                      <a:pt x="87" y="170"/>
                    </a:cubicBezTo>
                    <a:lnTo>
                      <a:pt x="116" y="159"/>
                    </a:lnTo>
                    <a:close/>
                    <a:moveTo>
                      <a:pt x="124" y="182"/>
                    </a:moveTo>
                    <a:cubicBezTo>
                      <a:pt x="124" y="182"/>
                      <a:pt x="125" y="182"/>
                      <a:pt x="125" y="182"/>
                    </a:cubicBezTo>
                    <a:cubicBezTo>
                      <a:pt x="126" y="184"/>
                      <a:pt x="126" y="184"/>
                      <a:pt x="126" y="184"/>
                    </a:cubicBezTo>
                    <a:cubicBezTo>
                      <a:pt x="127" y="184"/>
                      <a:pt x="127" y="184"/>
                      <a:pt x="127" y="184"/>
                    </a:cubicBezTo>
                    <a:cubicBezTo>
                      <a:pt x="129" y="183"/>
                      <a:pt x="130" y="182"/>
                      <a:pt x="130" y="180"/>
                    </a:cubicBezTo>
                    <a:cubicBezTo>
                      <a:pt x="134" y="180"/>
                      <a:pt x="138" y="182"/>
                      <a:pt x="140" y="186"/>
                    </a:cubicBezTo>
                    <a:cubicBezTo>
                      <a:pt x="140" y="187"/>
                      <a:pt x="140" y="187"/>
                      <a:pt x="140" y="187"/>
                    </a:cubicBezTo>
                    <a:cubicBezTo>
                      <a:pt x="141" y="191"/>
                      <a:pt x="139" y="195"/>
                      <a:pt x="136" y="198"/>
                    </a:cubicBezTo>
                    <a:cubicBezTo>
                      <a:pt x="136" y="197"/>
                      <a:pt x="135" y="197"/>
                      <a:pt x="135" y="197"/>
                    </a:cubicBezTo>
                    <a:cubicBezTo>
                      <a:pt x="134" y="196"/>
                      <a:pt x="132" y="196"/>
                      <a:pt x="131" y="197"/>
                    </a:cubicBezTo>
                    <a:cubicBezTo>
                      <a:pt x="130" y="197"/>
                      <a:pt x="130" y="197"/>
                      <a:pt x="130" y="197"/>
                    </a:cubicBezTo>
                    <a:cubicBezTo>
                      <a:pt x="131" y="199"/>
                      <a:pt x="131" y="199"/>
                      <a:pt x="131" y="199"/>
                    </a:cubicBezTo>
                    <a:cubicBezTo>
                      <a:pt x="131" y="200"/>
                      <a:pt x="130" y="200"/>
                      <a:pt x="130" y="201"/>
                    </a:cubicBezTo>
                    <a:cubicBezTo>
                      <a:pt x="100" y="212"/>
                      <a:pt x="100" y="212"/>
                      <a:pt x="100" y="212"/>
                    </a:cubicBezTo>
                    <a:cubicBezTo>
                      <a:pt x="100" y="211"/>
                      <a:pt x="100" y="211"/>
                      <a:pt x="100" y="211"/>
                    </a:cubicBezTo>
                    <a:cubicBezTo>
                      <a:pt x="100" y="210"/>
                      <a:pt x="98" y="209"/>
                      <a:pt x="96" y="210"/>
                    </a:cubicBezTo>
                    <a:cubicBezTo>
                      <a:pt x="92" y="197"/>
                      <a:pt x="92" y="197"/>
                      <a:pt x="92" y="197"/>
                    </a:cubicBezTo>
                    <a:cubicBezTo>
                      <a:pt x="93" y="196"/>
                      <a:pt x="95" y="194"/>
                      <a:pt x="94" y="193"/>
                    </a:cubicBezTo>
                    <a:cubicBezTo>
                      <a:pt x="94" y="193"/>
                      <a:pt x="94" y="193"/>
                      <a:pt x="94" y="193"/>
                    </a:cubicBezTo>
                    <a:lnTo>
                      <a:pt x="124" y="182"/>
                    </a:lnTo>
                    <a:close/>
                    <a:moveTo>
                      <a:pt x="131" y="204"/>
                    </a:moveTo>
                    <a:cubicBezTo>
                      <a:pt x="132" y="204"/>
                      <a:pt x="132" y="204"/>
                      <a:pt x="133" y="204"/>
                    </a:cubicBezTo>
                    <a:cubicBezTo>
                      <a:pt x="134" y="207"/>
                      <a:pt x="134" y="207"/>
                      <a:pt x="134" y="207"/>
                    </a:cubicBezTo>
                    <a:cubicBezTo>
                      <a:pt x="134" y="206"/>
                      <a:pt x="134" y="206"/>
                      <a:pt x="134" y="206"/>
                    </a:cubicBezTo>
                    <a:cubicBezTo>
                      <a:pt x="136" y="206"/>
                      <a:pt x="138" y="204"/>
                      <a:pt x="137" y="202"/>
                    </a:cubicBezTo>
                    <a:cubicBezTo>
                      <a:pt x="142" y="202"/>
                      <a:pt x="146" y="205"/>
                      <a:pt x="147" y="209"/>
                    </a:cubicBezTo>
                    <a:cubicBezTo>
                      <a:pt x="147" y="209"/>
                      <a:pt x="147" y="209"/>
                      <a:pt x="147" y="209"/>
                    </a:cubicBezTo>
                    <a:cubicBezTo>
                      <a:pt x="147" y="209"/>
                      <a:pt x="147" y="209"/>
                      <a:pt x="147" y="210"/>
                    </a:cubicBezTo>
                    <a:cubicBezTo>
                      <a:pt x="148" y="213"/>
                      <a:pt x="147" y="218"/>
                      <a:pt x="143" y="220"/>
                    </a:cubicBezTo>
                    <a:cubicBezTo>
                      <a:pt x="143" y="219"/>
                      <a:pt x="141" y="218"/>
                      <a:pt x="138" y="219"/>
                    </a:cubicBezTo>
                    <a:cubicBezTo>
                      <a:pt x="138" y="219"/>
                      <a:pt x="138" y="219"/>
                      <a:pt x="138" y="219"/>
                    </a:cubicBezTo>
                    <a:cubicBezTo>
                      <a:pt x="139" y="222"/>
                      <a:pt x="139" y="222"/>
                      <a:pt x="139" y="222"/>
                    </a:cubicBezTo>
                    <a:cubicBezTo>
                      <a:pt x="138" y="222"/>
                      <a:pt x="138" y="222"/>
                      <a:pt x="138" y="223"/>
                    </a:cubicBezTo>
                    <a:cubicBezTo>
                      <a:pt x="108" y="234"/>
                      <a:pt x="108" y="234"/>
                      <a:pt x="108" y="234"/>
                    </a:cubicBezTo>
                    <a:cubicBezTo>
                      <a:pt x="108" y="234"/>
                      <a:pt x="108" y="234"/>
                      <a:pt x="108" y="234"/>
                    </a:cubicBezTo>
                    <a:cubicBezTo>
                      <a:pt x="107" y="232"/>
                      <a:pt x="105" y="231"/>
                      <a:pt x="103" y="232"/>
                    </a:cubicBezTo>
                    <a:cubicBezTo>
                      <a:pt x="101" y="226"/>
                      <a:pt x="101" y="226"/>
                      <a:pt x="101" y="226"/>
                    </a:cubicBezTo>
                    <a:cubicBezTo>
                      <a:pt x="99" y="219"/>
                      <a:pt x="99" y="219"/>
                      <a:pt x="99" y="219"/>
                    </a:cubicBezTo>
                    <a:cubicBezTo>
                      <a:pt x="100" y="219"/>
                      <a:pt x="101" y="218"/>
                      <a:pt x="101" y="217"/>
                    </a:cubicBezTo>
                    <a:cubicBezTo>
                      <a:pt x="102" y="217"/>
                      <a:pt x="102" y="216"/>
                      <a:pt x="101" y="215"/>
                    </a:cubicBezTo>
                    <a:cubicBezTo>
                      <a:pt x="101" y="215"/>
                      <a:pt x="101" y="215"/>
                      <a:pt x="101" y="215"/>
                    </a:cubicBezTo>
                    <a:lnTo>
                      <a:pt x="131" y="204"/>
                    </a:lnTo>
                    <a:close/>
                    <a:moveTo>
                      <a:pt x="139" y="226"/>
                    </a:moveTo>
                    <a:cubicBezTo>
                      <a:pt x="139" y="227"/>
                      <a:pt x="140" y="227"/>
                      <a:pt x="140" y="227"/>
                    </a:cubicBezTo>
                    <a:cubicBezTo>
                      <a:pt x="141" y="229"/>
                      <a:pt x="141" y="229"/>
                      <a:pt x="141" y="229"/>
                    </a:cubicBezTo>
                    <a:cubicBezTo>
                      <a:pt x="142" y="229"/>
                      <a:pt x="142" y="229"/>
                      <a:pt x="142" y="229"/>
                    </a:cubicBezTo>
                    <a:cubicBezTo>
                      <a:pt x="144" y="228"/>
                      <a:pt x="145" y="226"/>
                      <a:pt x="145" y="225"/>
                    </a:cubicBezTo>
                    <a:cubicBezTo>
                      <a:pt x="149" y="225"/>
                      <a:pt x="153" y="227"/>
                      <a:pt x="154" y="231"/>
                    </a:cubicBezTo>
                    <a:cubicBezTo>
                      <a:pt x="155" y="231"/>
                      <a:pt x="155" y="231"/>
                      <a:pt x="155" y="231"/>
                    </a:cubicBezTo>
                    <a:cubicBezTo>
                      <a:pt x="156" y="235"/>
                      <a:pt x="154" y="240"/>
                      <a:pt x="151" y="243"/>
                    </a:cubicBezTo>
                    <a:cubicBezTo>
                      <a:pt x="150" y="241"/>
                      <a:pt x="148" y="241"/>
                      <a:pt x="146" y="242"/>
                    </a:cubicBezTo>
                    <a:cubicBezTo>
                      <a:pt x="145" y="242"/>
                      <a:pt x="145" y="242"/>
                      <a:pt x="145" y="242"/>
                    </a:cubicBezTo>
                    <a:cubicBezTo>
                      <a:pt x="146" y="244"/>
                      <a:pt x="146" y="244"/>
                      <a:pt x="146" y="244"/>
                    </a:cubicBezTo>
                    <a:cubicBezTo>
                      <a:pt x="146" y="245"/>
                      <a:pt x="145" y="245"/>
                      <a:pt x="145" y="245"/>
                    </a:cubicBezTo>
                    <a:cubicBezTo>
                      <a:pt x="115" y="256"/>
                      <a:pt x="115" y="256"/>
                      <a:pt x="115" y="256"/>
                    </a:cubicBezTo>
                    <a:cubicBezTo>
                      <a:pt x="115" y="256"/>
                      <a:pt x="115" y="256"/>
                      <a:pt x="115" y="256"/>
                    </a:cubicBezTo>
                    <a:cubicBezTo>
                      <a:pt x="115" y="255"/>
                      <a:pt x="113" y="254"/>
                      <a:pt x="111" y="255"/>
                    </a:cubicBezTo>
                    <a:cubicBezTo>
                      <a:pt x="106" y="242"/>
                      <a:pt x="106" y="242"/>
                      <a:pt x="106" y="242"/>
                    </a:cubicBezTo>
                    <a:cubicBezTo>
                      <a:pt x="107" y="241"/>
                      <a:pt x="108" y="240"/>
                      <a:pt x="109" y="240"/>
                    </a:cubicBezTo>
                    <a:cubicBezTo>
                      <a:pt x="109" y="239"/>
                      <a:pt x="109" y="238"/>
                      <a:pt x="109" y="238"/>
                    </a:cubicBezTo>
                    <a:cubicBezTo>
                      <a:pt x="109" y="237"/>
                      <a:pt x="109" y="237"/>
                      <a:pt x="109" y="237"/>
                    </a:cubicBezTo>
                    <a:lnTo>
                      <a:pt x="139" y="226"/>
                    </a:lnTo>
                    <a:close/>
                    <a:moveTo>
                      <a:pt x="146" y="249"/>
                    </a:moveTo>
                    <a:cubicBezTo>
                      <a:pt x="147" y="249"/>
                      <a:pt x="147" y="249"/>
                      <a:pt x="148" y="249"/>
                    </a:cubicBezTo>
                    <a:cubicBezTo>
                      <a:pt x="149" y="251"/>
                      <a:pt x="149" y="251"/>
                      <a:pt x="149" y="251"/>
                    </a:cubicBezTo>
                    <a:cubicBezTo>
                      <a:pt x="149" y="251"/>
                      <a:pt x="149" y="251"/>
                      <a:pt x="149" y="251"/>
                    </a:cubicBezTo>
                    <a:cubicBezTo>
                      <a:pt x="150" y="251"/>
                      <a:pt x="151" y="250"/>
                      <a:pt x="152" y="249"/>
                    </a:cubicBezTo>
                    <a:cubicBezTo>
                      <a:pt x="152" y="248"/>
                      <a:pt x="152" y="248"/>
                      <a:pt x="152" y="247"/>
                    </a:cubicBezTo>
                    <a:cubicBezTo>
                      <a:pt x="157" y="247"/>
                      <a:pt x="161" y="249"/>
                      <a:pt x="162" y="253"/>
                    </a:cubicBezTo>
                    <a:cubicBezTo>
                      <a:pt x="162" y="254"/>
                      <a:pt x="162" y="254"/>
                      <a:pt x="162" y="254"/>
                    </a:cubicBezTo>
                    <a:cubicBezTo>
                      <a:pt x="163" y="258"/>
                      <a:pt x="162" y="262"/>
                      <a:pt x="158" y="265"/>
                    </a:cubicBezTo>
                    <a:cubicBezTo>
                      <a:pt x="157" y="263"/>
                      <a:pt x="155" y="263"/>
                      <a:pt x="153" y="264"/>
                    </a:cubicBezTo>
                    <a:cubicBezTo>
                      <a:pt x="153" y="264"/>
                      <a:pt x="153" y="264"/>
                      <a:pt x="153" y="264"/>
                    </a:cubicBezTo>
                    <a:cubicBezTo>
                      <a:pt x="153" y="266"/>
                      <a:pt x="153" y="266"/>
                      <a:pt x="153" y="266"/>
                    </a:cubicBezTo>
                    <a:cubicBezTo>
                      <a:pt x="153" y="267"/>
                      <a:pt x="153" y="267"/>
                      <a:pt x="152" y="268"/>
                    </a:cubicBezTo>
                    <a:cubicBezTo>
                      <a:pt x="123" y="279"/>
                      <a:pt x="123" y="279"/>
                      <a:pt x="123" y="279"/>
                    </a:cubicBezTo>
                    <a:cubicBezTo>
                      <a:pt x="122" y="278"/>
                      <a:pt x="122" y="278"/>
                      <a:pt x="122" y="278"/>
                    </a:cubicBezTo>
                    <a:cubicBezTo>
                      <a:pt x="122" y="277"/>
                      <a:pt x="120" y="276"/>
                      <a:pt x="118" y="277"/>
                    </a:cubicBezTo>
                    <a:cubicBezTo>
                      <a:pt x="114" y="264"/>
                      <a:pt x="114" y="264"/>
                      <a:pt x="114" y="264"/>
                    </a:cubicBezTo>
                    <a:cubicBezTo>
                      <a:pt x="115" y="264"/>
                      <a:pt x="116" y="263"/>
                      <a:pt x="116" y="262"/>
                    </a:cubicBezTo>
                    <a:cubicBezTo>
                      <a:pt x="117" y="261"/>
                      <a:pt x="117" y="261"/>
                      <a:pt x="116" y="260"/>
                    </a:cubicBezTo>
                    <a:cubicBezTo>
                      <a:pt x="116" y="260"/>
                      <a:pt x="116" y="260"/>
                      <a:pt x="116" y="260"/>
                    </a:cubicBezTo>
                    <a:lnTo>
                      <a:pt x="146" y="249"/>
                    </a:lnTo>
                    <a:close/>
                    <a:moveTo>
                      <a:pt x="460" y="122"/>
                    </a:moveTo>
                    <a:cubicBezTo>
                      <a:pt x="468" y="119"/>
                      <a:pt x="478" y="123"/>
                      <a:pt x="480" y="131"/>
                    </a:cubicBezTo>
                    <a:cubicBezTo>
                      <a:pt x="481" y="135"/>
                      <a:pt x="481" y="139"/>
                      <a:pt x="479" y="142"/>
                    </a:cubicBezTo>
                    <a:cubicBezTo>
                      <a:pt x="477" y="146"/>
                      <a:pt x="473" y="149"/>
                      <a:pt x="469" y="151"/>
                    </a:cubicBezTo>
                    <a:cubicBezTo>
                      <a:pt x="432" y="164"/>
                      <a:pt x="432" y="164"/>
                      <a:pt x="432" y="164"/>
                    </a:cubicBezTo>
                    <a:cubicBezTo>
                      <a:pt x="423" y="136"/>
                      <a:pt x="423" y="136"/>
                      <a:pt x="423" y="136"/>
                    </a:cubicBezTo>
                    <a:lnTo>
                      <a:pt x="460" y="122"/>
                    </a:lnTo>
                    <a:close/>
                    <a:moveTo>
                      <a:pt x="406" y="139"/>
                    </a:moveTo>
                    <a:cubicBezTo>
                      <a:pt x="406" y="139"/>
                      <a:pt x="406" y="139"/>
                      <a:pt x="406" y="139"/>
                    </a:cubicBezTo>
                    <a:cubicBezTo>
                      <a:pt x="407" y="143"/>
                      <a:pt x="406" y="148"/>
                      <a:pt x="402" y="151"/>
                    </a:cubicBezTo>
                    <a:cubicBezTo>
                      <a:pt x="402" y="151"/>
                      <a:pt x="402" y="151"/>
                      <a:pt x="402" y="151"/>
                    </a:cubicBezTo>
                    <a:cubicBezTo>
                      <a:pt x="401" y="149"/>
                      <a:pt x="399" y="148"/>
                      <a:pt x="397" y="149"/>
                    </a:cubicBezTo>
                    <a:cubicBezTo>
                      <a:pt x="396" y="150"/>
                      <a:pt x="396" y="150"/>
                      <a:pt x="396" y="150"/>
                    </a:cubicBezTo>
                    <a:cubicBezTo>
                      <a:pt x="397" y="152"/>
                      <a:pt x="397" y="152"/>
                      <a:pt x="397" y="152"/>
                    </a:cubicBezTo>
                    <a:cubicBezTo>
                      <a:pt x="396" y="152"/>
                      <a:pt x="396" y="153"/>
                      <a:pt x="396" y="153"/>
                    </a:cubicBezTo>
                    <a:cubicBezTo>
                      <a:pt x="366" y="164"/>
                      <a:pt x="366" y="164"/>
                      <a:pt x="366" y="164"/>
                    </a:cubicBezTo>
                    <a:cubicBezTo>
                      <a:pt x="366" y="164"/>
                      <a:pt x="366" y="164"/>
                      <a:pt x="366" y="164"/>
                    </a:cubicBezTo>
                    <a:cubicBezTo>
                      <a:pt x="366" y="163"/>
                      <a:pt x="365" y="163"/>
                      <a:pt x="364" y="162"/>
                    </a:cubicBezTo>
                    <a:cubicBezTo>
                      <a:pt x="364" y="162"/>
                      <a:pt x="363" y="162"/>
                      <a:pt x="361" y="162"/>
                    </a:cubicBezTo>
                    <a:cubicBezTo>
                      <a:pt x="357" y="149"/>
                      <a:pt x="357" y="149"/>
                      <a:pt x="357" y="149"/>
                    </a:cubicBezTo>
                    <a:cubicBezTo>
                      <a:pt x="358" y="149"/>
                      <a:pt x="359" y="148"/>
                      <a:pt x="360" y="147"/>
                    </a:cubicBezTo>
                    <a:cubicBezTo>
                      <a:pt x="360" y="147"/>
                      <a:pt x="360" y="146"/>
                      <a:pt x="360" y="145"/>
                    </a:cubicBezTo>
                    <a:cubicBezTo>
                      <a:pt x="360" y="145"/>
                      <a:pt x="360" y="145"/>
                      <a:pt x="360" y="145"/>
                    </a:cubicBezTo>
                    <a:cubicBezTo>
                      <a:pt x="389" y="134"/>
                      <a:pt x="389" y="134"/>
                      <a:pt x="389" y="134"/>
                    </a:cubicBezTo>
                    <a:cubicBezTo>
                      <a:pt x="390" y="134"/>
                      <a:pt x="390" y="134"/>
                      <a:pt x="391" y="134"/>
                    </a:cubicBezTo>
                    <a:cubicBezTo>
                      <a:pt x="392" y="137"/>
                      <a:pt x="392" y="137"/>
                      <a:pt x="392" y="137"/>
                    </a:cubicBezTo>
                    <a:cubicBezTo>
                      <a:pt x="392" y="137"/>
                      <a:pt x="392" y="137"/>
                      <a:pt x="392" y="137"/>
                    </a:cubicBezTo>
                    <a:cubicBezTo>
                      <a:pt x="395" y="136"/>
                      <a:pt x="396" y="134"/>
                      <a:pt x="396" y="132"/>
                    </a:cubicBezTo>
                    <a:cubicBezTo>
                      <a:pt x="395" y="132"/>
                      <a:pt x="395" y="132"/>
                      <a:pt x="395" y="132"/>
                    </a:cubicBezTo>
                    <a:cubicBezTo>
                      <a:pt x="400" y="132"/>
                      <a:pt x="404" y="134"/>
                      <a:pt x="406" y="139"/>
                    </a:cubicBezTo>
                    <a:close/>
                    <a:moveTo>
                      <a:pt x="384" y="112"/>
                    </a:moveTo>
                    <a:cubicBezTo>
                      <a:pt x="384" y="114"/>
                      <a:pt x="384" y="114"/>
                      <a:pt x="384" y="114"/>
                    </a:cubicBezTo>
                    <a:cubicBezTo>
                      <a:pt x="385" y="114"/>
                      <a:pt x="385" y="114"/>
                      <a:pt x="385" y="114"/>
                    </a:cubicBezTo>
                    <a:cubicBezTo>
                      <a:pt x="387" y="113"/>
                      <a:pt x="389" y="111"/>
                      <a:pt x="388" y="110"/>
                    </a:cubicBezTo>
                    <a:cubicBezTo>
                      <a:pt x="388" y="110"/>
                      <a:pt x="388" y="110"/>
                      <a:pt x="388" y="110"/>
                    </a:cubicBezTo>
                    <a:cubicBezTo>
                      <a:pt x="393" y="109"/>
                      <a:pt x="397" y="112"/>
                      <a:pt x="398" y="116"/>
                    </a:cubicBezTo>
                    <a:cubicBezTo>
                      <a:pt x="399" y="117"/>
                      <a:pt x="399" y="117"/>
                      <a:pt x="399" y="117"/>
                    </a:cubicBezTo>
                    <a:cubicBezTo>
                      <a:pt x="399" y="117"/>
                      <a:pt x="399" y="117"/>
                      <a:pt x="399" y="117"/>
                    </a:cubicBezTo>
                    <a:cubicBezTo>
                      <a:pt x="400" y="121"/>
                      <a:pt x="398" y="126"/>
                      <a:pt x="394" y="128"/>
                    </a:cubicBezTo>
                    <a:cubicBezTo>
                      <a:pt x="394" y="128"/>
                      <a:pt x="394" y="128"/>
                      <a:pt x="394" y="128"/>
                    </a:cubicBezTo>
                    <a:cubicBezTo>
                      <a:pt x="394" y="127"/>
                      <a:pt x="391" y="126"/>
                      <a:pt x="389" y="127"/>
                    </a:cubicBezTo>
                    <a:cubicBezTo>
                      <a:pt x="389" y="127"/>
                      <a:pt x="389" y="127"/>
                      <a:pt x="389" y="127"/>
                    </a:cubicBezTo>
                    <a:cubicBezTo>
                      <a:pt x="389" y="129"/>
                      <a:pt x="389" y="129"/>
                      <a:pt x="389" y="129"/>
                    </a:cubicBezTo>
                    <a:cubicBezTo>
                      <a:pt x="389" y="130"/>
                      <a:pt x="389" y="130"/>
                      <a:pt x="388" y="131"/>
                    </a:cubicBezTo>
                    <a:cubicBezTo>
                      <a:pt x="359" y="142"/>
                      <a:pt x="359" y="142"/>
                      <a:pt x="359" y="142"/>
                    </a:cubicBezTo>
                    <a:cubicBezTo>
                      <a:pt x="358" y="141"/>
                      <a:pt x="358" y="141"/>
                      <a:pt x="358" y="141"/>
                    </a:cubicBezTo>
                    <a:cubicBezTo>
                      <a:pt x="358" y="140"/>
                      <a:pt x="356" y="139"/>
                      <a:pt x="354" y="140"/>
                    </a:cubicBezTo>
                    <a:cubicBezTo>
                      <a:pt x="352" y="134"/>
                      <a:pt x="352" y="134"/>
                      <a:pt x="352" y="134"/>
                    </a:cubicBezTo>
                    <a:cubicBezTo>
                      <a:pt x="350" y="127"/>
                      <a:pt x="350" y="127"/>
                      <a:pt x="350" y="127"/>
                    </a:cubicBezTo>
                    <a:cubicBezTo>
                      <a:pt x="352" y="126"/>
                      <a:pt x="353" y="124"/>
                      <a:pt x="352" y="123"/>
                    </a:cubicBezTo>
                    <a:cubicBezTo>
                      <a:pt x="352" y="123"/>
                      <a:pt x="352" y="123"/>
                      <a:pt x="352" y="123"/>
                    </a:cubicBezTo>
                    <a:cubicBezTo>
                      <a:pt x="382" y="112"/>
                      <a:pt x="382" y="112"/>
                      <a:pt x="382" y="112"/>
                    </a:cubicBezTo>
                    <a:cubicBezTo>
                      <a:pt x="382" y="112"/>
                      <a:pt x="383" y="112"/>
                      <a:pt x="384" y="112"/>
                    </a:cubicBezTo>
                    <a:close/>
                    <a:moveTo>
                      <a:pt x="432" y="38"/>
                    </a:moveTo>
                    <a:cubicBezTo>
                      <a:pt x="444" y="34"/>
                      <a:pt x="456" y="39"/>
                      <a:pt x="460" y="50"/>
                    </a:cubicBezTo>
                    <a:cubicBezTo>
                      <a:pt x="464" y="60"/>
                      <a:pt x="457" y="73"/>
                      <a:pt x="445" y="77"/>
                    </a:cubicBezTo>
                    <a:cubicBezTo>
                      <a:pt x="408" y="91"/>
                      <a:pt x="408" y="91"/>
                      <a:pt x="408" y="91"/>
                    </a:cubicBezTo>
                    <a:cubicBezTo>
                      <a:pt x="395" y="52"/>
                      <a:pt x="395" y="52"/>
                      <a:pt x="395" y="52"/>
                    </a:cubicBezTo>
                    <a:lnTo>
                      <a:pt x="432" y="38"/>
                    </a:lnTo>
                    <a:close/>
                    <a:moveTo>
                      <a:pt x="367" y="67"/>
                    </a:moveTo>
                    <a:cubicBezTo>
                      <a:pt x="368" y="67"/>
                      <a:pt x="368" y="67"/>
                      <a:pt x="369" y="67"/>
                    </a:cubicBezTo>
                    <a:cubicBezTo>
                      <a:pt x="370" y="70"/>
                      <a:pt x="370" y="70"/>
                      <a:pt x="370" y="70"/>
                    </a:cubicBezTo>
                    <a:cubicBezTo>
                      <a:pt x="370" y="70"/>
                      <a:pt x="370" y="70"/>
                      <a:pt x="370" y="70"/>
                    </a:cubicBezTo>
                    <a:cubicBezTo>
                      <a:pt x="372" y="69"/>
                      <a:pt x="374" y="67"/>
                      <a:pt x="373" y="65"/>
                    </a:cubicBezTo>
                    <a:cubicBezTo>
                      <a:pt x="373" y="65"/>
                      <a:pt x="373" y="65"/>
                      <a:pt x="373" y="65"/>
                    </a:cubicBezTo>
                    <a:cubicBezTo>
                      <a:pt x="378" y="65"/>
                      <a:pt x="382" y="67"/>
                      <a:pt x="384" y="72"/>
                    </a:cubicBezTo>
                    <a:cubicBezTo>
                      <a:pt x="384" y="72"/>
                      <a:pt x="384" y="72"/>
                      <a:pt x="384" y="72"/>
                    </a:cubicBezTo>
                    <a:cubicBezTo>
                      <a:pt x="385" y="76"/>
                      <a:pt x="383" y="81"/>
                      <a:pt x="379" y="84"/>
                    </a:cubicBezTo>
                    <a:cubicBezTo>
                      <a:pt x="379" y="84"/>
                      <a:pt x="379" y="84"/>
                      <a:pt x="379" y="84"/>
                    </a:cubicBezTo>
                    <a:cubicBezTo>
                      <a:pt x="379" y="82"/>
                      <a:pt x="377" y="81"/>
                      <a:pt x="374" y="82"/>
                    </a:cubicBezTo>
                    <a:cubicBezTo>
                      <a:pt x="374" y="82"/>
                      <a:pt x="374" y="82"/>
                      <a:pt x="374" y="82"/>
                    </a:cubicBezTo>
                    <a:cubicBezTo>
                      <a:pt x="375" y="85"/>
                      <a:pt x="375" y="85"/>
                      <a:pt x="375" y="85"/>
                    </a:cubicBezTo>
                    <a:cubicBezTo>
                      <a:pt x="374" y="85"/>
                      <a:pt x="374" y="86"/>
                      <a:pt x="374" y="86"/>
                    </a:cubicBezTo>
                    <a:cubicBezTo>
                      <a:pt x="344" y="97"/>
                      <a:pt x="344" y="97"/>
                      <a:pt x="344" y="97"/>
                    </a:cubicBezTo>
                    <a:cubicBezTo>
                      <a:pt x="344" y="97"/>
                      <a:pt x="344" y="97"/>
                      <a:pt x="344" y="97"/>
                    </a:cubicBezTo>
                    <a:cubicBezTo>
                      <a:pt x="343" y="96"/>
                      <a:pt x="343" y="96"/>
                      <a:pt x="342" y="95"/>
                    </a:cubicBezTo>
                    <a:cubicBezTo>
                      <a:pt x="341" y="95"/>
                      <a:pt x="340" y="95"/>
                      <a:pt x="339" y="95"/>
                    </a:cubicBezTo>
                    <a:cubicBezTo>
                      <a:pt x="335" y="83"/>
                      <a:pt x="335" y="83"/>
                      <a:pt x="335" y="83"/>
                    </a:cubicBezTo>
                    <a:cubicBezTo>
                      <a:pt x="337" y="82"/>
                      <a:pt x="338" y="80"/>
                      <a:pt x="337" y="78"/>
                    </a:cubicBezTo>
                    <a:cubicBezTo>
                      <a:pt x="337" y="78"/>
                      <a:pt x="337" y="78"/>
                      <a:pt x="337" y="78"/>
                    </a:cubicBezTo>
                    <a:lnTo>
                      <a:pt x="367" y="67"/>
                    </a:lnTo>
                    <a:close/>
                    <a:moveTo>
                      <a:pt x="367" y="47"/>
                    </a:moveTo>
                    <a:cubicBezTo>
                      <a:pt x="367" y="46"/>
                      <a:pt x="367" y="46"/>
                      <a:pt x="367" y="46"/>
                    </a:cubicBezTo>
                    <a:cubicBezTo>
                      <a:pt x="372" y="46"/>
                      <a:pt x="376" y="48"/>
                      <a:pt x="377" y="51"/>
                    </a:cubicBezTo>
                    <a:cubicBezTo>
                      <a:pt x="377" y="52"/>
                      <a:pt x="377" y="52"/>
                      <a:pt x="377" y="52"/>
                    </a:cubicBezTo>
                    <a:cubicBezTo>
                      <a:pt x="378" y="55"/>
                      <a:pt x="376" y="59"/>
                      <a:pt x="372" y="62"/>
                    </a:cubicBezTo>
                    <a:cubicBezTo>
                      <a:pt x="372" y="61"/>
                      <a:pt x="372" y="61"/>
                      <a:pt x="372" y="61"/>
                    </a:cubicBezTo>
                    <a:cubicBezTo>
                      <a:pt x="371" y="60"/>
                      <a:pt x="369" y="59"/>
                      <a:pt x="367" y="60"/>
                    </a:cubicBezTo>
                    <a:cubicBezTo>
                      <a:pt x="366" y="60"/>
                      <a:pt x="366" y="60"/>
                      <a:pt x="366" y="60"/>
                    </a:cubicBezTo>
                    <a:cubicBezTo>
                      <a:pt x="367" y="63"/>
                      <a:pt x="367" y="63"/>
                      <a:pt x="367" y="63"/>
                    </a:cubicBezTo>
                    <a:cubicBezTo>
                      <a:pt x="367" y="63"/>
                      <a:pt x="366" y="63"/>
                      <a:pt x="366" y="64"/>
                    </a:cubicBezTo>
                    <a:cubicBezTo>
                      <a:pt x="336" y="75"/>
                      <a:pt x="336" y="75"/>
                      <a:pt x="336" y="75"/>
                    </a:cubicBezTo>
                    <a:cubicBezTo>
                      <a:pt x="336" y="74"/>
                      <a:pt x="336" y="74"/>
                      <a:pt x="336" y="74"/>
                    </a:cubicBezTo>
                    <a:cubicBezTo>
                      <a:pt x="336" y="74"/>
                      <a:pt x="335" y="73"/>
                      <a:pt x="335" y="73"/>
                    </a:cubicBezTo>
                    <a:cubicBezTo>
                      <a:pt x="334" y="73"/>
                      <a:pt x="333" y="73"/>
                      <a:pt x="332" y="73"/>
                    </a:cubicBezTo>
                    <a:cubicBezTo>
                      <a:pt x="329" y="64"/>
                      <a:pt x="329" y="64"/>
                      <a:pt x="329" y="64"/>
                    </a:cubicBezTo>
                    <a:cubicBezTo>
                      <a:pt x="331" y="63"/>
                      <a:pt x="332" y="62"/>
                      <a:pt x="331" y="60"/>
                    </a:cubicBezTo>
                    <a:cubicBezTo>
                      <a:pt x="331" y="60"/>
                      <a:pt x="331" y="60"/>
                      <a:pt x="331" y="60"/>
                    </a:cubicBezTo>
                    <a:cubicBezTo>
                      <a:pt x="361" y="49"/>
                      <a:pt x="361" y="49"/>
                      <a:pt x="361" y="49"/>
                    </a:cubicBezTo>
                    <a:cubicBezTo>
                      <a:pt x="362" y="49"/>
                      <a:pt x="362" y="49"/>
                      <a:pt x="363" y="49"/>
                    </a:cubicBezTo>
                    <a:cubicBezTo>
                      <a:pt x="364" y="52"/>
                      <a:pt x="364" y="52"/>
                      <a:pt x="364" y="52"/>
                    </a:cubicBezTo>
                    <a:cubicBezTo>
                      <a:pt x="364" y="51"/>
                      <a:pt x="364" y="51"/>
                      <a:pt x="364" y="51"/>
                    </a:cubicBezTo>
                    <a:cubicBezTo>
                      <a:pt x="366" y="51"/>
                      <a:pt x="368" y="49"/>
                      <a:pt x="367" y="47"/>
                    </a:cubicBezTo>
                    <a:close/>
                    <a:moveTo>
                      <a:pt x="356" y="34"/>
                    </a:moveTo>
                    <a:cubicBezTo>
                      <a:pt x="356" y="34"/>
                      <a:pt x="357" y="34"/>
                      <a:pt x="358" y="34"/>
                    </a:cubicBezTo>
                    <a:cubicBezTo>
                      <a:pt x="358" y="36"/>
                      <a:pt x="358" y="36"/>
                      <a:pt x="358" y="36"/>
                    </a:cubicBezTo>
                    <a:cubicBezTo>
                      <a:pt x="359" y="36"/>
                      <a:pt x="359" y="36"/>
                      <a:pt x="359" y="36"/>
                    </a:cubicBezTo>
                    <a:cubicBezTo>
                      <a:pt x="360" y="36"/>
                      <a:pt x="361" y="35"/>
                      <a:pt x="362" y="34"/>
                    </a:cubicBezTo>
                    <a:cubicBezTo>
                      <a:pt x="362" y="33"/>
                      <a:pt x="362" y="32"/>
                      <a:pt x="362" y="32"/>
                    </a:cubicBezTo>
                    <a:cubicBezTo>
                      <a:pt x="362" y="31"/>
                      <a:pt x="362" y="31"/>
                      <a:pt x="362" y="31"/>
                    </a:cubicBezTo>
                    <a:cubicBezTo>
                      <a:pt x="366" y="30"/>
                      <a:pt x="370" y="31"/>
                      <a:pt x="371" y="34"/>
                    </a:cubicBezTo>
                    <a:cubicBezTo>
                      <a:pt x="371" y="34"/>
                      <a:pt x="371" y="34"/>
                      <a:pt x="371" y="34"/>
                    </a:cubicBezTo>
                    <a:cubicBezTo>
                      <a:pt x="372" y="37"/>
                      <a:pt x="370" y="41"/>
                      <a:pt x="366" y="43"/>
                    </a:cubicBezTo>
                    <a:cubicBezTo>
                      <a:pt x="366" y="43"/>
                      <a:pt x="366" y="43"/>
                      <a:pt x="366" y="43"/>
                    </a:cubicBezTo>
                    <a:cubicBezTo>
                      <a:pt x="365" y="41"/>
                      <a:pt x="363" y="41"/>
                      <a:pt x="361" y="42"/>
                    </a:cubicBezTo>
                    <a:cubicBezTo>
                      <a:pt x="360" y="42"/>
                      <a:pt x="360" y="42"/>
                      <a:pt x="360" y="42"/>
                    </a:cubicBezTo>
                    <a:cubicBezTo>
                      <a:pt x="361" y="44"/>
                      <a:pt x="361" y="44"/>
                      <a:pt x="361" y="44"/>
                    </a:cubicBezTo>
                    <a:cubicBezTo>
                      <a:pt x="361" y="45"/>
                      <a:pt x="360" y="45"/>
                      <a:pt x="360" y="46"/>
                    </a:cubicBezTo>
                    <a:cubicBezTo>
                      <a:pt x="330" y="57"/>
                      <a:pt x="330" y="57"/>
                      <a:pt x="330" y="57"/>
                    </a:cubicBezTo>
                    <a:cubicBezTo>
                      <a:pt x="330" y="56"/>
                      <a:pt x="330" y="56"/>
                      <a:pt x="330" y="56"/>
                    </a:cubicBezTo>
                    <a:cubicBezTo>
                      <a:pt x="330" y="55"/>
                      <a:pt x="328" y="54"/>
                      <a:pt x="326" y="55"/>
                    </a:cubicBezTo>
                    <a:cubicBezTo>
                      <a:pt x="324" y="49"/>
                      <a:pt x="324" y="49"/>
                      <a:pt x="324" y="49"/>
                    </a:cubicBezTo>
                    <a:cubicBezTo>
                      <a:pt x="325" y="48"/>
                      <a:pt x="326" y="48"/>
                      <a:pt x="326" y="47"/>
                    </a:cubicBezTo>
                    <a:cubicBezTo>
                      <a:pt x="326" y="46"/>
                      <a:pt x="327" y="46"/>
                      <a:pt x="326" y="45"/>
                    </a:cubicBezTo>
                    <a:cubicBezTo>
                      <a:pt x="326" y="45"/>
                      <a:pt x="326" y="45"/>
                      <a:pt x="326" y="45"/>
                    </a:cubicBezTo>
                    <a:lnTo>
                      <a:pt x="356" y="34"/>
                    </a:lnTo>
                    <a:close/>
                    <a:moveTo>
                      <a:pt x="293" y="57"/>
                    </a:moveTo>
                    <a:cubicBezTo>
                      <a:pt x="294" y="57"/>
                      <a:pt x="294" y="57"/>
                      <a:pt x="295" y="57"/>
                    </a:cubicBezTo>
                    <a:cubicBezTo>
                      <a:pt x="296" y="59"/>
                      <a:pt x="296" y="59"/>
                      <a:pt x="296" y="59"/>
                    </a:cubicBezTo>
                    <a:cubicBezTo>
                      <a:pt x="296" y="59"/>
                      <a:pt x="296" y="59"/>
                      <a:pt x="296" y="59"/>
                    </a:cubicBezTo>
                    <a:cubicBezTo>
                      <a:pt x="299" y="58"/>
                      <a:pt x="300" y="56"/>
                      <a:pt x="300" y="55"/>
                    </a:cubicBezTo>
                    <a:cubicBezTo>
                      <a:pt x="299" y="54"/>
                      <a:pt x="299" y="54"/>
                      <a:pt x="299" y="54"/>
                    </a:cubicBezTo>
                    <a:cubicBezTo>
                      <a:pt x="304" y="54"/>
                      <a:pt x="307" y="55"/>
                      <a:pt x="308" y="57"/>
                    </a:cubicBezTo>
                    <a:cubicBezTo>
                      <a:pt x="308" y="58"/>
                      <a:pt x="308" y="58"/>
                      <a:pt x="308" y="58"/>
                    </a:cubicBezTo>
                    <a:cubicBezTo>
                      <a:pt x="309" y="60"/>
                      <a:pt x="307" y="63"/>
                      <a:pt x="303" y="66"/>
                    </a:cubicBezTo>
                    <a:cubicBezTo>
                      <a:pt x="302" y="64"/>
                      <a:pt x="300" y="64"/>
                      <a:pt x="298" y="65"/>
                    </a:cubicBezTo>
                    <a:cubicBezTo>
                      <a:pt x="298" y="65"/>
                      <a:pt x="298" y="65"/>
                      <a:pt x="298" y="65"/>
                    </a:cubicBezTo>
                    <a:cubicBezTo>
                      <a:pt x="299" y="67"/>
                      <a:pt x="299" y="67"/>
                      <a:pt x="299" y="67"/>
                    </a:cubicBezTo>
                    <a:cubicBezTo>
                      <a:pt x="298" y="68"/>
                      <a:pt x="298" y="68"/>
                      <a:pt x="297" y="69"/>
                    </a:cubicBezTo>
                    <a:cubicBezTo>
                      <a:pt x="268" y="80"/>
                      <a:pt x="268" y="80"/>
                      <a:pt x="268" y="80"/>
                    </a:cubicBezTo>
                    <a:cubicBezTo>
                      <a:pt x="268" y="79"/>
                      <a:pt x="268" y="79"/>
                      <a:pt x="268" y="79"/>
                    </a:cubicBezTo>
                    <a:cubicBezTo>
                      <a:pt x="267" y="78"/>
                      <a:pt x="265" y="77"/>
                      <a:pt x="263" y="78"/>
                    </a:cubicBezTo>
                    <a:cubicBezTo>
                      <a:pt x="261" y="72"/>
                      <a:pt x="261" y="72"/>
                      <a:pt x="261" y="72"/>
                    </a:cubicBezTo>
                    <a:cubicBezTo>
                      <a:pt x="262" y="72"/>
                      <a:pt x="263" y="71"/>
                      <a:pt x="263" y="70"/>
                    </a:cubicBezTo>
                    <a:cubicBezTo>
                      <a:pt x="264" y="69"/>
                      <a:pt x="264" y="69"/>
                      <a:pt x="264" y="68"/>
                    </a:cubicBezTo>
                    <a:cubicBezTo>
                      <a:pt x="264" y="68"/>
                      <a:pt x="264" y="68"/>
                      <a:pt x="264" y="68"/>
                    </a:cubicBezTo>
                    <a:lnTo>
                      <a:pt x="293" y="57"/>
                    </a:lnTo>
                    <a:close/>
                    <a:moveTo>
                      <a:pt x="231" y="80"/>
                    </a:moveTo>
                    <a:cubicBezTo>
                      <a:pt x="231" y="80"/>
                      <a:pt x="232" y="80"/>
                      <a:pt x="232" y="80"/>
                    </a:cubicBezTo>
                    <a:cubicBezTo>
                      <a:pt x="233" y="82"/>
                      <a:pt x="233" y="82"/>
                      <a:pt x="233" y="82"/>
                    </a:cubicBezTo>
                    <a:cubicBezTo>
                      <a:pt x="234" y="82"/>
                      <a:pt x="234" y="82"/>
                      <a:pt x="234" y="82"/>
                    </a:cubicBezTo>
                    <a:cubicBezTo>
                      <a:pt x="236" y="81"/>
                      <a:pt x="237" y="79"/>
                      <a:pt x="237" y="78"/>
                    </a:cubicBezTo>
                    <a:cubicBezTo>
                      <a:pt x="237" y="77"/>
                      <a:pt x="237" y="77"/>
                      <a:pt x="237" y="77"/>
                    </a:cubicBezTo>
                    <a:cubicBezTo>
                      <a:pt x="241" y="77"/>
                      <a:pt x="244" y="78"/>
                      <a:pt x="245" y="80"/>
                    </a:cubicBezTo>
                    <a:cubicBezTo>
                      <a:pt x="245" y="81"/>
                      <a:pt x="245" y="81"/>
                      <a:pt x="245" y="81"/>
                    </a:cubicBezTo>
                    <a:cubicBezTo>
                      <a:pt x="246" y="83"/>
                      <a:pt x="244" y="86"/>
                      <a:pt x="240" y="89"/>
                    </a:cubicBezTo>
                    <a:cubicBezTo>
                      <a:pt x="240" y="87"/>
                      <a:pt x="238" y="87"/>
                      <a:pt x="236" y="88"/>
                    </a:cubicBezTo>
                    <a:cubicBezTo>
                      <a:pt x="235" y="88"/>
                      <a:pt x="235" y="88"/>
                      <a:pt x="235" y="88"/>
                    </a:cubicBezTo>
                    <a:cubicBezTo>
                      <a:pt x="236" y="90"/>
                      <a:pt x="236" y="90"/>
                      <a:pt x="236" y="90"/>
                    </a:cubicBezTo>
                    <a:cubicBezTo>
                      <a:pt x="235" y="91"/>
                      <a:pt x="235" y="91"/>
                      <a:pt x="235" y="92"/>
                    </a:cubicBezTo>
                    <a:cubicBezTo>
                      <a:pt x="205" y="103"/>
                      <a:pt x="205" y="103"/>
                      <a:pt x="205" y="103"/>
                    </a:cubicBezTo>
                    <a:cubicBezTo>
                      <a:pt x="205" y="102"/>
                      <a:pt x="205" y="102"/>
                      <a:pt x="205" y="102"/>
                    </a:cubicBezTo>
                    <a:cubicBezTo>
                      <a:pt x="205" y="102"/>
                      <a:pt x="204" y="101"/>
                      <a:pt x="203" y="101"/>
                    </a:cubicBezTo>
                    <a:cubicBezTo>
                      <a:pt x="203" y="100"/>
                      <a:pt x="201" y="100"/>
                      <a:pt x="200" y="101"/>
                    </a:cubicBezTo>
                    <a:cubicBezTo>
                      <a:pt x="198" y="95"/>
                      <a:pt x="198" y="95"/>
                      <a:pt x="198" y="95"/>
                    </a:cubicBezTo>
                    <a:cubicBezTo>
                      <a:pt x="200" y="94"/>
                      <a:pt x="202" y="92"/>
                      <a:pt x="201" y="91"/>
                    </a:cubicBezTo>
                    <a:cubicBezTo>
                      <a:pt x="201" y="91"/>
                      <a:pt x="201" y="91"/>
                      <a:pt x="201" y="91"/>
                    </a:cubicBezTo>
                    <a:lnTo>
                      <a:pt x="231" y="80"/>
                    </a:lnTo>
                    <a:close/>
                    <a:moveTo>
                      <a:pt x="168" y="103"/>
                    </a:moveTo>
                    <a:cubicBezTo>
                      <a:pt x="168" y="103"/>
                      <a:pt x="169" y="103"/>
                      <a:pt x="169" y="103"/>
                    </a:cubicBezTo>
                    <a:cubicBezTo>
                      <a:pt x="170" y="105"/>
                      <a:pt x="170" y="105"/>
                      <a:pt x="170" y="105"/>
                    </a:cubicBezTo>
                    <a:cubicBezTo>
                      <a:pt x="171" y="105"/>
                      <a:pt x="171" y="105"/>
                      <a:pt x="171" y="105"/>
                    </a:cubicBezTo>
                    <a:cubicBezTo>
                      <a:pt x="173" y="104"/>
                      <a:pt x="174" y="102"/>
                      <a:pt x="174" y="101"/>
                    </a:cubicBezTo>
                    <a:cubicBezTo>
                      <a:pt x="174" y="100"/>
                      <a:pt x="174" y="100"/>
                      <a:pt x="174" y="100"/>
                    </a:cubicBezTo>
                    <a:cubicBezTo>
                      <a:pt x="178" y="100"/>
                      <a:pt x="182" y="101"/>
                      <a:pt x="182" y="104"/>
                    </a:cubicBezTo>
                    <a:cubicBezTo>
                      <a:pt x="182" y="104"/>
                      <a:pt x="182" y="104"/>
                      <a:pt x="182" y="104"/>
                    </a:cubicBezTo>
                    <a:cubicBezTo>
                      <a:pt x="183" y="106"/>
                      <a:pt x="181" y="110"/>
                      <a:pt x="178" y="112"/>
                    </a:cubicBezTo>
                    <a:cubicBezTo>
                      <a:pt x="177" y="111"/>
                      <a:pt x="175" y="110"/>
                      <a:pt x="173" y="111"/>
                    </a:cubicBezTo>
                    <a:cubicBezTo>
                      <a:pt x="172" y="111"/>
                      <a:pt x="172" y="111"/>
                      <a:pt x="172" y="111"/>
                    </a:cubicBezTo>
                    <a:cubicBezTo>
                      <a:pt x="173" y="114"/>
                      <a:pt x="173" y="114"/>
                      <a:pt x="173" y="114"/>
                    </a:cubicBezTo>
                    <a:cubicBezTo>
                      <a:pt x="172" y="114"/>
                      <a:pt x="172" y="114"/>
                      <a:pt x="172" y="115"/>
                    </a:cubicBezTo>
                    <a:cubicBezTo>
                      <a:pt x="142" y="126"/>
                      <a:pt x="142" y="126"/>
                      <a:pt x="142" y="126"/>
                    </a:cubicBezTo>
                    <a:cubicBezTo>
                      <a:pt x="142" y="125"/>
                      <a:pt x="142" y="125"/>
                      <a:pt x="142" y="125"/>
                    </a:cubicBezTo>
                    <a:cubicBezTo>
                      <a:pt x="141" y="124"/>
                      <a:pt x="139" y="123"/>
                      <a:pt x="137" y="124"/>
                    </a:cubicBezTo>
                    <a:cubicBezTo>
                      <a:pt x="136" y="118"/>
                      <a:pt x="136" y="118"/>
                      <a:pt x="136" y="118"/>
                    </a:cubicBezTo>
                    <a:cubicBezTo>
                      <a:pt x="137" y="117"/>
                      <a:pt x="139" y="116"/>
                      <a:pt x="138" y="114"/>
                    </a:cubicBezTo>
                    <a:cubicBezTo>
                      <a:pt x="138" y="114"/>
                      <a:pt x="138" y="114"/>
                      <a:pt x="138" y="114"/>
                    </a:cubicBezTo>
                    <a:lnTo>
                      <a:pt x="168" y="103"/>
                    </a:lnTo>
                    <a:close/>
                    <a:moveTo>
                      <a:pt x="105" y="126"/>
                    </a:moveTo>
                    <a:cubicBezTo>
                      <a:pt x="106" y="126"/>
                      <a:pt x="106" y="126"/>
                      <a:pt x="107" y="126"/>
                    </a:cubicBezTo>
                    <a:cubicBezTo>
                      <a:pt x="108" y="128"/>
                      <a:pt x="108" y="128"/>
                      <a:pt x="108" y="128"/>
                    </a:cubicBezTo>
                    <a:cubicBezTo>
                      <a:pt x="108" y="128"/>
                      <a:pt x="108" y="128"/>
                      <a:pt x="108" y="128"/>
                    </a:cubicBezTo>
                    <a:cubicBezTo>
                      <a:pt x="110" y="127"/>
                      <a:pt x="112" y="126"/>
                      <a:pt x="111" y="124"/>
                    </a:cubicBezTo>
                    <a:cubicBezTo>
                      <a:pt x="111" y="124"/>
                      <a:pt x="111" y="124"/>
                      <a:pt x="111" y="124"/>
                    </a:cubicBezTo>
                    <a:cubicBezTo>
                      <a:pt x="115" y="123"/>
                      <a:pt x="119" y="124"/>
                      <a:pt x="120" y="127"/>
                    </a:cubicBezTo>
                    <a:cubicBezTo>
                      <a:pt x="120" y="127"/>
                      <a:pt x="120" y="127"/>
                      <a:pt x="120" y="127"/>
                    </a:cubicBezTo>
                    <a:cubicBezTo>
                      <a:pt x="121" y="129"/>
                      <a:pt x="119" y="133"/>
                      <a:pt x="115" y="135"/>
                    </a:cubicBezTo>
                    <a:cubicBezTo>
                      <a:pt x="114" y="134"/>
                      <a:pt x="112" y="133"/>
                      <a:pt x="110" y="134"/>
                    </a:cubicBezTo>
                    <a:cubicBezTo>
                      <a:pt x="109" y="134"/>
                      <a:pt x="109" y="134"/>
                      <a:pt x="109" y="134"/>
                    </a:cubicBezTo>
                    <a:cubicBezTo>
                      <a:pt x="110" y="137"/>
                      <a:pt x="110" y="137"/>
                      <a:pt x="110" y="137"/>
                    </a:cubicBezTo>
                    <a:cubicBezTo>
                      <a:pt x="110" y="137"/>
                      <a:pt x="109" y="137"/>
                      <a:pt x="109" y="138"/>
                    </a:cubicBezTo>
                    <a:cubicBezTo>
                      <a:pt x="79" y="149"/>
                      <a:pt x="79" y="149"/>
                      <a:pt x="79" y="149"/>
                    </a:cubicBezTo>
                    <a:cubicBezTo>
                      <a:pt x="79" y="148"/>
                      <a:pt x="79" y="148"/>
                      <a:pt x="79" y="148"/>
                    </a:cubicBezTo>
                    <a:cubicBezTo>
                      <a:pt x="79" y="147"/>
                      <a:pt x="77" y="146"/>
                      <a:pt x="75" y="147"/>
                    </a:cubicBezTo>
                    <a:cubicBezTo>
                      <a:pt x="73" y="141"/>
                      <a:pt x="73" y="141"/>
                      <a:pt x="73" y="141"/>
                    </a:cubicBezTo>
                    <a:cubicBezTo>
                      <a:pt x="75" y="140"/>
                      <a:pt x="76" y="139"/>
                      <a:pt x="76" y="137"/>
                    </a:cubicBezTo>
                    <a:cubicBezTo>
                      <a:pt x="75" y="137"/>
                      <a:pt x="75" y="137"/>
                      <a:pt x="75" y="137"/>
                    </a:cubicBezTo>
                    <a:lnTo>
                      <a:pt x="105" y="126"/>
                    </a:lnTo>
                    <a:close/>
                    <a:moveTo>
                      <a:pt x="17" y="171"/>
                    </a:moveTo>
                    <a:cubicBezTo>
                      <a:pt x="16" y="170"/>
                      <a:pt x="14" y="169"/>
                      <a:pt x="12" y="170"/>
                    </a:cubicBezTo>
                    <a:cubicBezTo>
                      <a:pt x="10" y="164"/>
                      <a:pt x="10" y="164"/>
                      <a:pt x="10" y="164"/>
                    </a:cubicBezTo>
                    <a:cubicBezTo>
                      <a:pt x="11" y="164"/>
                      <a:pt x="12" y="163"/>
                      <a:pt x="13" y="162"/>
                    </a:cubicBezTo>
                    <a:cubicBezTo>
                      <a:pt x="13" y="161"/>
                      <a:pt x="13" y="161"/>
                      <a:pt x="13" y="160"/>
                    </a:cubicBezTo>
                    <a:cubicBezTo>
                      <a:pt x="13" y="160"/>
                      <a:pt x="13" y="160"/>
                      <a:pt x="13" y="160"/>
                    </a:cubicBezTo>
                    <a:cubicBezTo>
                      <a:pt x="43" y="149"/>
                      <a:pt x="43" y="149"/>
                      <a:pt x="43" y="149"/>
                    </a:cubicBezTo>
                    <a:cubicBezTo>
                      <a:pt x="43" y="149"/>
                      <a:pt x="44" y="149"/>
                      <a:pt x="44" y="149"/>
                    </a:cubicBezTo>
                    <a:cubicBezTo>
                      <a:pt x="45" y="151"/>
                      <a:pt x="45" y="151"/>
                      <a:pt x="45" y="151"/>
                    </a:cubicBezTo>
                    <a:cubicBezTo>
                      <a:pt x="46" y="151"/>
                      <a:pt x="46" y="151"/>
                      <a:pt x="46" y="151"/>
                    </a:cubicBezTo>
                    <a:cubicBezTo>
                      <a:pt x="47" y="151"/>
                      <a:pt x="48" y="150"/>
                      <a:pt x="48" y="149"/>
                    </a:cubicBezTo>
                    <a:cubicBezTo>
                      <a:pt x="49" y="148"/>
                      <a:pt x="49" y="148"/>
                      <a:pt x="49" y="147"/>
                    </a:cubicBezTo>
                    <a:cubicBezTo>
                      <a:pt x="49" y="147"/>
                      <a:pt x="49" y="147"/>
                      <a:pt x="49" y="147"/>
                    </a:cubicBezTo>
                    <a:cubicBezTo>
                      <a:pt x="53" y="146"/>
                      <a:pt x="56" y="147"/>
                      <a:pt x="57" y="150"/>
                    </a:cubicBezTo>
                    <a:cubicBezTo>
                      <a:pt x="57" y="150"/>
                      <a:pt x="57" y="150"/>
                      <a:pt x="57" y="150"/>
                    </a:cubicBezTo>
                    <a:cubicBezTo>
                      <a:pt x="58" y="152"/>
                      <a:pt x="56" y="156"/>
                      <a:pt x="52" y="158"/>
                    </a:cubicBezTo>
                    <a:cubicBezTo>
                      <a:pt x="52" y="157"/>
                      <a:pt x="52" y="157"/>
                      <a:pt x="51" y="157"/>
                    </a:cubicBezTo>
                    <a:cubicBezTo>
                      <a:pt x="50" y="156"/>
                      <a:pt x="49" y="156"/>
                      <a:pt x="47" y="157"/>
                    </a:cubicBezTo>
                    <a:cubicBezTo>
                      <a:pt x="47" y="157"/>
                      <a:pt x="47" y="157"/>
                      <a:pt x="47" y="157"/>
                    </a:cubicBezTo>
                    <a:cubicBezTo>
                      <a:pt x="48" y="160"/>
                      <a:pt x="48" y="160"/>
                      <a:pt x="48" y="160"/>
                    </a:cubicBezTo>
                    <a:cubicBezTo>
                      <a:pt x="47" y="160"/>
                      <a:pt x="47" y="160"/>
                      <a:pt x="47" y="161"/>
                    </a:cubicBezTo>
                    <a:cubicBezTo>
                      <a:pt x="17" y="172"/>
                      <a:pt x="17" y="172"/>
                      <a:pt x="17" y="172"/>
                    </a:cubicBezTo>
                    <a:lnTo>
                      <a:pt x="17" y="171"/>
                    </a:lnTo>
                    <a:close/>
                    <a:moveTo>
                      <a:pt x="23" y="190"/>
                    </a:moveTo>
                    <a:cubicBezTo>
                      <a:pt x="22" y="188"/>
                      <a:pt x="20" y="188"/>
                      <a:pt x="18" y="188"/>
                    </a:cubicBezTo>
                    <a:cubicBezTo>
                      <a:pt x="15" y="180"/>
                      <a:pt x="15" y="180"/>
                      <a:pt x="15" y="180"/>
                    </a:cubicBezTo>
                    <a:cubicBezTo>
                      <a:pt x="16" y="179"/>
                      <a:pt x="17" y="178"/>
                      <a:pt x="18" y="178"/>
                    </a:cubicBezTo>
                    <a:cubicBezTo>
                      <a:pt x="18" y="177"/>
                      <a:pt x="18" y="176"/>
                      <a:pt x="18" y="176"/>
                    </a:cubicBezTo>
                    <a:cubicBezTo>
                      <a:pt x="18" y="175"/>
                      <a:pt x="18" y="175"/>
                      <a:pt x="18" y="175"/>
                    </a:cubicBezTo>
                    <a:cubicBezTo>
                      <a:pt x="48" y="164"/>
                      <a:pt x="48" y="164"/>
                      <a:pt x="48" y="164"/>
                    </a:cubicBezTo>
                    <a:cubicBezTo>
                      <a:pt x="48" y="164"/>
                      <a:pt x="49" y="165"/>
                      <a:pt x="49" y="164"/>
                    </a:cubicBezTo>
                    <a:cubicBezTo>
                      <a:pt x="50" y="167"/>
                      <a:pt x="50" y="167"/>
                      <a:pt x="50" y="167"/>
                    </a:cubicBezTo>
                    <a:cubicBezTo>
                      <a:pt x="51" y="167"/>
                      <a:pt x="51" y="167"/>
                      <a:pt x="51" y="167"/>
                    </a:cubicBezTo>
                    <a:cubicBezTo>
                      <a:pt x="52" y="166"/>
                      <a:pt x="53" y="165"/>
                      <a:pt x="54" y="164"/>
                    </a:cubicBezTo>
                    <a:cubicBezTo>
                      <a:pt x="54" y="164"/>
                      <a:pt x="54" y="163"/>
                      <a:pt x="54" y="162"/>
                    </a:cubicBezTo>
                    <a:cubicBezTo>
                      <a:pt x="54" y="162"/>
                      <a:pt x="54" y="162"/>
                      <a:pt x="54" y="162"/>
                    </a:cubicBezTo>
                    <a:cubicBezTo>
                      <a:pt x="58" y="162"/>
                      <a:pt x="62" y="164"/>
                      <a:pt x="63" y="167"/>
                    </a:cubicBezTo>
                    <a:cubicBezTo>
                      <a:pt x="63" y="167"/>
                      <a:pt x="63" y="167"/>
                      <a:pt x="63" y="167"/>
                    </a:cubicBezTo>
                    <a:cubicBezTo>
                      <a:pt x="64" y="170"/>
                      <a:pt x="62" y="174"/>
                      <a:pt x="59" y="176"/>
                    </a:cubicBezTo>
                    <a:cubicBezTo>
                      <a:pt x="58" y="175"/>
                      <a:pt x="56" y="174"/>
                      <a:pt x="54" y="175"/>
                    </a:cubicBezTo>
                    <a:cubicBezTo>
                      <a:pt x="53" y="175"/>
                      <a:pt x="53" y="175"/>
                      <a:pt x="53" y="175"/>
                    </a:cubicBezTo>
                    <a:cubicBezTo>
                      <a:pt x="54" y="178"/>
                      <a:pt x="54" y="178"/>
                      <a:pt x="54" y="178"/>
                    </a:cubicBezTo>
                    <a:cubicBezTo>
                      <a:pt x="53" y="178"/>
                      <a:pt x="53" y="179"/>
                      <a:pt x="53" y="179"/>
                    </a:cubicBezTo>
                    <a:cubicBezTo>
                      <a:pt x="23" y="190"/>
                      <a:pt x="23" y="190"/>
                      <a:pt x="23" y="190"/>
                    </a:cubicBezTo>
                    <a:close/>
                    <a:moveTo>
                      <a:pt x="30" y="212"/>
                    </a:moveTo>
                    <a:cubicBezTo>
                      <a:pt x="30" y="211"/>
                      <a:pt x="29" y="211"/>
                      <a:pt x="29" y="211"/>
                    </a:cubicBezTo>
                    <a:cubicBezTo>
                      <a:pt x="28" y="210"/>
                      <a:pt x="27" y="210"/>
                      <a:pt x="26" y="210"/>
                    </a:cubicBezTo>
                    <a:cubicBezTo>
                      <a:pt x="21" y="198"/>
                      <a:pt x="21" y="198"/>
                      <a:pt x="21" y="198"/>
                    </a:cubicBezTo>
                    <a:cubicBezTo>
                      <a:pt x="23" y="197"/>
                      <a:pt x="23" y="197"/>
                      <a:pt x="24" y="196"/>
                    </a:cubicBezTo>
                    <a:cubicBezTo>
                      <a:pt x="24" y="195"/>
                      <a:pt x="24" y="194"/>
                      <a:pt x="24" y="194"/>
                    </a:cubicBezTo>
                    <a:cubicBezTo>
                      <a:pt x="24" y="193"/>
                      <a:pt x="24" y="193"/>
                      <a:pt x="24" y="193"/>
                    </a:cubicBezTo>
                    <a:cubicBezTo>
                      <a:pt x="54" y="182"/>
                      <a:pt x="54" y="182"/>
                      <a:pt x="54" y="182"/>
                    </a:cubicBezTo>
                    <a:cubicBezTo>
                      <a:pt x="54" y="183"/>
                      <a:pt x="55" y="183"/>
                      <a:pt x="55" y="183"/>
                    </a:cubicBezTo>
                    <a:cubicBezTo>
                      <a:pt x="56" y="185"/>
                      <a:pt x="56" y="185"/>
                      <a:pt x="56" y="185"/>
                    </a:cubicBezTo>
                    <a:cubicBezTo>
                      <a:pt x="57" y="185"/>
                      <a:pt x="57" y="185"/>
                      <a:pt x="57" y="185"/>
                    </a:cubicBezTo>
                    <a:cubicBezTo>
                      <a:pt x="58" y="184"/>
                      <a:pt x="59" y="184"/>
                      <a:pt x="60" y="183"/>
                    </a:cubicBezTo>
                    <a:cubicBezTo>
                      <a:pt x="60" y="182"/>
                      <a:pt x="60" y="181"/>
                      <a:pt x="60" y="181"/>
                    </a:cubicBezTo>
                    <a:cubicBezTo>
                      <a:pt x="64" y="181"/>
                      <a:pt x="68" y="183"/>
                      <a:pt x="70" y="187"/>
                    </a:cubicBezTo>
                    <a:cubicBezTo>
                      <a:pt x="70" y="187"/>
                      <a:pt x="70" y="187"/>
                      <a:pt x="70" y="187"/>
                    </a:cubicBezTo>
                    <a:cubicBezTo>
                      <a:pt x="71" y="191"/>
                      <a:pt x="69" y="196"/>
                      <a:pt x="66" y="198"/>
                    </a:cubicBezTo>
                    <a:cubicBezTo>
                      <a:pt x="65" y="197"/>
                      <a:pt x="63" y="197"/>
                      <a:pt x="61" y="197"/>
                    </a:cubicBezTo>
                    <a:cubicBezTo>
                      <a:pt x="60" y="198"/>
                      <a:pt x="60" y="198"/>
                      <a:pt x="60" y="198"/>
                    </a:cubicBezTo>
                    <a:cubicBezTo>
                      <a:pt x="61" y="200"/>
                      <a:pt x="61" y="200"/>
                      <a:pt x="61" y="200"/>
                    </a:cubicBezTo>
                    <a:cubicBezTo>
                      <a:pt x="61" y="200"/>
                      <a:pt x="60" y="201"/>
                      <a:pt x="60" y="201"/>
                    </a:cubicBezTo>
                    <a:cubicBezTo>
                      <a:pt x="30" y="212"/>
                      <a:pt x="30" y="212"/>
                      <a:pt x="30" y="212"/>
                    </a:cubicBezTo>
                    <a:close/>
                    <a:moveTo>
                      <a:pt x="38" y="234"/>
                    </a:moveTo>
                    <a:cubicBezTo>
                      <a:pt x="37" y="234"/>
                      <a:pt x="37" y="233"/>
                      <a:pt x="36" y="233"/>
                    </a:cubicBezTo>
                    <a:cubicBezTo>
                      <a:pt x="35" y="232"/>
                      <a:pt x="34" y="232"/>
                      <a:pt x="33" y="233"/>
                    </a:cubicBezTo>
                    <a:cubicBezTo>
                      <a:pt x="29" y="220"/>
                      <a:pt x="29" y="220"/>
                      <a:pt x="29" y="220"/>
                    </a:cubicBezTo>
                    <a:cubicBezTo>
                      <a:pt x="30" y="220"/>
                      <a:pt x="31" y="219"/>
                      <a:pt x="31" y="218"/>
                    </a:cubicBezTo>
                    <a:cubicBezTo>
                      <a:pt x="32" y="217"/>
                      <a:pt x="32" y="217"/>
                      <a:pt x="32" y="216"/>
                    </a:cubicBezTo>
                    <a:cubicBezTo>
                      <a:pt x="31" y="216"/>
                      <a:pt x="31" y="216"/>
                      <a:pt x="31" y="216"/>
                    </a:cubicBezTo>
                    <a:cubicBezTo>
                      <a:pt x="61" y="205"/>
                      <a:pt x="61" y="205"/>
                      <a:pt x="61" y="205"/>
                    </a:cubicBezTo>
                    <a:cubicBezTo>
                      <a:pt x="62" y="205"/>
                      <a:pt x="62" y="205"/>
                      <a:pt x="63" y="205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65" y="207"/>
                      <a:pt x="67" y="206"/>
                      <a:pt x="67" y="205"/>
                    </a:cubicBezTo>
                    <a:cubicBezTo>
                      <a:pt x="67" y="204"/>
                      <a:pt x="67" y="204"/>
                      <a:pt x="67" y="203"/>
                    </a:cubicBezTo>
                    <a:cubicBezTo>
                      <a:pt x="72" y="203"/>
                      <a:pt x="76" y="205"/>
                      <a:pt x="77" y="209"/>
                    </a:cubicBezTo>
                    <a:cubicBezTo>
                      <a:pt x="77" y="210"/>
                      <a:pt x="77" y="210"/>
                      <a:pt x="77" y="210"/>
                    </a:cubicBezTo>
                    <a:cubicBezTo>
                      <a:pt x="78" y="214"/>
                      <a:pt x="77" y="218"/>
                      <a:pt x="73" y="221"/>
                    </a:cubicBezTo>
                    <a:cubicBezTo>
                      <a:pt x="73" y="220"/>
                      <a:pt x="73" y="220"/>
                      <a:pt x="72" y="220"/>
                    </a:cubicBezTo>
                    <a:cubicBezTo>
                      <a:pt x="71" y="219"/>
                      <a:pt x="70" y="219"/>
                      <a:pt x="68" y="220"/>
                    </a:cubicBezTo>
                    <a:cubicBezTo>
                      <a:pt x="68" y="220"/>
                      <a:pt x="68" y="220"/>
                      <a:pt x="68" y="220"/>
                    </a:cubicBezTo>
                    <a:cubicBezTo>
                      <a:pt x="69" y="222"/>
                      <a:pt x="69" y="222"/>
                      <a:pt x="69" y="222"/>
                    </a:cubicBezTo>
                    <a:cubicBezTo>
                      <a:pt x="68" y="223"/>
                      <a:pt x="68" y="223"/>
                      <a:pt x="68" y="224"/>
                    </a:cubicBezTo>
                    <a:cubicBezTo>
                      <a:pt x="38" y="235"/>
                      <a:pt x="38" y="235"/>
                      <a:pt x="38" y="235"/>
                    </a:cubicBezTo>
                    <a:lnTo>
                      <a:pt x="38" y="234"/>
                    </a:lnTo>
                    <a:close/>
                    <a:moveTo>
                      <a:pt x="45" y="257"/>
                    </a:moveTo>
                    <a:cubicBezTo>
                      <a:pt x="45" y="255"/>
                      <a:pt x="43" y="254"/>
                      <a:pt x="41" y="255"/>
                    </a:cubicBezTo>
                    <a:cubicBezTo>
                      <a:pt x="39" y="250"/>
                      <a:pt x="39" y="250"/>
                      <a:pt x="39" y="250"/>
                    </a:cubicBezTo>
                    <a:cubicBezTo>
                      <a:pt x="36" y="242"/>
                      <a:pt x="36" y="242"/>
                      <a:pt x="36" y="242"/>
                    </a:cubicBezTo>
                    <a:cubicBezTo>
                      <a:pt x="38" y="241"/>
                      <a:pt x="39" y="240"/>
                      <a:pt x="39" y="238"/>
                    </a:cubicBezTo>
                    <a:cubicBezTo>
                      <a:pt x="39" y="238"/>
                      <a:pt x="39" y="238"/>
                      <a:pt x="39" y="238"/>
                    </a:cubicBezTo>
                    <a:cubicBezTo>
                      <a:pt x="69" y="227"/>
                      <a:pt x="69" y="227"/>
                      <a:pt x="69" y="227"/>
                    </a:cubicBezTo>
                    <a:cubicBezTo>
                      <a:pt x="69" y="227"/>
                      <a:pt x="70" y="227"/>
                      <a:pt x="70" y="227"/>
                    </a:cubicBezTo>
                    <a:cubicBezTo>
                      <a:pt x="71" y="230"/>
                      <a:pt x="71" y="230"/>
                      <a:pt x="71" y="230"/>
                    </a:cubicBezTo>
                    <a:cubicBezTo>
                      <a:pt x="72" y="229"/>
                      <a:pt x="72" y="229"/>
                      <a:pt x="72" y="229"/>
                    </a:cubicBezTo>
                    <a:cubicBezTo>
                      <a:pt x="74" y="229"/>
                      <a:pt x="75" y="227"/>
                      <a:pt x="75" y="225"/>
                    </a:cubicBezTo>
                    <a:cubicBezTo>
                      <a:pt x="79" y="225"/>
                      <a:pt x="83" y="228"/>
                      <a:pt x="84" y="232"/>
                    </a:cubicBezTo>
                    <a:cubicBezTo>
                      <a:pt x="85" y="232"/>
                      <a:pt x="85" y="232"/>
                      <a:pt x="85" y="232"/>
                    </a:cubicBezTo>
                    <a:cubicBezTo>
                      <a:pt x="85" y="232"/>
                      <a:pt x="85" y="232"/>
                      <a:pt x="85" y="233"/>
                    </a:cubicBezTo>
                    <a:cubicBezTo>
                      <a:pt x="86" y="236"/>
                      <a:pt x="84" y="241"/>
                      <a:pt x="81" y="243"/>
                    </a:cubicBezTo>
                    <a:cubicBezTo>
                      <a:pt x="80" y="243"/>
                      <a:pt x="80" y="242"/>
                      <a:pt x="79" y="242"/>
                    </a:cubicBezTo>
                    <a:cubicBezTo>
                      <a:pt x="78" y="242"/>
                      <a:pt x="77" y="242"/>
                      <a:pt x="76" y="242"/>
                    </a:cubicBezTo>
                    <a:cubicBezTo>
                      <a:pt x="75" y="242"/>
                      <a:pt x="75" y="242"/>
                      <a:pt x="75" y="242"/>
                    </a:cubicBezTo>
                    <a:cubicBezTo>
                      <a:pt x="76" y="245"/>
                      <a:pt x="76" y="245"/>
                      <a:pt x="76" y="245"/>
                    </a:cubicBezTo>
                    <a:cubicBezTo>
                      <a:pt x="75" y="245"/>
                      <a:pt x="75" y="245"/>
                      <a:pt x="75" y="246"/>
                    </a:cubicBezTo>
                    <a:cubicBezTo>
                      <a:pt x="45" y="257"/>
                      <a:pt x="45" y="257"/>
                      <a:pt x="45" y="257"/>
                    </a:cubicBezTo>
                    <a:close/>
                    <a:moveTo>
                      <a:pt x="53" y="279"/>
                    </a:moveTo>
                    <a:cubicBezTo>
                      <a:pt x="52" y="278"/>
                      <a:pt x="50" y="277"/>
                      <a:pt x="48" y="278"/>
                    </a:cubicBezTo>
                    <a:cubicBezTo>
                      <a:pt x="44" y="265"/>
                      <a:pt x="44" y="265"/>
                      <a:pt x="44" y="265"/>
                    </a:cubicBezTo>
                    <a:cubicBezTo>
                      <a:pt x="45" y="264"/>
                      <a:pt x="46" y="263"/>
                      <a:pt x="46" y="263"/>
                    </a:cubicBezTo>
                    <a:cubicBezTo>
                      <a:pt x="46" y="262"/>
                      <a:pt x="47" y="261"/>
                      <a:pt x="46" y="261"/>
                    </a:cubicBezTo>
                    <a:cubicBezTo>
                      <a:pt x="46" y="260"/>
                      <a:pt x="46" y="260"/>
                      <a:pt x="46" y="260"/>
                    </a:cubicBezTo>
                    <a:cubicBezTo>
                      <a:pt x="76" y="249"/>
                      <a:pt x="76" y="249"/>
                      <a:pt x="76" y="249"/>
                    </a:cubicBezTo>
                    <a:cubicBezTo>
                      <a:pt x="76" y="250"/>
                      <a:pt x="77" y="250"/>
                      <a:pt x="78" y="250"/>
                    </a:cubicBezTo>
                    <a:cubicBezTo>
                      <a:pt x="78" y="252"/>
                      <a:pt x="78" y="252"/>
                      <a:pt x="78" y="252"/>
                    </a:cubicBezTo>
                    <a:cubicBezTo>
                      <a:pt x="79" y="252"/>
                      <a:pt x="79" y="252"/>
                      <a:pt x="79" y="252"/>
                    </a:cubicBezTo>
                    <a:cubicBezTo>
                      <a:pt x="81" y="251"/>
                      <a:pt x="82" y="249"/>
                      <a:pt x="82" y="248"/>
                    </a:cubicBezTo>
                    <a:cubicBezTo>
                      <a:pt x="87" y="248"/>
                      <a:pt x="91" y="250"/>
                      <a:pt x="92" y="254"/>
                    </a:cubicBezTo>
                    <a:cubicBezTo>
                      <a:pt x="92" y="254"/>
                      <a:pt x="92" y="254"/>
                      <a:pt x="92" y="254"/>
                    </a:cubicBezTo>
                    <a:cubicBezTo>
                      <a:pt x="93" y="258"/>
                      <a:pt x="92" y="263"/>
                      <a:pt x="88" y="266"/>
                    </a:cubicBezTo>
                    <a:cubicBezTo>
                      <a:pt x="88" y="265"/>
                      <a:pt x="87" y="265"/>
                      <a:pt x="87" y="264"/>
                    </a:cubicBezTo>
                    <a:cubicBezTo>
                      <a:pt x="86" y="264"/>
                      <a:pt x="85" y="264"/>
                      <a:pt x="83" y="265"/>
                    </a:cubicBezTo>
                    <a:cubicBezTo>
                      <a:pt x="83" y="265"/>
                      <a:pt x="83" y="265"/>
                      <a:pt x="83" y="265"/>
                    </a:cubicBezTo>
                    <a:cubicBezTo>
                      <a:pt x="84" y="267"/>
                      <a:pt x="84" y="267"/>
                      <a:pt x="84" y="267"/>
                    </a:cubicBezTo>
                    <a:cubicBezTo>
                      <a:pt x="83" y="268"/>
                      <a:pt x="83" y="268"/>
                      <a:pt x="82" y="268"/>
                    </a:cubicBezTo>
                    <a:cubicBezTo>
                      <a:pt x="53" y="279"/>
                      <a:pt x="53" y="279"/>
                      <a:pt x="53" y="279"/>
                    </a:cubicBezTo>
                    <a:close/>
                    <a:moveTo>
                      <a:pt x="60" y="301"/>
                    </a:moveTo>
                    <a:cubicBezTo>
                      <a:pt x="59" y="300"/>
                      <a:pt x="57" y="299"/>
                      <a:pt x="55" y="300"/>
                    </a:cubicBezTo>
                    <a:cubicBezTo>
                      <a:pt x="51" y="287"/>
                      <a:pt x="51" y="287"/>
                      <a:pt x="51" y="287"/>
                    </a:cubicBezTo>
                    <a:cubicBezTo>
                      <a:pt x="53" y="286"/>
                      <a:pt x="54" y="285"/>
                      <a:pt x="54" y="283"/>
                    </a:cubicBezTo>
                    <a:cubicBezTo>
                      <a:pt x="54" y="283"/>
                      <a:pt x="54" y="283"/>
                      <a:pt x="54" y="283"/>
                    </a:cubicBezTo>
                    <a:cubicBezTo>
                      <a:pt x="84" y="272"/>
                      <a:pt x="84" y="272"/>
                      <a:pt x="84" y="272"/>
                    </a:cubicBezTo>
                    <a:cubicBezTo>
                      <a:pt x="84" y="272"/>
                      <a:pt x="85" y="272"/>
                      <a:pt x="85" y="272"/>
                    </a:cubicBezTo>
                    <a:cubicBezTo>
                      <a:pt x="86" y="274"/>
                      <a:pt x="86" y="274"/>
                      <a:pt x="86" y="274"/>
                    </a:cubicBezTo>
                    <a:cubicBezTo>
                      <a:pt x="87" y="274"/>
                      <a:pt x="87" y="274"/>
                      <a:pt x="87" y="274"/>
                    </a:cubicBezTo>
                    <a:cubicBezTo>
                      <a:pt x="89" y="273"/>
                      <a:pt x="90" y="272"/>
                      <a:pt x="90" y="270"/>
                    </a:cubicBezTo>
                    <a:cubicBezTo>
                      <a:pt x="94" y="270"/>
                      <a:pt x="98" y="272"/>
                      <a:pt x="99" y="276"/>
                    </a:cubicBezTo>
                    <a:cubicBezTo>
                      <a:pt x="99" y="277"/>
                      <a:pt x="99" y="277"/>
                      <a:pt x="99" y="277"/>
                    </a:cubicBezTo>
                    <a:cubicBezTo>
                      <a:pt x="101" y="281"/>
                      <a:pt x="99" y="285"/>
                      <a:pt x="96" y="288"/>
                    </a:cubicBezTo>
                    <a:cubicBezTo>
                      <a:pt x="95" y="286"/>
                      <a:pt x="93" y="286"/>
                      <a:pt x="91" y="287"/>
                    </a:cubicBezTo>
                    <a:cubicBezTo>
                      <a:pt x="90" y="287"/>
                      <a:pt x="90" y="287"/>
                      <a:pt x="90" y="287"/>
                    </a:cubicBezTo>
                    <a:cubicBezTo>
                      <a:pt x="91" y="289"/>
                      <a:pt x="91" y="289"/>
                      <a:pt x="91" y="289"/>
                    </a:cubicBezTo>
                    <a:cubicBezTo>
                      <a:pt x="90" y="290"/>
                      <a:pt x="90" y="290"/>
                      <a:pt x="90" y="291"/>
                    </a:cubicBezTo>
                    <a:cubicBezTo>
                      <a:pt x="60" y="302"/>
                      <a:pt x="60" y="302"/>
                      <a:pt x="60" y="302"/>
                    </a:cubicBezTo>
                    <a:lnTo>
                      <a:pt x="60" y="301"/>
                    </a:lnTo>
                    <a:close/>
                    <a:moveTo>
                      <a:pt x="66" y="320"/>
                    </a:moveTo>
                    <a:cubicBezTo>
                      <a:pt x="66" y="318"/>
                      <a:pt x="64" y="318"/>
                      <a:pt x="62" y="318"/>
                    </a:cubicBezTo>
                    <a:cubicBezTo>
                      <a:pt x="59" y="309"/>
                      <a:pt x="59" y="309"/>
                      <a:pt x="59" y="309"/>
                    </a:cubicBezTo>
                    <a:cubicBezTo>
                      <a:pt x="61" y="309"/>
                      <a:pt x="62" y="307"/>
                      <a:pt x="61" y="305"/>
                    </a:cubicBezTo>
                    <a:cubicBezTo>
                      <a:pt x="61" y="305"/>
                      <a:pt x="61" y="305"/>
                      <a:pt x="61" y="305"/>
                    </a:cubicBezTo>
                    <a:cubicBezTo>
                      <a:pt x="91" y="294"/>
                      <a:pt x="91" y="294"/>
                      <a:pt x="91" y="294"/>
                    </a:cubicBezTo>
                    <a:cubicBezTo>
                      <a:pt x="91" y="294"/>
                      <a:pt x="92" y="294"/>
                      <a:pt x="93" y="294"/>
                    </a:cubicBezTo>
                    <a:cubicBezTo>
                      <a:pt x="93" y="297"/>
                      <a:pt x="93" y="297"/>
                      <a:pt x="93" y="297"/>
                    </a:cubicBezTo>
                    <a:cubicBezTo>
                      <a:pt x="94" y="297"/>
                      <a:pt x="94" y="297"/>
                      <a:pt x="94" y="297"/>
                    </a:cubicBezTo>
                    <a:cubicBezTo>
                      <a:pt x="96" y="296"/>
                      <a:pt x="97" y="294"/>
                      <a:pt x="97" y="292"/>
                    </a:cubicBezTo>
                    <a:cubicBezTo>
                      <a:pt x="101" y="292"/>
                      <a:pt x="105" y="294"/>
                      <a:pt x="106" y="297"/>
                    </a:cubicBezTo>
                    <a:cubicBezTo>
                      <a:pt x="106" y="297"/>
                      <a:pt x="106" y="297"/>
                      <a:pt x="106" y="297"/>
                    </a:cubicBezTo>
                    <a:cubicBezTo>
                      <a:pt x="107" y="300"/>
                      <a:pt x="105" y="304"/>
                      <a:pt x="102" y="306"/>
                    </a:cubicBezTo>
                    <a:cubicBezTo>
                      <a:pt x="101" y="305"/>
                      <a:pt x="99" y="305"/>
                      <a:pt x="97" y="305"/>
                    </a:cubicBezTo>
                    <a:cubicBezTo>
                      <a:pt x="96" y="306"/>
                      <a:pt x="96" y="306"/>
                      <a:pt x="96" y="306"/>
                    </a:cubicBezTo>
                    <a:cubicBezTo>
                      <a:pt x="97" y="308"/>
                      <a:pt x="97" y="308"/>
                      <a:pt x="97" y="308"/>
                    </a:cubicBezTo>
                    <a:cubicBezTo>
                      <a:pt x="97" y="308"/>
                      <a:pt x="96" y="309"/>
                      <a:pt x="96" y="309"/>
                    </a:cubicBezTo>
                    <a:cubicBezTo>
                      <a:pt x="66" y="320"/>
                      <a:pt x="66" y="320"/>
                      <a:pt x="66" y="320"/>
                    </a:cubicBezTo>
                    <a:close/>
                    <a:moveTo>
                      <a:pt x="102" y="323"/>
                    </a:moveTo>
                    <a:cubicBezTo>
                      <a:pt x="102" y="324"/>
                      <a:pt x="101" y="324"/>
                      <a:pt x="101" y="325"/>
                    </a:cubicBezTo>
                    <a:cubicBezTo>
                      <a:pt x="71" y="336"/>
                      <a:pt x="71" y="336"/>
                      <a:pt x="71" y="336"/>
                    </a:cubicBezTo>
                    <a:cubicBezTo>
                      <a:pt x="71" y="335"/>
                      <a:pt x="71" y="335"/>
                      <a:pt x="71" y="335"/>
                    </a:cubicBezTo>
                    <a:cubicBezTo>
                      <a:pt x="71" y="335"/>
                      <a:pt x="71" y="334"/>
                      <a:pt x="70" y="334"/>
                    </a:cubicBezTo>
                    <a:cubicBezTo>
                      <a:pt x="69" y="334"/>
                      <a:pt x="68" y="334"/>
                      <a:pt x="67" y="334"/>
                    </a:cubicBezTo>
                    <a:cubicBezTo>
                      <a:pt x="65" y="328"/>
                      <a:pt x="65" y="328"/>
                      <a:pt x="65" y="328"/>
                    </a:cubicBezTo>
                    <a:cubicBezTo>
                      <a:pt x="67" y="327"/>
                      <a:pt x="68" y="325"/>
                      <a:pt x="67" y="324"/>
                    </a:cubicBezTo>
                    <a:cubicBezTo>
                      <a:pt x="67" y="323"/>
                      <a:pt x="67" y="323"/>
                      <a:pt x="67" y="323"/>
                    </a:cubicBezTo>
                    <a:cubicBezTo>
                      <a:pt x="97" y="313"/>
                      <a:pt x="97" y="313"/>
                      <a:pt x="97" y="313"/>
                    </a:cubicBezTo>
                    <a:cubicBezTo>
                      <a:pt x="98" y="313"/>
                      <a:pt x="98" y="313"/>
                      <a:pt x="99" y="313"/>
                    </a:cubicBezTo>
                    <a:cubicBezTo>
                      <a:pt x="100" y="315"/>
                      <a:pt x="100" y="315"/>
                      <a:pt x="100" y="315"/>
                    </a:cubicBezTo>
                    <a:cubicBezTo>
                      <a:pt x="100" y="315"/>
                      <a:pt x="100" y="315"/>
                      <a:pt x="100" y="315"/>
                    </a:cubicBezTo>
                    <a:cubicBezTo>
                      <a:pt x="102" y="314"/>
                      <a:pt x="104" y="312"/>
                      <a:pt x="103" y="311"/>
                    </a:cubicBezTo>
                    <a:cubicBezTo>
                      <a:pt x="107" y="310"/>
                      <a:pt x="111" y="311"/>
                      <a:pt x="112" y="314"/>
                    </a:cubicBezTo>
                    <a:cubicBezTo>
                      <a:pt x="112" y="314"/>
                      <a:pt x="112" y="314"/>
                      <a:pt x="112" y="314"/>
                    </a:cubicBezTo>
                    <a:cubicBezTo>
                      <a:pt x="113" y="317"/>
                      <a:pt x="111" y="320"/>
                      <a:pt x="107" y="322"/>
                    </a:cubicBezTo>
                    <a:cubicBezTo>
                      <a:pt x="106" y="321"/>
                      <a:pt x="104" y="320"/>
                      <a:pt x="102" y="321"/>
                    </a:cubicBezTo>
                    <a:cubicBezTo>
                      <a:pt x="101" y="321"/>
                      <a:pt x="101" y="321"/>
                      <a:pt x="101" y="321"/>
                    </a:cubicBezTo>
                    <a:lnTo>
                      <a:pt x="102" y="323"/>
                    </a:lnTo>
                    <a:close/>
                    <a:moveTo>
                      <a:pt x="165" y="300"/>
                    </a:moveTo>
                    <a:cubicBezTo>
                      <a:pt x="164" y="301"/>
                      <a:pt x="164" y="301"/>
                      <a:pt x="164" y="302"/>
                    </a:cubicBezTo>
                    <a:cubicBezTo>
                      <a:pt x="134" y="313"/>
                      <a:pt x="134" y="313"/>
                      <a:pt x="134" y="313"/>
                    </a:cubicBezTo>
                    <a:cubicBezTo>
                      <a:pt x="134" y="312"/>
                      <a:pt x="134" y="312"/>
                      <a:pt x="134" y="312"/>
                    </a:cubicBezTo>
                    <a:cubicBezTo>
                      <a:pt x="133" y="311"/>
                      <a:pt x="131" y="310"/>
                      <a:pt x="129" y="311"/>
                    </a:cubicBezTo>
                    <a:cubicBezTo>
                      <a:pt x="127" y="305"/>
                      <a:pt x="127" y="305"/>
                      <a:pt x="127" y="305"/>
                    </a:cubicBezTo>
                    <a:cubicBezTo>
                      <a:pt x="128" y="304"/>
                      <a:pt x="129" y="304"/>
                      <a:pt x="130" y="303"/>
                    </a:cubicBezTo>
                    <a:cubicBezTo>
                      <a:pt x="130" y="302"/>
                      <a:pt x="130" y="301"/>
                      <a:pt x="130" y="301"/>
                    </a:cubicBezTo>
                    <a:cubicBezTo>
                      <a:pt x="130" y="300"/>
                      <a:pt x="130" y="300"/>
                      <a:pt x="130" y="300"/>
                    </a:cubicBezTo>
                    <a:cubicBezTo>
                      <a:pt x="160" y="289"/>
                      <a:pt x="160" y="289"/>
                      <a:pt x="160" y="289"/>
                    </a:cubicBezTo>
                    <a:cubicBezTo>
                      <a:pt x="160" y="290"/>
                      <a:pt x="161" y="290"/>
                      <a:pt x="161" y="290"/>
                    </a:cubicBezTo>
                    <a:cubicBezTo>
                      <a:pt x="162" y="292"/>
                      <a:pt x="162" y="292"/>
                      <a:pt x="162" y="292"/>
                    </a:cubicBezTo>
                    <a:cubicBezTo>
                      <a:pt x="163" y="292"/>
                      <a:pt x="163" y="292"/>
                      <a:pt x="163" y="292"/>
                    </a:cubicBezTo>
                    <a:cubicBezTo>
                      <a:pt x="165" y="291"/>
                      <a:pt x="166" y="289"/>
                      <a:pt x="166" y="288"/>
                    </a:cubicBezTo>
                    <a:cubicBezTo>
                      <a:pt x="170" y="287"/>
                      <a:pt x="174" y="288"/>
                      <a:pt x="174" y="291"/>
                    </a:cubicBezTo>
                    <a:cubicBezTo>
                      <a:pt x="174" y="291"/>
                      <a:pt x="174" y="291"/>
                      <a:pt x="174" y="291"/>
                    </a:cubicBezTo>
                    <a:cubicBezTo>
                      <a:pt x="175" y="294"/>
                      <a:pt x="173" y="297"/>
                      <a:pt x="170" y="299"/>
                    </a:cubicBezTo>
                    <a:cubicBezTo>
                      <a:pt x="169" y="299"/>
                      <a:pt x="169" y="298"/>
                      <a:pt x="168" y="298"/>
                    </a:cubicBezTo>
                    <a:cubicBezTo>
                      <a:pt x="167" y="297"/>
                      <a:pt x="166" y="297"/>
                      <a:pt x="165" y="298"/>
                    </a:cubicBezTo>
                    <a:cubicBezTo>
                      <a:pt x="164" y="298"/>
                      <a:pt x="164" y="298"/>
                      <a:pt x="164" y="298"/>
                    </a:cubicBezTo>
                    <a:lnTo>
                      <a:pt x="165" y="300"/>
                    </a:lnTo>
                    <a:close/>
                    <a:moveTo>
                      <a:pt x="227" y="277"/>
                    </a:moveTo>
                    <a:cubicBezTo>
                      <a:pt x="227" y="278"/>
                      <a:pt x="227" y="278"/>
                      <a:pt x="226" y="279"/>
                    </a:cubicBezTo>
                    <a:cubicBezTo>
                      <a:pt x="197" y="290"/>
                      <a:pt x="197" y="290"/>
                      <a:pt x="197" y="290"/>
                    </a:cubicBezTo>
                    <a:cubicBezTo>
                      <a:pt x="196" y="289"/>
                      <a:pt x="196" y="289"/>
                      <a:pt x="196" y="289"/>
                    </a:cubicBezTo>
                    <a:cubicBezTo>
                      <a:pt x="196" y="288"/>
                      <a:pt x="194" y="287"/>
                      <a:pt x="192" y="288"/>
                    </a:cubicBezTo>
                    <a:cubicBezTo>
                      <a:pt x="190" y="282"/>
                      <a:pt x="190" y="282"/>
                      <a:pt x="190" y="282"/>
                    </a:cubicBezTo>
                    <a:cubicBezTo>
                      <a:pt x="191" y="281"/>
                      <a:pt x="192" y="281"/>
                      <a:pt x="192" y="280"/>
                    </a:cubicBezTo>
                    <a:cubicBezTo>
                      <a:pt x="193" y="279"/>
                      <a:pt x="193" y="278"/>
                      <a:pt x="193" y="278"/>
                    </a:cubicBezTo>
                    <a:cubicBezTo>
                      <a:pt x="193" y="277"/>
                      <a:pt x="193" y="277"/>
                      <a:pt x="193" y="277"/>
                    </a:cubicBezTo>
                    <a:cubicBezTo>
                      <a:pt x="222" y="266"/>
                      <a:pt x="222" y="266"/>
                      <a:pt x="222" y="266"/>
                    </a:cubicBezTo>
                    <a:cubicBezTo>
                      <a:pt x="223" y="267"/>
                      <a:pt x="223" y="267"/>
                      <a:pt x="224" y="267"/>
                    </a:cubicBezTo>
                    <a:cubicBezTo>
                      <a:pt x="225" y="269"/>
                      <a:pt x="225" y="269"/>
                      <a:pt x="225" y="269"/>
                    </a:cubicBezTo>
                    <a:cubicBezTo>
                      <a:pt x="225" y="269"/>
                      <a:pt x="225" y="269"/>
                      <a:pt x="225" y="269"/>
                    </a:cubicBezTo>
                    <a:cubicBezTo>
                      <a:pt x="227" y="269"/>
                      <a:pt x="228" y="268"/>
                      <a:pt x="228" y="267"/>
                    </a:cubicBezTo>
                    <a:cubicBezTo>
                      <a:pt x="229" y="266"/>
                      <a:pt x="229" y="265"/>
                      <a:pt x="228" y="265"/>
                    </a:cubicBezTo>
                    <a:cubicBezTo>
                      <a:pt x="233" y="264"/>
                      <a:pt x="236" y="265"/>
                      <a:pt x="237" y="268"/>
                    </a:cubicBezTo>
                    <a:cubicBezTo>
                      <a:pt x="237" y="268"/>
                      <a:pt x="237" y="268"/>
                      <a:pt x="237" y="268"/>
                    </a:cubicBezTo>
                    <a:cubicBezTo>
                      <a:pt x="238" y="271"/>
                      <a:pt x="236" y="274"/>
                      <a:pt x="232" y="276"/>
                    </a:cubicBezTo>
                    <a:cubicBezTo>
                      <a:pt x="232" y="275"/>
                      <a:pt x="232" y="275"/>
                      <a:pt x="231" y="275"/>
                    </a:cubicBezTo>
                    <a:cubicBezTo>
                      <a:pt x="230" y="274"/>
                      <a:pt x="229" y="274"/>
                      <a:pt x="227" y="275"/>
                    </a:cubicBezTo>
                    <a:cubicBezTo>
                      <a:pt x="227" y="275"/>
                      <a:pt x="227" y="275"/>
                      <a:pt x="227" y="275"/>
                    </a:cubicBezTo>
                    <a:lnTo>
                      <a:pt x="227" y="277"/>
                    </a:lnTo>
                    <a:close/>
                    <a:moveTo>
                      <a:pt x="290" y="254"/>
                    </a:moveTo>
                    <a:cubicBezTo>
                      <a:pt x="290" y="255"/>
                      <a:pt x="289" y="255"/>
                      <a:pt x="289" y="256"/>
                    </a:cubicBezTo>
                    <a:cubicBezTo>
                      <a:pt x="260" y="266"/>
                      <a:pt x="260" y="266"/>
                      <a:pt x="260" y="266"/>
                    </a:cubicBezTo>
                    <a:cubicBezTo>
                      <a:pt x="259" y="266"/>
                      <a:pt x="259" y="266"/>
                      <a:pt x="259" y="266"/>
                    </a:cubicBezTo>
                    <a:cubicBezTo>
                      <a:pt x="259" y="265"/>
                      <a:pt x="257" y="264"/>
                      <a:pt x="255" y="265"/>
                    </a:cubicBezTo>
                    <a:cubicBezTo>
                      <a:pt x="253" y="259"/>
                      <a:pt x="253" y="259"/>
                      <a:pt x="253" y="259"/>
                    </a:cubicBezTo>
                    <a:cubicBezTo>
                      <a:pt x="254" y="258"/>
                      <a:pt x="255" y="258"/>
                      <a:pt x="255" y="257"/>
                    </a:cubicBezTo>
                    <a:cubicBezTo>
                      <a:pt x="256" y="256"/>
                      <a:pt x="256" y="255"/>
                      <a:pt x="256" y="255"/>
                    </a:cubicBezTo>
                    <a:cubicBezTo>
                      <a:pt x="255" y="254"/>
                      <a:pt x="255" y="254"/>
                      <a:pt x="255" y="254"/>
                    </a:cubicBezTo>
                    <a:cubicBezTo>
                      <a:pt x="285" y="243"/>
                      <a:pt x="285" y="243"/>
                      <a:pt x="285" y="243"/>
                    </a:cubicBezTo>
                    <a:cubicBezTo>
                      <a:pt x="286" y="244"/>
                      <a:pt x="286" y="244"/>
                      <a:pt x="287" y="244"/>
                    </a:cubicBezTo>
                    <a:cubicBezTo>
                      <a:pt x="288" y="246"/>
                      <a:pt x="288" y="246"/>
                      <a:pt x="288" y="246"/>
                    </a:cubicBezTo>
                    <a:cubicBezTo>
                      <a:pt x="288" y="246"/>
                      <a:pt x="288" y="246"/>
                      <a:pt x="288" y="246"/>
                    </a:cubicBezTo>
                    <a:cubicBezTo>
                      <a:pt x="290" y="245"/>
                      <a:pt x="291" y="245"/>
                      <a:pt x="291" y="244"/>
                    </a:cubicBezTo>
                    <a:cubicBezTo>
                      <a:pt x="291" y="243"/>
                      <a:pt x="292" y="242"/>
                      <a:pt x="291" y="242"/>
                    </a:cubicBezTo>
                    <a:cubicBezTo>
                      <a:pt x="296" y="241"/>
                      <a:pt x="299" y="242"/>
                      <a:pt x="300" y="245"/>
                    </a:cubicBezTo>
                    <a:cubicBezTo>
                      <a:pt x="300" y="245"/>
                      <a:pt x="300" y="245"/>
                      <a:pt x="300" y="245"/>
                    </a:cubicBezTo>
                    <a:cubicBezTo>
                      <a:pt x="301" y="247"/>
                      <a:pt x="299" y="251"/>
                      <a:pt x="295" y="253"/>
                    </a:cubicBezTo>
                    <a:cubicBezTo>
                      <a:pt x="295" y="252"/>
                      <a:pt x="294" y="252"/>
                      <a:pt x="294" y="252"/>
                    </a:cubicBezTo>
                    <a:cubicBezTo>
                      <a:pt x="293" y="251"/>
                      <a:pt x="291" y="251"/>
                      <a:pt x="290" y="252"/>
                    </a:cubicBezTo>
                    <a:cubicBezTo>
                      <a:pt x="290" y="252"/>
                      <a:pt x="290" y="252"/>
                      <a:pt x="290" y="252"/>
                    </a:cubicBezTo>
                    <a:lnTo>
                      <a:pt x="290" y="254"/>
                    </a:lnTo>
                    <a:close/>
                    <a:moveTo>
                      <a:pt x="353" y="231"/>
                    </a:moveTo>
                    <a:cubicBezTo>
                      <a:pt x="353" y="232"/>
                      <a:pt x="352" y="232"/>
                      <a:pt x="352" y="232"/>
                    </a:cubicBezTo>
                    <a:cubicBezTo>
                      <a:pt x="322" y="243"/>
                      <a:pt x="322" y="243"/>
                      <a:pt x="322" y="243"/>
                    </a:cubicBezTo>
                    <a:cubicBezTo>
                      <a:pt x="322" y="243"/>
                      <a:pt x="322" y="243"/>
                      <a:pt x="322" y="243"/>
                    </a:cubicBezTo>
                    <a:cubicBezTo>
                      <a:pt x="322" y="242"/>
                      <a:pt x="320" y="241"/>
                      <a:pt x="318" y="242"/>
                    </a:cubicBezTo>
                    <a:cubicBezTo>
                      <a:pt x="316" y="236"/>
                      <a:pt x="316" y="236"/>
                      <a:pt x="316" y="236"/>
                    </a:cubicBezTo>
                    <a:cubicBezTo>
                      <a:pt x="317" y="235"/>
                      <a:pt x="318" y="235"/>
                      <a:pt x="318" y="234"/>
                    </a:cubicBezTo>
                    <a:cubicBezTo>
                      <a:pt x="318" y="233"/>
                      <a:pt x="318" y="232"/>
                      <a:pt x="318" y="232"/>
                    </a:cubicBezTo>
                    <a:cubicBezTo>
                      <a:pt x="318" y="231"/>
                      <a:pt x="318" y="231"/>
                      <a:pt x="318" y="231"/>
                    </a:cubicBezTo>
                    <a:cubicBezTo>
                      <a:pt x="348" y="220"/>
                      <a:pt x="348" y="220"/>
                      <a:pt x="348" y="220"/>
                    </a:cubicBezTo>
                    <a:cubicBezTo>
                      <a:pt x="348" y="221"/>
                      <a:pt x="349" y="221"/>
                      <a:pt x="349" y="221"/>
                    </a:cubicBezTo>
                    <a:cubicBezTo>
                      <a:pt x="350" y="223"/>
                      <a:pt x="350" y="223"/>
                      <a:pt x="350" y="223"/>
                    </a:cubicBezTo>
                    <a:cubicBezTo>
                      <a:pt x="351" y="223"/>
                      <a:pt x="351" y="223"/>
                      <a:pt x="351" y="223"/>
                    </a:cubicBezTo>
                    <a:cubicBezTo>
                      <a:pt x="352" y="222"/>
                      <a:pt x="353" y="222"/>
                      <a:pt x="354" y="221"/>
                    </a:cubicBezTo>
                    <a:cubicBezTo>
                      <a:pt x="354" y="220"/>
                      <a:pt x="354" y="219"/>
                      <a:pt x="354" y="219"/>
                    </a:cubicBezTo>
                    <a:cubicBezTo>
                      <a:pt x="358" y="218"/>
                      <a:pt x="362" y="219"/>
                      <a:pt x="363" y="222"/>
                    </a:cubicBezTo>
                    <a:cubicBezTo>
                      <a:pt x="363" y="222"/>
                      <a:pt x="363" y="222"/>
                      <a:pt x="363" y="222"/>
                    </a:cubicBezTo>
                    <a:cubicBezTo>
                      <a:pt x="364" y="224"/>
                      <a:pt x="361" y="228"/>
                      <a:pt x="358" y="230"/>
                    </a:cubicBezTo>
                    <a:cubicBezTo>
                      <a:pt x="357" y="228"/>
                      <a:pt x="355" y="228"/>
                      <a:pt x="353" y="229"/>
                    </a:cubicBezTo>
                    <a:cubicBezTo>
                      <a:pt x="352" y="229"/>
                      <a:pt x="352" y="229"/>
                      <a:pt x="352" y="229"/>
                    </a:cubicBezTo>
                    <a:lnTo>
                      <a:pt x="353" y="231"/>
                    </a:lnTo>
                    <a:close/>
                    <a:moveTo>
                      <a:pt x="420" y="207"/>
                    </a:moveTo>
                    <a:cubicBezTo>
                      <a:pt x="420" y="205"/>
                      <a:pt x="418" y="205"/>
                      <a:pt x="415" y="206"/>
                    </a:cubicBezTo>
                    <a:cubicBezTo>
                      <a:pt x="415" y="206"/>
                      <a:pt x="415" y="206"/>
                      <a:pt x="415" y="206"/>
                    </a:cubicBezTo>
                    <a:cubicBezTo>
                      <a:pt x="416" y="208"/>
                      <a:pt x="416" y="208"/>
                      <a:pt x="416" y="208"/>
                    </a:cubicBezTo>
                    <a:cubicBezTo>
                      <a:pt x="415" y="209"/>
                      <a:pt x="415" y="209"/>
                      <a:pt x="415" y="209"/>
                    </a:cubicBezTo>
                    <a:cubicBezTo>
                      <a:pt x="385" y="220"/>
                      <a:pt x="385" y="220"/>
                      <a:pt x="385" y="220"/>
                    </a:cubicBezTo>
                    <a:cubicBezTo>
                      <a:pt x="385" y="220"/>
                      <a:pt x="385" y="220"/>
                      <a:pt x="385" y="220"/>
                    </a:cubicBezTo>
                    <a:cubicBezTo>
                      <a:pt x="384" y="219"/>
                      <a:pt x="384" y="219"/>
                      <a:pt x="383" y="219"/>
                    </a:cubicBezTo>
                    <a:cubicBezTo>
                      <a:pt x="382" y="218"/>
                      <a:pt x="381" y="218"/>
                      <a:pt x="380" y="219"/>
                    </a:cubicBezTo>
                    <a:cubicBezTo>
                      <a:pt x="378" y="213"/>
                      <a:pt x="378" y="213"/>
                      <a:pt x="378" y="213"/>
                    </a:cubicBezTo>
                    <a:cubicBezTo>
                      <a:pt x="380" y="212"/>
                      <a:pt x="381" y="210"/>
                      <a:pt x="381" y="209"/>
                    </a:cubicBezTo>
                    <a:cubicBezTo>
                      <a:pt x="381" y="208"/>
                      <a:pt x="381" y="208"/>
                      <a:pt x="381" y="208"/>
                    </a:cubicBezTo>
                    <a:cubicBezTo>
                      <a:pt x="411" y="197"/>
                      <a:pt x="411" y="197"/>
                      <a:pt x="411" y="197"/>
                    </a:cubicBezTo>
                    <a:cubicBezTo>
                      <a:pt x="411" y="198"/>
                      <a:pt x="411" y="198"/>
                      <a:pt x="412" y="198"/>
                    </a:cubicBezTo>
                    <a:cubicBezTo>
                      <a:pt x="413" y="200"/>
                      <a:pt x="413" y="200"/>
                      <a:pt x="413" y="200"/>
                    </a:cubicBezTo>
                    <a:cubicBezTo>
                      <a:pt x="413" y="200"/>
                      <a:pt x="413" y="200"/>
                      <a:pt x="413" y="200"/>
                    </a:cubicBezTo>
                    <a:cubicBezTo>
                      <a:pt x="416" y="199"/>
                      <a:pt x="417" y="197"/>
                      <a:pt x="417" y="195"/>
                    </a:cubicBezTo>
                    <a:cubicBezTo>
                      <a:pt x="416" y="195"/>
                      <a:pt x="416" y="195"/>
                      <a:pt x="416" y="195"/>
                    </a:cubicBezTo>
                    <a:cubicBezTo>
                      <a:pt x="421" y="194"/>
                      <a:pt x="425" y="196"/>
                      <a:pt x="426" y="198"/>
                    </a:cubicBezTo>
                    <a:cubicBezTo>
                      <a:pt x="426" y="199"/>
                      <a:pt x="426" y="199"/>
                      <a:pt x="426" y="199"/>
                    </a:cubicBezTo>
                    <a:cubicBezTo>
                      <a:pt x="427" y="201"/>
                      <a:pt x="425" y="205"/>
                      <a:pt x="421" y="207"/>
                    </a:cubicBezTo>
                    <a:lnTo>
                      <a:pt x="420" y="207"/>
                    </a:lnTo>
                    <a:close/>
                  </a:path>
                </a:pathLst>
              </a:custGeom>
              <a:solidFill>
                <a:srgbClr val="C20E6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2" name="Freeform 612"/>
              <p:cNvSpPr>
                <a:spLocks/>
              </p:cNvSpPr>
              <p:nvPr/>
            </p:nvSpPr>
            <p:spPr bwMode="auto">
              <a:xfrm>
                <a:off x="9911034" y="2802709"/>
                <a:ext cx="313364" cy="411757"/>
              </a:xfrm>
              <a:custGeom>
                <a:avLst/>
                <a:gdLst>
                  <a:gd name="T0" fmla="*/ 136 w 156"/>
                  <a:gd name="T1" fmla="*/ 182 h 206"/>
                  <a:gd name="T2" fmla="*/ 139 w 156"/>
                  <a:gd name="T3" fmla="*/ 176 h 206"/>
                  <a:gd name="T4" fmla="*/ 130 w 156"/>
                  <a:gd name="T5" fmla="*/ 150 h 206"/>
                  <a:gd name="T6" fmla="*/ 125 w 156"/>
                  <a:gd name="T7" fmla="*/ 147 h 206"/>
                  <a:gd name="T8" fmla="*/ 138 w 156"/>
                  <a:gd name="T9" fmla="*/ 125 h 206"/>
                  <a:gd name="T10" fmla="*/ 115 w 156"/>
                  <a:gd name="T11" fmla="*/ 117 h 206"/>
                  <a:gd name="T12" fmla="*/ 117 w 156"/>
                  <a:gd name="T13" fmla="*/ 111 h 206"/>
                  <a:gd name="T14" fmla="*/ 127 w 156"/>
                  <a:gd name="T15" fmla="*/ 91 h 206"/>
                  <a:gd name="T16" fmla="*/ 118 w 156"/>
                  <a:gd name="T17" fmla="*/ 82 h 206"/>
                  <a:gd name="T18" fmla="*/ 103 w 156"/>
                  <a:gd name="T19" fmla="*/ 83 h 206"/>
                  <a:gd name="T20" fmla="*/ 106 w 156"/>
                  <a:gd name="T21" fmla="*/ 77 h 206"/>
                  <a:gd name="T22" fmla="*/ 116 w 156"/>
                  <a:gd name="T23" fmla="*/ 57 h 206"/>
                  <a:gd name="T24" fmla="*/ 92 w 156"/>
                  <a:gd name="T25" fmla="*/ 49 h 206"/>
                  <a:gd name="T26" fmla="*/ 94 w 156"/>
                  <a:gd name="T27" fmla="*/ 43 h 206"/>
                  <a:gd name="T28" fmla="*/ 105 w 156"/>
                  <a:gd name="T29" fmla="*/ 24 h 206"/>
                  <a:gd name="T30" fmla="*/ 85 w 156"/>
                  <a:gd name="T31" fmla="*/ 17 h 206"/>
                  <a:gd name="T32" fmla="*/ 80 w 156"/>
                  <a:gd name="T33" fmla="*/ 14 h 206"/>
                  <a:gd name="T34" fmla="*/ 96 w 156"/>
                  <a:gd name="T35" fmla="*/ 0 h 206"/>
                  <a:gd name="T36" fmla="*/ 1 w 156"/>
                  <a:gd name="T37" fmla="*/ 37 h 206"/>
                  <a:gd name="T38" fmla="*/ 8 w 156"/>
                  <a:gd name="T39" fmla="*/ 39 h 206"/>
                  <a:gd name="T40" fmla="*/ 68 w 156"/>
                  <a:gd name="T41" fmla="*/ 18 h 206"/>
                  <a:gd name="T42" fmla="*/ 70 w 156"/>
                  <a:gd name="T43" fmla="*/ 23 h 206"/>
                  <a:gd name="T44" fmla="*/ 11 w 156"/>
                  <a:gd name="T45" fmla="*/ 47 h 206"/>
                  <a:gd name="T46" fmla="*/ 18 w 156"/>
                  <a:gd name="T47" fmla="*/ 69 h 206"/>
                  <a:gd name="T48" fmla="*/ 78 w 156"/>
                  <a:gd name="T49" fmla="*/ 48 h 206"/>
                  <a:gd name="T50" fmla="*/ 80 w 156"/>
                  <a:gd name="T51" fmla="*/ 53 h 206"/>
                  <a:gd name="T52" fmla="*/ 35 w 156"/>
                  <a:gd name="T53" fmla="*/ 102 h 206"/>
                  <a:gd name="T54" fmla="*/ 90 w 156"/>
                  <a:gd name="T55" fmla="*/ 83 h 206"/>
                  <a:gd name="T56" fmla="*/ 92 w 156"/>
                  <a:gd name="T57" fmla="*/ 88 h 206"/>
                  <a:gd name="T58" fmla="*/ 45 w 156"/>
                  <a:gd name="T59" fmla="*/ 122 h 206"/>
                  <a:gd name="T60" fmla="*/ 52 w 156"/>
                  <a:gd name="T61" fmla="*/ 134 h 206"/>
                  <a:gd name="T62" fmla="*/ 101 w 156"/>
                  <a:gd name="T63" fmla="*/ 117 h 206"/>
                  <a:gd name="T64" fmla="*/ 103 w 156"/>
                  <a:gd name="T65" fmla="*/ 122 h 206"/>
                  <a:gd name="T66" fmla="*/ 69 w 156"/>
                  <a:gd name="T67" fmla="*/ 167 h 206"/>
                  <a:gd name="T68" fmla="*/ 113 w 156"/>
                  <a:gd name="T69" fmla="*/ 151 h 206"/>
                  <a:gd name="T70" fmla="*/ 114 w 156"/>
                  <a:gd name="T71" fmla="*/ 156 h 206"/>
                  <a:gd name="T72" fmla="*/ 84 w 156"/>
                  <a:gd name="T73" fmla="*/ 195 h 206"/>
                  <a:gd name="T74" fmla="*/ 123 w 156"/>
                  <a:gd name="T75" fmla="*/ 182 h 206"/>
                  <a:gd name="T76" fmla="*/ 124 w 156"/>
                  <a:gd name="T77" fmla="*/ 186 h 206"/>
                  <a:gd name="T78" fmla="*/ 90 w 156"/>
                  <a:gd name="T79" fmla="*/ 206 h 206"/>
                  <a:gd name="T80" fmla="*/ 140 w 156"/>
                  <a:gd name="T81" fmla="*/ 18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06">
                    <a:moveTo>
                      <a:pt x="140" y="180"/>
                    </a:moveTo>
                    <a:cubicBezTo>
                      <a:pt x="136" y="182"/>
                      <a:pt x="136" y="182"/>
                      <a:pt x="136" y="182"/>
                    </a:cubicBezTo>
                    <a:cubicBezTo>
                      <a:pt x="135" y="177"/>
                      <a:pt x="135" y="177"/>
                      <a:pt x="135" y="177"/>
                    </a:cubicBezTo>
                    <a:cubicBezTo>
                      <a:pt x="139" y="176"/>
                      <a:pt x="139" y="176"/>
                      <a:pt x="139" y="176"/>
                    </a:cubicBezTo>
                    <a:cubicBezTo>
                      <a:pt x="147" y="173"/>
                      <a:pt x="152" y="165"/>
                      <a:pt x="149" y="158"/>
                    </a:cubicBezTo>
                    <a:cubicBezTo>
                      <a:pt x="147" y="150"/>
                      <a:pt x="138" y="147"/>
                      <a:pt x="130" y="150"/>
                    </a:cubicBezTo>
                    <a:cubicBezTo>
                      <a:pt x="126" y="151"/>
                      <a:pt x="126" y="151"/>
                      <a:pt x="126" y="151"/>
                    </a:cubicBezTo>
                    <a:cubicBezTo>
                      <a:pt x="125" y="147"/>
                      <a:pt x="125" y="147"/>
                      <a:pt x="125" y="147"/>
                    </a:cubicBezTo>
                    <a:cubicBezTo>
                      <a:pt x="128" y="145"/>
                      <a:pt x="128" y="145"/>
                      <a:pt x="128" y="145"/>
                    </a:cubicBezTo>
                    <a:cubicBezTo>
                      <a:pt x="137" y="142"/>
                      <a:pt x="141" y="133"/>
                      <a:pt x="138" y="125"/>
                    </a:cubicBezTo>
                    <a:cubicBezTo>
                      <a:pt x="136" y="117"/>
                      <a:pt x="127" y="112"/>
                      <a:pt x="118" y="115"/>
                    </a:cubicBezTo>
                    <a:cubicBezTo>
                      <a:pt x="115" y="117"/>
                      <a:pt x="115" y="117"/>
                      <a:pt x="115" y="117"/>
                    </a:cubicBezTo>
                    <a:cubicBezTo>
                      <a:pt x="113" y="112"/>
                      <a:pt x="113" y="112"/>
                      <a:pt x="113" y="112"/>
                    </a:cubicBezTo>
                    <a:cubicBezTo>
                      <a:pt x="117" y="111"/>
                      <a:pt x="117" y="111"/>
                      <a:pt x="117" y="111"/>
                    </a:cubicBezTo>
                    <a:cubicBezTo>
                      <a:pt x="125" y="108"/>
                      <a:pt x="129" y="99"/>
                      <a:pt x="127" y="91"/>
                    </a:cubicBezTo>
                    <a:cubicBezTo>
                      <a:pt x="127" y="91"/>
                      <a:pt x="127" y="91"/>
                      <a:pt x="127" y="91"/>
                    </a:cubicBezTo>
                    <a:cubicBezTo>
                      <a:pt x="127" y="91"/>
                      <a:pt x="127" y="91"/>
                      <a:pt x="127" y="91"/>
                    </a:cubicBezTo>
                    <a:cubicBezTo>
                      <a:pt x="126" y="87"/>
                      <a:pt x="122" y="83"/>
                      <a:pt x="118" y="82"/>
                    </a:cubicBezTo>
                    <a:cubicBezTo>
                      <a:pt x="115" y="80"/>
                      <a:pt x="111" y="80"/>
                      <a:pt x="107" y="81"/>
                    </a:cubicBezTo>
                    <a:cubicBezTo>
                      <a:pt x="103" y="83"/>
                      <a:pt x="103" y="83"/>
                      <a:pt x="103" y="83"/>
                    </a:cubicBezTo>
                    <a:cubicBezTo>
                      <a:pt x="102" y="79"/>
                      <a:pt x="102" y="79"/>
                      <a:pt x="102" y="79"/>
                    </a:cubicBezTo>
                    <a:cubicBezTo>
                      <a:pt x="106" y="77"/>
                      <a:pt x="106" y="77"/>
                      <a:pt x="106" y="77"/>
                    </a:cubicBezTo>
                    <a:cubicBezTo>
                      <a:pt x="109" y="76"/>
                      <a:pt x="113" y="73"/>
                      <a:pt x="114" y="70"/>
                    </a:cubicBezTo>
                    <a:cubicBezTo>
                      <a:pt x="117" y="66"/>
                      <a:pt x="117" y="61"/>
                      <a:pt x="116" y="57"/>
                    </a:cubicBezTo>
                    <a:cubicBezTo>
                      <a:pt x="113" y="49"/>
                      <a:pt x="104" y="44"/>
                      <a:pt x="96" y="47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94" y="43"/>
                      <a:pt x="94" y="43"/>
                      <a:pt x="94" y="43"/>
                    </a:cubicBezTo>
                    <a:cubicBezTo>
                      <a:pt x="98" y="41"/>
                      <a:pt x="102" y="38"/>
                      <a:pt x="104" y="35"/>
                    </a:cubicBezTo>
                    <a:cubicBezTo>
                      <a:pt x="106" y="31"/>
                      <a:pt x="106" y="28"/>
                      <a:pt x="105" y="24"/>
                    </a:cubicBezTo>
                    <a:cubicBezTo>
                      <a:pt x="104" y="21"/>
                      <a:pt x="101" y="18"/>
                      <a:pt x="98" y="17"/>
                    </a:cubicBezTo>
                    <a:cubicBezTo>
                      <a:pt x="94" y="15"/>
                      <a:pt x="90" y="15"/>
                      <a:pt x="85" y="17"/>
                    </a:cubicBezTo>
                    <a:cubicBezTo>
                      <a:pt x="82" y="18"/>
                      <a:pt x="82" y="18"/>
                      <a:pt x="82" y="18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4" y="12"/>
                      <a:pt x="84" y="12"/>
                      <a:pt x="84" y="12"/>
                    </a:cubicBezTo>
                    <a:cubicBezTo>
                      <a:pt x="90" y="10"/>
                      <a:pt x="95" y="5"/>
                      <a:pt x="96" y="0"/>
                    </a:cubicBezTo>
                    <a:cubicBezTo>
                      <a:pt x="77" y="7"/>
                      <a:pt x="3" y="45"/>
                      <a:pt x="2" y="46"/>
                    </a:cubicBezTo>
                    <a:cubicBezTo>
                      <a:pt x="2" y="46"/>
                      <a:pt x="0" y="36"/>
                      <a:pt x="1" y="37"/>
                    </a:cubicBezTo>
                    <a:cubicBezTo>
                      <a:pt x="4" y="36"/>
                      <a:pt x="7" y="36"/>
                      <a:pt x="8" y="39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8" y="18"/>
                      <a:pt x="68" y="18"/>
                      <a:pt x="68" y="18"/>
                    </a:cubicBezTo>
                    <a:cubicBezTo>
                      <a:pt x="68" y="18"/>
                      <a:pt x="68" y="18"/>
                      <a:pt x="68" y="18"/>
                    </a:cubicBezTo>
                    <a:cubicBezTo>
                      <a:pt x="70" y="23"/>
                      <a:pt x="70" y="23"/>
                      <a:pt x="70" y="23"/>
                    </a:cubicBezTo>
                    <a:cubicBezTo>
                      <a:pt x="70" y="23"/>
                      <a:pt x="70" y="23"/>
                      <a:pt x="70" y="23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7"/>
                      <a:pt x="11" y="47"/>
                    </a:cubicBezTo>
                    <a:cubicBezTo>
                      <a:pt x="11" y="48"/>
                      <a:pt x="10" y="50"/>
                      <a:pt x="9" y="52"/>
                    </a:cubicBezTo>
                    <a:cubicBezTo>
                      <a:pt x="11" y="57"/>
                      <a:pt x="14" y="63"/>
                      <a:pt x="18" y="69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80" y="53"/>
                      <a:pt x="80" y="53"/>
                      <a:pt x="80" y="53"/>
                    </a:cubicBezTo>
                    <a:cubicBezTo>
                      <a:pt x="80" y="53"/>
                      <a:pt x="80" y="53"/>
                      <a:pt x="80" y="53"/>
                    </a:cubicBezTo>
                    <a:cubicBezTo>
                      <a:pt x="21" y="76"/>
                      <a:pt x="21" y="76"/>
                      <a:pt x="21" y="76"/>
                    </a:cubicBezTo>
                    <a:cubicBezTo>
                      <a:pt x="25" y="84"/>
                      <a:pt x="30" y="93"/>
                      <a:pt x="35" y="102"/>
                    </a:cubicBezTo>
                    <a:cubicBezTo>
                      <a:pt x="90" y="82"/>
                      <a:pt x="90" y="82"/>
                      <a:pt x="90" y="82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1" y="87"/>
                      <a:pt x="91" y="87"/>
                      <a:pt x="91" y="87"/>
                    </a:cubicBezTo>
                    <a:cubicBezTo>
                      <a:pt x="91" y="87"/>
                      <a:pt x="91" y="88"/>
                      <a:pt x="92" y="88"/>
                    </a:cubicBezTo>
                    <a:cubicBezTo>
                      <a:pt x="38" y="108"/>
                      <a:pt x="38" y="108"/>
                      <a:pt x="38" y="108"/>
                    </a:cubicBezTo>
                    <a:cubicBezTo>
                      <a:pt x="40" y="113"/>
                      <a:pt x="43" y="117"/>
                      <a:pt x="45" y="122"/>
                    </a:cubicBezTo>
                    <a:cubicBezTo>
                      <a:pt x="45" y="122"/>
                      <a:pt x="45" y="122"/>
                      <a:pt x="45" y="122"/>
                    </a:cubicBezTo>
                    <a:cubicBezTo>
                      <a:pt x="47" y="126"/>
                      <a:pt x="50" y="130"/>
                      <a:pt x="52" y="134"/>
                    </a:cubicBezTo>
                    <a:cubicBezTo>
                      <a:pt x="101" y="116"/>
                      <a:pt x="101" y="116"/>
                      <a:pt x="101" y="116"/>
                    </a:cubicBezTo>
                    <a:cubicBezTo>
                      <a:pt x="101" y="116"/>
                      <a:pt x="101" y="116"/>
                      <a:pt x="101" y="117"/>
                    </a:cubicBezTo>
                    <a:cubicBezTo>
                      <a:pt x="103" y="121"/>
                      <a:pt x="103" y="121"/>
                      <a:pt x="103" y="121"/>
                    </a:cubicBezTo>
                    <a:cubicBezTo>
                      <a:pt x="103" y="121"/>
                      <a:pt x="103" y="121"/>
                      <a:pt x="103" y="122"/>
                    </a:cubicBezTo>
                    <a:cubicBezTo>
                      <a:pt x="55" y="140"/>
                      <a:pt x="55" y="140"/>
                      <a:pt x="55" y="140"/>
                    </a:cubicBezTo>
                    <a:cubicBezTo>
                      <a:pt x="60" y="149"/>
                      <a:pt x="64" y="158"/>
                      <a:pt x="69" y="167"/>
                    </a:cubicBezTo>
                    <a:cubicBezTo>
                      <a:pt x="113" y="151"/>
                      <a:pt x="113" y="151"/>
                      <a:pt x="113" y="151"/>
                    </a:cubicBezTo>
                    <a:cubicBezTo>
                      <a:pt x="113" y="151"/>
                      <a:pt x="113" y="151"/>
                      <a:pt x="113" y="151"/>
                    </a:cubicBezTo>
                    <a:cubicBezTo>
                      <a:pt x="114" y="156"/>
                      <a:pt x="114" y="156"/>
                      <a:pt x="114" y="156"/>
                    </a:cubicBezTo>
                    <a:cubicBezTo>
                      <a:pt x="114" y="156"/>
                      <a:pt x="114" y="156"/>
                      <a:pt x="114" y="156"/>
                    </a:cubicBezTo>
                    <a:cubicBezTo>
                      <a:pt x="72" y="172"/>
                      <a:pt x="72" y="172"/>
                      <a:pt x="72" y="172"/>
                    </a:cubicBezTo>
                    <a:cubicBezTo>
                      <a:pt x="77" y="181"/>
                      <a:pt x="81" y="189"/>
                      <a:pt x="84" y="195"/>
                    </a:cubicBezTo>
                    <a:cubicBezTo>
                      <a:pt x="123" y="181"/>
                      <a:pt x="123" y="181"/>
                      <a:pt x="123" y="181"/>
                    </a:cubicBezTo>
                    <a:cubicBezTo>
                      <a:pt x="123" y="181"/>
                      <a:pt x="123" y="181"/>
                      <a:pt x="123" y="182"/>
                    </a:cubicBezTo>
                    <a:cubicBezTo>
                      <a:pt x="124" y="186"/>
                      <a:pt x="124" y="186"/>
                      <a:pt x="124" y="186"/>
                    </a:cubicBezTo>
                    <a:cubicBezTo>
                      <a:pt x="124" y="186"/>
                      <a:pt x="124" y="186"/>
                      <a:pt x="124" y="186"/>
                    </a:cubicBezTo>
                    <a:cubicBezTo>
                      <a:pt x="87" y="201"/>
                      <a:pt x="87" y="201"/>
                      <a:pt x="87" y="201"/>
                    </a:cubicBezTo>
                    <a:cubicBezTo>
                      <a:pt x="89" y="204"/>
                      <a:pt x="90" y="206"/>
                      <a:pt x="90" y="206"/>
                    </a:cubicBezTo>
                    <a:cubicBezTo>
                      <a:pt x="90" y="206"/>
                      <a:pt x="140" y="188"/>
                      <a:pt x="156" y="182"/>
                    </a:cubicBezTo>
                    <a:cubicBezTo>
                      <a:pt x="152" y="179"/>
                      <a:pt x="146" y="178"/>
                      <a:pt x="140" y="180"/>
                    </a:cubicBezTo>
                    <a:close/>
                  </a:path>
                </a:pathLst>
              </a:custGeom>
              <a:solidFill>
                <a:srgbClr val="C20E6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3" name="Freeform 613"/>
              <p:cNvSpPr>
                <a:spLocks noEditPoints="1"/>
              </p:cNvSpPr>
              <p:nvPr/>
            </p:nvSpPr>
            <p:spPr bwMode="auto">
              <a:xfrm>
                <a:off x="7003066" y="1770643"/>
                <a:ext cx="1037414" cy="1075916"/>
              </a:xfrm>
              <a:custGeom>
                <a:avLst/>
                <a:gdLst>
                  <a:gd name="T0" fmla="*/ 283 w 517"/>
                  <a:gd name="T1" fmla="*/ 157 h 538"/>
                  <a:gd name="T2" fmla="*/ 221 w 517"/>
                  <a:gd name="T3" fmla="*/ 115 h 538"/>
                  <a:gd name="T4" fmla="*/ 177 w 517"/>
                  <a:gd name="T5" fmla="*/ 88 h 538"/>
                  <a:gd name="T6" fmla="*/ 86 w 517"/>
                  <a:gd name="T7" fmla="*/ 66 h 538"/>
                  <a:gd name="T8" fmla="*/ 51 w 517"/>
                  <a:gd name="T9" fmla="*/ 40 h 538"/>
                  <a:gd name="T10" fmla="*/ 35 w 517"/>
                  <a:gd name="T11" fmla="*/ 37 h 538"/>
                  <a:gd name="T12" fmla="*/ 31 w 517"/>
                  <a:gd name="T13" fmla="*/ 40 h 538"/>
                  <a:gd name="T14" fmla="*/ 32 w 517"/>
                  <a:gd name="T15" fmla="*/ 57 h 538"/>
                  <a:gd name="T16" fmla="*/ 51 w 517"/>
                  <a:gd name="T17" fmla="*/ 95 h 538"/>
                  <a:gd name="T18" fmla="*/ 58 w 517"/>
                  <a:gd name="T19" fmla="*/ 189 h 538"/>
                  <a:gd name="T20" fmla="*/ 78 w 517"/>
                  <a:gd name="T21" fmla="*/ 236 h 538"/>
                  <a:gd name="T22" fmla="*/ 110 w 517"/>
                  <a:gd name="T23" fmla="*/ 304 h 538"/>
                  <a:gd name="T24" fmla="*/ 9 w 517"/>
                  <a:gd name="T25" fmla="*/ 440 h 538"/>
                  <a:gd name="T26" fmla="*/ 517 w 517"/>
                  <a:gd name="T27" fmla="*/ 177 h 538"/>
                  <a:gd name="T28" fmla="*/ 89 w 517"/>
                  <a:gd name="T29" fmla="*/ 494 h 538"/>
                  <a:gd name="T30" fmla="*/ 76 w 517"/>
                  <a:gd name="T31" fmla="*/ 448 h 538"/>
                  <a:gd name="T32" fmla="*/ 76 w 517"/>
                  <a:gd name="T33" fmla="*/ 448 h 538"/>
                  <a:gd name="T34" fmla="*/ 118 w 517"/>
                  <a:gd name="T35" fmla="*/ 433 h 538"/>
                  <a:gd name="T36" fmla="*/ 75 w 517"/>
                  <a:gd name="T37" fmla="*/ 412 h 538"/>
                  <a:gd name="T38" fmla="*/ 158 w 517"/>
                  <a:gd name="T39" fmla="*/ 411 h 538"/>
                  <a:gd name="T40" fmla="*/ 91 w 517"/>
                  <a:gd name="T41" fmla="*/ 174 h 538"/>
                  <a:gd name="T42" fmla="*/ 91 w 517"/>
                  <a:gd name="T43" fmla="*/ 181 h 538"/>
                  <a:gd name="T44" fmla="*/ 104 w 517"/>
                  <a:gd name="T45" fmla="*/ 214 h 538"/>
                  <a:gd name="T46" fmla="*/ 199 w 517"/>
                  <a:gd name="T47" fmla="*/ 376 h 538"/>
                  <a:gd name="T48" fmla="*/ 199 w 517"/>
                  <a:gd name="T49" fmla="*/ 376 h 538"/>
                  <a:gd name="T50" fmla="*/ 131 w 517"/>
                  <a:gd name="T51" fmla="*/ 286 h 538"/>
                  <a:gd name="T52" fmla="*/ 211 w 517"/>
                  <a:gd name="T53" fmla="*/ 365 h 538"/>
                  <a:gd name="T54" fmla="*/ 160 w 517"/>
                  <a:gd name="T55" fmla="*/ 261 h 538"/>
                  <a:gd name="T56" fmla="*/ 130 w 517"/>
                  <a:gd name="T57" fmla="*/ 225 h 538"/>
                  <a:gd name="T58" fmla="*/ 209 w 517"/>
                  <a:gd name="T59" fmla="*/ 280 h 538"/>
                  <a:gd name="T60" fmla="*/ 171 w 517"/>
                  <a:gd name="T61" fmla="*/ 251 h 538"/>
                  <a:gd name="T62" fmla="*/ 180 w 517"/>
                  <a:gd name="T63" fmla="*/ 244 h 538"/>
                  <a:gd name="T64" fmla="*/ 108 w 517"/>
                  <a:gd name="T65" fmla="*/ 160 h 538"/>
                  <a:gd name="T66" fmla="*/ 125 w 517"/>
                  <a:gd name="T67" fmla="*/ 146 h 538"/>
                  <a:gd name="T68" fmla="*/ 146 w 517"/>
                  <a:gd name="T69" fmla="*/ 179 h 538"/>
                  <a:gd name="T70" fmla="*/ 162 w 517"/>
                  <a:gd name="T71" fmla="*/ 189 h 538"/>
                  <a:gd name="T72" fmla="*/ 192 w 517"/>
                  <a:gd name="T73" fmla="*/ 234 h 538"/>
                  <a:gd name="T74" fmla="*/ 270 w 517"/>
                  <a:gd name="T75" fmla="*/ 316 h 538"/>
                  <a:gd name="T76" fmla="*/ 243 w 517"/>
                  <a:gd name="T77" fmla="*/ 284 h 538"/>
                  <a:gd name="T78" fmla="*/ 180 w 517"/>
                  <a:gd name="T79" fmla="*/ 104 h 538"/>
                  <a:gd name="T80" fmla="*/ 174 w 517"/>
                  <a:gd name="T81" fmla="*/ 104 h 538"/>
                  <a:gd name="T82" fmla="*/ 179 w 517"/>
                  <a:gd name="T83" fmla="*/ 151 h 538"/>
                  <a:gd name="T84" fmla="*/ 147 w 517"/>
                  <a:gd name="T85" fmla="*/ 132 h 538"/>
                  <a:gd name="T86" fmla="*/ 141 w 517"/>
                  <a:gd name="T87" fmla="*/ 132 h 538"/>
                  <a:gd name="T88" fmla="*/ 212 w 517"/>
                  <a:gd name="T89" fmla="*/ 217 h 538"/>
                  <a:gd name="T90" fmla="*/ 286 w 517"/>
                  <a:gd name="T91" fmla="*/ 302 h 538"/>
                  <a:gd name="T92" fmla="*/ 201 w 517"/>
                  <a:gd name="T93" fmla="*/ 155 h 538"/>
                  <a:gd name="T94" fmla="*/ 201 w 517"/>
                  <a:gd name="T95" fmla="*/ 164 h 538"/>
                  <a:gd name="T96" fmla="*/ 270 w 517"/>
                  <a:gd name="T97" fmla="*/ 229 h 538"/>
                  <a:gd name="T98" fmla="*/ 252 w 517"/>
                  <a:gd name="T99" fmla="*/ 183 h 538"/>
                  <a:gd name="T100" fmla="*/ 261 w 517"/>
                  <a:gd name="T101" fmla="*/ 175 h 538"/>
                  <a:gd name="T102" fmla="*/ 311 w 517"/>
                  <a:gd name="T103" fmla="*/ 194 h 538"/>
                  <a:gd name="T104" fmla="*/ 324 w 517"/>
                  <a:gd name="T105" fmla="*/ 183 h 538"/>
                  <a:gd name="T106" fmla="*/ 424 w 517"/>
                  <a:gd name="T107" fmla="*/ 209 h 538"/>
                  <a:gd name="T108" fmla="*/ 411 w 517"/>
                  <a:gd name="T109" fmla="*/ 163 h 538"/>
                  <a:gd name="T110" fmla="*/ 411 w 517"/>
                  <a:gd name="T111" fmla="*/ 163 h 538"/>
                  <a:gd name="T112" fmla="*/ 453 w 517"/>
                  <a:gd name="T113" fmla="*/ 148 h 538"/>
                  <a:gd name="T114" fmla="*/ 410 w 517"/>
                  <a:gd name="T115" fmla="*/ 127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17" h="538">
                    <a:moveTo>
                      <a:pt x="348" y="152"/>
                    </a:moveTo>
                    <a:cubicBezTo>
                      <a:pt x="332" y="134"/>
                      <a:pt x="332" y="134"/>
                      <a:pt x="332" y="134"/>
                    </a:cubicBezTo>
                    <a:cubicBezTo>
                      <a:pt x="292" y="168"/>
                      <a:pt x="292" y="168"/>
                      <a:pt x="292" y="168"/>
                    </a:cubicBezTo>
                    <a:cubicBezTo>
                      <a:pt x="283" y="157"/>
                      <a:pt x="283" y="157"/>
                      <a:pt x="283" y="157"/>
                    </a:cubicBezTo>
                    <a:cubicBezTo>
                      <a:pt x="269" y="168"/>
                      <a:pt x="269" y="168"/>
                      <a:pt x="269" y="168"/>
                    </a:cubicBezTo>
                    <a:cubicBezTo>
                      <a:pt x="234" y="126"/>
                      <a:pt x="234" y="126"/>
                      <a:pt x="234" y="126"/>
                    </a:cubicBezTo>
                    <a:cubicBezTo>
                      <a:pt x="236" y="123"/>
                      <a:pt x="236" y="119"/>
                      <a:pt x="233" y="116"/>
                    </a:cubicBezTo>
                    <a:cubicBezTo>
                      <a:pt x="230" y="112"/>
                      <a:pt x="224" y="112"/>
                      <a:pt x="221" y="115"/>
                    </a:cubicBezTo>
                    <a:cubicBezTo>
                      <a:pt x="212" y="122"/>
                      <a:pt x="212" y="122"/>
                      <a:pt x="212" y="122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0" y="93"/>
                      <a:pt x="189" y="91"/>
                      <a:pt x="188" y="89"/>
                    </a:cubicBezTo>
                    <a:cubicBezTo>
                      <a:pt x="185" y="86"/>
                      <a:pt x="180" y="85"/>
                      <a:pt x="177" y="88"/>
                    </a:cubicBezTo>
                    <a:cubicBezTo>
                      <a:pt x="170" y="94"/>
                      <a:pt x="170" y="94"/>
                      <a:pt x="170" y="94"/>
                    </a:cubicBezTo>
                    <a:cubicBezTo>
                      <a:pt x="163" y="87"/>
                      <a:pt x="148" y="73"/>
                      <a:pt x="132" y="69"/>
                    </a:cubicBezTo>
                    <a:cubicBezTo>
                      <a:pt x="115" y="65"/>
                      <a:pt x="99" y="67"/>
                      <a:pt x="88" y="70"/>
                    </a:cubicBezTo>
                    <a:cubicBezTo>
                      <a:pt x="87" y="68"/>
                      <a:pt x="87" y="67"/>
                      <a:pt x="86" y="66"/>
                    </a:cubicBezTo>
                    <a:cubicBezTo>
                      <a:pt x="84" y="64"/>
                      <a:pt x="81" y="63"/>
                      <a:pt x="78" y="64"/>
                    </a:cubicBezTo>
                    <a:cubicBezTo>
                      <a:pt x="74" y="60"/>
                      <a:pt x="74" y="60"/>
                      <a:pt x="74" y="60"/>
                    </a:cubicBezTo>
                    <a:cubicBezTo>
                      <a:pt x="71" y="63"/>
                      <a:pt x="71" y="63"/>
                      <a:pt x="71" y="63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2" y="39"/>
                      <a:pt x="52" y="37"/>
                      <a:pt x="51" y="36"/>
                    </a:cubicBezTo>
                    <a:cubicBezTo>
                      <a:pt x="49" y="34"/>
                      <a:pt x="46" y="33"/>
                      <a:pt x="44" y="35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1" y="35"/>
                      <a:pt x="38" y="35"/>
                      <a:pt x="35" y="37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31" y="40"/>
                      <a:pt x="31" y="40"/>
                      <a:pt x="31" y="40"/>
                    </a:cubicBezTo>
                    <a:cubicBezTo>
                      <a:pt x="29" y="43"/>
                      <a:pt x="28" y="46"/>
                      <a:pt x="29" y="48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26" y="51"/>
                      <a:pt x="25" y="54"/>
                      <a:pt x="27" y="56"/>
                    </a:cubicBezTo>
                    <a:cubicBezTo>
                      <a:pt x="28" y="57"/>
                      <a:pt x="30" y="58"/>
                      <a:pt x="32" y="57"/>
                    </a:cubicBezTo>
                    <a:cubicBezTo>
                      <a:pt x="51" y="80"/>
                      <a:pt x="51" y="80"/>
                      <a:pt x="51" y="80"/>
                    </a:cubicBezTo>
                    <a:cubicBezTo>
                      <a:pt x="47" y="83"/>
                      <a:pt x="47" y="83"/>
                      <a:pt x="47" y="83"/>
                    </a:cubicBezTo>
                    <a:cubicBezTo>
                      <a:pt x="51" y="87"/>
                      <a:pt x="51" y="87"/>
                      <a:pt x="51" y="87"/>
                    </a:cubicBezTo>
                    <a:cubicBezTo>
                      <a:pt x="49" y="90"/>
                      <a:pt x="49" y="93"/>
                      <a:pt x="51" y="95"/>
                    </a:cubicBezTo>
                    <a:cubicBezTo>
                      <a:pt x="52" y="97"/>
                      <a:pt x="54" y="97"/>
                      <a:pt x="55" y="98"/>
                    </a:cubicBezTo>
                    <a:cubicBezTo>
                      <a:pt x="50" y="109"/>
                      <a:pt x="45" y="124"/>
                      <a:pt x="47" y="141"/>
                    </a:cubicBezTo>
                    <a:cubicBezTo>
                      <a:pt x="49" y="158"/>
                      <a:pt x="60" y="175"/>
                      <a:pt x="65" y="183"/>
                    </a:cubicBezTo>
                    <a:cubicBezTo>
                      <a:pt x="58" y="189"/>
                      <a:pt x="58" y="189"/>
                      <a:pt x="58" y="189"/>
                    </a:cubicBezTo>
                    <a:cubicBezTo>
                      <a:pt x="55" y="192"/>
                      <a:pt x="55" y="196"/>
                      <a:pt x="58" y="199"/>
                    </a:cubicBezTo>
                    <a:cubicBezTo>
                      <a:pt x="59" y="201"/>
                      <a:pt x="62" y="202"/>
                      <a:pt x="64" y="202"/>
                    </a:cubicBezTo>
                    <a:cubicBezTo>
                      <a:pt x="87" y="229"/>
                      <a:pt x="87" y="229"/>
                      <a:pt x="87" y="229"/>
                    </a:cubicBezTo>
                    <a:cubicBezTo>
                      <a:pt x="78" y="236"/>
                      <a:pt x="78" y="236"/>
                      <a:pt x="78" y="236"/>
                    </a:cubicBezTo>
                    <a:cubicBezTo>
                      <a:pt x="74" y="239"/>
                      <a:pt x="74" y="245"/>
                      <a:pt x="77" y="249"/>
                    </a:cubicBezTo>
                    <a:cubicBezTo>
                      <a:pt x="80" y="252"/>
                      <a:pt x="84" y="252"/>
                      <a:pt x="87" y="251"/>
                    </a:cubicBezTo>
                    <a:cubicBezTo>
                      <a:pt x="123" y="293"/>
                      <a:pt x="123" y="293"/>
                      <a:pt x="123" y="293"/>
                    </a:cubicBezTo>
                    <a:cubicBezTo>
                      <a:pt x="110" y="304"/>
                      <a:pt x="110" y="304"/>
                      <a:pt x="110" y="304"/>
                    </a:cubicBezTo>
                    <a:cubicBezTo>
                      <a:pt x="119" y="316"/>
                      <a:pt x="119" y="316"/>
                      <a:pt x="119" y="316"/>
                    </a:cubicBezTo>
                    <a:cubicBezTo>
                      <a:pt x="79" y="350"/>
                      <a:pt x="79" y="350"/>
                      <a:pt x="79" y="350"/>
                    </a:cubicBezTo>
                    <a:cubicBezTo>
                      <a:pt x="95" y="368"/>
                      <a:pt x="95" y="368"/>
                      <a:pt x="95" y="368"/>
                    </a:cubicBezTo>
                    <a:cubicBezTo>
                      <a:pt x="9" y="440"/>
                      <a:pt x="9" y="440"/>
                      <a:pt x="9" y="440"/>
                    </a:cubicBezTo>
                    <a:cubicBezTo>
                      <a:pt x="93" y="538"/>
                      <a:pt x="93" y="538"/>
                      <a:pt x="93" y="538"/>
                    </a:cubicBezTo>
                    <a:cubicBezTo>
                      <a:pt x="305" y="358"/>
                      <a:pt x="305" y="358"/>
                      <a:pt x="305" y="358"/>
                    </a:cubicBezTo>
                    <a:cubicBezTo>
                      <a:pt x="517" y="177"/>
                      <a:pt x="517" y="177"/>
                      <a:pt x="517" y="177"/>
                    </a:cubicBezTo>
                    <a:cubicBezTo>
                      <a:pt x="517" y="177"/>
                      <a:pt x="517" y="177"/>
                      <a:pt x="517" y="177"/>
                    </a:cubicBezTo>
                    <a:cubicBezTo>
                      <a:pt x="433" y="79"/>
                      <a:pt x="433" y="79"/>
                      <a:pt x="433" y="79"/>
                    </a:cubicBezTo>
                    <a:lnTo>
                      <a:pt x="348" y="152"/>
                    </a:lnTo>
                    <a:close/>
                    <a:moveTo>
                      <a:pt x="104" y="481"/>
                    </a:moveTo>
                    <a:cubicBezTo>
                      <a:pt x="89" y="494"/>
                      <a:pt x="89" y="494"/>
                      <a:pt x="89" y="494"/>
                    </a:cubicBezTo>
                    <a:cubicBezTo>
                      <a:pt x="71" y="473"/>
                      <a:pt x="71" y="473"/>
                      <a:pt x="71" y="473"/>
                    </a:cubicBezTo>
                    <a:cubicBezTo>
                      <a:pt x="86" y="460"/>
                      <a:pt x="86" y="460"/>
                      <a:pt x="86" y="460"/>
                    </a:cubicBezTo>
                    <a:lnTo>
                      <a:pt x="104" y="481"/>
                    </a:lnTo>
                    <a:close/>
                    <a:moveTo>
                      <a:pt x="76" y="448"/>
                    </a:moveTo>
                    <a:cubicBezTo>
                      <a:pt x="61" y="460"/>
                      <a:pt x="61" y="460"/>
                      <a:pt x="61" y="460"/>
                    </a:cubicBezTo>
                    <a:cubicBezTo>
                      <a:pt x="43" y="439"/>
                      <a:pt x="43" y="439"/>
                      <a:pt x="43" y="439"/>
                    </a:cubicBezTo>
                    <a:cubicBezTo>
                      <a:pt x="58" y="427"/>
                      <a:pt x="58" y="427"/>
                      <a:pt x="58" y="427"/>
                    </a:cubicBezTo>
                    <a:lnTo>
                      <a:pt x="76" y="448"/>
                    </a:lnTo>
                    <a:close/>
                    <a:moveTo>
                      <a:pt x="136" y="454"/>
                    </a:moveTo>
                    <a:cubicBezTo>
                      <a:pt x="121" y="466"/>
                      <a:pt x="121" y="466"/>
                      <a:pt x="121" y="466"/>
                    </a:cubicBezTo>
                    <a:cubicBezTo>
                      <a:pt x="103" y="445"/>
                      <a:pt x="103" y="445"/>
                      <a:pt x="103" y="445"/>
                    </a:cubicBezTo>
                    <a:cubicBezTo>
                      <a:pt x="118" y="433"/>
                      <a:pt x="118" y="433"/>
                      <a:pt x="118" y="433"/>
                    </a:cubicBezTo>
                    <a:lnTo>
                      <a:pt x="136" y="454"/>
                    </a:lnTo>
                    <a:close/>
                    <a:moveTo>
                      <a:pt x="108" y="421"/>
                    </a:moveTo>
                    <a:cubicBezTo>
                      <a:pt x="93" y="433"/>
                      <a:pt x="93" y="433"/>
                      <a:pt x="93" y="433"/>
                    </a:cubicBezTo>
                    <a:cubicBezTo>
                      <a:pt x="75" y="412"/>
                      <a:pt x="75" y="412"/>
                      <a:pt x="75" y="412"/>
                    </a:cubicBezTo>
                    <a:cubicBezTo>
                      <a:pt x="90" y="400"/>
                      <a:pt x="90" y="400"/>
                      <a:pt x="90" y="400"/>
                    </a:cubicBezTo>
                    <a:lnTo>
                      <a:pt x="108" y="421"/>
                    </a:lnTo>
                    <a:close/>
                    <a:moveTo>
                      <a:pt x="172" y="399"/>
                    </a:moveTo>
                    <a:cubicBezTo>
                      <a:pt x="158" y="411"/>
                      <a:pt x="158" y="411"/>
                      <a:pt x="158" y="411"/>
                    </a:cubicBezTo>
                    <a:cubicBezTo>
                      <a:pt x="115" y="361"/>
                      <a:pt x="115" y="361"/>
                      <a:pt x="115" y="361"/>
                    </a:cubicBezTo>
                    <a:cubicBezTo>
                      <a:pt x="129" y="349"/>
                      <a:pt x="129" y="349"/>
                      <a:pt x="129" y="349"/>
                    </a:cubicBezTo>
                    <a:lnTo>
                      <a:pt x="172" y="399"/>
                    </a:lnTo>
                    <a:close/>
                    <a:moveTo>
                      <a:pt x="91" y="174"/>
                    </a:moveTo>
                    <a:cubicBezTo>
                      <a:pt x="95" y="171"/>
                      <a:pt x="98" y="174"/>
                      <a:pt x="98" y="174"/>
                    </a:cubicBezTo>
                    <a:cubicBezTo>
                      <a:pt x="120" y="200"/>
                      <a:pt x="120" y="200"/>
                      <a:pt x="120" y="200"/>
                    </a:cubicBezTo>
                    <a:cubicBezTo>
                      <a:pt x="113" y="207"/>
                      <a:pt x="113" y="207"/>
                      <a:pt x="113" y="207"/>
                    </a:cubicBezTo>
                    <a:cubicBezTo>
                      <a:pt x="91" y="181"/>
                      <a:pt x="91" y="181"/>
                      <a:pt x="91" y="181"/>
                    </a:cubicBezTo>
                    <a:cubicBezTo>
                      <a:pt x="91" y="181"/>
                      <a:pt x="87" y="177"/>
                      <a:pt x="91" y="174"/>
                    </a:cubicBezTo>
                    <a:close/>
                    <a:moveTo>
                      <a:pt x="75" y="188"/>
                    </a:moveTo>
                    <a:cubicBezTo>
                      <a:pt x="78" y="185"/>
                      <a:pt x="81" y="189"/>
                      <a:pt x="81" y="189"/>
                    </a:cubicBezTo>
                    <a:cubicBezTo>
                      <a:pt x="104" y="214"/>
                      <a:pt x="104" y="214"/>
                      <a:pt x="104" y="214"/>
                    </a:cubicBezTo>
                    <a:cubicBezTo>
                      <a:pt x="96" y="221"/>
                      <a:pt x="96" y="221"/>
                      <a:pt x="96" y="221"/>
                    </a:cubicBezTo>
                    <a:cubicBezTo>
                      <a:pt x="74" y="195"/>
                      <a:pt x="74" y="195"/>
                      <a:pt x="74" y="195"/>
                    </a:cubicBezTo>
                    <a:cubicBezTo>
                      <a:pt x="74" y="195"/>
                      <a:pt x="71" y="191"/>
                      <a:pt x="75" y="188"/>
                    </a:cubicBezTo>
                    <a:close/>
                    <a:moveTo>
                      <a:pt x="199" y="376"/>
                    </a:moveTo>
                    <a:cubicBezTo>
                      <a:pt x="185" y="388"/>
                      <a:pt x="185" y="388"/>
                      <a:pt x="185" y="388"/>
                    </a:cubicBezTo>
                    <a:cubicBezTo>
                      <a:pt x="142" y="338"/>
                      <a:pt x="142" y="338"/>
                      <a:pt x="142" y="338"/>
                    </a:cubicBezTo>
                    <a:cubicBezTo>
                      <a:pt x="156" y="326"/>
                      <a:pt x="156" y="326"/>
                      <a:pt x="156" y="326"/>
                    </a:cubicBezTo>
                    <a:lnTo>
                      <a:pt x="199" y="376"/>
                    </a:lnTo>
                    <a:close/>
                    <a:moveTo>
                      <a:pt x="101" y="241"/>
                    </a:moveTo>
                    <a:cubicBezTo>
                      <a:pt x="105" y="237"/>
                      <a:pt x="110" y="242"/>
                      <a:pt x="110" y="242"/>
                    </a:cubicBezTo>
                    <a:cubicBezTo>
                      <a:pt x="140" y="278"/>
                      <a:pt x="140" y="278"/>
                      <a:pt x="140" y="278"/>
                    </a:cubicBezTo>
                    <a:cubicBezTo>
                      <a:pt x="131" y="286"/>
                      <a:pt x="131" y="286"/>
                      <a:pt x="131" y="286"/>
                    </a:cubicBezTo>
                    <a:cubicBezTo>
                      <a:pt x="101" y="250"/>
                      <a:pt x="101" y="250"/>
                      <a:pt x="101" y="250"/>
                    </a:cubicBezTo>
                    <a:cubicBezTo>
                      <a:pt x="101" y="250"/>
                      <a:pt x="96" y="245"/>
                      <a:pt x="101" y="241"/>
                    </a:cubicBezTo>
                    <a:close/>
                    <a:moveTo>
                      <a:pt x="225" y="354"/>
                    </a:moveTo>
                    <a:cubicBezTo>
                      <a:pt x="211" y="365"/>
                      <a:pt x="211" y="365"/>
                      <a:pt x="211" y="365"/>
                    </a:cubicBezTo>
                    <a:cubicBezTo>
                      <a:pt x="168" y="315"/>
                      <a:pt x="168" y="315"/>
                      <a:pt x="168" y="315"/>
                    </a:cubicBezTo>
                    <a:cubicBezTo>
                      <a:pt x="182" y="303"/>
                      <a:pt x="182" y="303"/>
                      <a:pt x="182" y="303"/>
                    </a:cubicBezTo>
                    <a:lnTo>
                      <a:pt x="225" y="354"/>
                    </a:lnTo>
                    <a:close/>
                    <a:moveTo>
                      <a:pt x="160" y="261"/>
                    </a:moveTo>
                    <a:cubicBezTo>
                      <a:pt x="151" y="268"/>
                      <a:pt x="151" y="268"/>
                      <a:pt x="151" y="268"/>
                    </a:cubicBezTo>
                    <a:cubicBezTo>
                      <a:pt x="121" y="233"/>
                      <a:pt x="121" y="233"/>
                      <a:pt x="121" y="233"/>
                    </a:cubicBezTo>
                    <a:cubicBezTo>
                      <a:pt x="121" y="233"/>
                      <a:pt x="116" y="228"/>
                      <a:pt x="121" y="224"/>
                    </a:cubicBezTo>
                    <a:cubicBezTo>
                      <a:pt x="126" y="220"/>
                      <a:pt x="130" y="225"/>
                      <a:pt x="130" y="225"/>
                    </a:cubicBezTo>
                    <a:lnTo>
                      <a:pt x="160" y="261"/>
                    </a:lnTo>
                    <a:close/>
                    <a:moveTo>
                      <a:pt x="238" y="343"/>
                    </a:moveTo>
                    <a:cubicBezTo>
                      <a:pt x="195" y="292"/>
                      <a:pt x="195" y="292"/>
                      <a:pt x="195" y="292"/>
                    </a:cubicBezTo>
                    <a:cubicBezTo>
                      <a:pt x="209" y="280"/>
                      <a:pt x="209" y="280"/>
                      <a:pt x="209" y="280"/>
                    </a:cubicBezTo>
                    <a:cubicBezTo>
                      <a:pt x="252" y="331"/>
                      <a:pt x="252" y="331"/>
                      <a:pt x="252" y="331"/>
                    </a:cubicBezTo>
                    <a:lnTo>
                      <a:pt x="238" y="343"/>
                    </a:lnTo>
                    <a:close/>
                    <a:moveTo>
                      <a:pt x="180" y="244"/>
                    </a:moveTo>
                    <a:cubicBezTo>
                      <a:pt x="171" y="251"/>
                      <a:pt x="171" y="251"/>
                      <a:pt x="171" y="251"/>
                    </a:cubicBezTo>
                    <a:cubicBezTo>
                      <a:pt x="141" y="215"/>
                      <a:pt x="141" y="215"/>
                      <a:pt x="141" y="215"/>
                    </a:cubicBezTo>
                    <a:cubicBezTo>
                      <a:pt x="141" y="215"/>
                      <a:pt x="136" y="211"/>
                      <a:pt x="141" y="207"/>
                    </a:cubicBezTo>
                    <a:cubicBezTo>
                      <a:pt x="146" y="203"/>
                      <a:pt x="150" y="208"/>
                      <a:pt x="150" y="208"/>
                    </a:cubicBezTo>
                    <a:lnTo>
                      <a:pt x="180" y="244"/>
                    </a:lnTo>
                    <a:close/>
                    <a:moveTo>
                      <a:pt x="136" y="186"/>
                    </a:moveTo>
                    <a:cubicBezTo>
                      <a:pt x="129" y="193"/>
                      <a:pt x="129" y="193"/>
                      <a:pt x="129" y="193"/>
                    </a:cubicBezTo>
                    <a:cubicBezTo>
                      <a:pt x="107" y="167"/>
                      <a:pt x="107" y="167"/>
                      <a:pt x="107" y="167"/>
                    </a:cubicBezTo>
                    <a:cubicBezTo>
                      <a:pt x="107" y="167"/>
                      <a:pt x="104" y="163"/>
                      <a:pt x="108" y="160"/>
                    </a:cubicBezTo>
                    <a:cubicBezTo>
                      <a:pt x="111" y="157"/>
                      <a:pt x="114" y="160"/>
                      <a:pt x="114" y="160"/>
                    </a:cubicBezTo>
                    <a:lnTo>
                      <a:pt x="136" y="186"/>
                    </a:lnTo>
                    <a:close/>
                    <a:moveTo>
                      <a:pt x="124" y="146"/>
                    </a:moveTo>
                    <a:cubicBezTo>
                      <a:pt x="124" y="146"/>
                      <a:pt x="125" y="146"/>
                      <a:pt x="125" y="146"/>
                    </a:cubicBezTo>
                    <a:cubicBezTo>
                      <a:pt x="128" y="143"/>
                      <a:pt x="131" y="146"/>
                      <a:pt x="131" y="146"/>
                    </a:cubicBezTo>
                    <a:cubicBezTo>
                      <a:pt x="153" y="172"/>
                      <a:pt x="153" y="172"/>
                      <a:pt x="153" y="172"/>
                    </a:cubicBezTo>
                    <a:cubicBezTo>
                      <a:pt x="150" y="175"/>
                      <a:pt x="150" y="175"/>
                      <a:pt x="150" y="175"/>
                    </a:cubicBezTo>
                    <a:cubicBezTo>
                      <a:pt x="146" y="179"/>
                      <a:pt x="146" y="179"/>
                      <a:pt x="146" y="179"/>
                    </a:cubicBezTo>
                    <a:cubicBezTo>
                      <a:pt x="124" y="153"/>
                      <a:pt x="124" y="153"/>
                      <a:pt x="124" y="153"/>
                    </a:cubicBezTo>
                    <a:cubicBezTo>
                      <a:pt x="124" y="153"/>
                      <a:pt x="120" y="149"/>
                      <a:pt x="124" y="146"/>
                    </a:cubicBezTo>
                    <a:close/>
                    <a:moveTo>
                      <a:pt x="161" y="190"/>
                    </a:moveTo>
                    <a:cubicBezTo>
                      <a:pt x="161" y="189"/>
                      <a:pt x="162" y="189"/>
                      <a:pt x="162" y="189"/>
                    </a:cubicBezTo>
                    <a:cubicBezTo>
                      <a:pt x="166" y="186"/>
                      <a:pt x="170" y="191"/>
                      <a:pt x="170" y="191"/>
                    </a:cubicBezTo>
                    <a:cubicBezTo>
                      <a:pt x="201" y="227"/>
                      <a:pt x="201" y="227"/>
                      <a:pt x="201" y="227"/>
                    </a:cubicBezTo>
                    <a:cubicBezTo>
                      <a:pt x="197" y="230"/>
                      <a:pt x="197" y="230"/>
                      <a:pt x="197" y="230"/>
                    </a:cubicBezTo>
                    <a:cubicBezTo>
                      <a:pt x="192" y="234"/>
                      <a:pt x="192" y="234"/>
                      <a:pt x="192" y="234"/>
                    </a:cubicBezTo>
                    <a:cubicBezTo>
                      <a:pt x="161" y="198"/>
                      <a:pt x="161" y="198"/>
                      <a:pt x="161" y="198"/>
                    </a:cubicBezTo>
                    <a:cubicBezTo>
                      <a:pt x="161" y="198"/>
                      <a:pt x="157" y="194"/>
                      <a:pt x="161" y="190"/>
                    </a:cubicBezTo>
                    <a:close/>
                    <a:moveTo>
                      <a:pt x="277" y="310"/>
                    </a:moveTo>
                    <a:cubicBezTo>
                      <a:pt x="270" y="316"/>
                      <a:pt x="270" y="316"/>
                      <a:pt x="270" y="316"/>
                    </a:cubicBezTo>
                    <a:cubicBezTo>
                      <a:pt x="262" y="323"/>
                      <a:pt x="262" y="323"/>
                      <a:pt x="262" y="323"/>
                    </a:cubicBezTo>
                    <a:cubicBezTo>
                      <a:pt x="239" y="296"/>
                      <a:pt x="239" y="296"/>
                      <a:pt x="239" y="296"/>
                    </a:cubicBezTo>
                    <a:cubicBezTo>
                      <a:pt x="239" y="296"/>
                      <a:pt x="236" y="289"/>
                      <a:pt x="242" y="284"/>
                    </a:cubicBezTo>
                    <a:cubicBezTo>
                      <a:pt x="242" y="284"/>
                      <a:pt x="242" y="284"/>
                      <a:pt x="243" y="284"/>
                    </a:cubicBezTo>
                    <a:cubicBezTo>
                      <a:pt x="248" y="280"/>
                      <a:pt x="254" y="283"/>
                      <a:pt x="254" y="283"/>
                    </a:cubicBezTo>
                    <a:lnTo>
                      <a:pt x="277" y="310"/>
                    </a:lnTo>
                    <a:close/>
                    <a:moveTo>
                      <a:pt x="174" y="104"/>
                    </a:moveTo>
                    <a:cubicBezTo>
                      <a:pt x="177" y="101"/>
                      <a:pt x="180" y="104"/>
                      <a:pt x="180" y="104"/>
                    </a:cubicBezTo>
                    <a:cubicBezTo>
                      <a:pt x="202" y="130"/>
                      <a:pt x="202" y="130"/>
                      <a:pt x="202" y="130"/>
                    </a:cubicBezTo>
                    <a:cubicBezTo>
                      <a:pt x="195" y="136"/>
                      <a:pt x="195" y="136"/>
                      <a:pt x="195" y="136"/>
                    </a:cubicBezTo>
                    <a:cubicBezTo>
                      <a:pt x="173" y="111"/>
                      <a:pt x="173" y="111"/>
                      <a:pt x="173" y="111"/>
                    </a:cubicBezTo>
                    <a:cubicBezTo>
                      <a:pt x="173" y="111"/>
                      <a:pt x="170" y="107"/>
                      <a:pt x="174" y="104"/>
                    </a:cubicBezTo>
                    <a:close/>
                    <a:moveTo>
                      <a:pt x="157" y="118"/>
                    </a:moveTo>
                    <a:cubicBezTo>
                      <a:pt x="161" y="115"/>
                      <a:pt x="164" y="118"/>
                      <a:pt x="164" y="118"/>
                    </a:cubicBezTo>
                    <a:cubicBezTo>
                      <a:pt x="186" y="144"/>
                      <a:pt x="186" y="144"/>
                      <a:pt x="186" y="144"/>
                    </a:cubicBezTo>
                    <a:cubicBezTo>
                      <a:pt x="179" y="151"/>
                      <a:pt x="179" y="151"/>
                      <a:pt x="179" y="151"/>
                    </a:cubicBezTo>
                    <a:cubicBezTo>
                      <a:pt x="157" y="125"/>
                      <a:pt x="157" y="125"/>
                      <a:pt x="157" y="125"/>
                    </a:cubicBezTo>
                    <a:cubicBezTo>
                      <a:pt x="157" y="125"/>
                      <a:pt x="153" y="121"/>
                      <a:pt x="157" y="118"/>
                    </a:cubicBezTo>
                    <a:close/>
                    <a:moveTo>
                      <a:pt x="141" y="132"/>
                    </a:moveTo>
                    <a:cubicBezTo>
                      <a:pt x="144" y="129"/>
                      <a:pt x="147" y="132"/>
                      <a:pt x="147" y="132"/>
                    </a:cubicBezTo>
                    <a:cubicBezTo>
                      <a:pt x="169" y="158"/>
                      <a:pt x="169" y="158"/>
                      <a:pt x="169" y="158"/>
                    </a:cubicBezTo>
                    <a:cubicBezTo>
                      <a:pt x="162" y="165"/>
                      <a:pt x="162" y="165"/>
                      <a:pt x="162" y="165"/>
                    </a:cubicBezTo>
                    <a:cubicBezTo>
                      <a:pt x="140" y="139"/>
                      <a:pt x="140" y="139"/>
                      <a:pt x="140" y="139"/>
                    </a:cubicBezTo>
                    <a:cubicBezTo>
                      <a:pt x="140" y="139"/>
                      <a:pt x="137" y="135"/>
                      <a:pt x="141" y="132"/>
                    </a:cubicBezTo>
                    <a:close/>
                    <a:moveTo>
                      <a:pt x="181" y="173"/>
                    </a:moveTo>
                    <a:cubicBezTo>
                      <a:pt x="186" y="169"/>
                      <a:pt x="190" y="174"/>
                      <a:pt x="190" y="174"/>
                    </a:cubicBezTo>
                    <a:cubicBezTo>
                      <a:pt x="221" y="209"/>
                      <a:pt x="221" y="209"/>
                      <a:pt x="221" y="209"/>
                    </a:cubicBezTo>
                    <a:cubicBezTo>
                      <a:pt x="212" y="217"/>
                      <a:pt x="212" y="217"/>
                      <a:pt x="212" y="217"/>
                    </a:cubicBezTo>
                    <a:cubicBezTo>
                      <a:pt x="181" y="181"/>
                      <a:pt x="181" y="181"/>
                      <a:pt x="181" y="181"/>
                    </a:cubicBezTo>
                    <a:cubicBezTo>
                      <a:pt x="181" y="181"/>
                      <a:pt x="177" y="177"/>
                      <a:pt x="181" y="173"/>
                    </a:cubicBezTo>
                    <a:close/>
                    <a:moveTo>
                      <a:pt x="300" y="290"/>
                    </a:moveTo>
                    <a:cubicBezTo>
                      <a:pt x="286" y="302"/>
                      <a:pt x="286" y="302"/>
                      <a:pt x="286" y="302"/>
                    </a:cubicBezTo>
                    <a:cubicBezTo>
                      <a:pt x="243" y="251"/>
                      <a:pt x="243" y="251"/>
                      <a:pt x="243" y="251"/>
                    </a:cubicBezTo>
                    <a:cubicBezTo>
                      <a:pt x="257" y="239"/>
                      <a:pt x="257" y="239"/>
                      <a:pt x="257" y="239"/>
                    </a:cubicBezTo>
                    <a:lnTo>
                      <a:pt x="300" y="290"/>
                    </a:lnTo>
                    <a:close/>
                    <a:moveTo>
                      <a:pt x="201" y="155"/>
                    </a:moveTo>
                    <a:cubicBezTo>
                      <a:pt x="206" y="151"/>
                      <a:pt x="210" y="156"/>
                      <a:pt x="210" y="156"/>
                    </a:cubicBezTo>
                    <a:cubicBezTo>
                      <a:pt x="241" y="192"/>
                      <a:pt x="241" y="192"/>
                      <a:pt x="241" y="192"/>
                    </a:cubicBezTo>
                    <a:cubicBezTo>
                      <a:pt x="232" y="200"/>
                      <a:pt x="232" y="200"/>
                      <a:pt x="232" y="200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1" y="164"/>
                      <a:pt x="197" y="159"/>
                      <a:pt x="201" y="155"/>
                    </a:cubicBezTo>
                    <a:close/>
                    <a:moveTo>
                      <a:pt x="327" y="267"/>
                    </a:moveTo>
                    <a:cubicBezTo>
                      <a:pt x="313" y="279"/>
                      <a:pt x="313" y="279"/>
                      <a:pt x="313" y="279"/>
                    </a:cubicBezTo>
                    <a:cubicBezTo>
                      <a:pt x="270" y="229"/>
                      <a:pt x="270" y="229"/>
                      <a:pt x="270" y="229"/>
                    </a:cubicBezTo>
                    <a:cubicBezTo>
                      <a:pt x="284" y="217"/>
                      <a:pt x="284" y="217"/>
                      <a:pt x="284" y="217"/>
                    </a:cubicBezTo>
                    <a:lnTo>
                      <a:pt x="327" y="267"/>
                    </a:lnTo>
                    <a:close/>
                    <a:moveTo>
                      <a:pt x="261" y="175"/>
                    </a:moveTo>
                    <a:cubicBezTo>
                      <a:pt x="252" y="183"/>
                      <a:pt x="252" y="183"/>
                      <a:pt x="252" y="183"/>
                    </a:cubicBezTo>
                    <a:cubicBezTo>
                      <a:pt x="222" y="147"/>
                      <a:pt x="222" y="147"/>
                      <a:pt x="222" y="147"/>
                    </a:cubicBezTo>
                    <a:cubicBezTo>
                      <a:pt x="222" y="147"/>
                      <a:pt x="217" y="142"/>
                      <a:pt x="222" y="138"/>
                    </a:cubicBezTo>
                    <a:cubicBezTo>
                      <a:pt x="226" y="134"/>
                      <a:pt x="230" y="139"/>
                      <a:pt x="230" y="139"/>
                    </a:cubicBezTo>
                    <a:lnTo>
                      <a:pt x="261" y="175"/>
                    </a:lnTo>
                    <a:close/>
                    <a:moveTo>
                      <a:pt x="354" y="244"/>
                    </a:moveTo>
                    <a:cubicBezTo>
                      <a:pt x="340" y="256"/>
                      <a:pt x="340" y="256"/>
                      <a:pt x="340" y="256"/>
                    </a:cubicBezTo>
                    <a:cubicBezTo>
                      <a:pt x="297" y="206"/>
                      <a:pt x="297" y="206"/>
                      <a:pt x="297" y="206"/>
                    </a:cubicBezTo>
                    <a:cubicBezTo>
                      <a:pt x="311" y="194"/>
                      <a:pt x="311" y="194"/>
                      <a:pt x="311" y="194"/>
                    </a:cubicBezTo>
                    <a:lnTo>
                      <a:pt x="354" y="244"/>
                    </a:lnTo>
                    <a:close/>
                    <a:moveTo>
                      <a:pt x="381" y="221"/>
                    </a:moveTo>
                    <a:cubicBezTo>
                      <a:pt x="367" y="233"/>
                      <a:pt x="367" y="233"/>
                      <a:pt x="367" y="233"/>
                    </a:cubicBezTo>
                    <a:cubicBezTo>
                      <a:pt x="324" y="183"/>
                      <a:pt x="324" y="183"/>
                      <a:pt x="324" y="183"/>
                    </a:cubicBezTo>
                    <a:cubicBezTo>
                      <a:pt x="338" y="171"/>
                      <a:pt x="338" y="171"/>
                      <a:pt x="338" y="171"/>
                    </a:cubicBezTo>
                    <a:lnTo>
                      <a:pt x="381" y="221"/>
                    </a:lnTo>
                    <a:close/>
                    <a:moveTo>
                      <a:pt x="439" y="196"/>
                    </a:moveTo>
                    <a:cubicBezTo>
                      <a:pt x="424" y="209"/>
                      <a:pt x="424" y="209"/>
                      <a:pt x="424" y="209"/>
                    </a:cubicBezTo>
                    <a:cubicBezTo>
                      <a:pt x="406" y="188"/>
                      <a:pt x="406" y="188"/>
                      <a:pt x="406" y="188"/>
                    </a:cubicBezTo>
                    <a:cubicBezTo>
                      <a:pt x="421" y="175"/>
                      <a:pt x="421" y="175"/>
                      <a:pt x="421" y="175"/>
                    </a:cubicBezTo>
                    <a:lnTo>
                      <a:pt x="439" y="196"/>
                    </a:lnTo>
                    <a:close/>
                    <a:moveTo>
                      <a:pt x="411" y="163"/>
                    </a:moveTo>
                    <a:cubicBezTo>
                      <a:pt x="396" y="175"/>
                      <a:pt x="396" y="175"/>
                      <a:pt x="396" y="175"/>
                    </a:cubicBezTo>
                    <a:cubicBezTo>
                      <a:pt x="378" y="154"/>
                      <a:pt x="378" y="154"/>
                      <a:pt x="378" y="154"/>
                    </a:cubicBezTo>
                    <a:cubicBezTo>
                      <a:pt x="393" y="142"/>
                      <a:pt x="393" y="142"/>
                      <a:pt x="393" y="142"/>
                    </a:cubicBezTo>
                    <a:lnTo>
                      <a:pt x="411" y="163"/>
                    </a:lnTo>
                    <a:close/>
                    <a:moveTo>
                      <a:pt x="471" y="169"/>
                    </a:moveTo>
                    <a:cubicBezTo>
                      <a:pt x="456" y="181"/>
                      <a:pt x="456" y="181"/>
                      <a:pt x="456" y="181"/>
                    </a:cubicBezTo>
                    <a:cubicBezTo>
                      <a:pt x="438" y="160"/>
                      <a:pt x="438" y="160"/>
                      <a:pt x="438" y="160"/>
                    </a:cubicBezTo>
                    <a:cubicBezTo>
                      <a:pt x="453" y="148"/>
                      <a:pt x="453" y="148"/>
                      <a:pt x="453" y="148"/>
                    </a:cubicBezTo>
                    <a:lnTo>
                      <a:pt x="471" y="169"/>
                    </a:lnTo>
                    <a:close/>
                    <a:moveTo>
                      <a:pt x="443" y="136"/>
                    </a:moveTo>
                    <a:cubicBezTo>
                      <a:pt x="428" y="148"/>
                      <a:pt x="428" y="148"/>
                      <a:pt x="428" y="148"/>
                    </a:cubicBezTo>
                    <a:cubicBezTo>
                      <a:pt x="410" y="127"/>
                      <a:pt x="410" y="127"/>
                      <a:pt x="410" y="127"/>
                    </a:cubicBezTo>
                    <a:cubicBezTo>
                      <a:pt x="425" y="115"/>
                      <a:pt x="425" y="115"/>
                      <a:pt x="425" y="115"/>
                    </a:cubicBezTo>
                    <a:lnTo>
                      <a:pt x="443" y="136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4" name="Freeform 614"/>
              <p:cNvSpPr>
                <a:spLocks noEditPoints="1"/>
              </p:cNvSpPr>
              <p:nvPr/>
            </p:nvSpPr>
            <p:spPr bwMode="auto">
              <a:xfrm>
                <a:off x="5725015" y="3211258"/>
                <a:ext cx="1381793" cy="429939"/>
              </a:xfrm>
              <a:custGeom>
                <a:avLst/>
                <a:gdLst>
                  <a:gd name="T0" fmla="*/ 255 w 689"/>
                  <a:gd name="T1" fmla="*/ 52 h 215"/>
                  <a:gd name="T2" fmla="*/ 285 w 689"/>
                  <a:gd name="T3" fmla="*/ 88 h 215"/>
                  <a:gd name="T4" fmla="*/ 285 w 689"/>
                  <a:gd name="T5" fmla="*/ 88 h 215"/>
                  <a:gd name="T6" fmla="*/ 286 w 689"/>
                  <a:gd name="T7" fmla="*/ 88 h 215"/>
                  <a:gd name="T8" fmla="*/ 259 w 689"/>
                  <a:gd name="T9" fmla="*/ 111 h 215"/>
                  <a:gd name="T10" fmla="*/ 266 w 689"/>
                  <a:gd name="T11" fmla="*/ 118 h 215"/>
                  <a:gd name="T12" fmla="*/ 292 w 689"/>
                  <a:gd name="T13" fmla="*/ 95 h 215"/>
                  <a:gd name="T14" fmla="*/ 299 w 689"/>
                  <a:gd name="T15" fmla="*/ 89 h 215"/>
                  <a:gd name="T16" fmla="*/ 293 w 689"/>
                  <a:gd name="T17" fmla="*/ 81 h 215"/>
                  <a:gd name="T18" fmla="*/ 293 w 689"/>
                  <a:gd name="T19" fmla="*/ 81 h 215"/>
                  <a:gd name="T20" fmla="*/ 262 w 689"/>
                  <a:gd name="T21" fmla="*/ 46 h 215"/>
                  <a:gd name="T22" fmla="*/ 255 w 689"/>
                  <a:gd name="T23" fmla="*/ 52 h 215"/>
                  <a:gd name="T24" fmla="*/ 652 w 689"/>
                  <a:gd name="T25" fmla="*/ 38 h 215"/>
                  <a:gd name="T26" fmla="*/ 359 w 689"/>
                  <a:gd name="T27" fmla="*/ 17 h 215"/>
                  <a:gd name="T28" fmla="*/ 360 w 689"/>
                  <a:gd name="T29" fmla="*/ 11 h 215"/>
                  <a:gd name="T30" fmla="*/ 241 w 689"/>
                  <a:gd name="T31" fmla="*/ 3 h 215"/>
                  <a:gd name="T32" fmla="*/ 241 w 689"/>
                  <a:gd name="T33" fmla="*/ 1 h 215"/>
                  <a:gd name="T34" fmla="*/ 231 w 689"/>
                  <a:gd name="T35" fmla="*/ 0 h 215"/>
                  <a:gd name="T36" fmla="*/ 230 w 689"/>
                  <a:gd name="T37" fmla="*/ 14 h 215"/>
                  <a:gd name="T38" fmla="*/ 217 w 689"/>
                  <a:gd name="T39" fmla="*/ 13 h 215"/>
                  <a:gd name="T40" fmla="*/ 217 w 689"/>
                  <a:gd name="T41" fmla="*/ 13 h 215"/>
                  <a:gd name="T42" fmla="*/ 157 w 689"/>
                  <a:gd name="T43" fmla="*/ 39 h 215"/>
                  <a:gd name="T44" fmla="*/ 157 w 689"/>
                  <a:gd name="T45" fmla="*/ 39 h 215"/>
                  <a:gd name="T46" fmla="*/ 117 w 689"/>
                  <a:gd name="T47" fmla="*/ 36 h 215"/>
                  <a:gd name="T48" fmla="*/ 117 w 689"/>
                  <a:gd name="T49" fmla="*/ 37 h 215"/>
                  <a:gd name="T50" fmla="*/ 0 w 689"/>
                  <a:gd name="T51" fmla="*/ 66 h 215"/>
                  <a:gd name="T52" fmla="*/ 0 w 689"/>
                  <a:gd name="T53" fmla="*/ 69 h 215"/>
                  <a:gd name="T54" fmla="*/ 111 w 689"/>
                  <a:gd name="T55" fmla="*/ 115 h 215"/>
                  <a:gd name="T56" fmla="*/ 111 w 689"/>
                  <a:gd name="T57" fmla="*/ 115 h 215"/>
                  <a:gd name="T58" fmla="*/ 151 w 689"/>
                  <a:gd name="T59" fmla="*/ 118 h 215"/>
                  <a:gd name="T60" fmla="*/ 151 w 689"/>
                  <a:gd name="T61" fmla="*/ 118 h 215"/>
                  <a:gd name="T62" fmla="*/ 207 w 689"/>
                  <a:gd name="T63" fmla="*/ 153 h 215"/>
                  <a:gd name="T64" fmla="*/ 207 w 689"/>
                  <a:gd name="T65" fmla="*/ 153 h 215"/>
                  <a:gd name="T66" fmla="*/ 221 w 689"/>
                  <a:gd name="T67" fmla="*/ 154 h 215"/>
                  <a:gd name="T68" fmla="*/ 220 w 689"/>
                  <a:gd name="T69" fmla="*/ 167 h 215"/>
                  <a:gd name="T70" fmla="*/ 229 w 689"/>
                  <a:gd name="T71" fmla="*/ 167 h 215"/>
                  <a:gd name="T72" fmla="*/ 229 w 689"/>
                  <a:gd name="T73" fmla="*/ 165 h 215"/>
                  <a:gd name="T74" fmla="*/ 348 w 689"/>
                  <a:gd name="T75" fmla="*/ 174 h 215"/>
                  <a:gd name="T76" fmla="*/ 349 w 689"/>
                  <a:gd name="T77" fmla="*/ 168 h 215"/>
                  <a:gd name="T78" fmla="*/ 641 w 689"/>
                  <a:gd name="T79" fmla="*/ 189 h 215"/>
                  <a:gd name="T80" fmla="*/ 640 w 689"/>
                  <a:gd name="T81" fmla="*/ 213 h 215"/>
                  <a:gd name="T82" fmla="*/ 675 w 689"/>
                  <a:gd name="T83" fmla="*/ 215 h 215"/>
                  <a:gd name="T84" fmla="*/ 689 w 689"/>
                  <a:gd name="T85" fmla="*/ 16 h 215"/>
                  <a:gd name="T86" fmla="*/ 654 w 689"/>
                  <a:gd name="T87" fmla="*/ 14 h 215"/>
                  <a:gd name="T88" fmla="*/ 652 w 689"/>
                  <a:gd name="T89" fmla="*/ 38 h 215"/>
                  <a:gd name="T90" fmla="*/ 351 w 689"/>
                  <a:gd name="T91" fmla="*/ 92 h 215"/>
                  <a:gd name="T92" fmla="*/ 288 w 689"/>
                  <a:gd name="T93" fmla="*/ 147 h 215"/>
                  <a:gd name="T94" fmla="*/ 233 w 689"/>
                  <a:gd name="T95" fmla="*/ 84 h 215"/>
                  <a:gd name="T96" fmla="*/ 296 w 689"/>
                  <a:gd name="T97" fmla="*/ 29 h 215"/>
                  <a:gd name="T98" fmla="*/ 351 w 689"/>
                  <a:gd name="T99" fmla="*/ 92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89" h="215">
                    <a:moveTo>
                      <a:pt x="255" y="52"/>
                    </a:moveTo>
                    <a:cubicBezTo>
                      <a:pt x="285" y="88"/>
                      <a:pt x="285" y="88"/>
                      <a:pt x="285" y="88"/>
                    </a:cubicBezTo>
                    <a:cubicBezTo>
                      <a:pt x="285" y="88"/>
                      <a:pt x="285" y="88"/>
                      <a:pt x="285" y="88"/>
                    </a:cubicBezTo>
                    <a:cubicBezTo>
                      <a:pt x="285" y="88"/>
                      <a:pt x="286" y="88"/>
                      <a:pt x="286" y="88"/>
                    </a:cubicBezTo>
                    <a:cubicBezTo>
                      <a:pt x="259" y="111"/>
                      <a:pt x="259" y="111"/>
                      <a:pt x="259" y="111"/>
                    </a:cubicBezTo>
                    <a:cubicBezTo>
                      <a:pt x="266" y="118"/>
                      <a:pt x="266" y="118"/>
                      <a:pt x="266" y="118"/>
                    </a:cubicBezTo>
                    <a:cubicBezTo>
                      <a:pt x="292" y="95"/>
                      <a:pt x="292" y="95"/>
                      <a:pt x="292" y="95"/>
                    </a:cubicBezTo>
                    <a:cubicBezTo>
                      <a:pt x="296" y="95"/>
                      <a:pt x="299" y="92"/>
                      <a:pt x="299" y="89"/>
                    </a:cubicBezTo>
                    <a:cubicBezTo>
                      <a:pt x="300" y="85"/>
                      <a:pt x="297" y="82"/>
                      <a:pt x="293" y="81"/>
                    </a:cubicBezTo>
                    <a:cubicBezTo>
                      <a:pt x="293" y="81"/>
                      <a:pt x="293" y="81"/>
                      <a:pt x="293" y="81"/>
                    </a:cubicBezTo>
                    <a:cubicBezTo>
                      <a:pt x="262" y="46"/>
                      <a:pt x="262" y="46"/>
                      <a:pt x="262" y="46"/>
                    </a:cubicBezTo>
                    <a:lnTo>
                      <a:pt x="255" y="52"/>
                    </a:lnTo>
                    <a:close/>
                    <a:moveTo>
                      <a:pt x="652" y="38"/>
                    </a:moveTo>
                    <a:cubicBezTo>
                      <a:pt x="359" y="17"/>
                      <a:pt x="359" y="17"/>
                      <a:pt x="359" y="17"/>
                    </a:cubicBezTo>
                    <a:cubicBezTo>
                      <a:pt x="360" y="11"/>
                      <a:pt x="360" y="11"/>
                      <a:pt x="360" y="11"/>
                    </a:cubicBezTo>
                    <a:cubicBezTo>
                      <a:pt x="241" y="3"/>
                      <a:pt x="241" y="3"/>
                      <a:pt x="241" y="3"/>
                    </a:cubicBezTo>
                    <a:cubicBezTo>
                      <a:pt x="241" y="1"/>
                      <a:pt x="241" y="1"/>
                      <a:pt x="241" y="1"/>
                    </a:cubicBezTo>
                    <a:cubicBezTo>
                      <a:pt x="231" y="0"/>
                      <a:pt x="231" y="0"/>
                      <a:pt x="231" y="0"/>
                    </a:cubicBezTo>
                    <a:cubicBezTo>
                      <a:pt x="230" y="14"/>
                      <a:pt x="230" y="14"/>
                      <a:pt x="230" y="14"/>
                    </a:cubicBezTo>
                    <a:cubicBezTo>
                      <a:pt x="217" y="13"/>
                      <a:pt x="217" y="13"/>
                      <a:pt x="217" y="13"/>
                    </a:cubicBezTo>
                    <a:cubicBezTo>
                      <a:pt x="217" y="13"/>
                      <a:pt x="217" y="13"/>
                      <a:pt x="217" y="13"/>
                    </a:cubicBezTo>
                    <a:cubicBezTo>
                      <a:pt x="157" y="39"/>
                      <a:pt x="157" y="39"/>
                      <a:pt x="157" y="39"/>
                    </a:cubicBezTo>
                    <a:cubicBezTo>
                      <a:pt x="157" y="39"/>
                      <a:pt x="157" y="39"/>
                      <a:pt x="157" y="39"/>
                    </a:cubicBezTo>
                    <a:cubicBezTo>
                      <a:pt x="117" y="36"/>
                      <a:pt x="117" y="36"/>
                      <a:pt x="117" y="36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1" y="39"/>
                      <a:pt x="15" y="65"/>
                      <a:pt x="0" y="66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14" y="73"/>
                      <a:pt x="106" y="112"/>
                      <a:pt x="111" y="115"/>
                    </a:cubicBezTo>
                    <a:cubicBezTo>
                      <a:pt x="111" y="115"/>
                      <a:pt x="111" y="115"/>
                      <a:pt x="111" y="115"/>
                    </a:cubicBezTo>
                    <a:cubicBezTo>
                      <a:pt x="151" y="118"/>
                      <a:pt x="151" y="118"/>
                      <a:pt x="151" y="118"/>
                    </a:cubicBezTo>
                    <a:cubicBezTo>
                      <a:pt x="151" y="118"/>
                      <a:pt x="151" y="118"/>
                      <a:pt x="151" y="118"/>
                    </a:cubicBezTo>
                    <a:cubicBezTo>
                      <a:pt x="207" y="153"/>
                      <a:pt x="207" y="153"/>
                      <a:pt x="207" y="153"/>
                    </a:cubicBezTo>
                    <a:cubicBezTo>
                      <a:pt x="207" y="153"/>
                      <a:pt x="207" y="153"/>
                      <a:pt x="207" y="153"/>
                    </a:cubicBezTo>
                    <a:cubicBezTo>
                      <a:pt x="221" y="154"/>
                      <a:pt x="221" y="154"/>
                      <a:pt x="221" y="154"/>
                    </a:cubicBezTo>
                    <a:cubicBezTo>
                      <a:pt x="220" y="167"/>
                      <a:pt x="220" y="167"/>
                      <a:pt x="220" y="167"/>
                    </a:cubicBezTo>
                    <a:cubicBezTo>
                      <a:pt x="229" y="167"/>
                      <a:pt x="229" y="167"/>
                      <a:pt x="229" y="167"/>
                    </a:cubicBezTo>
                    <a:cubicBezTo>
                      <a:pt x="229" y="165"/>
                      <a:pt x="229" y="165"/>
                      <a:pt x="229" y="165"/>
                    </a:cubicBezTo>
                    <a:cubicBezTo>
                      <a:pt x="348" y="174"/>
                      <a:pt x="348" y="174"/>
                      <a:pt x="348" y="174"/>
                    </a:cubicBezTo>
                    <a:cubicBezTo>
                      <a:pt x="349" y="168"/>
                      <a:pt x="349" y="168"/>
                      <a:pt x="349" y="168"/>
                    </a:cubicBezTo>
                    <a:cubicBezTo>
                      <a:pt x="641" y="189"/>
                      <a:pt x="641" y="189"/>
                      <a:pt x="641" y="189"/>
                    </a:cubicBezTo>
                    <a:cubicBezTo>
                      <a:pt x="640" y="213"/>
                      <a:pt x="640" y="213"/>
                      <a:pt x="640" y="213"/>
                    </a:cubicBezTo>
                    <a:cubicBezTo>
                      <a:pt x="675" y="215"/>
                      <a:pt x="675" y="215"/>
                      <a:pt x="675" y="215"/>
                    </a:cubicBezTo>
                    <a:cubicBezTo>
                      <a:pt x="689" y="16"/>
                      <a:pt x="689" y="16"/>
                      <a:pt x="689" y="16"/>
                    </a:cubicBezTo>
                    <a:cubicBezTo>
                      <a:pt x="654" y="14"/>
                      <a:pt x="654" y="14"/>
                      <a:pt x="654" y="14"/>
                    </a:cubicBezTo>
                    <a:lnTo>
                      <a:pt x="652" y="38"/>
                    </a:lnTo>
                    <a:close/>
                    <a:moveTo>
                      <a:pt x="351" y="92"/>
                    </a:moveTo>
                    <a:cubicBezTo>
                      <a:pt x="349" y="125"/>
                      <a:pt x="321" y="150"/>
                      <a:pt x="288" y="147"/>
                    </a:cubicBezTo>
                    <a:cubicBezTo>
                      <a:pt x="256" y="145"/>
                      <a:pt x="231" y="117"/>
                      <a:pt x="233" y="84"/>
                    </a:cubicBezTo>
                    <a:cubicBezTo>
                      <a:pt x="236" y="52"/>
                      <a:pt x="264" y="27"/>
                      <a:pt x="296" y="29"/>
                    </a:cubicBezTo>
                    <a:cubicBezTo>
                      <a:pt x="329" y="32"/>
                      <a:pt x="354" y="60"/>
                      <a:pt x="351" y="92"/>
                    </a:cubicBezTo>
                    <a:close/>
                  </a:path>
                </a:pathLst>
              </a:custGeom>
              <a:solidFill>
                <a:srgbClr val="C20E6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5" name="Freeform 615"/>
              <p:cNvSpPr>
                <a:spLocks noEditPoints="1"/>
              </p:cNvSpPr>
              <p:nvPr/>
            </p:nvSpPr>
            <p:spPr bwMode="auto">
              <a:xfrm>
                <a:off x="7466159" y="4903205"/>
                <a:ext cx="565765" cy="966827"/>
              </a:xfrm>
              <a:custGeom>
                <a:avLst/>
                <a:gdLst>
                  <a:gd name="T0" fmla="*/ 159 w 282"/>
                  <a:gd name="T1" fmla="*/ 71 h 483"/>
                  <a:gd name="T2" fmla="*/ 104 w 282"/>
                  <a:gd name="T3" fmla="*/ 147 h 483"/>
                  <a:gd name="T4" fmla="*/ 45 w 282"/>
                  <a:gd name="T5" fmla="*/ 205 h 483"/>
                  <a:gd name="T6" fmla="*/ 21 w 282"/>
                  <a:gd name="T7" fmla="*/ 221 h 483"/>
                  <a:gd name="T8" fmla="*/ 23 w 282"/>
                  <a:gd name="T9" fmla="*/ 251 h 483"/>
                  <a:gd name="T10" fmla="*/ 37 w 282"/>
                  <a:gd name="T11" fmla="*/ 284 h 483"/>
                  <a:gd name="T12" fmla="*/ 31 w 282"/>
                  <a:gd name="T13" fmla="*/ 323 h 483"/>
                  <a:gd name="T14" fmla="*/ 6 w 282"/>
                  <a:gd name="T15" fmla="*/ 325 h 483"/>
                  <a:gd name="T16" fmla="*/ 0 w 282"/>
                  <a:gd name="T17" fmla="*/ 340 h 483"/>
                  <a:gd name="T18" fmla="*/ 5 w 282"/>
                  <a:gd name="T19" fmla="*/ 360 h 483"/>
                  <a:gd name="T20" fmla="*/ 19 w 282"/>
                  <a:gd name="T21" fmla="*/ 381 h 483"/>
                  <a:gd name="T22" fmla="*/ 39 w 282"/>
                  <a:gd name="T23" fmla="*/ 363 h 483"/>
                  <a:gd name="T24" fmla="*/ 50 w 282"/>
                  <a:gd name="T25" fmla="*/ 363 h 483"/>
                  <a:gd name="T26" fmla="*/ 54 w 282"/>
                  <a:gd name="T27" fmla="*/ 360 h 483"/>
                  <a:gd name="T28" fmla="*/ 65 w 282"/>
                  <a:gd name="T29" fmla="*/ 359 h 483"/>
                  <a:gd name="T30" fmla="*/ 59 w 282"/>
                  <a:gd name="T31" fmla="*/ 348 h 483"/>
                  <a:gd name="T32" fmla="*/ 71 w 282"/>
                  <a:gd name="T33" fmla="*/ 335 h 483"/>
                  <a:gd name="T34" fmla="*/ 64 w 282"/>
                  <a:gd name="T35" fmla="*/ 370 h 483"/>
                  <a:gd name="T36" fmla="*/ 62 w 282"/>
                  <a:gd name="T37" fmla="*/ 376 h 483"/>
                  <a:gd name="T38" fmla="*/ 41 w 282"/>
                  <a:gd name="T39" fmla="*/ 426 h 483"/>
                  <a:gd name="T40" fmla="*/ 33 w 282"/>
                  <a:gd name="T41" fmla="*/ 443 h 483"/>
                  <a:gd name="T42" fmla="*/ 21 w 282"/>
                  <a:gd name="T43" fmla="*/ 448 h 483"/>
                  <a:gd name="T44" fmla="*/ 23 w 282"/>
                  <a:gd name="T45" fmla="*/ 463 h 483"/>
                  <a:gd name="T46" fmla="*/ 8 w 282"/>
                  <a:gd name="T47" fmla="*/ 473 h 483"/>
                  <a:gd name="T48" fmla="*/ 24 w 282"/>
                  <a:gd name="T49" fmla="*/ 482 h 483"/>
                  <a:gd name="T50" fmla="*/ 47 w 282"/>
                  <a:gd name="T51" fmla="*/ 466 h 483"/>
                  <a:gd name="T52" fmla="*/ 51 w 282"/>
                  <a:gd name="T53" fmla="*/ 459 h 483"/>
                  <a:gd name="T54" fmla="*/ 49 w 282"/>
                  <a:gd name="T55" fmla="*/ 446 h 483"/>
                  <a:gd name="T56" fmla="*/ 61 w 282"/>
                  <a:gd name="T57" fmla="*/ 423 h 483"/>
                  <a:gd name="T58" fmla="*/ 83 w 282"/>
                  <a:gd name="T59" fmla="*/ 369 h 483"/>
                  <a:gd name="T60" fmla="*/ 112 w 282"/>
                  <a:gd name="T61" fmla="*/ 307 h 483"/>
                  <a:gd name="T62" fmla="*/ 216 w 282"/>
                  <a:gd name="T63" fmla="*/ 134 h 483"/>
                  <a:gd name="T64" fmla="*/ 274 w 282"/>
                  <a:gd name="T65" fmla="*/ 106 h 483"/>
                  <a:gd name="T66" fmla="*/ 120 w 282"/>
                  <a:gd name="T67" fmla="*/ 13 h 483"/>
                  <a:gd name="T68" fmla="*/ 14 w 282"/>
                  <a:gd name="T69" fmla="*/ 231 h 483"/>
                  <a:gd name="T70" fmla="*/ 38 w 282"/>
                  <a:gd name="T71" fmla="*/ 222 h 483"/>
                  <a:gd name="T72" fmla="*/ 66 w 282"/>
                  <a:gd name="T73" fmla="*/ 207 h 483"/>
                  <a:gd name="T74" fmla="*/ 44 w 282"/>
                  <a:gd name="T75" fmla="*/ 333 h 483"/>
                  <a:gd name="T76" fmla="*/ 48 w 282"/>
                  <a:gd name="T77" fmla="*/ 331 h 483"/>
                  <a:gd name="T78" fmla="*/ 52 w 282"/>
                  <a:gd name="T79" fmla="*/ 330 h 483"/>
                  <a:gd name="T80" fmla="*/ 52 w 282"/>
                  <a:gd name="T81" fmla="*/ 324 h 483"/>
                  <a:gd name="T82" fmla="*/ 54 w 282"/>
                  <a:gd name="T83" fmla="*/ 338 h 483"/>
                  <a:gd name="T84" fmla="*/ 47 w 282"/>
                  <a:gd name="T85" fmla="*/ 345 h 483"/>
                  <a:gd name="T86" fmla="*/ 41 w 282"/>
                  <a:gd name="T87" fmla="*/ 339 h 483"/>
                  <a:gd name="T88" fmla="*/ 42 w 282"/>
                  <a:gd name="T89" fmla="*/ 333 h 483"/>
                  <a:gd name="T90" fmla="*/ 34 w 282"/>
                  <a:gd name="T91" fmla="*/ 346 h 483"/>
                  <a:gd name="T92" fmla="*/ 52 w 282"/>
                  <a:gd name="T93" fmla="*/ 353 h 483"/>
                  <a:gd name="T94" fmla="*/ 28 w 282"/>
                  <a:gd name="T95" fmla="*/ 344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82" h="483">
                    <a:moveTo>
                      <a:pt x="172" y="45"/>
                    </a:moveTo>
                    <a:cubicBezTo>
                      <a:pt x="172" y="47"/>
                      <a:pt x="172" y="47"/>
                      <a:pt x="172" y="47"/>
                    </a:cubicBezTo>
                    <a:cubicBezTo>
                      <a:pt x="159" y="71"/>
                      <a:pt x="159" y="71"/>
                      <a:pt x="159" y="71"/>
                    </a:cubicBezTo>
                    <a:cubicBezTo>
                      <a:pt x="159" y="71"/>
                      <a:pt x="155" y="75"/>
                      <a:pt x="151" y="77"/>
                    </a:cubicBezTo>
                    <a:cubicBezTo>
                      <a:pt x="147" y="78"/>
                      <a:pt x="112" y="142"/>
                      <a:pt x="112" y="142"/>
                    </a:cubicBezTo>
                    <a:cubicBezTo>
                      <a:pt x="112" y="142"/>
                      <a:pt x="106" y="147"/>
                      <a:pt x="104" y="147"/>
                    </a:cubicBezTo>
                    <a:cubicBezTo>
                      <a:pt x="101" y="148"/>
                      <a:pt x="82" y="191"/>
                      <a:pt x="81" y="191"/>
                    </a:cubicBezTo>
                    <a:cubicBezTo>
                      <a:pt x="80" y="191"/>
                      <a:pt x="72" y="191"/>
                      <a:pt x="67" y="190"/>
                    </a:cubicBezTo>
                    <a:cubicBezTo>
                      <a:pt x="63" y="190"/>
                      <a:pt x="45" y="205"/>
                      <a:pt x="45" y="205"/>
                    </a:cubicBezTo>
                    <a:cubicBezTo>
                      <a:pt x="45" y="205"/>
                      <a:pt x="42" y="206"/>
                      <a:pt x="38" y="206"/>
                    </a:cubicBezTo>
                    <a:cubicBezTo>
                      <a:pt x="33" y="207"/>
                      <a:pt x="27" y="211"/>
                      <a:pt x="24" y="214"/>
                    </a:cubicBezTo>
                    <a:cubicBezTo>
                      <a:pt x="21" y="216"/>
                      <a:pt x="21" y="221"/>
                      <a:pt x="21" y="221"/>
                    </a:cubicBezTo>
                    <a:cubicBezTo>
                      <a:pt x="10" y="228"/>
                      <a:pt x="10" y="228"/>
                      <a:pt x="10" y="228"/>
                    </a:cubicBezTo>
                    <a:cubicBezTo>
                      <a:pt x="10" y="232"/>
                      <a:pt x="10" y="232"/>
                      <a:pt x="10" y="232"/>
                    </a:cubicBezTo>
                    <a:cubicBezTo>
                      <a:pt x="23" y="251"/>
                      <a:pt x="23" y="251"/>
                      <a:pt x="23" y="251"/>
                    </a:cubicBezTo>
                    <a:cubicBezTo>
                      <a:pt x="38" y="245"/>
                      <a:pt x="38" y="245"/>
                      <a:pt x="38" y="245"/>
                    </a:cubicBezTo>
                    <a:cubicBezTo>
                      <a:pt x="38" y="245"/>
                      <a:pt x="42" y="253"/>
                      <a:pt x="43" y="259"/>
                    </a:cubicBezTo>
                    <a:cubicBezTo>
                      <a:pt x="44" y="266"/>
                      <a:pt x="37" y="275"/>
                      <a:pt x="37" y="284"/>
                    </a:cubicBezTo>
                    <a:cubicBezTo>
                      <a:pt x="37" y="289"/>
                      <a:pt x="40" y="293"/>
                      <a:pt x="42" y="296"/>
                    </a:cubicBezTo>
                    <a:cubicBezTo>
                      <a:pt x="41" y="301"/>
                      <a:pt x="40" y="308"/>
                      <a:pt x="39" y="310"/>
                    </a:cubicBezTo>
                    <a:cubicBezTo>
                      <a:pt x="38" y="315"/>
                      <a:pt x="33" y="321"/>
                      <a:pt x="31" y="323"/>
                    </a:cubicBezTo>
                    <a:cubicBezTo>
                      <a:pt x="30" y="324"/>
                      <a:pt x="28" y="328"/>
                      <a:pt x="27" y="331"/>
                    </a:cubicBezTo>
                    <a:cubicBezTo>
                      <a:pt x="26" y="331"/>
                      <a:pt x="26" y="331"/>
                      <a:pt x="25" y="332"/>
                    </a:cubicBezTo>
                    <a:cubicBezTo>
                      <a:pt x="19" y="329"/>
                      <a:pt x="5" y="325"/>
                      <a:pt x="6" y="325"/>
                    </a:cubicBezTo>
                    <a:cubicBezTo>
                      <a:pt x="6" y="326"/>
                      <a:pt x="16" y="334"/>
                      <a:pt x="22" y="338"/>
                    </a:cubicBezTo>
                    <a:cubicBezTo>
                      <a:pt x="21" y="339"/>
                      <a:pt x="21" y="338"/>
                      <a:pt x="21" y="340"/>
                    </a:cubicBezTo>
                    <a:cubicBezTo>
                      <a:pt x="0" y="340"/>
                      <a:pt x="0" y="340"/>
                      <a:pt x="0" y="340"/>
                    </a:cubicBezTo>
                    <a:cubicBezTo>
                      <a:pt x="21" y="346"/>
                      <a:pt x="21" y="346"/>
                      <a:pt x="21" y="346"/>
                    </a:cubicBezTo>
                    <a:cubicBezTo>
                      <a:pt x="22" y="347"/>
                      <a:pt x="21" y="348"/>
                      <a:pt x="21" y="349"/>
                    </a:cubicBezTo>
                    <a:cubicBezTo>
                      <a:pt x="19" y="350"/>
                      <a:pt x="3" y="360"/>
                      <a:pt x="5" y="360"/>
                    </a:cubicBezTo>
                    <a:cubicBezTo>
                      <a:pt x="8" y="359"/>
                      <a:pt x="24" y="355"/>
                      <a:pt x="26" y="355"/>
                    </a:cubicBezTo>
                    <a:cubicBezTo>
                      <a:pt x="27" y="356"/>
                      <a:pt x="28" y="357"/>
                      <a:pt x="29" y="358"/>
                    </a:cubicBezTo>
                    <a:cubicBezTo>
                      <a:pt x="19" y="381"/>
                      <a:pt x="19" y="381"/>
                      <a:pt x="19" y="381"/>
                    </a:cubicBezTo>
                    <a:cubicBezTo>
                      <a:pt x="35" y="361"/>
                      <a:pt x="35" y="361"/>
                      <a:pt x="35" y="361"/>
                    </a:cubicBezTo>
                    <a:cubicBezTo>
                      <a:pt x="37" y="363"/>
                      <a:pt x="37" y="362"/>
                      <a:pt x="39" y="363"/>
                    </a:cubicBezTo>
                    <a:cubicBezTo>
                      <a:pt x="39" y="363"/>
                      <a:pt x="39" y="363"/>
                      <a:pt x="39" y="363"/>
                    </a:cubicBezTo>
                    <a:cubicBezTo>
                      <a:pt x="39" y="363"/>
                      <a:pt x="45" y="384"/>
                      <a:pt x="46" y="385"/>
                    </a:cubicBezTo>
                    <a:cubicBezTo>
                      <a:pt x="46" y="386"/>
                      <a:pt x="47" y="364"/>
                      <a:pt x="47" y="364"/>
                    </a:cubicBezTo>
                    <a:cubicBezTo>
                      <a:pt x="50" y="363"/>
                      <a:pt x="50" y="363"/>
                      <a:pt x="50" y="363"/>
                    </a:cubicBezTo>
                    <a:cubicBezTo>
                      <a:pt x="59" y="373"/>
                      <a:pt x="59" y="373"/>
                      <a:pt x="59" y="373"/>
                    </a:cubicBezTo>
                    <a:cubicBezTo>
                      <a:pt x="60" y="372"/>
                      <a:pt x="61" y="371"/>
                      <a:pt x="61" y="370"/>
                    </a:cubicBezTo>
                    <a:cubicBezTo>
                      <a:pt x="54" y="360"/>
                      <a:pt x="54" y="360"/>
                      <a:pt x="54" y="360"/>
                    </a:cubicBezTo>
                    <a:cubicBezTo>
                      <a:pt x="56" y="359"/>
                      <a:pt x="56" y="359"/>
                      <a:pt x="56" y="359"/>
                    </a:cubicBezTo>
                    <a:cubicBezTo>
                      <a:pt x="56" y="359"/>
                      <a:pt x="60" y="362"/>
                      <a:pt x="64" y="364"/>
                    </a:cubicBezTo>
                    <a:cubicBezTo>
                      <a:pt x="64" y="362"/>
                      <a:pt x="65" y="360"/>
                      <a:pt x="65" y="359"/>
                    </a:cubicBezTo>
                    <a:cubicBezTo>
                      <a:pt x="62" y="357"/>
                      <a:pt x="59" y="354"/>
                      <a:pt x="59" y="354"/>
                    </a:cubicBezTo>
                    <a:cubicBezTo>
                      <a:pt x="59" y="354"/>
                      <a:pt x="59" y="353"/>
                      <a:pt x="59" y="352"/>
                    </a:cubicBezTo>
                    <a:cubicBezTo>
                      <a:pt x="59" y="351"/>
                      <a:pt x="59" y="350"/>
                      <a:pt x="59" y="348"/>
                    </a:cubicBezTo>
                    <a:cubicBezTo>
                      <a:pt x="62" y="342"/>
                      <a:pt x="62" y="339"/>
                      <a:pt x="62" y="339"/>
                    </a:cubicBezTo>
                    <a:cubicBezTo>
                      <a:pt x="68" y="331"/>
                      <a:pt x="68" y="331"/>
                      <a:pt x="68" y="331"/>
                    </a:cubicBezTo>
                    <a:cubicBezTo>
                      <a:pt x="68" y="331"/>
                      <a:pt x="71" y="333"/>
                      <a:pt x="71" y="335"/>
                    </a:cubicBezTo>
                    <a:cubicBezTo>
                      <a:pt x="72" y="338"/>
                      <a:pt x="73" y="345"/>
                      <a:pt x="71" y="349"/>
                    </a:cubicBezTo>
                    <a:cubicBezTo>
                      <a:pt x="69" y="353"/>
                      <a:pt x="67" y="358"/>
                      <a:pt x="67" y="360"/>
                    </a:cubicBezTo>
                    <a:cubicBezTo>
                      <a:pt x="67" y="361"/>
                      <a:pt x="66" y="368"/>
                      <a:pt x="64" y="370"/>
                    </a:cubicBezTo>
                    <a:cubicBezTo>
                      <a:pt x="64" y="372"/>
                      <a:pt x="63" y="373"/>
                      <a:pt x="63" y="374"/>
                    </a:cubicBezTo>
                    <a:cubicBezTo>
                      <a:pt x="62" y="375"/>
                      <a:pt x="62" y="375"/>
                      <a:pt x="62" y="375"/>
                    </a:cubicBezTo>
                    <a:cubicBezTo>
                      <a:pt x="62" y="376"/>
                      <a:pt x="62" y="376"/>
                      <a:pt x="62" y="376"/>
                    </a:cubicBezTo>
                    <a:cubicBezTo>
                      <a:pt x="61" y="376"/>
                      <a:pt x="61" y="377"/>
                      <a:pt x="61" y="377"/>
                    </a:cubicBezTo>
                    <a:cubicBezTo>
                      <a:pt x="55" y="387"/>
                      <a:pt x="53" y="406"/>
                      <a:pt x="51" y="410"/>
                    </a:cubicBezTo>
                    <a:cubicBezTo>
                      <a:pt x="49" y="413"/>
                      <a:pt x="44" y="421"/>
                      <a:pt x="41" y="426"/>
                    </a:cubicBezTo>
                    <a:cubicBezTo>
                      <a:pt x="37" y="431"/>
                      <a:pt x="39" y="439"/>
                      <a:pt x="39" y="439"/>
                    </a:cubicBezTo>
                    <a:cubicBezTo>
                      <a:pt x="39" y="439"/>
                      <a:pt x="37" y="440"/>
                      <a:pt x="35" y="441"/>
                    </a:cubicBezTo>
                    <a:cubicBezTo>
                      <a:pt x="34" y="441"/>
                      <a:pt x="33" y="442"/>
                      <a:pt x="33" y="443"/>
                    </a:cubicBezTo>
                    <a:cubicBezTo>
                      <a:pt x="28" y="441"/>
                      <a:pt x="25" y="441"/>
                      <a:pt x="24" y="443"/>
                    </a:cubicBezTo>
                    <a:cubicBezTo>
                      <a:pt x="23" y="443"/>
                      <a:pt x="23" y="444"/>
                      <a:pt x="23" y="445"/>
                    </a:cubicBezTo>
                    <a:cubicBezTo>
                      <a:pt x="21" y="448"/>
                      <a:pt x="21" y="448"/>
                      <a:pt x="21" y="448"/>
                    </a:cubicBezTo>
                    <a:cubicBezTo>
                      <a:pt x="20" y="448"/>
                      <a:pt x="20" y="449"/>
                      <a:pt x="19" y="449"/>
                    </a:cubicBezTo>
                    <a:cubicBezTo>
                      <a:pt x="18" y="451"/>
                      <a:pt x="21" y="456"/>
                      <a:pt x="26" y="459"/>
                    </a:cubicBezTo>
                    <a:cubicBezTo>
                      <a:pt x="26" y="461"/>
                      <a:pt x="25" y="462"/>
                      <a:pt x="23" y="463"/>
                    </a:cubicBezTo>
                    <a:cubicBezTo>
                      <a:pt x="22" y="463"/>
                      <a:pt x="18" y="463"/>
                      <a:pt x="17" y="466"/>
                    </a:cubicBezTo>
                    <a:cubicBezTo>
                      <a:pt x="15" y="469"/>
                      <a:pt x="14" y="471"/>
                      <a:pt x="12" y="472"/>
                    </a:cubicBezTo>
                    <a:cubicBezTo>
                      <a:pt x="11" y="472"/>
                      <a:pt x="8" y="473"/>
                      <a:pt x="8" y="473"/>
                    </a:cubicBezTo>
                    <a:cubicBezTo>
                      <a:pt x="17" y="474"/>
                      <a:pt x="17" y="474"/>
                      <a:pt x="17" y="474"/>
                    </a:cubicBezTo>
                    <a:cubicBezTo>
                      <a:pt x="5" y="480"/>
                      <a:pt x="5" y="480"/>
                      <a:pt x="5" y="480"/>
                    </a:cubicBezTo>
                    <a:cubicBezTo>
                      <a:pt x="5" y="480"/>
                      <a:pt x="18" y="483"/>
                      <a:pt x="24" y="482"/>
                    </a:cubicBezTo>
                    <a:cubicBezTo>
                      <a:pt x="28" y="481"/>
                      <a:pt x="32" y="480"/>
                      <a:pt x="33" y="472"/>
                    </a:cubicBezTo>
                    <a:cubicBezTo>
                      <a:pt x="34" y="469"/>
                      <a:pt x="34" y="466"/>
                      <a:pt x="34" y="464"/>
                    </a:cubicBezTo>
                    <a:cubicBezTo>
                      <a:pt x="40" y="467"/>
                      <a:pt x="45" y="468"/>
                      <a:pt x="47" y="466"/>
                    </a:cubicBezTo>
                    <a:cubicBezTo>
                      <a:pt x="47" y="465"/>
                      <a:pt x="47" y="465"/>
                      <a:pt x="47" y="464"/>
                    </a:cubicBezTo>
                    <a:cubicBezTo>
                      <a:pt x="49" y="460"/>
                      <a:pt x="49" y="460"/>
                      <a:pt x="49" y="460"/>
                    </a:cubicBezTo>
                    <a:cubicBezTo>
                      <a:pt x="50" y="460"/>
                      <a:pt x="50" y="459"/>
                      <a:pt x="51" y="459"/>
                    </a:cubicBezTo>
                    <a:cubicBezTo>
                      <a:pt x="52" y="457"/>
                      <a:pt x="50" y="455"/>
                      <a:pt x="48" y="452"/>
                    </a:cubicBezTo>
                    <a:cubicBezTo>
                      <a:pt x="49" y="450"/>
                      <a:pt x="49" y="446"/>
                      <a:pt x="49" y="446"/>
                    </a:cubicBezTo>
                    <a:cubicBezTo>
                      <a:pt x="49" y="446"/>
                      <a:pt x="49" y="446"/>
                      <a:pt x="49" y="446"/>
                    </a:cubicBezTo>
                    <a:cubicBezTo>
                      <a:pt x="49" y="446"/>
                      <a:pt x="52" y="445"/>
                      <a:pt x="55" y="440"/>
                    </a:cubicBezTo>
                    <a:cubicBezTo>
                      <a:pt x="59" y="435"/>
                      <a:pt x="58" y="429"/>
                      <a:pt x="58" y="429"/>
                    </a:cubicBezTo>
                    <a:cubicBezTo>
                      <a:pt x="58" y="429"/>
                      <a:pt x="59" y="427"/>
                      <a:pt x="61" y="423"/>
                    </a:cubicBezTo>
                    <a:cubicBezTo>
                      <a:pt x="63" y="420"/>
                      <a:pt x="63" y="412"/>
                      <a:pt x="63" y="412"/>
                    </a:cubicBezTo>
                    <a:cubicBezTo>
                      <a:pt x="63" y="412"/>
                      <a:pt x="65" y="406"/>
                      <a:pt x="72" y="397"/>
                    </a:cubicBezTo>
                    <a:cubicBezTo>
                      <a:pt x="78" y="388"/>
                      <a:pt x="83" y="369"/>
                      <a:pt x="83" y="369"/>
                    </a:cubicBezTo>
                    <a:cubicBezTo>
                      <a:pt x="83" y="369"/>
                      <a:pt x="91" y="364"/>
                      <a:pt x="99" y="359"/>
                    </a:cubicBezTo>
                    <a:cubicBezTo>
                      <a:pt x="108" y="353"/>
                      <a:pt x="104" y="336"/>
                      <a:pt x="104" y="336"/>
                    </a:cubicBezTo>
                    <a:cubicBezTo>
                      <a:pt x="104" y="336"/>
                      <a:pt x="109" y="314"/>
                      <a:pt x="112" y="307"/>
                    </a:cubicBezTo>
                    <a:cubicBezTo>
                      <a:pt x="116" y="299"/>
                      <a:pt x="148" y="241"/>
                      <a:pt x="157" y="230"/>
                    </a:cubicBezTo>
                    <a:cubicBezTo>
                      <a:pt x="166" y="219"/>
                      <a:pt x="191" y="181"/>
                      <a:pt x="193" y="176"/>
                    </a:cubicBezTo>
                    <a:cubicBezTo>
                      <a:pt x="196" y="171"/>
                      <a:pt x="205" y="149"/>
                      <a:pt x="216" y="134"/>
                    </a:cubicBezTo>
                    <a:cubicBezTo>
                      <a:pt x="227" y="119"/>
                      <a:pt x="243" y="92"/>
                      <a:pt x="243" y="92"/>
                    </a:cubicBezTo>
                    <a:cubicBezTo>
                      <a:pt x="245" y="89"/>
                      <a:pt x="245" y="89"/>
                      <a:pt x="245" y="89"/>
                    </a:cubicBezTo>
                    <a:cubicBezTo>
                      <a:pt x="274" y="106"/>
                      <a:pt x="274" y="106"/>
                      <a:pt x="274" y="106"/>
                    </a:cubicBezTo>
                    <a:cubicBezTo>
                      <a:pt x="282" y="93"/>
                      <a:pt x="282" y="93"/>
                      <a:pt x="282" y="93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0" y="13"/>
                      <a:pt x="120" y="13"/>
                      <a:pt x="120" y="13"/>
                    </a:cubicBezTo>
                    <a:cubicBezTo>
                      <a:pt x="172" y="45"/>
                      <a:pt x="172" y="45"/>
                      <a:pt x="172" y="45"/>
                    </a:cubicBezTo>
                    <a:close/>
                    <a:moveTo>
                      <a:pt x="25" y="247"/>
                    </a:moveTo>
                    <a:cubicBezTo>
                      <a:pt x="14" y="231"/>
                      <a:pt x="14" y="231"/>
                      <a:pt x="14" y="231"/>
                    </a:cubicBezTo>
                    <a:cubicBezTo>
                      <a:pt x="21" y="226"/>
                      <a:pt x="21" y="226"/>
                      <a:pt x="21" y="226"/>
                    </a:cubicBezTo>
                    <a:cubicBezTo>
                      <a:pt x="21" y="226"/>
                      <a:pt x="25" y="228"/>
                      <a:pt x="28" y="228"/>
                    </a:cubicBezTo>
                    <a:cubicBezTo>
                      <a:pt x="31" y="227"/>
                      <a:pt x="37" y="224"/>
                      <a:pt x="38" y="222"/>
                    </a:cubicBezTo>
                    <a:cubicBezTo>
                      <a:pt x="39" y="221"/>
                      <a:pt x="41" y="216"/>
                      <a:pt x="41" y="216"/>
                    </a:cubicBezTo>
                    <a:cubicBezTo>
                      <a:pt x="65" y="203"/>
                      <a:pt x="65" y="203"/>
                      <a:pt x="65" y="203"/>
                    </a:cubicBezTo>
                    <a:cubicBezTo>
                      <a:pt x="66" y="207"/>
                      <a:pt x="66" y="207"/>
                      <a:pt x="66" y="207"/>
                    </a:cubicBezTo>
                    <a:cubicBezTo>
                      <a:pt x="51" y="236"/>
                      <a:pt x="51" y="236"/>
                      <a:pt x="51" y="236"/>
                    </a:cubicBezTo>
                    <a:lnTo>
                      <a:pt x="25" y="247"/>
                    </a:lnTo>
                    <a:close/>
                    <a:moveTo>
                      <a:pt x="44" y="333"/>
                    </a:moveTo>
                    <a:cubicBezTo>
                      <a:pt x="45" y="333"/>
                      <a:pt x="45" y="333"/>
                      <a:pt x="46" y="333"/>
                    </a:cubicBezTo>
                    <a:cubicBezTo>
                      <a:pt x="47" y="334"/>
                      <a:pt x="48" y="334"/>
                      <a:pt x="48" y="334"/>
                    </a:cubicBezTo>
                    <a:cubicBezTo>
                      <a:pt x="48" y="331"/>
                      <a:pt x="48" y="331"/>
                      <a:pt x="48" y="331"/>
                    </a:cubicBezTo>
                    <a:cubicBezTo>
                      <a:pt x="49" y="330"/>
                      <a:pt x="49" y="330"/>
                      <a:pt x="49" y="330"/>
                    </a:cubicBezTo>
                    <a:cubicBezTo>
                      <a:pt x="49" y="330"/>
                      <a:pt x="49" y="330"/>
                      <a:pt x="50" y="331"/>
                    </a:cubicBezTo>
                    <a:cubicBezTo>
                      <a:pt x="51" y="331"/>
                      <a:pt x="52" y="331"/>
                      <a:pt x="52" y="330"/>
                    </a:cubicBezTo>
                    <a:cubicBezTo>
                      <a:pt x="53" y="330"/>
                      <a:pt x="51" y="330"/>
                      <a:pt x="50" y="329"/>
                    </a:cubicBezTo>
                    <a:cubicBezTo>
                      <a:pt x="50" y="329"/>
                      <a:pt x="50" y="327"/>
                      <a:pt x="50" y="327"/>
                    </a:cubicBezTo>
                    <a:cubicBezTo>
                      <a:pt x="50" y="327"/>
                      <a:pt x="51" y="325"/>
                      <a:pt x="52" y="324"/>
                    </a:cubicBezTo>
                    <a:cubicBezTo>
                      <a:pt x="52" y="323"/>
                      <a:pt x="53" y="324"/>
                      <a:pt x="54" y="324"/>
                    </a:cubicBezTo>
                    <a:cubicBezTo>
                      <a:pt x="55" y="325"/>
                      <a:pt x="58" y="327"/>
                      <a:pt x="58" y="330"/>
                    </a:cubicBezTo>
                    <a:cubicBezTo>
                      <a:pt x="58" y="333"/>
                      <a:pt x="55" y="338"/>
                      <a:pt x="54" y="338"/>
                    </a:cubicBezTo>
                    <a:cubicBezTo>
                      <a:pt x="53" y="339"/>
                      <a:pt x="48" y="338"/>
                      <a:pt x="48" y="338"/>
                    </a:cubicBezTo>
                    <a:cubicBezTo>
                      <a:pt x="47" y="338"/>
                      <a:pt x="45" y="340"/>
                      <a:pt x="45" y="341"/>
                    </a:cubicBezTo>
                    <a:cubicBezTo>
                      <a:pt x="44" y="342"/>
                      <a:pt x="47" y="345"/>
                      <a:pt x="47" y="345"/>
                    </a:cubicBezTo>
                    <a:cubicBezTo>
                      <a:pt x="48" y="347"/>
                      <a:pt x="38" y="346"/>
                      <a:pt x="38" y="345"/>
                    </a:cubicBezTo>
                    <a:cubicBezTo>
                      <a:pt x="37" y="345"/>
                      <a:pt x="35" y="338"/>
                      <a:pt x="35" y="338"/>
                    </a:cubicBezTo>
                    <a:cubicBezTo>
                      <a:pt x="35" y="338"/>
                      <a:pt x="39" y="340"/>
                      <a:pt x="41" y="339"/>
                    </a:cubicBezTo>
                    <a:cubicBezTo>
                      <a:pt x="42" y="339"/>
                      <a:pt x="44" y="334"/>
                      <a:pt x="44" y="333"/>
                    </a:cubicBezTo>
                    <a:close/>
                    <a:moveTo>
                      <a:pt x="43" y="326"/>
                    </a:moveTo>
                    <a:cubicBezTo>
                      <a:pt x="44" y="327"/>
                      <a:pt x="43" y="334"/>
                      <a:pt x="42" y="333"/>
                    </a:cubicBezTo>
                    <a:cubicBezTo>
                      <a:pt x="42" y="333"/>
                      <a:pt x="38" y="331"/>
                      <a:pt x="38" y="330"/>
                    </a:cubicBezTo>
                    <a:cubicBezTo>
                      <a:pt x="39" y="329"/>
                      <a:pt x="42" y="326"/>
                      <a:pt x="43" y="326"/>
                    </a:cubicBezTo>
                    <a:close/>
                    <a:moveTo>
                      <a:pt x="34" y="346"/>
                    </a:moveTo>
                    <a:cubicBezTo>
                      <a:pt x="35" y="346"/>
                      <a:pt x="37" y="349"/>
                      <a:pt x="39" y="349"/>
                    </a:cubicBezTo>
                    <a:cubicBezTo>
                      <a:pt x="42" y="349"/>
                      <a:pt x="49" y="349"/>
                      <a:pt x="52" y="348"/>
                    </a:cubicBezTo>
                    <a:cubicBezTo>
                      <a:pt x="54" y="348"/>
                      <a:pt x="52" y="353"/>
                      <a:pt x="52" y="353"/>
                    </a:cubicBezTo>
                    <a:cubicBezTo>
                      <a:pt x="48" y="355"/>
                      <a:pt x="41" y="355"/>
                      <a:pt x="39" y="354"/>
                    </a:cubicBezTo>
                    <a:cubicBezTo>
                      <a:pt x="36" y="353"/>
                      <a:pt x="33" y="350"/>
                      <a:pt x="32" y="349"/>
                    </a:cubicBezTo>
                    <a:cubicBezTo>
                      <a:pt x="32" y="348"/>
                      <a:pt x="29" y="347"/>
                      <a:pt x="28" y="344"/>
                    </a:cubicBezTo>
                    <a:cubicBezTo>
                      <a:pt x="27" y="341"/>
                      <a:pt x="28" y="337"/>
                      <a:pt x="29" y="336"/>
                    </a:cubicBezTo>
                    <a:cubicBezTo>
                      <a:pt x="29" y="335"/>
                      <a:pt x="33" y="345"/>
                      <a:pt x="34" y="346"/>
                    </a:cubicBezTo>
                    <a:close/>
                  </a:path>
                </a:pathLst>
              </a:custGeom>
              <a:solidFill>
                <a:srgbClr val="3B97D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26" name="Freeform 616"/>
              <p:cNvSpPr>
                <a:spLocks/>
              </p:cNvSpPr>
              <p:nvPr/>
            </p:nvSpPr>
            <p:spPr bwMode="auto">
              <a:xfrm>
                <a:off x="7456534" y="548206"/>
                <a:ext cx="513359" cy="448120"/>
              </a:xfrm>
              <a:custGeom>
                <a:avLst/>
                <a:gdLst>
                  <a:gd name="T0" fmla="*/ 244 w 256"/>
                  <a:gd name="T1" fmla="*/ 55 h 224"/>
                  <a:gd name="T2" fmla="*/ 232 w 256"/>
                  <a:gd name="T3" fmla="*/ 53 h 224"/>
                  <a:gd name="T4" fmla="*/ 208 w 256"/>
                  <a:gd name="T5" fmla="*/ 60 h 224"/>
                  <a:gd name="T6" fmla="*/ 167 w 256"/>
                  <a:gd name="T7" fmla="*/ 71 h 224"/>
                  <a:gd name="T8" fmla="*/ 73 w 256"/>
                  <a:gd name="T9" fmla="*/ 0 h 224"/>
                  <a:gd name="T10" fmla="*/ 51 w 256"/>
                  <a:gd name="T11" fmla="*/ 5 h 224"/>
                  <a:gd name="T12" fmla="*/ 104 w 256"/>
                  <a:gd name="T13" fmla="*/ 87 h 224"/>
                  <a:gd name="T14" fmla="*/ 52 w 256"/>
                  <a:gd name="T15" fmla="*/ 101 h 224"/>
                  <a:gd name="T16" fmla="*/ 11 w 256"/>
                  <a:gd name="T17" fmla="*/ 73 h 224"/>
                  <a:gd name="T18" fmla="*/ 0 w 256"/>
                  <a:gd name="T19" fmla="*/ 76 h 224"/>
                  <a:gd name="T20" fmla="*/ 2 w 256"/>
                  <a:gd name="T21" fmla="*/ 80 h 224"/>
                  <a:gd name="T22" fmla="*/ 0 w 256"/>
                  <a:gd name="T23" fmla="*/ 81 h 224"/>
                  <a:gd name="T24" fmla="*/ 25 w 256"/>
                  <a:gd name="T25" fmla="*/ 122 h 224"/>
                  <a:gd name="T26" fmla="*/ 29 w 256"/>
                  <a:gd name="T27" fmla="*/ 129 h 224"/>
                  <a:gd name="T28" fmla="*/ 29 w 256"/>
                  <a:gd name="T29" fmla="*/ 136 h 224"/>
                  <a:gd name="T30" fmla="*/ 28 w 256"/>
                  <a:gd name="T31" fmla="*/ 184 h 224"/>
                  <a:gd name="T32" fmla="*/ 30 w 256"/>
                  <a:gd name="T33" fmla="*/ 184 h 224"/>
                  <a:gd name="T34" fmla="*/ 30 w 256"/>
                  <a:gd name="T35" fmla="*/ 188 h 224"/>
                  <a:gd name="T36" fmla="*/ 41 w 256"/>
                  <a:gd name="T37" fmla="*/ 185 h 224"/>
                  <a:gd name="T38" fmla="*/ 63 w 256"/>
                  <a:gd name="T39" fmla="*/ 141 h 224"/>
                  <a:gd name="T40" fmla="*/ 115 w 256"/>
                  <a:gd name="T41" fmla="*/ 127 h 224"/>
                  <a:gd name="T42" fmla="*/ 110 w 256"/>
                  <a:gd name="T43" fmla="*/ 224 h 224"/>
                  <a:gd name="T44" fmla="*/ 131 w 256"/>
                  <a:gd name="T45" fmla="*/ 218 h 224"/>
                  <a:gd name="T46" fmla="*/ 177 w 256"/>
                  <a:gd name="T47" fmla="*/ 109 h 224"/>
                  <a:gd name="T48" fmla="*/ 218 w 256"/>
                  <a:gd name="T49" fmla="*/ 98 h 224"/>
                  <a:gd name="T50" fmla="*/ 242 w 256"/>
                  <a:gd name="T51" fmla="*/ 92 h 224"/>
                  <a:gd name="T52" fmla="*/ 252 w 256"/>
                  <a:gd name="T53" fmla="*/ 84 h 224"/>
                  <a:gd name="T54" fmla="*/ 255 w 256"/>
                  <a:gd name="T55" fmla="*/ 69 h 224"/>
                  <a:gd name="T56" fmla="*/ 254 w 256"/>
                  <a:gd name="T57" fmla="*/ 68 h 224"/>
                  <a:gd name="T58" fmla="*/ 254 w 256"/>
                  <a:gd name="T59" fmla="*/ 67 h 224"/>
                  <a:gd name="T60" fmla="*/ 244 w 256"/>
                  <a:gd name="T61" fmla="*/ 55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6" h="224">
                    <a:moveTo>
                      <a:pt x="244" y="55"/>
                    </a:moveTo>
                    <a:cubicBezTo>
                      <a:pt x="240" y="53"/>
                      <a:pt x="236" y="52"/>
                      <a:pt x="232" y="53"/>
                    </a:cubicBezTo>
                    <a:cubicBezTo>
                      <a:pt x="208" y="60"/>
                      <a:pt x="208" y="60"/>
                      <a:pt x="208" y="60"/>
                    </a:cubicBezTo>
                    <a:cubicBezTo>
                      <a:pt x="167" y="71"/>
                      <a:pt x="167" y="71"/>
                      <a:pt x="167" y="71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51" y="5"/>
                      <a:pt x="51" y="5"/>
                      <a:pt x="51" y="5"/>
                    </a:cubicBezTo>
                    <a:cubicBezTo>
                      <a:pt x="104" y="87"/>
                      <a:pt x="104" y="87"/>
                      <a:pt x="104" y="87"/>
                    </a:cubicBezTo>
                    <a:cubicBezTo>
                      <a:pt x="52" y="101"/>
                      <a:pt x="52" y="101"/>
                      <a:pt x="52" y="101"/>
                    </a:cubicBezTo>
                    <a:cubicBezTo>
                      <a:pt x="11" y="73"/>
                      <a:pt x="11" y="73"/>
                      <a:pt x="11" y="73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2" y="80"/>
                      <a:pt x="2" y="80"/>
                      <a:pt x="2" y="80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25" y="122"/>
                      <a:pt x="25" y="122"/>
                      <a:pt x="25" y="122"/>
                    </a:cubicBezTo>
                    <a:cubicBezTo>
                      <a:pt x="29" y="129"/>
                      <a:pt x="29" y="129"/>
                      <a:pt x="29" y="129"/>
                    </a:cubicBezTo>
                    <a:cubicBezTo>
                      <a:pt x="29" y="136"/>
                      <a:pt x="29" y="136"/>
                      <a:pt x="29" y="136"/>
                    </a:cubicBezTo>
                    <a:cubicBezTo>
                      <a:pt x="28" y="184"/>
                      <a:pt x="28" y="184"/>
                      <a:pt x="28" y="184"/>
                    </a:cubicBezTo>
                    <a:cubicBezTo>
                      <a:pt x="30" y="184"/>
                      <a:pt x="30" y="184"/>
                      <a:pt x="30" y="184"/>
                    </a:cubicBezTo>
                    <a:cubicBezTo>
                      <a:pt x="30" y="188"/>
                      <a:pt x="30" y="188"/>
                      <a:pt x="30" y="188"/>
                    </a:cubicBezTo>
                    <a:cubicBezTo>
                      <a:pt x="41" y="185"/>
                      <a:pt x="41" y="185"/>
                      <a:pt x="41" y="185"/>
                    </a:cubicBezTo>
                    <a:cubicBezTo>
                      <a:pt x="63" y="141"/>
                      <a:pt x="63" y="141"/>
                      <a:pt x="63" y="141"/>
                    </a:cubicBezTo>
                    <a:cubicBezTo>
                      <a:pt x="115" y="127"/>
                      <a:pt x="115" y="127"/>
                      <a:pt x="115" y="127"/>
                    </a:cubicBezTo>
                    <a:cubicBezTo>
                      <a:pt x="110" y="224"/>
                      <a:pt x="110" y="224"/>
                      <a:pt x="110" y="224"/>
                    </a:cubicBezTo>
                    <a:cubicBezTo>
                      <a:pt x="131" y="218"/>
                      <a:pt x="131" y="218"/>
                      <a:pt x="131" y="218"/>
                    </a:cubicBezTo>
                    <a:cubicBezTo>
                      <a:pt x="177" y="109"/>
                      <a:pt x="177" y="109"/>
                      <a:pt x="177" y="109"/>
                    </a:cubicBezTo>
                    <a:cubicBezTo>
                      <a:pt x="218" y="98"/>
                      <a:pt x="218" y="98"/>
                      <a:pt x="218" y="98"/>
                    </a:cubicBezTo>
                    <a:cubicBezTo>
                      <a:pt x="242" y="92"/>
                      <a:pt x="242" y="92"/>
                      <a:pt x="242" y="92"/>
                    </a:cubicBezTo>
                    <a:cubicBezTo>
                      <a:pt x="246" y="91"/>
                      <a:pt x="250" y="88"/>
                      <a:pt x="252" y="84"/>
                    </a:cubicBezTo>
                    <a:cubicBezTo>
                      <a:pt x="255" y="80"/>
                      <a:pt x="256" y="74"/>
                      <a:pt x="255" y="69"/>
                    </a:cubicBezTo>
                    <a:cubicBezTo>
                      <a:pt x="255" y="68"/>
                      <a:pt x="254" y="68"/>
                      <a:pt x="254" y="68"/>
                    </a:cubicBezTo>
                    <a:cubicBezTo>
                      <a:pt x="254" y="68"/>
                      <a:pt x="254" y="68"/>
                      <a:pt x="254" y="67"/>
                    </a:cubicBezTo>
                    <a:cubicBezTo>
                      <a:pt x="253" y="62"/>
                      <a:pt x="249" y="57"/>
                      <a:pt x="244" y="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grpSp>
            <p:nvGrpSpPr>
              <p:cNvPr id="27" name="Group 26"/>
              <p:cNvGrpSpPr/>
              <p:nvPr/>
            </p:nvGrpSpPr>
            <p:grpSpPr>
              <a:xfrm>
                <a:off x="5869398" y="805955"/>
                <a:ext cx="1576441" cy="1412808"/>
                <a:chOff x="5869398" y="805955"/>
                <a:chExt cx="1576441" cy="1412808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90" name="Freeform 617"/>
                <p:cNvSpPr>
                  <a:spLocks/>
                </p:cNvSpPr>
                <p:nvPr/>
              </p:nvSpPr>
              <p:spPr bwMode="auto">
                <a:xfrm>
                  <a:off x="6266181" y="1502199"/>
                  <a:ext cx="79143" cy="82352"/>
                </a:xfrm>
                <a:custGeom>
                  <a:avLst/>
                  <a:gdLst>
                    <a:gd name="T0" fmla="*/ 0 w 39"/>
                    <a:gd name="T1" fmla="*/ 35 h 41"/>
                    <a:gd name="T2" fmla="*/ 7 w 39"/>
                    <a:gd name="T3" fmla="*/ 41 h 41"/>
                    <a:gd name="T4" fmla="*/ 39 w 39"/>
                    <a:gd name="T5" fmla="*/ 6 h 41"/>
                    <a:gd name="T6" fmla="*/ 32 w 39"/>
                    <a:gd name="T7" fmla="*/ 0 h 41"/>
                    <a:gd name="T8" fmla="*/ 0 w 39"/>
                    <a:gd name="T9" fmla="*/ 35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1">
                      <a:moveTo>
                        <a:pt x="0" y="35"/>
                      </a:moveTo>
                      <a:cubicBezTo>
                        <a:pt x="7" y="41"/>
                        <a:pt x="7" y="41"/>
                        <a:pt x="7" y="41"/>
                      </a:cubicBezTo>
                      <a:cubicBezTo>
                        <a:pt x="17" y="29"/>
                        <a:pt x="28" y="18"/>
                        <a:pt x="39" y="6"/>
                      </a:cubicBez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21" y="11"/>
                        <a:pt x="10" y="23"/>
                        <a:pt x="0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91" name="Freeform 618"/>
                <p:cNvSpPr>
                  <a:spLocks/>
                </p:cNvSpPr>
                <p:nvPr/>
              </p:nvSpPr>
              <p:spPr bwMode="auto">
                <a:xfrm>
                  <a:off x="6148537" y="1644442"/>
                  <a:ext cx="71657" cy="86630"/>
                </a:xfrm>
                <a:custGeom>
                  <a:avLst/>
                  <a:gdLst>
                    <a:gd name="T0" fmla="*/ 0 w 36"/>
                    <a:gd name="T1" fmla="*/ 37 h 43"/>
                    <a:gd name="T2" fmla="*/ 7 w 36"/>
                    <a:gd name="T3" fmla="*/ 43 h 43"/>
                    <a:gd name="T4" fmla="*/ 36 w 36"/>
                    <a:gd name="T5" fmla="*/ 6 h 43"/>
                    <a:gd name="T6" fmla="*/ 29 w 36"/>
                    <a:gd name="T7" fmla="*/ 0 h 43"/>
                    <a:gd name="T8" fmla="*/ 0 w 36"/>
                    <a:gd name="T9" fmla="*/ 37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43">
                      <a:moveTo>
                        <a:pt x="0" y="37"/>
                      </a:move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17" y="30"/>
                        <a:pt x="26" y="18"/>
                        <a:pt x="36" y="6"/>
                      </a:cubicBezTo>
                      <a:cubicBezTo>
                        <a:pt x="29" y="0"/>
                        <a:pt x="29" y="0"/>
                        <a:pt x="29" y="0"/>
                      </a:cubicBezTo>
                      <a:cubicBezTo>
                        <a:pt x="19" y="12"/>
                        <a:pt x="9" y="25"/>
                        <a:pt x="0" y="3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92" name="Freeform 619"/>
                <p:cNvSpPr>
                  <a:spLocks/>
                </p:cNvSpPr>
                <p:nvPr/>
              </p:nvSpPr>
              <p:spPr bwMode="auto">
                <a:xfrm>
                  <a:off x="6041587" y="1796311"/>
                  <a:ext cx="66309" cy="88769"/>
                </a:xfrm>
                <a:custGeom>
                  <a:avLst/>
                  <a:gdLst>
                    <a:gd name="T0" fmla="*/ 0 w 33"/>
                    <a:gd name="T1" fmla="*/ 39 h 44"/>
                    <a:gd name="T2" fmla="*/ 8 w 33"/>
                    <a:gd name="T3" fmla="*/ 44 h 44"/>
                    <a:gd name="T4" fmla="*/ 33 w 33"/>
                    <a:gd name="T5" fmla="*/ 5 h 44"/>
                    <a:gd name="T6" fmla="*/ 25 w 33"/>
                    <a:gd name="T7" fmla="*/ 0 h 44"/>
                    <a:gd name="T8" fmla="*/ 0 w 33"/>
                    <a:gd name="T9" fmla="*/ 39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44">
                      <a:moveTo>
                        <a:pt x="0" y="39"/>
                      </a:moveTo>
                      <a:cubicBezTo>
                        <a:pt x="8" y="44"/>
                        <a:pt x="8" y="44"/>
                        <a:pt x="8" y="44"/>
                      </a:cubicBezTo>
                      <a:cubicBezTo>
                        <a:pt x="16" y="31"/>
                        <a:pt x="25" y="18"/>
                        <a:pt x="33" y="5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17" y="13"/>
                        <a:pt x="8" y="26"/>
                        <a:pt x="0" y="3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93" name="Freeform 620"/>
                <p:cNvSpPr>
                  <a:spLocks/>
                </p:cNvSpPr>
                <p:nvPr/>
              </p:nvSpPr>
              <p:spPr bwMode="auto">
                <a:xfrm>
                  <a:off x="5869398" y="2124647"/>
                  <a:ext cx="56684" cy="94116"/>
                </a:xfrm>
                <a:custGeom>
                  <a:avLst/>
                  <a:gdLst>
                    <a:gd name="T0" fmla="*/ 0 w 28"/>
                    <a:gd name="T1" fmla="*/ 43 h 47"/>
                    <a:gd name="T2" fmla="*/ 9 w 28"/>
                    <a:gd name="T3" fmla="*/ 47 h 47"/>
                    <a:gd name="T4" fmla="*/ 28 w 28"/>
                    <a:gd name="T5" fmla="*/ 4 h 47"/>
                    <a:gd name="T6" fmla="*/ 19 w 28"/>
                    <a:gd name="T7" fmla="*/ 0 h 47"/>
                    <a:gd name="T8" fmla="*/ 0 w 28"/>
                    <a:gd name="T9" fmla="*/ 43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47">
                      <a:moveTo>
                        <a:pt x="0" y="43"/>
                      </a:moveTo>
                      <a:cubicBezTo>
                        <a:pt x="9" y="47"/>
                        <a:pt x="9" y="47"/>
                        <a:pt x="9" y="47"/>
                      </a:cubicBezTo>
                      <a:cubicBezTo>
                        <a:pt x="15" y="33"/>
                        <a:pt x="21" y="18"/>
                        <a:pt x="28" y="4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3" y="14"/>
                        <a:pt x="6" y="29"/>
                        <a:pt x="0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94" name="Freeform 621"/>
                <p:cNvSpPr>
                  <a:spLocks/>
                </p:cNvSpPr>
                <p:nvPr/>
              </p:nvSpPr>
              <p:spPr bwMode="auto">
                <a:xfrm>
                  <a:off x="5947471" y="1956735"/>
                  <a:ext cx="62031" cy="91977"/>
                </a:xfrm>
                <a:custGeom>
                  <a:avLst/>
                  <a:gdLst>
                    <a:gd name="T0" fmla="*/ 0 w 31"/>
                    <a:gd name="T1" fmla="*/ 42 h 46"/>
                    <a:gd name="T2" fmla="*/ 9 w 31"/>
                    <a:gd name="T3" fmla="*/ 46 h 46"/>
                    <a:gd name="T4" fmla="*/ 31 w 31"/>
                    <a:gd name="T5" fmla="*/ 5 h 46"/>
                    <a:gd name="T6" fmla="*/ 23 w 31"/>
                    <a:gd name="T7" fmla="*/ 0 h 46"/>
                    <a:gd name="T8" fmla="*/ 0 w 31"/>
                    <a:gd name="T9" fmla="*/ 42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46">
                      <a:moveTo>
                        <a:pt x="0" y="42"/>
                      </a:move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16" y="32"/>
                        <a:pt x="23" y="18"/>
                        <a:pt x="31" y="5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15" y="14"/>
                        <a:pt x="8" y="28"/>
                        <a:pt x="0" y="4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95" name="Freeform 622"/>
                <p:cNvSpPr>
                  <a:spLocks/>
                </p:cNvSpPr>
                <p:nvPr/>
              </p:nvSpPr>
              <p:spPr bwMode="auto">
                <a:xfrm>
                  <a:off x="6842642" y="1038036"/>
                  <a:ext cx="91977" cy="64170"/>
                </a:xfrm>
                <a:custGeom>
                  <a:avLst/>
                  <a:gdLst>
                    <a:gd name="T0" fmla="*/ 5 w 46"/>
                    <a:gd name="T1" fmla="*/ 32 h 32"/>
                    <a:gd name="T2" fmla="*/ 46 w 46"/>
                    <a:gd name="T3" fmla="*/ 8 h 32"/>
                    <a:gd name="T4" fmla="*/ 41 w 46"/>
                    <a:gd name="T5" fmla="*/ 0 h 32"/>
                    <a:gd name="T6" fmla="*/ 0 w 46"/>
                    <a:gd name="T7" fmla="*/ 24 h 32"/>
                    <a:gd name="T8" fmla="*/ 5 w 46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2">
                      <a:moveTo>
                        <a:pt x="5" y="32"/>
                      </a:moveTo>
                      <a:cubicBezTo>
                        <a:pt x="19" y="24"/>
                        <a:pt x="32" y="16"/>
                        <a:pt x="46" y="8"/>
                      </a:cubicBezTo>
                      <a:cubicBezTo>
                        <a:pt x="41" y="0"/>
                        <a:pt x="41" y="0"/>
                        <a:pt x="41" y="0"/>
                      </a:cubicBezTo>
                      <a:cubicBezTo>
                        <a:pt x="27" y="7"/>
                        <a:pt x="14" y="16"/>
                        <a:pt x="0" y="24"/>
                      </a:cubicBezTo>
                      <a:lnTo>
                        <a:pt x="5" y="3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96" name="Freeform 623"/>
                <p:cNvSpPr>
                  <a:spLocks/>
                </p:cNvSpPr>
                <p:nvPr/>
              </p:nvSpPr>
              <p:spPr bwMode="auto">
                <a:xfrm>
                  <a:off x="7175255" y="870124"/>
                  <a:ext cx="94116" cy="54545"/>
                </a:xfrm>
                <a:custGeom>
                  <a:avLst/>
                  <a:gdLst>
                    <a:gd name="T0" fmla="*/ 4 w 47"/>
                    <a:gd name="T1" fmla="*/ 27 h 27"/>
                    <a:gd name="T2" fmla="*/ 47 w 47"/>
                    <a:gd name="T3" fmla="*/ 9 h 27"/>
                    <a:gd name="T4" fmla="*/ 44 w 47"/>
                    <a:gd name="T5" fmla="*/ 0 h 27"/>
                    <a:gd name="T6" fmla="*/ 0 w 47"/>
                    <a:gd name="T7" fmla="*/ 19 h 27"/>
                    <a:gd name="T8" fmla="*/ 4 w 47"/>
                    <a:gd name="T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7">
                      <a:moveTo>
                        <a:pt x="4" y="27"/>
                      </a:moveTo>
                      <a:cubicBezTo>
                        <a:pt x="19" y="21"/>
                        <a:pt x="33" y="14"/>
                        <a:pt x="47" y="9"/>
                      </a:cubicBezTo>
                      <a:cubicBezTo>
                        <a:pt x="44" y="0"/>
                        <a:pt x="44" y="0"/>
                        <a:pt x="44" y="0"/>
                      </a:cubicBezTo>
                      <a:cubicBezTo>
                        <a:pt x="30" y="6"/>
                        <a:pt x="15" y="12"/>
                        <a:pt x="0" y="19"/>
                      </a:cubicBezTo>
                      <a:lnTo>
                        <a:pt x="4" y="2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97" name="Freeform 624"/>
                <p:cNvSpPr>
                  <a:spLocks/>
                </p:cNvSpPr>
                <p:nvPr/>
              </p:nvSpPr>
              <p:spPr bwMode="auto">
                <a:xfrm>
                  <a:off x="7007344" y="948198"/>
                  <a:ext cx="91977" cy="59892"/>
                </a:xfrm>
                <a:custGeom>
                  <a:avLst/>
                  <a:gdLst>
                    <a:gd name="T0" fmla="*/ 4 w 46"/>
                    <a:gd name="T1" fmla="*/ 30 h 30"/>
                    <a:gd name="T2" fmla="*/ 46 w 46"/>
                    <a:gd name="T3" fmla="*/ 8 h 30"/>
                    <a:gd name="T4" fmla="*/ 42 w 46"/>
                    <a:gd name="T5" fmla="*/ 0 h 30"/>
                    <a:gd name="T6" fmla="*/ 0 w 46"/>
                    <a:gd name="T7" fmla="*/ 22 h 30"/>
                    <a:gd name="T8" fmla="*/ 4 w 46"/>
                    <a:gd name="T9" fmla="*/ 3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0">
                      <a:moveTo>
                        <a:pt x="4" y="30"/>
                      </a:moveTo>
                      <a:cubicBezTo>
                        <a:pt x="18" y="23"/>
                        <a:pt x="32" y="15"/>
                        <a:pt x="46" y="8"/>
                      </a:cubicBezTo>
                      <a:cubicBezTo>
                        <a:pt x="42" y="0"/>
                        <a:pt x="42" y="0"/>
                        <a:pt x="42" y="0"/>
                      </a:cubicBezTo>
                      <a:cubicBezTo>
                        <a:pt x="28" y="7"/>
                        <a:pt x="14" y="14"/>
                        <a:pt x="0" y="22"/>
                      </a:cubicBezTo>
                      <a:lnTo>
                        <a:pt x="4" y="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98" name="Freeform 625"/>
                <p:cNvSpPr>
                  <a:spLocks/>
                </p:cNvSpPr>
                <p:nvPr/>
              </p:nvSpPr>
              <p:spPr bwMode="auto">
                <a:xfrm>
                  <a:off x="7351723" y="805955"/>
                  <a:ext cx="94116" cy="48128"/>
                </a:xfrm>
                <a:custGeom>
                  <a:avLst/>
                  <a:gdLst>
                    <a:gd name="T0" fmla="*/ 45 w 47"/>
                    <a:gd name="T1" fmla="*/ 0 h 24"/>
                    <a:gd name="T2" fmla="*/ 0 w 47"/>
                    <a:gd name="T3" fmla="*/ 15 h 24"/>
                    <a:gd name="T4" fmla="*/ 3 w 47"/>
                    <a:gd name="T5" fmla="*/ 24 h 24"/>
                    <a:gd name="T6" fmla="*/ 47 w 47"/>
                    <a:gd name="T7" fmla="*/ 9 h 24"/>
                    <a:gd name="T8" fmla="*/ 45 w 47"/>
                    <a:gd name="T9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4">
                      <a:moveTo>
                        <a:pt x="45" y="0"/>
                      </a:moveTo>
                      <a:cubicBezTo>
                        <a:pt x="44" y="0"/>
                        <a:pt x="28" y="4"/>
                        <a:pt x="0" y="15"/>
                      </a:cubicBezTo>
                      <a:cubicBezTo>
                        <a:pt x="3" y="24"/>
                        <a:pt x="3" y="24"/>
                        <a:pt x="3" y="24"/>
                      </a:cubicBezTo>
                      <a:cubicBezTo>
                        <a:pt x="31" y="14"/>
                        <a:pt x="47" y="9"/>
                        <a:pt x="47" y="9"/>
                      </a:cubicBezTo>
                      <a:lnTo>
                        <a:pt x="4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99" name="Freeform 626"/>
                <p:cNvSpPr>
                  <a:spLocks/>
                </p:cNvSpPr>
                <p:nvPr/>
              </p:nvSpPr>
              <p:spPr bwMode="auto">
                <a:xfrm>
                  <a:off x="6685425" y="1138569"/>
                  <a:ext cx="88769" cy="69518"/>
                </a:xfrm>
                <a:custGeom>
                  <a:avLst/>
                  <a:gdLst>
                    <a:gd name="T0" fmla="*/ 6 w 44"/>
                    <a:gd name="T1" fmla="*/ 35 h 35"/>
                    <a:gd name="T2" fmla="*/ 44 w 44"/>
                    <a:gd name="T3" fmla="*/ 8 h 35"/>
                    <a:gd name="T4" fmla="*/ 39 w 44"/>
                    <a:gd name="T5" fmla="*/ 0 h 35"/>
                    <a:gd name="T6" fmla="*/ 0 w 44"/>
                    <a:gd name="T7" fmla="*/ 27 h 35"/>
                    <a:gd name="T8" fmla="*/ 6 w 44"/>
                    <a:gd name="T9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35">
                      <a:moveTo>
                        <a:pt x="6" y="35"/>
                      </a:moveTo>
                      <a:cubicBezTo>
                        <a:pt x="18" y="25"/>
                        <a:pt x="31" y="16"/>
                        <a:pt x="44" y="8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26" y="9"/>
                        <a:pt x="13" y="18"/>
                        <a:pt x="0" y="27"/>
                      </a:cubicBezTo>
                      <a:lnTo>
                        <a:pt x="6" y="3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100" name="Freeform 627"/>
                <p:cNvSpPr>
                  <a:spLocks/>
                </p:cNvSpPr>
                <p:nvPr/>
              </p:nvSpPr>
              <p:spPr bwMode="auto">
                <a:xfrm>
                  <a:off x="6537834" y="1248727"/>
                  <a:ext cx="83421" cy="73796"/>
                </a:xfrm>
                <a:custGeom>
                  <a:avLst/>
                  <a:gdLst>
                    <a:gd name="T0" fmla="*/ 0 w 42"/>
                    <a:gd name="T1" fmla="*/ 30 h 37"/>
                    <a:gd name="T2" fmla="*/ 6 w 42"/>
                    <a:gd name="T3" fmla="*/ 37 h 37"/>
                    <a:gd name="T4" fmla="*/ 42 w 42"/>
                    <a:gd name="T5" fmla="*/ 8 h 37"/>
                    <a:gd name="T6" fmla="*/ 37 w 42"/>
                    <a:gd name="T7" fmla="*/ 0 h 37"/>
                    <a:gd name="T8" fmla="*/ 0 w 42"/>
                    <a:gd name="T9" fmla="*/ 3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7">
                      <a:moveTo>
                        <a:pt x="0" y="30"/>
                      </a:moveTo>
                      <a:cubicBezTo>
                        <a:pt x="6" y="37"/>
                        <a:pt x="6" y="37"/>
                        <a:pt x="6" y="37"/>
                      </a:cubicBezTo>
                      <a:cubicBezTo>
                        <a:pt x="18" y="27"/>
                        <a:pt x="30" y="17"/>
                        <a:pt x="42" y="8"/>
                      </a:cubicBezTo>
                      <a:cubicBezTo>
                        <a:pt x="37" y="0"/>
                        <a:pt x="37" y="0"/>
                        <a:pt x="37" y="0"/>
                      </a:cubicBezTo>
                      <a:cubicBezTo>
                        <a:pt x="24" y="10"/>
                        <a:pt x="12" y="20"/>
                        <a:pt x="0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101" name="Freeform 628"/>
                <p:cNvSpPr>
                  <a:spLocks/>
                </p:cNvSpPr>
                <p:nvPr/>
              </p:nvSpPr>
              <p:spPr bwMode="auto">
                <a:xfrm>
                  <a:off x="6396660" y="1370650"/>
                  <a:ext cx="82352" cy="78074"/>
                </a:xfrm>
                <a:custGeom>
                  <a:avLst/>
                  <a:gdLst>
                    <a:gd name="T0" fmla="*/ 0 w 41"/>
                    <a:gd name="T1" fmla="*/ 32 h 39"/>
                    <a:gd name="T2" fmla="*/ 7 w 41"/>
                    <a:gd name="T3" fmla="*/ 39 h 39"/>
                    <a:gd name="T4" fmla="*/ 41 w 41"/>
                    <a:gd name="T5" fmla="*/ 7 h 39"/>
                    <a:gd name="T6" fmla="*/ 34 w 41"/>
                    <a:gd name="T7" fmla="*/ 0 h 39"/>
                    <a:gd name="T8" fmla="*/ 0 w 41"/>
                    <a:gd name="T9" fmla="*/ 32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9">
                      <a:moveTo>
                        <a:pt x="0" y="32"/>
                      </a:moveTo>
                      <a:cubicBezTo>
                        <a:pt x="7" y="39"/>
                        <a:pt x="7" y="39"/>
                        <a:pt x="7" y="39"/>
                      </a:cubicBezTo>
                      <a:cubicBezTo>
                        <a:pt x="18" y="28"/>
                        <a:pt x="29" y="17"/>
                        <a:pt x="41" y="7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23" y="10"/>
                        <a:pt x="11" y="21"/>
                        <a:pt x="0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8" name="Freeform 629"/>
              <p:cNvSpPr>
                <a:spLocks/>
              </p:cNvSpPr>
              <p:nvPr/>
            </p:nvSpPr>
            <p:spPr bwMode="auto">
              <a:xfrm>
                <a:off x="10519579" y="2124647"/>
                <a:ext cx="190371" cy="218178"/>
              </a:xfrm>
              <a:custGeom>
                <a:avLst/>
                <a:gdLst>
                  <a:gd name="T0" fmla="*/ 72 w 95"/>
                  <a:gd name="T1" fmla="*/ 104 h 109"/>
                  <a:gd name="T2" fmla="*/ 72 w 95"/>
                  <a:gd name="T3" fmla="*/ 99 h 109"/>
                  <a:gd name="T4" fmla="*/ 70 w 95"/>
                  <a:gd name="T5" fmla="*/ 89 h 109"/>
                  <a:gd name="T6" fmla="*/ 65 w 95"/>
                  <a:gd name="T7" fmla="*/ 71 h 109"/>
                  <a:gd name="T8" fmla="*/ 95 w 95"/>
                  <a:gd name="T9" fmla="*/ 31 h 109"/>
                  <a:gd name="T10" fmla="*/ 92 w 95"/>
                  <a:gd name="T11" fmla="*/ 22 h 109"/>
                  <a:gd name="T12" fmla="*/ 58 w 95"/>
                  <a:gd name="T13" fmla="*/ 44 h 109"/>
                  <a:gd name="T14" fmla="*/ 52 w 95"/>
                  <a:gd name="T15" fmla="*/ 22 h 109"/>
                  <a:gd name="T16" fmla="*/ 63 w 95"/>
                  <a:gd name="T17" fmla="*/ 5 h 109"/>
                  <a:gd name="T18" fmla="*/ 62 w 95"/>
                  <a:gd name="T19" fmla="*/ 0 h 109"/>
                  <a:gd name="T20" fmla="*/ 60 w 95"/>
                  <a:gd name="T21" fmla="*/ 1 h 109"/>
                  <a:gd name="T22" fmla="*/ 60 w 95"/>
                  <a:gd name="T23" fmla="*/ 0 h 109"/>
                  <a:gd name="T24" fmla="*/ 43 w 95"/>
                  <a:gd name="T25" fmla="*/ 11 h 109"/>
                  <a:gd name="T26" fmla="*/ 40 w 95"/>
                  <a:gd name="T27" fmla="*/ 12 h 109"/>
                  <a:gd name="T28" fmla="*/ 37 w 95"/>
                  <a:gd name="T29" fmla="*/ 13 h 109"/>
                  <a:gd name="T30" fmla="*/ 16 w 95"/>
                  <a:gd name="T31" fmla="*/ 12 h 109"/>
                  <a:gd name="T32" fmla="*/ 16 w 95"/>
                  <a:gd name="T33" fmla="*/ 13 h 109"/>
                  <a:gd name="T34" fmla="*/ 15 w 95"/>
                  <a:gd name="T35" fmla="*/ 13 h 109"/>
                  <a:gd name="T36" fmla="*/ 16 w 95"/>
                  <a:gd name="T37" fmla="*/ 18 h 109"/>
                  <a:gd name="T38" fmla="*/ 35 w 95"/>
                  <a:gd name="T39" fmla="*/ 27 h 109"/>
                  <a:gd name="T40" fmla="*/ 41 w 95"/>
                  <a:gd name="T41" fmla="*/ 49 h 109"/>
                  <a:gd name="T42" fmla="*/ 0 w 95"/>
                  <a:gd name="T43" fmla="*/ 47 h 109"/>
                  <a:gd name="T44" fmla="*/ 2 w 95"/>
                  <a:gd name="T45" fmla="*/ 56 h 109"/>
                  <a:gd name="T46" fmla="*/ 49 w 95"/>
                  <a:gd name="T47" fmla="*/ 76 h 109"/>
                  <a:gd name="T48" fmla="*/ 53 w 95"/>
                  <a:gd name="T49" fmla="*/ 93 h 109"/>
                  <a:gd name="T50" fmla="*/ 56 w 95"/>
                  <a:gd name="T51" fmla="*/ 103 h 109"/>
                  <a:gd name="T52" fmla="*/ 59 w 95"/>
                  <a:gd name="T53" fmla="*/ 107 h 109"/>
                  <a:gd name="T54" fmla="*/ 66 w 95"/>
                  <a:gd name="T55" fmla="*/ 108 h 109"/>
                  <a:gd name="T56" fmla="*/ 66 w 95"/>
                  <a:gd name="T57" fmla="*/ 108 h 109"/>
                  <a:gd name="T58" fmla="*/ 67 w 95"/>
                  <a:gd name="T59" fmla="*/ 108 h 109"/>
                  <a:gd name="T60" fmla="*/ 72 w 95"/>
                  <a:gd name="T61" fmla="*/ 10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5" h="109">
                    <a:moveTo>
                      <a:pt x="72" y="104"/>
                    </a:moveTo>
                    <a:cubicBezTo>
                      <a:pt x="73" y="102"/>
                      <a:pt x="73" y="101"/>
                      <a:pt x="72" y="99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5" y="71"/>
                      <a:pt x="65" y="71"/>
                      <a:pt x="65" y="71"/>
                    </a:cubicBezTo>
                    <a:cubicBezTo>
                      <a:pt x="95" y="31"/>
                      <a:pt x="95" y="31"/>
                      <a:pt x="95" y="31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58" y="44"/>
                      <a:pt x="58" y="44"/>
                      <a:pt x="58" y="44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63" y="5"/>
                      <a:pt x="63" y="5"/>
                      <a:pt x="63" y="5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0" y="1"/>
                      <a:pt x="60" y="1"/>
                      <a:pt x="60" y="1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41" y="49"/>
                      <a:pt x="41" y="49"/>
                      <a:pt x="41" y="49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49" y="76"/>
                      <a:pt x="49" y="76"/>
                      <a:pt x="49" y="76"/>
                    </a:cubicBezTo>
                    <a:cubicBezTo>
                      <a:pt x="53" y="93"/>
                      <a:pt x="53" y="93"/>
                      <a:pt x="53" y="93"/>
                    </a:cubicBezTo>
                    <a:cubicBezTo>
                      <a:pt x="56" y="103"/>
                      <a:pt x="56" y="103"/>
                      <a:pt x="56" y="103"/>
                    </a:cubicBezTo>
                    <a:cubicBezTo>
                      <a:pt x="57" y="105"/>
                      <a:pt x="58" y="106"/>
                      <a:pt x="59" y="107"/>
                    </a:cubicBezTo>
                    <a:cubicBezTo>
                      <a:pt x="61" y="109"/>
                      <a:pt x="64" y="109"/>
                      <a:pt x="66" y="108"/>
                    </a:cubicBezTo>
                    <a:cubicBezTo>
                      <a:pt x="66" y="108"/>
                      <a:pt x="66" y="108"/>
                      <a:pt x="66" y="108"/>
                    </a:cubicBezTo>
                    <a:cubicBezTo>
                      <a:pt x="66" y="108"/>
                      <a:pt x="67" y="108"/>
                      <a:pt x="67" y="108"/>
                    </a:cubicBezTo>
                    <a:cubicBezTo>
                      <a:pt x="69" y="108"/>
                      <a:pt x="71" y="106"/>
                      <a:pt x="72" y="1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grpSp>
            <p:nvGrpSpPr>
              <p:cNvPr id="29" name="Group 28"/>
              <p:cNvGrpSpPr/>
              <p:nvPr/>
            </p:nvGrpSpPr>
            <p:grpSpPr>
              <a:xfrm>
                <a:off x="9991246" y="1456210"/>
                <a:ext cx="608546" cy="664159"/>
                <a:chOff x="9991246" y="1456210"/>
                <a:chExt cx="608546" cy="664159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78" name="Freeform 630"/>
                <p:cNvSpPr>
                  <a:spLocks/>
                </p:cNvSpPr>
                <p:nvPr/>
              </p:nvSpPr>
              <p:spPr bwMode="auto">
                <a:xfrm>
                  <a:off x="10262899" y="1623052"/>
                  <a:ext cx="35294" cy="32085"/>
                </a:xfrm>
                <a:custGeom>
                  <a:avLst/>
                  <a:gdLst>
                    <a:gd name="T0" fmla="*/ 3 w 18"/>
                    <a:gd name="T1" fmla="*/ 0 h 16"/>
                    <a:gd name="T2" fmla="*/ 0 w 18"/>
                    <a:gd name="T3" fmla="*/ 3 h 16"/>
                    <a:gd name="T4" fmla="*/ 15 w 18"/>
                    <a:gd name="T5" fmla="*/ 16 h 16"/>
                    <a:gd name="T6" fmla="*/ 18 w 18"/>
                    <a:gd name="T7" fmla="*/ 13 h 16"/>
                    <a:gd name="T8" fmla="*/ 3 w 1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6">
                      <a:moveTo>
                        <a:pt x="3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5" y="7"/>
                        <a:pt x="10" y="12"/>
                        <a:pt x="15" y="16"/>
                      </a:cubicBezTo>
                      <a:cubicBezTo>
                        <a:pt x="18" y="13"/>
                        <a:pt x="18" y="13"/>
                        <a:pt x="18" y="13"/>
                      </a:cubicBezTo>
                      <a:cubicBezTo>
                        <a:pt x="13" y="9"/>
                        <a:pt x="8" y="4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79" name="Freeform 631"/>
                <p:cNvSpPr>
                  <a:spLocks/>
                </p:cNvSpPr>
                <p:nvPr/>
              </p:nvSpPr>
              <p:spPr bwMode="auto">
                <a:xfrm>
                  <a:off x="10200868" y="1572786"/>
                  <a:ext cx="37433" cy="29946"/>
                </a:xfrm>
                <a:custGeom>
                  <a:avLst/>
                  <a:gdLst>
                    <a:gd name="T0" fmla="*/ 3 w 19"/>
                    <a:gd name="T1" fmla="*/ 0 h 15"/>
                    <a:gd name="T2" fmla="*/ 0 w 19"/>
                    <a:gd name="T3" fmla="*/ 3 h 15"/>
                    <a:gd name="T4" fmla="*/ 16 w 19"/>
                    <a:gd name="T5" fmla="*/ 15 h 15"/>
                    <a:gd name="T6" fmla="*/ 19 w 19"/>
                    <a:gd name="T7" fmla="*/ 12 h 15"/>
                    <a:gd name="T8" fmla="*/ 3 w 19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15">
                      <a:moveTo>
                        <a:pt x="3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6" y="7"/>
                        <a:pt x="11" y="11"/>
                        <a:pt x="16" y="15"/>
                      </a:cubicBezTo>
                      <a:cubicBezTo>
                        <a:pt x="19" y="12"/>
                        <a:pt x="19" y="12"/>
                        <a:pt x="19" y="12"/>
                      </a:cubicBezTo>
                      <a:cubicBezTo>
                        <a:pt x="13" y="8"/>
                        <a:pt x="8" y="4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0" name="Freeform 632"/>
                <p:cNvSpPr>
                  <a:spLocks/>
                </p:cNvSpPr>
                <p:nvPr/>
              </p:nvSpPr>
              <p:spPr bwMode="auto">
                <a:xfrm>
                  <a:off x="10134559" y="1528936"/>
                  <a:ext cx="37433" cy="27807"/>
                </a:xfrm>
                <a:custGeom>
                  <a:avLst/>
                  <a:gdLst>
                    <a:gd name="T0" fmla="*/ 2 w 19"/>
                    <a:gd name="T1" fmla="*/ 0 h 14"/>
                    <a:gd name="T2" fmla="*/ 0 w 19"/>
                    <a:gd name="T3" fmla="*/ 3 h 14"/>
                    <a:gd name="T4" fmla="*/ 17 w 19"/>
                    <a:gd name="T5" fmla="*/ 14 h 14"/>
                    <a:gd name="T6" fmla="*/ 19 w 19"/>
                    <a:gd name="T7" fmla="*/ 10 h 14"/>
                    <a:gd name="T8" fmla="*/ 2 w 19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14">
                      <a:moveTo>
                        <a:pt x="2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6" y="7"/>
                        <a:pt x="11" y="10"/>
                        <a:pt x="17" y="14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4" y="7"/>
                        <a:pt x="8" y="3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1" name="Freeform 633"/>
                <p:cNvSpPr>
                  <a:spLocks/>
                </p:cNvSpPr>
                <p:nvPr/>
              </p:nvSpPr>
              <p:spPr bwMode="auto">
                <a:xfrm>
                  <a:off x="9991246" y="1456210"/>
                  <a:ext cx="40641" cy="22460"/>
                </a:xfrm>
                <a:custGeom>
                  <a:avLst/>
                  <a:gdLst>
                    <a:gd name="T0" fmla="*/ 1 w 20"/>
                    <a:gd name="T1" fmla="*/ 0 h 11"/>
                    <a:gd name="T2" fmla="*/ 0 w 20"/>
                    <a:gd name="T3" fmla="*/ 4 h 11"/>
                    <a:gd name="T4" fmla="*/ 18 w 20"/>
                    <a:gd name="T5" fmla="*/ 11 h 11"/>
                    <a:gd name="T6" fmla="*/ 20 w 20"/>
                    <a:gd name="T7" fmla="*/ 8 h 11"/>
                    <a:gd name="T8" fmla="*/ 1 w 20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1">
                      <a:moveTo>
                        <a:pt x="1" y="0"/>
                      </a:move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6" y="6"/>
                        <a:pt x="12" y="9"/>
                        <a:pt x="18" y="11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14" y="5"/>
                        <a:pt x="8" y="2"/>
                        <a:pt x="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2" name="Freeform 634"/>
                <p:cNvSpPr>
                  <a:spLocks/>
                </p:cNvSpPr>
                <p:nvPr/>
              </p:nvSpPr>
              <p:spPr bwMode="auto">
                <a:xfrm>
                  <a:off x="10063972" y="1488295"/>
                  <a:ext cx="40641" cy="26738"/>
                </a:xfrm>
                <a:custGeom>
                  <a:avLst/>
                  <a:gdLst>
                    <a:gd name="T0" fmla="*/ 2 w 20"/>
                    <a:gd name="T1" fmla="*/ 0 h 13"/>
                    <a:gd name="T2" fmla="*/ 0 w 20"/>
                    <a:gd name="T3" fmla="*/ 4 h 13"/>
                    <a:gd name="T4" fmla="*/ 18 w 20"/>
                    <a:gd name="T5" fmla="*/ 13 h 13"/>
                    <a:gd name="T6" fmla="*/ 20 w 20"/>
                    <a:gd name="T7" fmla="*/ 10 h 13"/>
                    <a:gd name="T8" fmla="*/ 2 w 20"/>
                    <a:gd name="T9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3">
                      <a:moveTo>
                        <a:pt x="2" y="0"/>
                      </a:move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6" y="7"/>
                        <a:pt x="12" y="10"/>
                        <a:pt x="18" y="13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14" y="6"/>
                        <a:pt x="8" y="3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3" name="Freeform 635"/>
                <p:cNvSpPr>
                  <a:spLocks/>
                </p:cNvSpPr>
                <p:nvPr/>
              </p:nvSpPr>
              <p:spPr bwMode="auto">
                <a:xfrm>
                  <a:off x="10471451" y="1866897"/>
                  <a:ext cx="27807" cy="37433"/>
                </a:xfrm>
                <a:custGeom>
                  <a:avLst/>
                  <a:gdLst>
                    <a:gd name="T0" fmla="*/ 0 w 14"/>
                    <a:gd name="T1" fmla="*/ 2 h 19"/>
                    <a:gd name="T2" fmla="*/ 10 w 14"/>
                    <a:gd name="T3" fmla="*/ 19 h 19"/>
                    <a:gd name="T4" fmla="*/ 14 w 14"/>
                    <a:gd name="T5" fmla="*/ 17 h 19"/>
                    <a:gd name="T6" fmla="*/ 3 w 14"/>
                    <a:gd name="T7" fmla="*/ 0 h 19"/>
                    <a:gd name="T8" fmla="*/ 0 w 14"/>
                    <a:gd name="T9" fmla="*/ 2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9">
                      <a:moveTo>
                        <a:pt x="0" y="2"/>
                      </a:moveTo>
                      <a:cubicBezTo>
                        <a:pt x="3" y="7"/>
                        <a:pt x="7" y="13"/>
                        <a:pt x="10" y="19"/>
                      </a:cubicBezTo>
                      <a:cubicBezTo>
                        <a:pt x="14" y="17"/>
                        <a:pt x="14" y="17"/>
                        <a:pt x="14" y="17"/>
                      </a:cubicBezTo>
                      <a:cubicBezTo>
                        <a:pt x="10" y="11"/>
                        <a:pt x="7" y="5"/>
                        <a:pt x="3" y="0"/>
                      </a:cubicBez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4" name="Freeform 636"/>
                <p:cNvSpPr>
                  <a:spLocks/>
                </p:cNvSpPr>
                <p:nvPr/>
              </p:nvSpPr>
              <p:spPr bwMode="auto">
                <a:xfrm>
                  <a:off x="10547386" y="2007002"/>
                  <a:ext cx="24599" cy="39572"/>
                </a:xfrm>
                <a:custGeom>
                  <a:avLst/>
                  <a:gdLst>
                    <a:gd name="T0" fmla="*/ 0 w 12"/>
                    <a:gd name="T1" fmla="*/ 2 h 20"/>
                    <a:gd name="T2" fmla="*/ 8 w 12"/>
                    <a:gd name="T3" fmla="*/ 20 h 20"/>
                    <a:gd name="T4" fmla="*/ 12 w 12"/>
                    <a:gd name="T5" fmla="*/ 18 h 20"/>
                    <a:gd name="T6" fmla="*/ 4 w 12"/>
                    <a:gd name="T7" fmla="*/ 0 h 20"/>
                    <a:gd name="T8" fmla="*/ 0 w 12"/>
                    <a:gd name="T9" fmla="*/ 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" h="20">
                      <a:moveTo>
                        <a:pt x="0" y="2"/>
                      </a:moveTo>
                      <a:cubicBezTo>
                        <a:pt x="3" y="8"/>
                        <a:pt x="6" y="14"/>
                        <a:pt x="8" y="20"/>
                      </a:cubicBezTo>
                      <a:cubicBezTo>
                        <a:pt x="12" y="18"/>
                        <a:pt x="12" y="18"/>
                        <a:pt x="12" y="18"/>
                      </a:cubicBezTo>
                      <a:cubicBezTo>
                        <a:pt x="9" y="12"/>
                        <a:pt x="7" y="6"/>
                        <a:pt x="4" y="0"/>
                      </a:cubicBez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5" name="Freeform 637"/>
                <p:cNvSpPr>
                  <a:spLocks/>
                </p:cNvSpPr>
                <p:nvPr/>
              </p:nvSpPr>
              <p:spPr bwMode="auto">
                <a:xfrm>
                  <a:off x="10511023" y="1934276"/>
                  <a:ext cx="26738" cy="40641"/>
                </a:xfrm>
                <a:custGeom>
                  <a:avLst/>
                  <a:gdLst>
                    <a:gd name="T0" fmla="*/ 0 w 13"/>
                    <a:gd name="T1" fmla="*/ 2 h 20"/>
                    <a:gd name="T2" fmla="*/ 9 w 13"/>
                    <a:gd name="T3" fmla="*/ 20 h 20"/>
                    <a:gd name="T4" fmla="*/ 13 w 13"/>
                    <a:gd name="T5" fmla="*/ 18 h 20"/>
                    <a:gd name="T6" fmla="*/ 4 w 13"/>
                    <a:gd name="T7" fmla="*/ 0 h 20"/>
                    <a:gd name="T8" fmla="*/ 0 w 13"/>
                    <a:gd name="T9" fmla="*/ 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20">
                      <a:moveTo>
                        <a:pt x="0" y="2"/>
                      </a:moveTo>
                      <a:cubicBezTo>
                        <a:pt x="3" y="8"/>
                        <a:pt x="6" y="14"/>
                        <a:pt x="9" y="20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0" y="12"/>
                        <a:pt x="7" y="6"/>
                        <a:pt x="4" y="0"/>
                      </a:cubicBez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6" name="Freeform 638"/>
                <p:cNvSpPr>
                  <a:spLocks/>
                </p:cNvSpPr>
                <p:nvPr/>
              </p:nvSpPr>
              <p:spPr bwMode="auto">
                <a:xfrm>
                  <a:off x="10577332" y="2080797"/>
                  <a:ext cx="22460" cy="39572"/>
                </a:xfrm>
                <a:custGeom>
                  <a:avLst/>
                  <a:gdLst>
                    <a:gd name="T0" fmla="*/ 11 w 11"/>
                    <a:gd name="T1" fmla="*/ 19 h 20"/>
                    <a:gd name="T2" fmla="*/ 4 w 11"/>
                    <a:gd name="T3" fmla="*/ 0 h 20"/>
                    <a:gd name="T4" fmla="*/ 0 w 11"/>
                    <a:gd name="T5" fmla="*/ 2 h 20"/>
                    <a:gd name="T6" fmla="*/ 7 w 11"/>
                    <a:gd name="T7" fmla="*/ 20 h 20"/>
                    <a:gd name="T8" fmla="*/ 11 w 11"/>
                    <a:gd name="T9" fmla="*/ 19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20">
                      <a:moveTo>
                        <a:pt x="11" y="19"/>
                      </a:moveTo>
                      <a:cubicBezTo>
                        <a:pt x="11" y="19"/>
                        <a:pt x="9" y="12"/>
                        <a:pt x="4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5" y="13"/>
                        <a:pt x="7" y="20"/>
                        <a:pt x="7" y="20"/>
                      </a:cubicBezTo>
                      <a:lnTo>
                        <a:pt x="11" y="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7" name="Freeform 639"/>
                <p:cNvSpPr>
                  <a:spLocks/>
                </p:cNvSpPr>
                <p:nvPr/>
              </p:nvSpPr>
              <p:spPr bwMode="auto">
                <a:xfrm>
                  <a:off x="10425463" y="1798450"/>
                  <a:ext cx="29946" cy="38502"/>
                </a:xfrm>
                <a:custGeom>
                  <a:avLst/>
                  <a:gdLst>
                    <a:gd name="T0" fmla="*/ 0 w 15"/>
                    <a:gd name="T1" fmla="*/ 3 h 19"/>
                    <a:gd name="T2" fmla="*/ 12 w 15"/>
                    <a:gd name="T3" fmla="*/ 19 h 19"/>
                    <a:gd name="T4" fmla="*/ 15 w 15"/>
                    <a:gd name="T5" fmla="*/ 17 h 19"/>
                    <a:gd name="T6" fmla="*/ 4 w 15"/>
                    <a:gd name="T7" fmla="*/ 0 h 19"/>
                    <a:gd name="T8" fmla="*/ 0 w 15"/>
                    <a:gd name="T9" fmla="*/ 3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9">
                      <a:moveTo>
                        <a:pt x="0" y="3"/>
                      </a:moveTo>
                      <a:cubicBezTo>
                        <a:pt x="4" y="8"/>
                        <a:pt x="8" y="14"/>
                        <a:pt x="12" y="19"/>
                      </a:cubicBezTo>
                      <a:cubicBezTo>
                        <a:pt x="15" y="17"/>
                        <a:pt x="15" y="17"/>
                        <a:pt x="15" y="17"/>
                      </a:cubicBezTo>
                      <a:cubicBezTo>
                        <a:pt x="11" y="11"/>
                        <a:pt x="7" y="6"/>
                        <a:pt x="4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8" name="Freeform 640"/>
                <p:cNvSpPr>
                  <a:spLocks/>
                </p:cNvSpPr>
                <p:nvPr/>
              </p:nvSpPr>
              <p:spPr bwMode="auto">
                <a:xfrm>
                  <a:off x="10375196" y="1736419"/>
                  <a:ext cx="32085" cy="36363"/>
                </a:xfrm>
                <a:custGeom>
                  <a:avLst/>
                  <a:gdLst>
                    <a:gd name="T0" fmla="*/ 4 w 16"/>
                    <a:gd name="T1" fmla="*/ 0 h 18"/>
                    <a:gd name="T2" fmla="*/ 0 w 16"/>
                    <a:gd name="T3" fmla="*/ 3 h 18"/>
                    <a:gd name="T4" fmla="*/ 13 w 16"/>
                    <a:gd name="T5" fmla="*/ 18 h 18"/>
                    <a:gd name="T6" fmla="*/ 16 w 16"/>
                    <a:gd name="T7" fmla="*/ 16 h 18"/>
                    <a:gd name="T8" fmla="*/ 4 w 16"/>
                    <a:gd name="T9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8">
                      <a:moveTo>
                        <a:pt x="4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5" y="8"/>
                        <a:pt x="9" y="13"/>
                        <a:pt x="13" y="18"/>
                      </a:cubicBezTo>
                      <a:cubicBezTo>
                        <a:pt x="16" y="16"/>
                        <a:pt x="16" y="16"/>
                        <a:pt x="16" y="16"/>
                      </a:cubicBezTo>
                      <a:cubicBezTo>
                        <a:pt x="12" y="10"/>
                        <a:pt x="8" y="5"/>
                        <a:pt x="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89" name="Freeform 641"/>
                <p:cNvSpPr>
                  <a:spLocks/>
                </p:cNvSpPr>
                <p:nvPr/>
              </p:nvSpPr>
              <p:spPr bwMode="auto">
                <a:xfrm>
                  <a:off x="10322791" y="1676527"/>
                  <a:ext cx="32085" cy="36363"/>
                </a:xfrm>
                <a:custGeom>
                  <a:avLst/>
                  <a:gdLst>
                    <a:gd name="T0" fmla="*/ 2 w 16"/>
                    <a:gd name="T1" fmla="*/ 0 h 18"/>
                    <a:gd name="T2" fmla="*/ 0 w 16"/>
                    <a:gd name="T3" fmla="*/ 3 h 18"/>
                    <a:gd name="T4" fmla="*/ 13 w 16"/>
                    <a:gd name="T5" fmla="*/ 18 h 18"/>
                    <a:gd name="T6" fmla="*/ 16 w 16"/>
                    <a:gd name="T7" fmla="*/ 15 h 18"/>
                    <a:gd name="T8" fmla="*/ 2 w 16"/>
                    <a:gd name="T9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8">
                      <a:moveTo>
                        <a:pt x="2" y="0"/>
                      </a:move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4" y="8"/>
                        <a:pt x="9" y="13"/>
                        <a:pt x="13" y="18"/>
                      </a:cubicBezTo>
                      <a:cubicBezTo>
                        <a:pt x="16" y="15"/>
                        <a:pt x="16" y="15"/>
                        <a:pt x="16" y="15"/>
                      </a:cubicBezTo>
                      <a:cubicBezTo>
                        <a:pt x="12" y="10"/>
                        <a:pt x="7" y="5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0" name="Freeform 642"/>
              <p:cNvSpPr>
                <a:spLocks/>
              </p:cNvSpPr>
              <p:nvPr/>
            </p:nvSpPr>
            <p:spPr bwMode="auto">
              <a:xfrm>
                <a:off x="6327143" y="4335301"/>
                <a:ext cx="146522" cy="172190"/>
              </a:xfrm>
              <a:custGeom>
                <a:avLst/>
                <a:gdLst>
                  <a:gd name="T0" fmla="*/ 12 w 73"/>
                  <a:gd name="T1" fmla="*/ 5 h 86"/>
                  <a:gd name="T2" fmla="*/ 11 w 73"/>
                  <a:gd name="T3" fmla="*/ 9 h 86"/>
                  <a:gd name="T4" fmla="*/ 15 w 73"/>
                  <a:gd name="T5" fmla="*/ 17 h 86"/>
                  <a:gd name="T6" fmla="*/ 20 w 73"/>
                  <a:gd name="T7" fmla="*/ 30 h 86"/>
                  <a:gd name="T8" fmla="*/ 0 w 73"/>
                  <a:gd name="T9" fmla="*/ 65 h 86"/>
                  <a:gd name="T10" fmla="*/ 3 w 73"/>
                  <a:gd name="T11" fmla="*/ 72 h 86"/>
                  <a:gd name="T12" fmla="*/ 28 w 73"/>
                  <a:gd name="T13" fmla="*/ 51 h 86"/>
                  <a:gd name="T14" fmla="*/ 35 w 73"/>
                  <a:gd name="T15" fmla="*/ 68 h 86"/>
                  <a:gd name="T16" fmla="*/ 27 w 73"/>
                  <a:gd name="T17" fmla="*/ 82 h 86"/>
                  <a:gd name="T18" fmla="*/ 28 w 73"/>
                  <a:gd name="T19" fmla="*/ 86 h 86"/>
                  <a:gd name="T20" fmla="*/ 30 w 73"/>
                  <a:gd name="T21" fmla="*/ 85 h 86"/>
                  <a:gd name="T22" fmla="*/ 30 w 73"/>
                  <a:gd name="T23" fmla="*/ 86 h 86"/>
                  <a:gd name="T24" fmla="*/ 43 w 73"/>
                  <a:gd name="T25" fmla="*/ 76 h 86"/>
                  <a:gd name="T26" fmla="*/ 45 w 73"/>
                  <a:gd name="T27" fmla="*/ 74 h 86"/>
                  <a:gd name="T28" fmla="*/ 47 w 73"/>
                  <a:gd name="T29" fmla="*/ 74 h 86"/>
                  <a:gd name="T30" fmla="*/ 63 w 73"/>
                  <a:gd name="T31" fmla="*/ 72 h 86"/>
                  <a:gd name="T32" fmla="*/ 63 w 73"/>
                  <a:gd name="T33" fmla="*/ 72 h 86"/>
                  <a:gd name="T34" fmla="*/ 65 w 73"/>
                  <a:gd name="T35" fmla="*/ 71 h 86"/>
                  <a:gd name="T36" fmla="*/ 63 w 73"/>
                  <a:gd name="T37" fmla="*/ 68 h 86"/>
                  <a:gd name="T38" fmla="*/ 48 w 73"/>
                  <a:gd name="T39" fmla="*/ 62 h 86"/>
                  <a:gd name="T40" fmla="*/ 41 w 73"/>
                  <a:gd name="T41" fmla="*/ 46 h 86"/>
                  <a:gd name="T42" fmla="*/ 73 w 73"/>
                  <a:gd name="T43" fmla="*/ 43 h 86"/>
                  <a:gd name="T44" fmla="*/ 71 w 73"/>
                  <a:gd name="T45" fmla="*/ 36 h 86"/>
                  <a:gd name="T46" fmla="*/ 32 w 73"/>
                  <a:gd name="T47" fmla="*/ 25 h 86"/>
                  <a:gd name="T48" fmla="*/ 27 w 73"/>
                  <a:gd name="T49" fmla="*/ 12 h 86"/>
                  <a:gd name="T50" fmla="*/ 24 w 73"/>
                  <a:gd name="T51" fmla="*/ 4 h 86"/>
                  <a:gd name="T52" fmla="*/ 21 w 73"/>
                  <a:gd name="T53" fmla="*/ 1 h 86"/>
                  <a:gd name="T54" fmla="*/ 16 w 73"/>
                  <a:gd name="T55" fmla="*/ 1 h 86"/>
                  <a:gd name="T56" fmla="*/ 15 w 73"/>
                  <a:gd name="T57" fmla="*/ 1 h 86"/>
                  <a:gd name="T58" fmla="*/ 15 w 73"/>
                  <a:gd name="T59" fmla="*/ 1 h 86"/>
                  <a:gd name="T60" fmla="*/ 12 w 73"/>
                  <a:gd name="T61" fmla="*/ 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3" h="86">
                    <a:moveTo>
                      <a:pt x="12" y="5"/>
                    </a:moveTo>
                    <a:cubicBezTo>
                      <a:pt x="11" y="7"/>
                      <a:pt x="11" y="8"/>
                      <a:pt x="11" y="9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3" y="72"/>
                      <a:pt x="3" y="72"/>
                      <a:pt x="3" y="72"/>
                    </a:cubicBezTo>
                    <a:cubicBezTo>
                      <a:pt x="28" y="51"/>
                      <a:pt x="28" y="51"/>
                      <a:pt x="28" y="51"/>
                    </a:cubicBezTo>
                    <a:cubicBezTo>
                      <a:pt x="35" y="68"/>
                      <a:pt x="35" y="68"/>
                      <a:pt x="35" y="68"/>
                    </a:cubicBezTo>
                    <a:cubicBezTo>
                      <a:pt x="27" y="82"/>
                      <a:pt x="27" y="82"/>
                      <a:pt x="27" y="82"/>
                    </a:cubicBezTo>
                    <a:cubicBezTo>
                      <a:pt x="28" y="86"/>
                      <a:pt x="28" y="86"/>
                      <a:pt x="28" y="86"/>
                    </a:cubicBezTo>
                    <a:cubicBezTo>
                      <a:pt x="30" y="85"/>
                      <a:pt x="30" y="85"/>
                      <a:pt x="30" y="85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43" y="76"/>
                      <a:pt x="43" y="76"/>
                      <a:pt x="43" y="76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47" y="74"/>
                      <a:pt x="47" y="74"/>
                      <a:pt x="47" y="74"/>
                    </a:cubicBezTo>
                    <a:cubicBezTo>
                      <a:pt x="63" y="72"/>
                      <a:pt x="63" y="72"/>
                      <a:pt x="63" y="72"/>
                    </a:cubicBezTo>
                    <a:cubicBezTo>
                      <a:pt x="63" y="72"/>
                      <a:pt x="63" y="72"/>
                      <a:pt x="63" y="72"/>
                    </a:cubicBezTo>
                    <a:cubicBezTo>
                      <a:pt x="65" y="71"/>
                      <a:pt x="65" y="71"/>
                      <a:pt x="65" y="71"/>
                    </a:cubicBezTo>
                    <a:cubicBezTo>
                      <a:pt x="63" y="68"/>
                      <a:pt x="63" y="68"/>
                      <a:pt x="63" y="68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41" y="46"/>
                      <a:pt x="41" y="46"/>
                      <a:pt x="41" y="46"/>
                    </a:cubicBezTo>
                    <a:cubicBezTo>
                      <a:pt x="73" y="43"/>
                      <a:pt x="73" y="43"/>
                      <a:pt x="73" y="43"/>
                    </a:cubicBezTo>
                    <a:cubicBezTo>
                      <a:pt x="71" y="36"/>
                      <a:pt x="71" y="36"/>
                      <a:pt x="71" y="36"/>
                    </a:cubicBezTo>
                    <a:cubicBezTo>
                      <a:pt x="32" y="25"/>
                      <a:pt x="32" y="25"/>
                      <a:pt x="32" y="25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3" y="3"/>
                      <a:pt x="22" y="2"/>
                      <a:pt x="21" y="1"/>
                    </a:cubicBezTo>
                    <a:cubicBezTo>
                      <a:pt x="19" y="1"/>
                      <a:pt x="17" y="0"/>
                      <a:pt x="16" y="1"/>
                    </a:cubicBezTo>
                    <a:cubicBezTo>
                      <a:pt x="16" y="1"/>
                      <a:pt x="16" y="1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3" y="2"/>
                      <a:pt x="12" y="3"/>
                      <a:pt x="12" y="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1" name="Freeform 643"/>
              <p:cNvSpPr>
                <a:spLocks/>
              </p:cNvSpPr>
              <p:nvPr/>
            </p:nvSpPr>
            <p:spPr bwMode="auto">
              <a:xfrm>
                <a:off x="6698259" y="4845452"/>
                <a:ext cx="29946" cy="23529"/>
              </a:xfrm>
              <a:custGeom>
                <a:avLst/>
                <a:gdLst>
                  <a:gd name="T0" fmla="*/ 13 w 15"/>
                  <a:gd name="T1" fmla="*/ 12 h 12"/>
                  <a:gd name="T2" fmla="*/ 15 w 15"/>
                  <a:gd name="T3" fmla="*/ 9 h 12"/>
                  <a:gd name="T4" fmla="*/ 2 w 15"/>
                  <a:gd name="T5" fmla="*/ 0 h 12"/>
                  <a:gd name="T6" fmla="*/ 0 w 15"/>
                  <a:gd name="T7" fmla="*/ 3 h 12"/>
                  <a:gd name="T8" fmla="*/ 13 w 15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2">
                    <a:moveTo>
                      <a:pt x="13" y="12"/>
                    </a:moveTo>
                    <a:cubicBezTo>
                      <a:pt x="15" y="9"/>
                      <a:pt x="15" y="9"/>
                      <a:pt x="15" y="9"/>
                    </a:cubicBezTo>
                    <a:cubicBezTo>
                      <a:pt x="10" y="6"/>
                      <a:pt x="6" y="3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6"/>
                      <a:pt x="9" y="9"/>
                      <a:pt x="13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2" name="Freeform 644"/>
              <p:cNvSpPr>
                <a:spLocks/>
              </p:cNvSpPr>
              <p:nvPr/>
            </p:nvSpPr>
            <p:spPr bwMode="auto">
              <a:xfrm>
                <a:off x="6750665" y="4881815"/>
                <a:ext cx="32085" cy="21390"/>
              </a:xfrm>
              <a:custGeom>
                <a:avLst/>
                <a:gdLst>
                  <a:gd name="T0" fmla="*/ 14 w 16"/>
                  <a:gd name="T1" fmla="*/ 11 h 11"/>
                  <a:gd name="T2" fmla="*/ 16 w 16"/>
                  <a:gd name="T3" fmla="*/ 8 h 11"/>
                  <a:gd name="T4" fmla="*/ 2 w 16"/>
                  <a:gd name="T5" fmla="*/ 0 h 11"/>
                  <a:gd name="T6" fmla="*/ 0 w 16"/>
                  <a:gd name="T7" fmla="*/ 2 h 11"/>
                  <a:gd name="T8" fmla="*/ 14 w 16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1">
                    <a:moveTo>
                      <a:pt x="14" y="11"/>
                    </a:moveTo>
                    <a:cubicBezTo>
                      <a:pt x="16" y="8"/>
                      <a:pt x="16" y="8"/>
                      <a:pt x="16" y="8"/>
                    </a:cubicBezTo>
                    <a:cubicBezTo>
                      <a:pt x="11" y="5"/>
                      <a:pt x="6" y="3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5" y="5"/>
                      <a:pt x="9" y="8"/>
                      <a:pt x="14" y="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3" name="Freeform 645"/>
              <p:cNvSpPr>
                <a:spLocks/>
              </p:cNvSpPr>
              <p:nvPr/>
            </p:nvSpPr>
            <p:spPr bwMode="auto">
              <a:xfrm>
                <a:off x="6806279" y="4911761"/>
                <a:ext cx="32085" cy="19251"/>
              </a:xfrm>
              <a:custGeom>
                <a:avLst/>
                <a:gdLst>
                  <a:gd name="T0" fmla="*/ 14 w 16"/>
                  <a:gd name="T1" fmla="*/ 10 h 10"/>
                  <a:gd name="T2" fmla="*/ 16 w 16"/>
                  <a:gd name="T3" fmla="*/ 7 h 10"/>
                  <a:gd name="T4" fmla="*/ 1 w 16"/>
                  <a:gd name="T5" fmla="*/ 0 h 10"/>
                  <a:gd name="T6" fmla="*/ 0 w 16"/>
                  <a:gd name="T7" fmla="*/ 3 h 10"/>
                  <a:gd name="T8" fmla="*/ 14 w 16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0">
                    <a:moveTo>
                      <a:pt x="14" y="10"/>
                    </a:moveTo>
                    <a:cubicBezTo>
                      <a:pt x="16" y="7"/>
                      <a:pt x="16" y="7"/>
                      <a:pt x="16" y="7"/>
                    </a:cubicBezTo>
                    <a:cubicBezTo>
                      <a:pt x="11" y="5"/>
                      <a:pt x="6" y="3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5" y="6"/>
                      <a:pt x="9" y="8"/>
                      <a:pt x="14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4" name="Freeform 646"/>
              <p:cNvSpPr>
                <a:spLocks/>
              </p:cNvSpPr>
              <p:nvPr/>
            </p:nvSpPr>
            <p:spPr bwMode="auto">
              <a:xfrm>
                <a:off x="6924993" y="4958819"/>
                <a:ext cx="32085" cy="16043"/>
              </a:xfrm>
              <a:custGeom>
                <a:avLst/>
                <a:gdLst>
                  <a:gd name="T0" fmla="*/ 15 w 16"/>
                  <a:gd name="T1" fmla="*/ 8 h 8"/>
                  <a:gd name="T2" fmla="*/ 16 w 16"/>
                  <a:gd name="T3" fmla="*/ 5 h 8"/>
                  <a:gd name="T4" fmla="*/ 1 w 16"/>
                  <a:gd name="T5" fmla="*/ 0 h 8"/>
                  <a:gd name="T6" fmla="*/ 0 w 16"/>
                  <a:gd name="T7" fmla="*/ 4 h 8"/>
                  <a:gd name="T8" fmla="*/ 15 w 16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8">
                    <a:moveTo>
                      <a:pt x="15" y="8"/>
                    </a:moveTo>
                    <a:cubicBezTo>
                      <a:pt x="16" y="5"/>
                      <a:pt x="16" y="5"/>
                      <a:pt x="16" y="5"/>
                    </a:cubicBezTo>
                    <a:cubicBezTo>
                      <a:pt x="11" y="4"/>
                      <a:pt x="6" y="2"/>
                      <a:pt x="1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5" y="5"/>
                      <a:pt x="10" y="7"/>
                      <a:pt x="15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5" name="Freeform 647"/>
              <p:cNvSpPr>
                <a:spLocks/>
              </p:cNvSpPr>
              <p:nvPr/>
            </p:nvSpPr>
            <p:spPr bwMode="auto">
              <a:xfrm>
                <a:off x="6864032" y="4939568"/>
                <a:ext cx="32085" cy="16043"/>
              </a:xfrm>
              <a:custGeom>
                <a:avLst/>
                <a:gdLst>
                  <a:gd name="T0" fmla="*/ 15 w 16"/>
                  <a:gd name="T1" fmla="*/ 8 h 8"/>
                  <a:gd name="T2" fmla="*/ 16 w 16"/>
                  <a:gd name="T3" fmla="*/ 5 h 8"/>
                  <a:gd name="T4" fmla="*/ 1 w 16"/>
                  <a:gd name="T5" fmla="*/ 0 h 8"/>
                  <a:gd name="T6" fmla="*/ 0 w 16"/>
                  <a:gd name="T7" fmla="*/ 3 h 8"/>
                  <a:gd name="T8" fmla="*/ 15 w 16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8">
                    <a:moveTo>
                      <a:pt x="15" y="8"/>
                    </a:moveTo>
                    <a:cubicBezTo>
                      <a:pt x="16" y="5"/>
                      <a:pt x="16" y="5"/>
                      <a:pt x="16" y="5"/>
                    </a:cubicBezTo>
                    <a:cubicBezTo>
                      <a:pt x="11" y="4"/>
                      <a:pt x="6" y="2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5" y="5"/>
                      <a:pt x="10" y="7"/>
                      <a:pt x="15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6" name="Freeform 648"/>
              <p:cNvSpPr>
                <a:spLocks/>
              </p:cNvSpPr>
              <p:nvPr/>
            </p:nvSpPr>
            <p:spPr bwMode="auto">
              <a:xfrm>
                <a:off x="6517514" y="4666846"/>
                <a:ext cx="25668" cy="28877"/>
              </a:xfrm>
              <a:custGeom>
                <a:avLst/>
                <a:gdLst>
                  <a:gd name="T0" fmla="*/ 13 w 13"/>
                  <a:gd name="T1" fmla="*/ 12 h 14"/>
                  <a:gd name="T2" fmla="*/ 3 w 13"/>
                  <a:gd name="T3" fmla="*/ 0 h 14"/>
                  <a:gd name="T4" fmla="*/ 0 w 13"/>
                  <a:gd name="T5" fmla="*/ 2 h 14"/>
                  <a:gd name="T6" fmla="*/ 10 w 13"/>
                  <a:gd name="T7" fmla="*/ 14 h 14"/>
                  <a:gd name="T8" fmla="*/ 13 w 13"/>
                  <a:gd name="T9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13" y="12"/>
                    </a:moveTo>
                    <a:cubicBezTo>
                      <a:pt x="9" y="8"/>
                      <a:pt x="6" y="4"/>
                      <a:pt x="3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" y="6"/>
                      <a:pt x="7" y="10"/>
                      <a:pt x="10" y="14"/>
                    </a:cubicBezTo>
                    <a:lnTo>
                      <a:pt x="13" y="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7" name="Freeform 649"/>
              <p:cNvSpPr>
                <a:spLocks/>
              </p:cNvSpPr>
              <p:nvPr/>
            </p:nvSpPr>
            <p:spPr bwMode="auto">
              <a:xfrm>
                <a:off x="6449066" y="4560966"/>
                <a:ext cx="20321" cy="29946"/>
              </a:xfrm>
              <a:custGeom>
                <a:avLst/>
                <a:gdLst>
                  <a:gd name="T0" fmla="*/ 10 w 10"/>
                  <a:gd name="T1" fmla="*/ 14 h 15"/>
                  <a:gd name="T2" fmla="*/ 2 w 10"/>
                  <a:gd name="T3" fmla="*/ 0 h 15"/>
                  <a:gd name="T4" fmla="*/ 0 w 10"/>
                  <a:gd name="T5" fmla="*/ 2 h 15"/>
                  <a:gd name="T6" fmla="*/ 8 w 10"/>
                  <a:gd name="T7" fmla="*/ 15 h 15"/>
                  <a:gd name="T8" fmla="*/ 10 w 10"/>
                  <a:gd name="T9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5">
                    <a:moveTo>
                      <a:pt x="10" y="14"/>
                    </a:moveTo>
                    <a:cubicBezTo>
                      <a:pt x="8" y="9"/>
                      <a:pt x="5" y="5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2" y="6"/>
                      <a:pt x="5" y="11"/>
                      <a:pt x="8" y="15"/>
                    </a:cubicBezTo>
                    <a:lnTo>
                      <a:pt x="10" y="1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8" name="Freeform 650"/>
              <p:cNvSpPr>
                <a:spLocks/>
              </p:cNvSpPr>
              <p:nvPr/>
            </p:nvSpPr>
            <p:spPr bwMode="auto">
              <a:xfrm>
                <a:off x="6481151" y="4615510"/>
                <a:ext cx="24599" cy="29946"/>
              </a:xfrm>
              <a:custGeom>
                <a:avLst/>
                <a:gdLst>
                  <a:gd name="T0" fmla="*/ 12 w 12"/>
                  <a:gd name="T1" fmla="*/ 13 h 15"/>
                  <a:gd name="T2" fmla="*/ 3 w 12"/>
                  <a:gd name="T3" fmla="*/ 0 h 15"/>
                  <a:gd name="T4" fmla="*/ 0 w 12"/>
                  <a:gd name="T5" fmla="*/ 2 h 15"/>
                  <a:gd name="T6" fmla="*/ 9 w 12"/>
                  <a:gd name="T7" fmla="*/ 15 h 15"/>
                  <a:gd name="T8" fmla="*/ 12 w 12"/>
                  <a:gd name="T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5">
                    <a:moveTo>
                      <a:pt x="12" y="13"/>
                    </a:moveTo>
                    <a:cubicBezTo>
                      <a:pt x="9" y="9"/>
                      <a:pt x="6" y="5"/>
                      <a:pt x="3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3" y="6"/>
                      <a:pt x="6" y="11"/>
                      <a:pt x="9" y="15"/>
                    </a:cubicBezTo>
                    <a:lnTo>
                      <a:pt x="12" y="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9" name="Freeform 651"/>
              <p:cNvSpPr>
                <a:spLocks/>
              </p:cNvSpPr>
              <p:nvPr/>
            </p:nvSpPr>
            <p:spPr bwMode="auto">
              <a:xfrm>
                <a:off x="6419120" y="4505352"/>
                <a:ext cx="20321" cy="32085"/>
              </a:xfrm>
              <a:custGeom>
                <a:avLst/>
                <a:gdLst>
                  <a:gd name="T0" fmla="*/ 0 w 10"/>
                  <a:gd name="T1" fmla="*/ 1 h 16"/>
                  <a:gd name="T2" fmla="*/ 7 w 10"/>
                  <a:gd name="T3" fmla="*/ 16 h 16"/>
                  <a:gd name="T4" fmla="*/ 10 w 10"/>
                  <a:gd name="T5" fmla="*/ 14 h 16"/>
                  <a:gd name="T6" fmla="*/ 3 w 10"/>
                  <a:gd name="T7" fmla="*/ 0 h 16"/>
                  <a:gd name="T8" fmla="*/ 0 w 10"/>
                  <a:gd name="T9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6">
                    <a:moveTo>
                      <a:pt x="0" y="1"/>
                    </a:moveTo>
                    <a:cubicBezTo>
                      <a:pt x="0" y="1"/>
                      <a:pt x="3" y="7"/>
                      <a:pt x="7" y="16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5" y="5"/>
                      <a:pt x="3" y="0"/>
                      <a:pt x="3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0" name="Freeform 652"/>
              <p:cNvSpPr>
                <a:spLocks/>
              </p:cNvSpPr>
              <p:nvPr/>
            </p:nvSpPr>
            <p:spPr bwMode="auto">
              <a:xfrm>
                <a:off x="6557085" y="4717112"/>
                <a:ext cx="26738" cy="25668"/>
              </a:xfrm>
              <a:custGeom>
                <a:avLst/>
                <a:gdLst>
                  <a:gd name="T0" fmla="*/ 13 w 13"/>
                  <a:gd name="T1" fmla="*/ 11 h 13"/>
                  <a:gd name="T2" fmla="*/ 3 w 13"/>
                  <a:gd name="T3" fmla="*/ 0 h 13"/>
                  <a:gd name="T4" fmla="*/ 0 w 13"/>
                  <a:gd name="T5" fmla="*/ 2 h 13"/>
                  <a:gd name="T6" fmla="*/ 11 w 13"/>
                  <a:gd name="T7" fmla="*/ 13 h 13"/>
                  <a:gd name="T8" fmla="*/ 13 w 13"/>
                  <a:gd name="T9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13" y="11"/>
                    </a:moveTo>
                    <a:cubicBezTo>
                      <a:pt x="10" y="7"/>
                      <a:pt x="6" y="3"/>
                      <a:pt x="3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" y="6"/>
                      <a:pt x="7" y="10"/>
                      <a:pt x="11" y="13"/>
                    </a:cubicBezTo>
                    <a:lnTo>
                      <a:pt x="13" y="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1" name="Freeform 653"/>
              <p:cNvSpPr>
                <a:spLocks/>
              </p:cNvSpPr>
              <p:nvPr/>
            </p:nvSpPr>
            <p:spPr bwMode="auto">
              <a:xfrm>
                <a:off x="6602004" y="4763100"/>
                <a:ext cx="27807" cy="26738"/>
              </a:xfrm>
              <a:custGeom>
                <a:avLst/>
                <a:gdLst>
                  <a:gd name="T0" fmla="*/ 11 w 14"/>
                  <a:gd name="T1" fmla="*/ 13 h 13"/>
                  <a:gd name="T2" fmla="*/ 14 w 14"/>
                  <a:gd name="T3" fmla="*/ 11 h 13"/>
                  <a:gd name="T4" fmla="*/ 2 w 14"/>
                  <a:gd name="T5" fmla="*/ 0 h 13"/>
                  <a:gd name="T6" fmla="*/ 0 w 14"/>
                  <a:gd name="T7" fmla="*/ 2 h 13"/>
                  <a:gd name="T8" fmla="*/ 11 w 14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3">
                    <a:moveTo>
                      <a:pt x="11" y="13"/>
                    </a:moveTo>
                    <a:cubicBezTo>
                      <a:pt x="14" y="11"/>
                      <a:pt x="14" y="11"/>
                      <a:pt x="14" y="11"/>
                    </a:cubicBezTo>
                    <a:cubicBezTo>
                      <a:pt x="10" y="7"/>
                      <a:pt x="6" y="3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" y="6"/>
                      <a:pt x="8" y="9"/>
                      <a:pt x="11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2" name="Freeform 654"/>
              <p:cNvSpPr>
                <a:spLocks/>
              </p:cNvSpPr>
              <p:nvPr/>
            </p:nvSpPr>
            <p:spPr bwMode="auto">
              <a:xfrm>
                <a:off x="6647993" y="4804811"/>
                <a:ext cx="27807" cy="26738"/>
              </a:xfrm>
              <a:custGeom>
                <a:avLst/>
                <a:gdLst>
                  <a:gd name="T0" fmla="*/ 12 w 14"/>
                  <a:gd name="T1" fmla="*/ 13 h 13"/>
                  <a:gd name="T2" fmla="*/ 14 w 14"/>
                  <a:gd name="T3" fmla="*/ 10 h 13"/>
                  <a:gd name="T4" fmla="*/ 2 w 14"/>
                  <a:gd name="T5" fmla="*/ 0 h 13"/>
                  <a:gd name="T6" fmla="*/ 0 w 14"/>
                  <a:gd name="T7" fmla="*/ 3 h 13"/>
                  <a:gd name="T8" fmla="*/ 12 w 14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3">
                    <a:moveTo>
                      <a:pt x="12" y="13"/>
                    </a:moveTo>
                    <a:cubicBezTo>
                      <a:pt x="14" y="10"/>
                      <a:pt x="14" y="10"/>
                      <a:pt x="14" y="10"/>
                    </a:cubicBezTo>
                    <a:cubicBezTo>
                      <a:pt x="10" y="7"/>
                      <a:pt x="6" y="4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6"/>
                      <a:pt x="8" y="10"/>
                      <a:pt x="12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3" name="Freeform 655"/>
              <p:cNvSpPr>
                <a:spLocks/>
              </p:cNvSpPr>
              <p:nvPr/>
            </p:nvSpPr>
            <p:spPr bwMode="auto">
              <a:xfrm>
                <a:off x="9747401" y="5791958"/>
                <a:ext cx="476996" cy="402132"/>
              </a:xfrm>
              <a:custGeom>
                <a:avLst/>
                <a:gdLst>
                  <a:gd name="T0" fmla="*/ 15 w 238"/>
                  <a:gd name="T1" fmla="*/ 180 h 201"/>
                  <a:gd name="T2" fmla="*/ 27 w 238"/>
                  <a:gd name="T3" fmla="*/ 179 h 201"/>
                  <a:gd name="T4" fmla="*/ 48 w 238"/>
                  <a:gd name="T5" fmla="*/ 169 h 201"/>
                  <a:gd name="T6" fmla="*/ 84 w 238"/>
                  <a:gd name="T7" fmla="*/ 152 h 201"/>
                  <a:gd name="T8" fmla="*/ 184 w 238"/>
                  <a:gd name="T9" fmla="*/ 201 h 201"/>
                  <a:gd name="T10" fmla="*/ 203 w 238"/>
                  <a:gd name="T11" fmla="*/ 193 h 201"/>
                  <a:gd name="T12" fmla="*/ 140 w 238"/>
                  <a:gd name="T13" fmla="*/ 126 h 201"/>
                  <a:gd name="T14" fmla="*/ 185 w 238"/>
                  <a:gd name="T15" fmla="*/ 104 h 201"/>
                  <a:gd name="T16" fmla="*/ 228 w 238"/>
                  <a:gd name="T17" fmla="*/ 122 h 201"/>
                  <a:gd name="T18" fmla="*/ 238 w 238"/>
                  <a:gd name="T19" fmla="*/ 118 h 201"/>
                  <a:gd name="T20" fmla="*/ 235 w 238"/>
                  <a:gd name="T21" fmla="*/ 115 h 201"/>
                  <a:gd name="T22" fmla="*/ 237 w 238"/>
                  <a:gd name="T23" fmla="*/ 114 h 201"/>
                  <a:gd name="T24" fmla="*/ 207 w 238"/>
                  <a:gd name="T25" fmla="*/ 80 h 201"/>
                  <a:gd name="T26" fmla="*/ 202 w 238"/>
                  <a:gd name="T27" fmla="*/ 74 h 201"/>
                  <a:gd name="T28" fmla="*/ 201 w 238"/>
                  <a:gd name="T29" fmla="*/ 67 h 201"/>
                  <a:gd name="T30" fmla="*/ 193 w 238"/>
                  <a:gd name="T31" fmla="*/ 23 h 201"/>
                  <a:gd name="T32" fmla="*/ 191 w 238"/>
                  <a:gd name="T33" fmla="*/ 23 h 201"/>
                  <a:gd name="T34" fmla="*/ 191 w 238"/>
                  <a:gd name="T35" fmla="*/ 19 h 201"/>
                  <a:gd name="T36" fmla="*/ 181 w 238"/>
                  <a:gd name="T37" fmla="*/ 24 h 201"/>
                  <a:gd name="T38" fmla="*/ 169 w 238"/>
                  <a:gd name="T39" fmla="*/ 69 h 201"/>
                  <a:gd name="T40" fmla="*/ 123 w 238"/>
                  <a:gd name="T41" fmla="*/ 91 h 201"/>
                  <a:gd name="T42" fmla="*/ 111 w 238"/>
                  <a:gd name="T43" fmla="*/ 0 h 201"/>
                  <a:gd name="T44" fmla="*/ 92 w 238"/>
                  <a:gd name="T45" fmla="*/ 9 h 201"/>
                  <a:gd name="T46" fmla="*/ 68 w 238"/>
                  <a:gd name="T47" fmla="*/ 118 h 201"/>
                  <a:gd name="T48" fmla="*/ 31 w 238"/>
                  <a:gd name="T49" fmla="*/ 135 h 201"/>
                  <a:gd name="T50" fmla="*/ 10 w 238"/>
                  <a:gd name="T51" fmla="*/ 145 h 201"/>
                  <a:gd name="T52" fmla="*/ 3 w 238"/>
                  <a:gd name="T53" fmla="*/ 154 h 201"/>
                  <a:gd name="T54" fmla="*/ 3 w 238"/>
                  <a:gd name="T55" fmla="*/ 169 h 201"/>
                  <a:gd name="T56" fmla="*/ 3 w 238"/>
                  <a:gd name="T57" fmla="*/ 169 h 201"/>
                  <a:gd name="T58" fmla="*/ 3 w 238"/>
                  <a:gd name="T59" fmla="*/ 170 h 201"/>
                  <a:gd name="T60" fmla="*/ 15 w 238"/>
                  <a:gd name="T61" fmla="*/ 180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8" h="201">
                    <a:moveTo>
                      <a:pt x="15" y="180"/>
                    </a:moveTo>
                    <a:cubicBezTo>
                      <a:pt x="19" y="181"/>
                      <a:pt x="23" y="181"/>
                      <a:pt x="27" y="179"/>
                    </a:cubicBezTo>
                    <a:cubicBezTo>
                      <a:pt x="48" y="169"/>
                      <a:pt x="48" y="169"/>
                      <a:pt x="48" y="169"/>
                    </a:cubicBezTo>
                    <a:cubicBezTo>
                      <a:pt x="84" y="152"/>
                      <a:pt x="84" y="152"/>
                      <a:pt x="84" y="152"/>
                    </a:cubicBezTo>
                    <a:cubicBezTo>
                      <a:pt x="184" y="201"/>
                      <a:pt x="184" y="201"/>
                      <a:pt x="184" y="201"/>
                    </a:cubicBezTo>
                    <a:cubicBezTo>
                      <a:pt x="203" y="193"/>
                      <a:pt x="203" y="193"/>
                      <a:pt x="203" y="193"/>
                    </a:cubicBezTo>
                    <a:cubicBezTo>
                      <a:pt x="140" y="126"/>
                      <a:pt x="140" y="126"/>
                      <a:pt x="140" y="126"/>
                    </a:cubicBezTo>
                    <a:cubicBezTo>
                      <a:pt x="185" y="104"/>
                      <a:pt x="185" y="104"/>
                      <a:pt x="185" y="104"/>
                    </a:cubicBezTo>
                    <a:cubicBezTo>
                      <a:pt x="228" y="122"/>
                      <a:pt x="228" y="122"/>
                      <a:pt x="228" y="122"/>
                    </a:cubicBezTo>
                    <a:cubicBezTo>
                      <a:pt x="238" y="118"/>
                      <a:pt x="238" y="118"/>
                      <a:pt x="238" y="118"/>
                    </a:cubicBezTo>
                    <a:cubicBezTo>
                      <a:pt x="235" y="115"/>
                      <a:pt x="235" y="115"/>
                      <a:pt x="235" y="115"/>
                    </a:cubicBezTo>
                    <a:cubicBezTo>
                      <a:pt x="237" y="114"/>
                      <a:pt x="237" y="114"/>
                      <a:pt x="237" y="114"/>
                    </a:cubicBezTo>
                    <a:cubicBezTo>
                      <a:pt x="207" y="80"/>
                      <a:pt x="207" y="80"/>
                      <a:pt x="207" y="80"/>
                    </a:cubicBezTo>
                    <a:cubicBezTo>
                      <a:pt x="202" y="74"/>
                      <a:pt x="202" y="74"/>
                      <a:pt x="202" y="74"/>
                    </a:cubicBezTo>
                    <a:cubicBezTo>
                      <a:pt x="201" y="67"/>
                      <a:pt x="201" y="67"/>
                      <a:pt x="201" y="67"/>
                    </a:cubicBezTo>
                    <a:cubicBezTo>
                      <a:pt x="193" y="23"/>
                      <a:pt x="193" y="23"/>
                      <a:pt x="193" y="23"/>
                    </a:cubicBezTo>
                    <a:cubicBezTo>
                      <a:pt x="191" y="23"/>
                      <a:pt x="191" y="23"/>
                      <a:pt x="191" y="23"/>
                    </a:cubicBezTo>
                    <a:cubicBezTo>
                      <a:pt x="191" y="19"/>
                      <a:pt x="191" y="19"/>
                      <a:pt x="191" y="19"/>
                    </a:cubicBezTo>
                    <a:cubicBezTo>
                      <a:pt x="181" y="24"/>
                      <a:pt x="181" y="24"/>
                      <a:pt x="181" y="24"/>
                    </a:cubicBezTo>
                    <a:cubicBezTo>
                      <a:pt x="169" y="69"/>
                      <a:pt x="169" y="69"/>
                      <a:pt x="169" y="69"/>
                    </a:cubicBezTo>
                    <a:cubicBezTo>
                      <a:pt x="123" y="91"/>
                      <a:pt x="123" y="91"/>
                      <a:pt x="123" y="91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68" y="118"/>
                      <a:pt x="68" y="118"/>
                      <a:pt x="68" y="118"/>
                    </a:cubicBezTo>
                    <a:cubicBezTo>
                      <a:pt x="31" y="135"/>
                      <a:pt x="31" y="135"/>
                      <a:pt x="31" y="135"/>
                    </a:cubicBezTo>
                    <a:cubicBezTo>
                      <a:pt x="10" y="145"/>
                      <a:pt x="10" y="145"/>
                      <a:pt x="10" y="145"/>
                    </a:cubicBezTo>
                    <a:cubicBezTo>
                      <a:pt x="7" y="147"/>
                      <a:pt x="4" y="150"/>
                      <a:pt x="3" y="154"/>
                    </a:cubicBezTo>
                    <a:cubicBezTo>
                      <a:pt x="1" y="158"/>
                      <a:pt x="0" y="164"/>
                      <a:pt x="3" y="169"/>
                    </a:cubicBezTo>
                    <a:cubicBezTo>
                      <a:pt x="3" y="169"/>
                      <a:pt x="3" y="169"/>
                      <a:pt x="3" y="169"/>
                    </a:cubicBezTo>
                    <a:cubicBezTo>
                      <a:pt x="3" y="170"/>
                      <a:pt x="3" y="170"/>
                      <a:pt x="3" y="170"/>
                    </a:cubicBezTo>
                    <a:cubicBezTo>
                      <a:pt x="6" y="175"/>
                      <a:pt x="10" y="178"/>
                      <a:pt x="15" y="1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grpSp>
            <p:nvGrpSpPr>
              <p:cNvPr id="44" name="Group 43"/>
              <p:cNvGrpSpPr/>
              <p:nvPr/>
            </p:nvGrpSpPr>
            <p:grpSpPr>
              <a:xfrm>
                <a:off x="10210493" y="4349205"/>
                <a:ext cx="1223507" cy="1578580"/>
                <a:chOff x="10210493" y="4349205"/>
                <a:chExt cx="1223507" cy="1578580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66" name="Freeform 656"/>
                <p:cNvSpPr>
                  <a:spLocks/>
                </p:cNvSpPr>
                <p:nvPr/>
              </p:nvSpPr>
              <p:spPr bwMode="auto">
                <a:xfrm>
                  <a:off x="11115289" y="5005877"/>
                  <a:ext cx="62031" cy="85560"/>
                </a:xfrm>
                <a:custGeom>
                  <a:avLst/>
                  <a:gdLst>
                    <a:gd name="T0" fmla="*/ 31 w 31"/>
                    <a:gd name="T1" fmla="*/ 5 h 43"/>
                    <a:gd name="T2" fmla="*/ 23 w 31"/>
                    <a:gd name="T3" fmla="*/ 0 h 43"/>
                    <a:gd name="T4" fmla="*/ 0 w 31"/>
                    <a:gd name="T5" fmla="*/ 38 h 43"/>
                    <a:gd name="T6" fmla="*/ 8 w 31"/>
                    <a:gd name="T7" fmla="*/ 43 h 43"/>
                    <a:gd name="T8" fmla="*/ 31 w 31"/>
                    <a:gd name="T9" fmla="*/ 5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43">
                      <a:moveTo>
                        <a:pt x="31" y="5"/>
                      </a:move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16" y="13"/>
                        <a:pt x="8" y="25"/>
                        <a:pt x="0" y="38"/>
                      </a:cubicBezTo>
                      <a:cubicBezTo>
                        <a:pt x="8" y="43"/>
                        <a:pt x="8" y="43"/>
                        <a:pt x="8" y="43"/>
                      </a:cubicBezTo>
                      <a:cubicBezTo>
                        <a:pt x="16" y="30"/>
                        <a:pt x="23" y="17"/>
                        <a:pt x="31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67" name="Freeform 657"/>
                <p:cNvSpPr>
                  <a:spLocks/>
                </p:cNvSpPr>
                <p:nvPr/>
              </p:nvSpPr>
              <p:spPr bwMode="auto">
                <a:xfrm>
                  <a:off x="11205127" y="4850799"/>
                  <a:ext cx="56684" cy="86630"/>
                </a:xfrm>
                <a:custGeom>
                  <a:avLst/>
                  <a:gdLst>
                    <a:gd name="T0" fmla="*/ 28 w 28"/>
                    <a:gd name="T1" fmla="*/ 3 h 43"/>
                    <a:gd name="T2" fmla="*/ 20 w 28"/>
                    <a:gd name="T3" fmla="*/ 0 h 43"/>
                    <a:gd name="T4" fmla="*/ 0 w 28"/>
                    <a:gd name="T5" fmla="*/ 39 h 43"/>
                    <a:gd name="T6" fmla="*/ 8 w 28"/>
                    <a:gd name="T7" fmla="*/ 43 h 43"/>
                    <a:gd name="T8" fmla="*/ 28 w 28"/>
                    <a:gd name="T9" fmla="*/ 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43">
                      <a:moveTo>
                        <a:pt x="28" y="3"/>
                      </a:move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4" y="13"/>
                        <a:pt x="7" y="26"/>
                        <a:pt x="0" y="39"/>
                      </a:cubicBezTo>
                      <a:cubicBezTo>
                        <a:pt x="8" y="43"/>
                        <a:pt x="8" y="43"/>
                        <a:pt x="8" y="43"/>
                      </a:cubicBezTo>
                      <a:cubicBezTo>
                        <a:pt x="15" y="30"/>
                        <a:pt x="22" y="17"/>
                        <a:pt x="28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68" name="Freeform 658"/>
                <p:cNvSpPr>
                  <a:spLocks/>
                </p:cNvSpPr>
                <p:nvPr/>
              </p:nvSpPr>
              <p:spPr bwMode="auto">
                <a:xfrm>
                  <a:off x="11283201" y="4689305"/>
                  <a:ext cx="50267" cy="87699"/>
                </a:xfrm>
                <a:custGeom>
                  <a:avLst/>
                  <a:gdLst>
                    <a:gd name="T0" fmla="*/ 25 w 25"/>
                    <a:gd name="T1" fmla="*/ 3 h 44"/>
                    <a:gd name="T2" fmla="*/ 17 w 25"/>
                    <a:gd name="T3" fmla="*/ 0 h 44"/>
                    <a:gd name="T4" fmla="*/ 0 w 25"/>
                    <a:gd name="T5" fmla="*/ 40 h 44"/>
                    <a:gd name="T6" fmla="*/ 8 w 25"/>
                    <a:gd name="T7" fmla="*/ 44 h 44"/>
                    <a:gd name="T8" fmla="*/ 25 w 25"/>
                    <a:gd name="T9" fmla="*/ 3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44">
                      <a:moveTo>
                        <a:pt x="25" y="3"/>
                      </a:move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1" y="13"/>
                        <a:pt x="6" y="27"/>
                        <a:pt x="0" y="40"/>
                      </a:cubicBezTo>
                      <a:cubicBezTo>
                        <a:pt x="8" y="44"/>
                        <a:pt x="8" y="44"/>
                        <a:pt x="8" y="44"/>
                      </a:cubicBezTo>
                      <a:cubicBezTo>
                        <a:pt x="14" y="30"/>
                        <a:pt x="20" y="17"/>
                        <a:pt x="25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69" name="Freeform 659"/>
                <p:cNvSpPr>
                  <a:spLocks/>
                </p:cNvSpPr>
                <p:nvPr/>
              </p:nvSpPr>
              <p:spPr bwMode="auto">
                <a:xfrm>
                  <a:off x="11397637" y="4349205"/>
                  <a:ext cx="36363" cy="91977"/>
                </a:xfrm>
                <a:custGeom>
                  <a:avLst/>
                  <a:gdLst>
                    <a:gd name="T0" fmla="*/ 18 w 18"/>
                    <a:gd name="T1" fmla="*/ 2 h 46"/>
                    <a:gd name="T2" fmla="*/ 10 w 18"/>
                    <a:gd name="T3" fmla="*/ 0 h 46"/>
                    <a:gd name="T4" fmla="*/ 0 w 18"/>
                    <a:gd name="T5" fmla="*/ 43 h 46"/>
                    <a:gd name="T6" fmla="*/ 9 w 18"/>
                    <a:gd name="T7" fmla="*/ 46 h 46"/>
                    <a:gd name="T8" fmla="*/ 18 w 18"/>
                    <a:gd name="T9" fmla="*/ 2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46">
                      <a:moveTo>
                        <a:pt x="18" y="2"/>
                      </a:move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7" y="15"/>
                        <a:pt x="3" y="29"/>
                        <a:pt x="0" y="43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12" y="31"/>
                        <a:pt x="15" y="17"/>
                        <a:pt x="1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70" name="Freeform 660"/>
                <p:cNvSpPr>
                  <a:spLocks/>
                </p:cNvSpPr>
                <p:nvPr/>
              </p:nvSpPr>
              <p:spPr bwMode="auto">
                <a:xfrm>
                  <a:off x="11347371" y="4521394"/>
                  <a:ext cx="44919" cy="89838"/>
                </a:xfrm>
                <a:custGeom>
                  <a:avLst/>
                  <a:gdLst>
                    <a:gd name="T0" fmla="*/ 22 w 22"/>
                    <a:gd name="T1" fmla="*/ 3 h 45"/>
                    <a:gd name="T2" fmla="*/ 13 w 22"/>
                    <a:gd name="T3" fmla="*/ 0 h 45"/>
                    <a:gd name="T4" fmla="*/ 0 w 22"/>
                    <a:gd name="T5" fmla="*/ 42 h 45"/>
                    <a:gd name="T6" fmla="*/ 8 w 22"/>
                    <a:gd name="T7" fmla="*/ 45 h 45"/>
                    <a:gd name="T8" fmla="*/ 22 w 22"/>
                    <a:gd name="T9" fmla="*/ 3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45">
                      <a:moveTo>
                        <a:pt x="22" y="3"/>
                      </a:move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9" y="14"/>
                        <a:pt x="5" y="28"/>
                        <a:pt x="0" y="42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13" y="31"/>
                        <a:pt x="18" y="17"/>
                        <a:pt x="22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71" name="Freeform 661"/>
                <p:cNvSpPr>
                  <a:spLocks/>
                </p:cNvSpPr>
                <p:nvPr/>
              </p:nvSpPr>
              <p:spPr bwMode="auto">
                <a:xfrm>
                  <a:off x="10647919" y="5551322"/>
                  <a:ext cx="78074" cy="71657"/>
                </a:xfrm>
                <a:custGeom>
                  <a:avLst/>
                  <a:gdLst>
                    <a:gd name="T0" fmla="*/ 33 w 39"/>
                    <a:gd name="T1" fmla="*/ 0 h 36"/>
                    <a:gd name="T2" fmla="*/ 0 w 39"/>
                    <a:gd name="T3" fmla="*/ 29 h 36"/>
                    <a:gd name="T4" fmla="*/ 6 w 39"/>
                    <a:gd name="T5" fmla="*/ 36 h 36"/>
                    <a:gd name="T6" fmla="*/ 39 w 39"/>
                    <a:gd name="T7" fmla="*/ 7 h 36"/>
                    <a:gd name="T8" fmla="*/ 33 w 39"/>
                    <a:gd name="T9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36">
                      <a:moveTo>
                        <a:pt x="33" y="0"/>
                      </a:moveTo>
                      <a:cubicBezTo>
                        <a:pt x="22" y="10"/>
                        <a:pt x="11" y="20"/>
                        <a:pt x="0" y="29"/>
                      </a:cubicBezTo>
                      <a:cubicBezTo>
                        <a:pt x="6" y="36"/>
                        <a:pt x="6" y="36"/>
                        <a:pt x="6" y="36"/>
                      </a:cubicBezTo>
                      <a:cubicBezTo>
                        <a:pt x="17" y="27"/>
                        <a:pt x="28" y="17"/>
                        <a:pt x="39" y="7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72" name="Freeform 662"/>
                <p:cNvSpPr>
                  <a:spLocks/>
                </p:cNvSpPr>
                <p:nvPr/>
              </p:nvSpPr>
              <p:spPr bwMode="auto">
                <a:xfrm>
                  <a:off x="10364501" y="5773777"/>
                  <a:ext cx="82352" cy="64170"/>
                </a:xfrm>
                <a:custGeom>
                  <a:avLst/>
                  <a:gdLst>
                    <a:gd name="T0" fmla="*/ 36 w 41"/>
                    <a:gd name="T1" fmla="*/ 0 h 32"/>
                    <a:gd name="T2" fmla="*/ 0 w 41"/>
                    <a:gd name="T3" fmla="*/ 24 h 32"/>
                    <a:gd name="T4" fmla="*/ 4 w 41"/>
                    <a:gd name="T5" fmla="*/ 32 h 32"/>
                    <a:gd name="T6" fmla="*/ 41 w 41"/>
                    <a:gd name="T7" fmla="*/ 7 h 32"/>
                    <a:gd name="T8" fmla="*/ 36 w 41"/>
                    <a:gd name="T9" fmla="*/ 0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2">
                      <a:moveTo>
                        <a:pt x="36" y="0"/>
                      </a:moveTo>
                      <a:cubicBezTo>
                        <a:pt x="24" y="8"/>
                        <a:pt x="12" y="17"/>
                        <a:pt x="0" y="24"/>
                      </a:cubicBezTo>
                      <a:cubicBezTo>
                        <a:pt x="4" y="32"/>
                        <a:pt x="4" y="32"/>
                        <a:pt x="4" y="32"/>
                      </a:cubicBezTo>
                      <a:cubicBezTo>
                        <a:pt x="17" y="24"/>
                        <a:pt x="29" y="16"/>
                        <a:pt x="41" y="7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73" name="Freeform 663"/>
                <p:cNvSpPr>
                  <a:spLocks/>
                </p:cNvSpPr>
                <p:nvPr/>
              </p:nvSpPr>
              <p:spPr bwMode="auto">
                <a:xfrm>
                  <a:off x="10508884" y="5667897"/>
                  <a:ext cx="82352" cy="67379"/>
                </a:xfrm>
                <a:custGeom>
                  <a:avLst/>
                  <a:gdLst>
                    <a:gd name="T0" fmla="*/ 35 w 41"/>
                    <a:gd name="T1" fmla="*/ 0 h 34"/>
                    <a:gd name="T2" fmla="*/ 0 w 41"/>
                    <a:gd name="T3" fmla="*/ 27 h 34"/>
                    <a:gd name="T4" fmla="*/ 5 w 41"/>
                    <a:gd name="T5" fmla="*/ 34 h 34"/>
                    <a:gd name="T6" fmla="*/ 41 w 41"/>
                    <a:gd name="T7" fmla="*/ 7 h 34"/>
                    <a:gd name="T8" fmla="*/ 35 w 41"/>
                    <a:gd name="T9" fmla="*/ 0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4">
                      <a:moveTo>
                        <a:pt x="35" y="0"/>
                      </a:moveTo>
                      <a:cubicBezTo>
                        <a:pt x="24" y="9"/>
                        <a:pt x="12" y="18"/>
                        <a:pt x="0" y="27"/>
                      </a:cubicBezTo>
                      <a:cubicBezTo>
                        <a:pt x="5" y="34"/>
                        <a:pt x="5" y="34"/>
                        <a:pt x="5" y="34"/>
                      </a:cubicBezTo>
                      <a:cubicBezTo>
                        <a:pt x="17" y="25"/>
                        <a:pt x="29" y="16"/>
                        <a:pt x="41" y="7"/>
                      </a:cubicBezTo>
                      <a:lnTo>
                        <a:pt x="3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74" name="Freeform 664"/>
                <p:cNvSpPr>
                  <a:spLocks/>
                </p:cNvSpPr>
                <p:nvPr/>
              </p:nvSpPr>
              <p:spPr bwMode="auto">
                <a:xfrm>
                  <a:off x="10210493" y="5870032"/>
                  <a:ext cx="87699" cy="57753"/>
                </a:xfrm>
                <a:custGeom>
                  <a:avLst/>
                  <a:gdLst>
                    <a:gd name="T0" fmla="*/ 4 w 44"/>
                    <a:gd name="T1" fmla="*/ 29 h 29"/>
                    <a:gd name="T2" fmla="*/ 44 w 44"/>
                    <a:gd name="T3" fmla="*/ 7 h 29"/>
                    <a:gd name="T4" fmla="*/ 39 w 44"/>
                    <a:gd name="T5" fmla="*/ 0 h 29"/>
                    <a:gd name="T6" fmla="*/ 0 w 44"/>
                    <a:gd name="T7" fmla="*/ 21 h 29"/>
                    <a:gd name="T8" fmla="*/ 4 w 44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29">
                      <a:moveTo>
                        <a:pt x="4" y="29"/>
                      </a:moveTo>
                      <a:cubicBezTo>
                        <a:pt x="5" y="29"/>
                        <a:pt x="19" y="22"/>
                        <a:pt x="44" y="7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15" y="14"/>
                        <a:pt x="1" y="21"/>
                        <a:pt x="0" y="21"/>
                      </a:cubicBezTo>
                      <a:lnTo>
                        <a:pt x="4" y="2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75" name="Freeform 665"/>
                <p:cNvSpPr>
                  <a:spLocks/>
                </p:cNvSpPr>
                <p:nvPr/>
              </p:nvSpPr>
              <p:spPr bwMode="auto">
                <a:xfrm>
                  <a:off x="10778398" y="5427260"/>
                  <a:ext cx="75935" cy="75935"/>
                </a:xfrm>
                <a:custGeom>
                  <a:avLst/>
                  <a:gdLst>
                    <a:gd name="T0" fmla="*/ 31 w 38"/>
                    <a:gd name="T1" fmla="*/ 0 h 38"/>
                    <a:gd name="T2" fmla="*/ 0 w 38"/>
                    <a:gd name="T3" fmla="*/ 31 h 38"/>
                    <a:gd name="T4" fmla="*/ 6 w 38"/>
                    <a:gd name="T5" fmla="*/ 38 h 38"/>
                    <a:gd name="T6" fmla="*/ 38 w 38"/>
                    <a:gd name="T7" fmla="*/ 6 h 38"/>
                    <a:gd name="T8" fmla="*/ 31 w 38"/>
                    <a:gd name="T9" fmla="*/ 0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38">
                      <a:moveTo>
                        <a:pt x="31" y="0"/>
                      </a:moveTo>
                      <a:cubicBezTo>
                        <a:pt x="21" y="11"/>
                        <a:pt x="11" y="21"/>
                        <a:pt x="0" y="31"/>
                      </a:cubicBezTo>
                      <a:cubicBezTo>
                        <a:pt x="6" y="38"/>
                        <a:pt x="6" y="38"/>
                        <a:pt x="6" y="38"/>
                      </a:cubicBezTo>
                      <a:cubicBezTo>
                        <a:pt x="17" y="27"/>
                        <a:pt x="27" y="17"/>
                        <a:pt x="38" y="6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76" name="Freeform 666"/>
                <p:cNvSpPr>
                  <a:spLocks/>
                </p:cNvSpPr>
                <p:nvPr/>
              </p:nvSpPr>
              <p:spPr bwMode="auto">
                <a:xfrm>
                  <a:off x="10900320" y="5295711"/>
                  <a:ext cx="72726" cy="78074"/>
                </a:xfrm>
                <a:custGeom>
                  <a:avLst/>
                  <a:gdLst>
                    <a:gd name="T0" fmla="*/ 36 w 36"/>
                    <a:gd name="T1" fmla="*/ 5 h 39"/>
                    <a:gd name="T2" fmla="*/ 29 w 36"/>
                    <a:gd name="T3" fmla="*/ 0 h 39"/>
                    <a:gd name="T4" fmla="*/ 0 w 36"/>
                    <a:gd name="T5" fmla="*/ 33 h 39"/>
                    <a:gd name="T6" fmla="*/ 7 w 36"/>
                    <a:gd name="T7" fmla="*/ 39 h 39"/>
                    <a:gd name="T8" fmla="*/ 36 w 36"/>
                    <a:gd name="T9" fmla="*/ 5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39">
                      <a:moveTo>
                        <a:pt x="36" y="5"/>
                      </a:moveTo>
                      <a:cubicBezTo>
                        <a:pt x="29" y="0"/>
                        <a:pt x="29" y="0"/>
                        <a:pt x="29" y="0"/>
                      </a:cubicBezTo>
                      <a:cubicBezTo>
                        <a:pt x="19" y="11"/>
                        <a:pt x="10" y="22"/>
                        <a:pt x="0" y="33"/>
                      </a:cubicBezTo>
                      <a:cubicBezTo>
                        <a:pt x="7" y="39"/>
                        <a:pt x="7" y="39"/>
                        <a:pt x="7" y="39"/>
                      </a:cubicBezTo>
                      <a:cubicBezTo>
                        <a:pt x="16" y="28"/>
                        <a:pt x="26" y="17"/>
                        <a:pt x="36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  <p:sp>
              <p:nvSpPr>
                <p:cNvPr id="77" name="Freeform 667"/>
                <p:cNvSpPr>
                  <a:spLocks/>
                </p:cNvSpPr>
                <p:nvPr/>
              </p:nvSpPr>
              <p:spPr bwMode="auto">
                <a:xfrm>
                  <a:off x="11012617" y="5153468"/>
                  <a:ext cx="68448" cy="82352"/>
                </a:xfrm>
                <a:custGeom>
                  <a:avLst/>
                  <a:gdLst>
                    <a:gd name="T0" fmla="*/ 34 w 34"/>
                    <a:gd name="T1" fmla="*/ 6 h 41"/>
                    <a:gd name="T2" fmla="*/ 26 w 34"/>
                    <a:gd name="T3" fmla="*/ 0 h 41"/>
                    <a:gd name="T4" fmla="*/ 0 w 34"/>
                    <a:gd name="T5" fmla="*/ 36 h 41"/>
                    <a:gd name="T6" fmla="*/ 7 w 34"/>
                    <a:gd name="T7" fmla="*/ 41 h 41"/>
                    <a:gd name="T8" fmla="*/ 34 w 34"/>
                    <a:gd name="T9" fmla="*/ 6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1">
                      <a:moveTo>
                        <a:pt x="34" y="6"/>
                      </a:move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18" y="12"/>
                        <a:pt x="9" y="24"/>
                        <a:pt x="0" y="36"/>
                      </a:cubicBezTo>
                      <a:cubicBezTo>
                        <a:pt x="7" y="41"/>
                        <a:pt x="7" y="41"/>
                        <a:pt x="7" y="41"/>
                      </a:cubicBezTo>
                      <a:cubicBezTo>
                        <a:pt x="16" y="30"/>
                        <a:pt x="25" y="18"/>
                        <a:pt x="34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45" name="Freeform 668"/>
              <p:cNvSpPr>
                <a:spLocks/>
              </p:cNvSpPr>
              <p:nvPr/>
            </p:nvSpPr>
            <p:spPr bwMode="auto">
              <a:xfrm>
                <a:off x="8639400" y="5113896"/>
                <a:ext cx="329406" cy="1108001"/>
              </a:xfrm>
              <a:custGeom>
                <a:avLst/>
                <a:gdLst>
                  <a:gd name="T0" fmla="*/ 0 w 164"/>
                  <a:gd name="T1" fmla="*/ 12 h 554"/>
                  <a:gd name="T2" fmla="*/ 14 w 164"/>
                  <a:gd name="T3" fmla="*/ 26 h 554"/>
                  <a:gd name="T4" fmla="*/ 25 w 164"/>
                  <a:gd name="T5" fmla="*/ 44 h 554"/>
                  <a:gd name="T6" fmla="*/ 59 w 164"/>
                  <a:gd name="T7" fmla="*/ 92 h 554"/>
                  <a:gd name="T8" fmla="*/ 73 w 164"/>
                  <a:gd name="T9" fmla="*/ 98 h 554"/>
                  <a:gd name="T10" fmla="*/ 96 w 164"/>
                  <a:gd name="T11" fmla="*/ 292 h 554"/>
                  <a:gd name="T12" fmla="*/ 90 w 164"/>
                  <a:gd name="T13" fmla="*/ 292 h 554"/>
                  <a:gd name="T14" fmla="*/ 87 w 164"/>
                  <a:gd name="T15" fmla="*/ 296 h 554"/>
                  <a:gd name="T16" fmla="*/ 90 w 164"/>
                  <a:gd name="T17" fmla="*/ 299 h 554"/>
                  <a:gd name="T18" fmla="*/ 97 w 164"/>
                  <a:gd name="T19" fmla="*/ 299 h 554"/>
                  <a:gd name="T20" fmla="*/ 98 w 164"/>
                  <a:gd name="T21" fmla="*/ 307 h 554"/>
                  <a:gd name="T22" fmla="*/ 78 w 164"/>
                  <a:gd name="T23" fmla="*/ 335 h 554"/>
                  <a:gd name="T24" fmla="*/ 97 w 164"/>
                  <a:gd name="T25" fmla="*/ 359 h 554"/>
                  <a:gd name="T26" fmla="*/ 97 w 164"/>
                  <a:gd name="T27" fmla="*/ 360 h 554"/>
                  <a:gd name="T28" fmla="*/ 98 w 164"/>
                  <a:gd name="T29" fmla="*/ 382 h 554"/>
                  <a:gd name="T30" fmla="*/ 101 w 164"/>
                  <a:gd name="T31" fmla="*/ 388 h 554"/>
                  <a:gd name="T32" fmla="*/ 110 w 164"/>
                  <a:gd name="T33" fmla="*/ 469 h 554"/>
                  <a:gd name="T34" fmla="*/ 119 w 164"/>
                  <a:gd name="T35" fmla="*/ 550 h 554"/>
                  <a:gd name="T36" fmla="*/ 120 w 164"/>
                  <a:gd name="T37" fmla="*/ 554 h 554"/>
                  <a:gd name="T38" fmla="*/ 119 w 164"/>
                  <a:gd name="T39" fmla="*/ 552 h 554"/>
                  <a:gd name="T40" fmla="*/ 120 w 164"/>
                  <a:gd name="T41" fmla="*/ 554 h 554"/>
                  <a:gd name="T42" fmla="*/ 119 w 164"/>
                  <a:gd name="T43" fmla="*/ 550 h 554"/>
                  <a:gd name="T44" fmla="*/ 117 w 164"/>
                  <a:gd name="T45" fmla="*/ 468 h 554"/>
                  <a:gd name="T46" fmla="*/ 115 w 164"/>
                  <a:gd name="T47" fmla="*/ 387 h 554"/>
                  <a:gd name="T48" fmla="*/ 117 w 164"/>
                  <a:gd name="T49" fmla="*/ 380 h 554"/>
                  <a:gd name="T50" fmla="*/ 116 w 164"/>
                  <a:gd name="T51" fmla="*/ 359 h 554"/>
                  <a:gd name="T52" fmla="*/ 116 w 164"/>
                  <a:gd name="T53" fmla="*/ 357 h 554"/>
                  <a:gd name="T54" fmla="*/ 131 w 164"/>
                  <a:gd name="T55" fmla="*/ 331 h 554"/>
                  <a:gd name="T56" fmla="*/ 107 w 164"/>
                  <a:gd name="T57" fmla="*/ 307 h 554"/>
                  <a:gd name="T58" fmla="*/ 107 w 164"/>
                  <a:gd name="T59" fmla="*/ 298 h 554"/>
                  <a:gd name="T60" fmla="*/ 114 w 164"/>
                  <a:gd name="T61" fmla="*/ 298 h 554"/>
                  <a:gd name="T62" fmla="*/ 117 w 164"/>
                  <a:gd name="T63" fmla="*/ 294 h 554"/>
                  <a:gd name="T64" fmla="*/ 113 w 164"/>
                  <a:gd name="T65" fmla="*/ 291 h 554"/>
                  <a:gd name="T66" fmla="*/ 107 w 164"/>
                  <a:gd name="T67" fmla="*/ 291 h 554"/>
                  <a:gd name="T68" fmla="*/ 104 w 164"/>
                  <a:gd name="T69" fmla="*/ 96 h 554"/>
                  <a:gd name="T70" fmla="*/ 117 w 164"/>
                  <a:gd name="T71" fmla="*/ 88 h 554"/>
                  <a:gd name="T72" fmla="*/ 144 w 164"/>
                  <a:gd name="T73" fmla="*/ 36 h 554"/>
                  <a:gd name="T74" fmla="*/ 152 w 164"/>
                  <a:gd name="T75" fmla="*/ 16 h 554"/>
                  <a:gd name="T76" fmla="*/ 164 w 164"/>
                  <a:gd name="T77" fmla="*/ 0 h 554"/>
                  <a:gd name="T78" fmla="*/ 82 w 164"/>
                  <a:gd name="T79" fmla="*/ 6 h 554"/>
                  <a:gd name="T80" fmla="*/ 82 w 164"/>
                  <a:gd name="T81" fmla="*/ 6 h 554"/>
                  <a:gd name="T82" fmla="*/ 0 w 164"/>
                  <a:gd name="T83" fmla="*/ 12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64" h="554">
                    <a:moveTo>
                      <a:pt x="0" y="12"/>
                    </a:moveTo>
                    <a:cubicBezTo>
                      <a:pt x="2" y="25"/>
                      <a:pt x="14" y="26"/>
                      <a:pt x="14" y="26"/>
                    </a:cubicBezTo>
                    <a:cubicBezTo>
                      <a:pt x="14" y="39"/>
                      <a:pt x="25" y="44"/>
                      <a:pt x="25" y="44"/>
                    </a:cubicBezTo>
                    <a:cubicBezTo>
                      <a:pt x="28" y="75"/>
                      <a:pt x="59" y="92"/>
                      <a:pt x="59" y="92"/>
                    </a:cubicBezTo>
                    <a:cubicBezTo>
                      <a:pt x="64" y="97"/>
                      <a:pt x="69" y="98"/>
                      <a:pt x="73" y="98"/>
                    </a:cubicBezTo>
                    <a:cubicBezTo>
                      <a:pt x="96" y="292"/>
                      <a:pt x="96" y="292"/>
                      <a:pt x="96" y="292"/>
                    </a:cubicBezTo>
                    <a:cubicBezTo>
                      <a:pt x="90" y="292"/>
                      <a:pt x="90" y="292"/>
                      <a:pt x="90" y="292"/>
                    </a:cubicBezTo>
                    <a:cubicBezTo>
                      <a:pt x="88" y="293"/>
                      <a:pt x="87" y="294"/>
                      <a:pt x="87" y="296"/>
                    </a:cubicBezTo>
                    <a:cubicBezTo>
                      <a:pt x="87" y="298"/>
                      <a:pt x="88" y="299"/>
                      <a:pt x="90" y="299"/>
                    </a:cubicBezTo>
                    <a:cubicBezTo>
                      <a:pt x="97" y="299"/>
                      <a:pt x="97" y="299"/>
                      <a:pt x="97" y="299"/>
                    </a:cubicBezTo>
                    <a:cubicBezTo>
                      <a:pt x="98" y="307"/>
                      <a:pt x="98" y="307"/>
                      <a:pt x="98" y="307"/>
                    </a:cubicBezTo>
                    <a:cubicBezTo>
                      <a:pt x="86" y="310"/>
                      <a:pt x="77" y="322"/>
                      <a:pt x="78" y="335"/>
                    </a:cubicBezTo>
                    <a:cubicBezTo>
                      <a:pt x="79" y="346"/>
                      <a:pt x="87" y="356"/>
                      <a:pt x="97" y="359"/>
                    </a:cubicBezTo>
                    <a:cubicBezTo>
                      <a:pt x="97" y="359"/>
                      <a:pt x="97" y="360"/>
                      <a:pt x="97" y="360"/>
                    </a:cubicBezTo>
                    <a:cubicBezTo>
                      <a:pt x="98" y="382"/>
                      <a:pt x="98" y="382"/>
                      <a:pt x="98" y="382"/>
                    </a:cubicBezTo>
                    <a:cubicBezTo>
                      <a:pt x="98" y="384"/>
                      <a:pt x="100" y="387"/>
                      <a:pt x="101" y="388"/>
                    </a:cubicBezTo>
                    <a:cubicBezTo>
                      <a:pt x="110" y="469"/>
                      <a:pt x="110" y="469"/>
                      <a:pt x="110" y="469"/>
                    </a:cubicBezTo>
                    <a:cubicBezTo>
                      <a:pt x="119" y="550"/>
                      <a:pt x="119" y="550"/>
                      <a:pt x="119" y="550"/>
                    </a:cubicBezTo>
                    <a:cubicBezTo>
                      <a:pt x="120" y="554"/>
                      <a:pt x="120" y="554"/>
                      <a:pt x="120" y="554"/>
                    </a:cubicBezTo>
                    <a:cubicBezTo>
                      <a:pt x="119" y="552"/>
                      <a:pt x="119" y="552"/>
                      <a:pt x="119" y="552"/>
                    </a:cubicBezTo>
                    <a:cubicBezTo>
                      <a:pt x="120" y="554"/>
                      <a:pt x="120" y="554"/>
                      <a:pt x="120" y="554"/>
                    </a:cubicBezTo>
                    <a:cubicBezTo>
                      <a:pt x="119" y="550"/>
                      <a:pt x="119" y="550"/>
                      <a:pt x="119" y="550"/>
                    </a:cubicBezTo>
                    <a:cubicBezTo>
                      <a:pt x="117" y="468"/>
                      <a:pt x="117" y="468"/>
                      <a:pt x="117" y="468"/>
                    </a:cubicBezTo>
                    <a:cubicBezTo>
                      <a:pt x="115" y="387"/>
                      <a:pt x="115" y="387"/>
                      <a:pt x="115" y="387"/>
                    </a:cubicBezTo>
                    <a:cubicBezTo>
                      <a:pt x="117" y="385"/>
                      <a:pt x="117" y="383"/>
                      <a:pt x="117" y="380"/>
                    </a:cubicBezTo>
                    <a:cubicBezTo>
                      <a:pt x="116" y="359"/>
                      <a:pt x="116" y="359"/>
                      <a:pt x="116" y="359"/>
                    </a:cubicBezTo>
                    <a:cubicBezTo>
                      <a:pt x="116" y="358"/>
                      <a:pt x="116" y="358"/>
                      <a:pt x="116" y="357"/>
                    </a:cubicBezTo>
                    <a:cubicBezTo>
                      <a:pt x="125" y="353"/>
                      <a:pt x="132" y="343"/>
                      <a:pt x="131" y="331"/>
                    </a:cubicBezTo>
                    <a:cubicBezTo>
                      <a:pt x="130" y="318"/>
                      <a:pt x="120" y="308"/>
                      <a:pt x="107" y="307"/>
                    </a:cubicBezTo>
                    <a:cubicBezTo>
                      <a:pt x="107" y="298"/>
                      <a:pt x="107" y="298"/>
                      <a:pt x="107" y="298"/>
                    </a:cubicBezTo>
                    <a:cubicBezTo>
                      <a:pt x="114" y="298"/>
                      <a:pt x="114" y="298"/>
                      <a:pt x="114" y="298"/>
                    </a:cubicBezTo>
                    <a:cubicBezTo>
                      <a:pt x="116" y="298"/>
                      <a:pt x="117" y="296"/>
                      <a:pt x="117" y="294"/>
                    </a:cubicBezTo>
                    <a:cubicBezTo>
                      <a:pt x="117" y="292"/>
                      <a:pt x="115" y="291"/>
                      <a:pt x="113" y="291"/>
                    </a:cubicBezTo>
                    <a:cubicBezTo>
                      <a:pt x="107" y="291"/>
                      <a:pt x="107" y="291"/>
                      <a:pt x="107" y="291"/>
                    </a:cubicBezTo>
                    <a:cubicBezTo>
                      <a:pt x="104" y="96"/>
                      <a:pt x="104" y="96"/>
                      <a:pt x="104" y="96"/>
                    </a:cubicBezTo>
                    <a:cubicBezTo>
                      <a:pt x="108" y="96"/>
                      <a:pt x="112" y="94"/>
                      <a:pt x="117" y="88"/>
                    </a:cubicBezTo>
                    <a:cubicBezTo>
                      <a:pt x="117" y="88"/>
                      <a:pt x="145" y="67"/>
                      <a:pt x="144" y="36"/>
                    </a:cubicBezTo>
                    <a:cubicBezTo>
                      <a:pt x="144" y="36"/>
                      <a:pt x="154" y="30"/>
                      <a:pt x="152" y="16"/>
                    </a:cubicBezTo>
                    <a:cubicBezTo>
                      <a:pt x="152" y="16"/>
                      <a:pt x="164" y="14"/>
                      <a:pt x="164" y="0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6"/>
                    </a:cubicBez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C20E6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6" name="Freeform 669"/>
              <p:cNvSpPr>
                <a:spLocks/>
              </p:cNvSpPr>
              <p:nvPr/>
            </p:nvSpPr>
            <p:spPr bwMode="auto">
              <a:xfrm>
                <a:off x="6810557" y="4631552"/>
                <a:ext cx="868433" cy="912283"/>
              </a:xfrm>
              <a:custGeom>
                <a:avLst/>
                <a:gdLst>
                  <a:gd name="T0" fmla="*/ 252 w 433"/>
                  <a:gd name="T1" fmla="*/ 34 h 456"/>
                  <a:gd name="T2" fmla="*/ 224 w 433"/>
                  <a:gd name="T3" fmla="*/ 16 h 456"/>
                  <a:gd name="T4" fmla="*/ 184 w 433"/>
                  <a:gd name="T5" fmla="*/ 7 h 456"/>
                  <a:gd name="T6" fmla="*/ 230 w 433"/>
                  <a:gd name="T7" fmla="*/ 124 h 456"/>
                  <a:gd name="T8" fmla="*/ 220 w 433"/>
                  <a:gd name="T9" fmla="*/ 149 h 456"/>
                  <a:gd name="T10" fmla="*/ 175 w 433"/>
                  <a:gd name="T11" fmla="*/ 125 h 456"/>
                  <a:gd name="T12" fmla="*/ 197 w 433"/>
                  <a:gd name="T13" fmla="*/ 183 h 456"/>
                  <a:gd name="T14" fmla="*/ 177 w 433"/>
                  <a:gd name="T15" fmla="*/ 205 h 456"/>
                  <a:gd name="T16" fmla="*/ 142 w 433"/>
                  <a:gd name="T17" fmla="*/ 186 h 456"/>
                  <a:gd name="T18" fmla="*/ 159 w 433"/>
                  <a:gd name="T19" fmla="*/ 233 h 456"/>
                  <a:gd name="T20" fmla="*/ 136 w 433"/>
                  <a:gd name="T21" fmla="*/ 238 h 456"/>
                  <a:gd name="T22" fmla="*/ 116 w 433"/>
                  <a:gd name="T23" fmla="*/ 247 h 456"/>
                  <a:gd name="T24" fmla="*/ 117 w 433"/>
                  <a:gd name="T25" fmla="*/ 287 h 456"/>
                  <a:gd name="T26" fmla="*/ 87 w 433"/>
                  <a:gd name="T27" fmla="*/ 270 h 456"/>
                  <a:gd name="T28" fmla="*/ 102 w 433"/>
                  <a:gd name="T29" fmla="*/ 308 h 456"/>
                  <a:gd name="T30" fmla="*/ 89 w 433"/>
                  <a:gd name="T31" fmla="*/ 325 h 456"/>
                  <a:gd name="T32" fmla="*/ 63 w 433"/>
                  <a:gd name="T33" fmla="*/ 310 h 456"/>
                  <a:gd name="T34" fmla="*/ 76 w 433"/>
                  <a:gd name="T35" fmla="*/ 342 h 456"/>
                  <a:gd name="T36" fmla="*/ 64 w 433"/>
                  <a:gd name="T37" fmla="*/ 358 h 456"/>
                  <a:gd name="T38" fmla="*/ 41 w 433"/>
                  <a:gd name="T39" fmla="*/ 344 h 456"/>
                  <a:gd name="T40" fmla="*/ 53 w 433"/>
                  <a:gd name="T41" fmla="*/ 371 h 456"/>
                  <a:gd name="T42" fmla="*/ 41 w 433"/>
                  <a:gd name="T43" fmla="*/ 387 h 456"/>
                  <a:gd name="T44" fmla="*/ 20 w 433"/>
                  <a:gd name="T45" fmla="*/ 375 h 456"/>
                  <a:gd name="T46" fmla="*/ 27 w 433"/>
                  <a:gd name="T47" fmla="*/ 402 h 456"/>
                  <a:gd name="T48" fmla="*/ 19 w 433"/>
                  <a:gd name="T49" fmla="*/ 417 h 456"/>
                  <a:gd name="T50" fmla="*/ 0 w 433"/>
                  <a:gd name="T51" fmla="*/ 405 h 456"/>
                  <a:gd name="T52" fmla="*/ 8 w 433"/>
                  <a:gd name="T53" fmla="*/ 427 h 456"/>
                  <a:gd name="T54" fmla="*/ 3 w 433"/>
                  <a:gd name="T55" fmla="*/ 446 h 456"/>
                  <a:gd name="T56" fmla="*/ 5 w 433"/>
                  <a:gd name="T57" fmla="*/ 455 h 456"/>
                  <a:gd name="T58" fmla="*/ 24 w 433"/>
                  <a:gd name="T59" fmla="*/ 441 h 456"/>
                  <a:gd name="T60" fmla="*/ 45 w 433"/>
                  <a:gd name="T61" fmla="*/ 454 h 456"/>
                  <a:gd name="T62" fmla="*/ 47 w 433"/>
                  <a:gd name="T63" fmla="*/ 442 h 456"/>
                  <a:gd name="T64" fmla="*/ 49 w 433"/>
                  <a:gd name="T65" fmla="*/ 423 h 456"/>
                  <a:gd name="T66" fmla="*/ 70 w 433"/>
                  <a:gd name="T67" fmla="*/ 434 h 456"/>
                  <a:gd name="T68" fmla="*/ 75 w 433"/>
                  <a:gd name="T69" fmla="*/ 418 h 456"/>
                  <a:gd name="T70" fmla="*/ 79 w 433"/>
                  <a:gd name="T71" fmla="*/ 395 h 456"/>
                  <a:gd name="T72" fmla="*/ 100 w 433"/>
                  <a:gd name="T73" fmla="*/ 406 h 456"/>
                  <a:gd name="T74" fmla="*/ 102 w 433"/>
                  <a:gd name="T75" fmla="*/ 392 h 456"/>
                  <a:gd name="T76" fmla="*/ 107 w 433"/>
                  <a:gd name="T77" fmla="*/ 370 h 456"/>
                  <a:gd name="T78" fmla="*/ 130 w 433"/>
                  <a:gd name="T79" fmla="*/ 382 h 456"/>
                  <a:gd name="T80" fmla="*/ 133 w 433"/>
                  <a:gd name="T81" fmla="*/ 365 h 456"/>
                  <a:gd name="T82" fmla="*/ 137 w 433"/>
                  <a:gd name="T83" fmla="*/ 341 h 456"/>
                  <a:gd name="T84" fmla="*/ 165 w 433"/>
                  <a:gd name="T85" fmla="*/ 355 h 456"/>
                  <a:gd name="T86" fmla="*/ 169 w 433"/>
                  <a:gd name="T87" fmla="*/ 335 h 456"/>
                  <a:gd name="T88" fmla="*/ 173 w 433"/>
                  <a:gd name="T89" fmla="*/ 311 h 456"/>
                  <a:gd name="T90" fmla="*/ 200 w 433"/>
                  <a:gd name="T91" fmla="*/ 324 h 456"/>
                  <a:gd name="T92" fmla="*/ 205 w 433"/>
                  <a:gd name="T93" fmla="*/ 301 h 456"/>
                  <a:gd name="T94" fmla="*/ 209 w 433"/>
                  <a:gd name="T95" fmla="*/ 278 h 456"/>
                  <a:gd name="T96" fmla="*/ 240 w 433"/>
                  <a:gd name="T97" fmla="*/ 293 h 456"/>
                  <a:gd name="T98" fmla="*/ 246 w 433"/>
                  <a:gd name="T99" fmla="*/ 267 h 456"/>
                  <a:gd name="T100" fmla="*/ 254 w 433"/>
                  <a:gd name="T101" fmla="*/ 235 h 456"/>
                  <a:gd name="T102" fmla="*/ 293 w 433"/>
                  <a:gd name="T103" fmla="*/ 254 h 456"/>
                  <a:gd name="T104" fmla="*/ 301 w 433"/>
                  <a:gd name="T105" fmla="*/ 223 h 456"/>
                  <a:gd name="T106" fmla="*/ 304 w 433"/>
                  <a:gd name="T107" fmla="*/ 190 h 456"/>
                  <a:gd name="T108" fmla="*/ 427 w 433"/>
                  <a:gd name="T109" fmla="*/ 236 h 456"/>
                  <a:gd name="T110" fmla="*/ 412 w 433"/>
                  <a:gd name="T111" fmla="*/ 193 h 456"/>
                  <a:gd name="T112" fmla="*/ 398 w 433"/>
                  <a:gd name="T113" fmla="*/ 166 h 456"/>
                  <a:gd name="T114" fmla="*/ 413 w 433"/>
                  <a:gd name="T115" fmla="*/ 105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33" h="456">
                    <a:moveTo>
                      <a:pt x="283" y="0"/>
                    </a:moveTo>
                    <a:cubicBezTo>
                      <a:pt x="252" y="34"/>
                      <a:pt x="252" y="34"/>
                      <a:pt x="252" y="34"/>
                    </a:cubicBezTo>
                    <a:cubicBezTo>
                      <a:pt x="230" y="14"/>
                      <a:pt x="230" y="14"/>
                      <a:pt x="230" y="14"/>
                    </a:cubicBezTo>
                    <a:cubicBezTo>
                      <a:pt x="224" y="16"/>
                      <a:pt x="224" y="16"/>
                      <a:pt x="224" y="16"/>
                    </a:cubicBezTo>
                    <a:cubicBezTo>
                      <a:pt x="224" y="16"/>
                      <a:pt x="218" y="17"/>
                      <a:pt x="213" y="13"/>
                    </a:cubicBezTo>
                    <a:cubicBezTo>
                      <a:pt x="208" y="10"/>
                      <a:pt x="186" y="4"/>
                      <a:pt x="184" y="7"/>
                    </a:cubicBezTo>
                    <a:cubicBezTo>
                      <a:pt x="183" y="10"/>
                      <a:pt x="197" y="58"/>
                      <a:pt x="205" y="76"/>
                    </a:cubicBezTo>
                    <a:cubicBezTo>
                      <a:pt x="213" y="93"/>
                      <a:pt x="226" y="122"/>
                      <a:pt x="230" y="124"/>
                    </a:cubicBezTo>
                    <a:cubicBezTo>
                      <a:pt x="234" y="125"/>
                      <a:pt x="239" y="128"/>
                      <a:pt x="239" y="128"/>
                    </a:cubicBezTo>
                    <a:cubicBezTo>
                      <a:pt x="220" y="149"/>
                      <a:pt x="220" y="149"/>
                      <a:pt x="220" y="149"/>
                    </a:cubicBezTo>
                    <a:cubicBezTo>
                      <a:pt x="205" y="136"/>
                      <a:pt x="205" y="136"/>
                      <a:pt x="205" y="136"/>
                    </a:cubicBezTo>
                    <a:cubicBezTo>
                      <a:pt x="175" y="125"/>
                      <a:pt x="175" y="125"/>
                      <a:pt x="175" y="125"/>
                    </a:cubicBezTo>
                    <a:cubicBezTo>
                      <a:pt x="175" y="125"/>
                      <a:pt x="174" y="131"/>
                      <a:pt x="177" y="148"/>
                    </a:cubicBezTo>
                    <a:cubicBezTo>
                      <a:pt x="180" y="166"/>
                      <a:pt x="192" y="176"/>
                      <a:pt x="197" y="183"/>
                    </a:cubicBezTo>
                    <a:cubicBezTo>
                      <a:pt x="197" y="183"/>
                      <a:pt x="197" y="183"/>
                      <a:pt x="197" y="183"/>
                    </a:cubicBezTo>
                    <a:cubicBezTo>
                      <a:pt x="177" y="205"/>
                      <a:pt x="177" y="205"/>
                      <a:pt x="177" y="205"/>
                    </a:cubicBezTo>
                    <a:cubicBezTo>
                      <a:pt x="166" y="195"/>
                      <a:pt x="166" y="195"/>
                      <a:pt x="166" y="195"/>
                    </a:cubicBezTo>
                    <a:cubicBezTo>
                      <a:pt x="142" y="186"/>
                      <a:pt x="142" y="186"/>
                      <a:pt x="142" y="186"/>
                    </a:cubicBezTo>
                    <a:cubicBezTo>
                      <a:pt x="142" y="186"/>
                      <a:pt x="141" y="190"/>
                      <a:pt x="143" y="205"/>
                    </a:cubicBezTo>
                    <a:cubicBezTo>
                      <a:pt x="146" y="219"/>
                      <a:pt x="155" y="227"/>
                      <a:pt x="159" y="233"/>
                    </a:cubicBezTo>
                    <a:cubicBezTo>
                      <a:pt x="146" y="247"/>
                      <a:pt x="146" y="247"/>
                      <a:pt x="146" y="247"/>
                    </a:cubicBezTo>
                    <a:cubicBezTo>
                      <a:pt x="136" y="238"/>
                      <a:pt x="136" y="238"/>
                      <a:pt x="136" y="238"/>
                    </a:cubicBezTo>
                    <a:cubicBezTo>
                      <a:pt x="115" y="230"/>
                      <a:pt x="115" y="230"/>
                      <a:pt x="115" y="230"/>
                    </a:cubicBezTo>
                    <a:cubicBezTo>
                      <a:pt x="115" y="230"/>
                      <a:pt x="114" y="234"/>
                      <a:pt x="116" y="247"/>
                    </a:cubicBezTo>
                    <a:cubicBezTo>
                      <a:pt x="118" y="260"/>
                      <a:pt x="126" y="267"/>
                      <a:pt x="130" y="272"/>
                    </a:cubicBezTo>
                    <a:cubicBezTo>
                      <a:pt x="117" y="287"/>
                      <a:pt x="117" y="287"/>
                      <a:pt x="117" y="287"/>
                    </a:cubicBezTo>
                    <a:cubicBezTo>
                      <a:pt x="106" y="277"/>
                      <a:pt x="106" y="277"/>
                      <a:pt x="106" y="277"/>
                    </a:cubicBezTo>
                    <a:cubicBezTo>
                      <a:pt x="87" y="270"/>
                      <a:pt x="87" y="270"/>
                      <a:pt x="87" y="270"/>
                    </a:cubicBezTo>
                    <a:cubicBezTo>
                      <a:pt x="87" y="270"/>
                      <a:pt x="86" y="273"/>
                      <a:pt x="88" y="285"/>
                    </a:cubicBezTo>
                    <a:cubicBezTo>
                      <a:pt x="90" y="296"/>
                      <a:pt x="98" y="303"/>
                      <a:pt x="102" y="308"/>
                    </a:cubicBezTo>
                    <a:cubicBezTo>
                      <a:pt x="102" y="308"/>
                      <a:pt x="103" y="309"/>
                      <a:pt x="103" y="310"/>
                    </a:cubicBezTo>
                    <a:cubicBezTo>
                      <a:pt x="89" y="325"/>
                      <a:pt x="89" y="325"/>
                      <a:pt x="89" y="325"/>
                    </a:cubicBezTo>
                    <a:cubicBezTo>
                      <a:pt x="79" y="316"/>
                      <a:pt x="79" y="316"/>
                      <a:pt x="79" y="316"/>
                    </a:cubicBezTo>
                    <a:cubicBezTo>
                      <a:pt x="63" y="310"/>
                      <a:pt x="63" y="310"/>
                      <a:pt x="63" y="310"/>
                    </a:cubicBezTo>
                    <a:cubicBezTo>
                      <a:pt x="63" y="310"/>
                      <a:pt x="63" y="312"/>
                      <a:pt x="65" y="322"/>
                    </a:cubicBezTo>
                    <a:cubicBezTo>
                      <a:pt x="66" y="332"/>
                      <a:pt x="73" y="338"/>
                      <a:pt x="76" y="342"/>
                    </a:cubicBezTo>
                    <a:cubicBezTo>
                      <a:pt x="76" y="342"/>
                      <a:pt x="77" y="343"/>
                      <a:pt x="77" y="343"/>
                    </a:cubicBezTo>
                    <a:cubicBezTo>
                      <a:pt x="64" y="358"/>
                      <a:pt x="64" y="358"/>
                      <a:pt x="64" y="358"/>
                    </a:cubicBezTo>
                    <a:cubicBezTo>
                      <a:pt x="55" y="350"/>
                      <a:pt x="55" y="350"/>
                      <a:pt x="55" y="350"/>
                    </a:cubicBezTo>
                    <a:cubicBezTo>
                      <a:pt x="41" y="344"/>
                      <a:pt x="41" y="344"/>
                      <a:pt x="41" y="344"/>
                    </a:cubicBezTo>
                    <a:cubicBezTo>
                      <a:pt x="41" y="344"/>
                      <a:pt x="41" y="346"/>
                      <a:pt x="43" y="354"/>
                    </a:cubicBezTo>
                    <a:cubicBezTo>
                      <a:pt x="45" y="363"/>
                      <a:pt x="50" y="368"/>
                      <a:pt x="53" y="371"/>
                    </a:cubicBezTo>
                    <a:cubicBezTo>
                      <a:pt x="53" y="372"/>
                      <a:pt x="54" y="372"/>
                      <a:pt x="54" y="373"/>
                    </a:cubicBezTo>
                    <a:cubicBezTo>
                      <a:pt x="41" y="387"/>
                      <a:pt x="41" y="387"/>
                      <a:pt x="41" y="387"/>
                    </a:cubicBezTo>
                    <a:cubicBezTo>
                      <a:pt x="33" y="379"/>
                      <a:pt x="33" y="379"/>
                      <a:pt x="33" y="379"/>
                    </a:cubicBezTo>
                    <a:cubicBezTo>
                      <a:pt x="20" y="375"/>
                      <a:pt x="20" y="375"/>
                      <a:pt x="20" y="375"/>
                    </a:cubicBezTo>
                    <a:cubicBezTo>
                      <a:pt x="20" y="375"/>
                      <a:pt x="17" y="379"/>
                      <a:pt x="18" y="387"/>
                    </a:cubicBezTo>
                    <a:cubicBezTo>
                      <a:pt x="20" y="395"/>
                      <a:pt x="25" y="399"/>
                      <a:pt x="27" y="402"/>
                    </a:cubicBezTo>
                    <a:cubicBezTo>
                      <a:pt x="28" y="403"/>
                      <a:pt x="29" y="404"/>
                      <a:pt x="30" y="405"/>
                    </a:cubicBezTo>
                    <a:cubicBezTo>
                      <a:pt x="19" y="417"/>
                      <a:pt x="19" y="417"/>
                      <a:pt x="19" y="417"/>
                    </a:cubicBezTo>
                    <a:cubicBezTo>
                      <a:pt x="11" y="410"/>
                      <a:pt x="11" y="410"/>
                      <a:pt x="11" y="410"/>
                    </a:cubicBezTo>
                    <a:cubicBezTo>
                      <a:pt x="0" y="405"/>
                      <a:pt x="0" y="405"/>
                      <a:pt x="0" y="405"/>
                    </a:cubicBezTo>
                    <a:cubicBezTo>
                      <a:pt x="0" y="405"/>
                      <a:pt x="0" y="407"/>
                      <a:pt x="1" y="414"/>
                    </a:cubicBezTo>
                    <a:cubicBezTo>
                      <a:pt x="2" y="420"/>
                      <a:pt x="6" y="424"/>
                      <a:pt x="8" y="427"/>
                    </a:cubicBezTo>
                    <a:cubicBezTo>
                      <a:pt x="9" y="427"/>
                      <a:pt x="14" y="432"/>
                      <a:pt x="15" y="433"/>
                    </a:cubicBezTo>
                    <a:cubicBezTo>
                      <a:pt x="3" y="446"/>
                      <a:pt x="3" y="446"/>
                      <a:pt x="3" y="446"/>
                    </a:cubicBezTo>
                    <a:cubicBezTo>
                      <a:pt x="3" y="456"/>
                      <a:pt x="3" y="456"/>
                      <a:pt x="3" y="456"/>
                    </a:cubicBezTo>
                    <a:cubicBezTo>
                      <a:pt x="5" y="455"/>
                      <a:pt x="5" y="455"/>
                      <a:pt x="5" y="455"/>
                    </a:cubicBezTo>
                    <a:cubicBezTo>
                      <a:pt x="12" y="454"/>
                      <a:pt x="12" y="454"/>
                      <a:pt x="12" y="454"/>
                    </a:cubicBezTo>
                    <a:cubicBezTo>
                      <a:pt x="24" y="441"/>
                      <a:pt x="24" y="441"/>
                      <a:pt x="24" y="441"/>
                    </a:cubicBezTo>
                    <a:cubicBezTo>
                      <a:pt x="28" y="445"/>
                      <a:pt x="34" y="450"/>
                      <a:pt x="34" y="450"/>
                    </a:cubicBezTo>
                    <a:cubicBezTo>
                      <a:pt x="34" y="450"/>
                      <a:pt x="41" y="454"/>
                      <a:pt x="45" y="454"/>
                    </a:cubicBezTo>
                    <a:cubicBezTo>
                      <a:pt x="48" y="453"/>
                      <a:pt x="51" y="455"/>
                      <a:pt x="51" y="455"/>
                    </a:cubicBezTo>
                    <a:cubicBezTo>
                      <a:pt x="47" y="442"/>
                      <a:pt x="47" y="442"/>
                      <a:pt x="47" y="442"/>
                    </a:cubicBezTo>
                    <a:cubicBezTo>
                      <a:pt x="39" y="435"/>
                      <a:pt x="39" y="435"/>
                      <a:pt x="39" y="435"/>
                    </a:cubicBezTo>
                    <a:cubicBezTo>
                      <a:pt x="49" y="423"/>
                      <a:pt x="49" y="423"/>
                      <a:pt x="49" y="423"/>
                    </a:cubicBezTo>
                    <a:cubicBezTo>
                      <a:pt x="54" y="427"/>
                      <a:pt x="57" y="430"/>
                      <a:pt x="57" y="430"/>
                    </a:cubicBezTo>
                    <a:cubicBezTo>
                      <a:pt x="57" y="430"/>
                      <a:pt x="65" y="434"/>
                      <a:pt x="70" y="434"/>
                    </a:cubicBezTo>
                    <a:cubicBezTo>
                      <a:pt x="74" y="433"/>
                      <a:pt x="80" y="432"/>
                      <a:pt x="80" y="432"/>
                    </a:cubicBezTo>
                    <a:cubicBezTo>
                      <a:pt x="75" y="418"/>
                      <a:pt x="75" y="418"/>
                      <a:pt x="75" y="418"/>
                    </a:cubicBezTo>
                    <a:cubicBezTo>
                      <a:pt x="66" y="410"/>
                      <a:pt x="66" y="410"/>
                      <a:pt x="66" y="410"/>
                    </a:cubicBezTo>
                    <a:cubicBezTo>
                      <a:pt x="79" y="395"/>
                      <a:pt x="79" y="395"/>
                      <a:pt x="79" y="395"/>
                    </a:cubicBezTo>
                    <a:cubicBezTo>
                      <a:pt x="83" y="399"/>
                      <a:pt x="86" y="401"/>
                      <a:pt x="86" y="401"/>
                    </a:cubicBezTo>
                    <a:cubicBezTo>
                      <a:pt x="86" y="401"/>
                      <a:pt x="95" y="406"/>
                      <a:pt x="100" y="406"/>
                    </a:cubicBezTo>
                    <a:cubicBezTo>
                      <a:pt x="105" y="406"/>
                      <a:pt x="107" y="408"/>
                      <a:pt x="107" y="408"/>
                    </a:cubicBezTo>
                    <a:cubicBezTo>
                      <a:pt x="102" y="392"/>
                      <a:pt x="102" y="392"/>
                      <a:pt x="102" y="392"/>
                    </a:cubicBezTo>
                    <a:cubicBezTo>
                      <a:pt x="93" y="385"/>
                      <a:pt x="93" y="385"/>
                      <a:pt x="93" y="385"/>
                    </a:cubicBezTo>
                    <a:cubicBezTo>
                      <a:pt x="107" y="370"/>
                      <a:pt x="107" y="370"/>
                      <a:pt x="107" y="370"/>
                    </a:cubicBezTo>
                    <a:cubicBezTo>
                      <a:pt x="111" y="374"/>
                      <a:pt x="114" y="376"/>
                      <a:pt x="114" y="376"/>
                    </a:cubicBezTo>
                    <a:cubicBezTo>
                      <a:pt x="114" y="376"/>
                      <a:pt x="125" y="382"/>
                      <a:pt x="130" y="382"/>
                    </a:cubicBezTo>
                    <a:cubicBezTo>
                      <a:pt x="135" y="381"/>
                      <a:pt x="139" y="383"/>
                      <a:pt x="139" y="383"/>
                    </a:cubicBezTo>
                    <a:cubicBezTo>
                      <a:pt x="133" y="365"/>
                      <a:pt x="133" y="365"/>
                      <a:pt x="133" y="365"/>
                    </a:cubicBezTo>
                    <a:cubicBezTo>
                      <a:pt x="123" y="356"/>
                      <a:pt x="123" y="356"/>
                      <a:pt x="123" y="356"/>
                    </a:cubicBezTo>
                    <a:cubicBezTo>
                      <a:pt x="137" y="341"/>
                      <a:pt x="137" y="341"/>
                      <a:pt x="137" y="341"/>
                    </a:cubicBezTo>
                    <a:cubicBezTo>
                      <a:pt x="143" y="345"/>
                      <a:pt x="146" y="349"/>
                      <a:pt x="146" y="349"/>
                    </a:cubicBezTo>
                    <a:cubicBezTo>
                      <a:pt x="146" y="349"/>
                      <a:pt x="159" y="355"/>
                      <a:pt x="165" y="355"/>
                    </a:cubicBezTo>
                    <a:cubicBezTo>
                      <a:pt x="172" y="354"/>
                      <a:pt x="177" y="356"/>
                      <a:pt x="177" y="356"/>
                    </a:cubicBezTo>
                    <a:cubicBezTo>
                      <a:pt x="169" y="335"/>
                      <a:pt x="169" y="335"/>
                      <a:pt x="169" y="335"/>
                    </a:cubicBezTo>
                    <a:cubicBezTo>
                      <a:pt x="159" y="325"/>
                      <a:pt x="159" y="325"/>
                      <a:pt x="159" y="325"/>
                    </a:cubicBezTo>
                    <a:cubicBezTo>
                      <a:pt x="173" y="311"/>
                      <a:pt x="173" y="311"/>
                      <a:pt x="173" y="311"/>
                    </a:cubicBezTo>
                    <a:cubicBezTo>
                      <a:pt x="177" y="314"/>
                      <a:pt x="180" y="317"/>
                      <a:pt x="180" y="317"/>
                    </a:cubicBezTo>
                    <a:cubicBezTo>
                      <a:pt x="180" y="317"/>
                      <a:pt x="193" y="324"/>
                      <a:pt x="200" y="324"/>
                    </a:cubicBezTo>
                    <a:cubicBezTo>
                      <a:pt x="207" y="323"/>
                      <a:pt x="213" y="324"/>
                      <a:pt x="213" y="324"/>
                    </a:cubicBezTo>
                    <a:cubicBezTo>
                      <a:pt x="205" y="301"/>
                      <a:pt x="205" y="301"/>
                      <a:pt x="205" y="301"/>
                    </a:cubicBezTo>
                    <a:cubicBezTo>
                      <a:pt x="196" y="292"/>
                      <a:pt x="196" y="292"/>
                      <a:pt x="196" y="292"/>
                    </a:cubicBezTo>
                    <a:cubicBezTo>
                      <a:pt x="209" y="278"/>
                      <a:pt x="209" y="278"/>
                      <a:pt x="209" y="278"/>
                    </a:cubicBezTo>
                    <a:cubicBezTo>
                      <a:pt x="213" y="282"/>
                      <a:pt x="216" y="285"/>
                      <a:pt x="216" y="285"/>
                    </a:cubicBezTo>
                    <a:cubicBezTo>
                      <a:pt x="216" y="285"/>
                      <a:pt x="232" y="293"/>
                      <a:pt x="240" y="293"/>
                    </a:cubicBezTo>
                    <a:cubicBezTo>
                      <a:pt x="248" y="292"/>
                      <a:pt x="255" y="294"/>
                      <a:pt x="255" y="294"/>
                    </a:cubicBezTo>
                    <a:cubicBezTo>
                      <a:pt x="246" y="267"/>
                      <a:pt x="246" y="267"/>
                      <a:pt x="246" y="267"/>
                    </a:cubicBezTo>
                    <a:cubicBezTo>
                      <a:pt x="235" y="257"/>
                      <a:pt x="235" y="257"/>
                      <a:pt x="235" y="257"/>
                    </a:cubicBezTo>
                    <a:cubicBezTo>
                      <a:pt x="254" y="235"/>
                      <a:pt x="254" y="235"/>
                      <a:pt x="254" y="235"/>
                    </a:cubicBezTo>
                    <a:cubicBezTo>
                      <a:pt x="261" y="241"/>
                      <a:pt x="265" y="245"/>
                      <a:pt x="265" y="245"/>
                    </a:cubicBezTo>
                    <a:cubicBezTo>
                      <a:pt x="265" y="245"/>
                      <a:pt x="284" y="255"/>
                      <a:pt x="293" y="254"/>
                    </a:cubicBezTo>
                    <a:cubicBezTo>
                      <a:pt x="303" y="254"/>
                      <a:pt x="312" y="255"/>
                      <a:pt x="312" y="255"/>
                    </a:cubicBezTo>
                    <a:cubicBezTo>
                      <a:pt x="301" y="223"/>
                      <a:pt x="301" y="223"/>
                      <a:pt x="301" y="223"/>
                    </a:cubicBezTo>
                    <a:cubicBezTo>
                      <a:pt x="286" y="210"/>
                      <a:pt x="286" y="210"/>
                      <a:pt x="286" y="210"/>
                    </a:cubicBezTo>
                    <a:cubicBezTo>
                      <a:pt x="304" y="190"/>
                      <a:pt x="304" y="190"/>
                      <a:pt x="304" y="190"/>
                    </a:cubicBezTo>
                    <a:cubicBezTo>
                      <a:pt x="305" y="193"/>
                      <a:pt x="305" y="196"/>
                      <a:pt x="305" y="196"/>
                    </a:cubicBezTo>
                    <a:cubicBezTo>
                      <a:pt x="342" y="221"/>
                      <a:pt x="421" y="240"/>
                      <a:pt x="427" y="236"/>
                    </a:cubicBezTo>
                    <a:cubicBezTo>
                      <a:pt x="433" y="232"/>
                      <a:pt x="411" y="206"/>
                      <a:pt x="412" y="203"/>
                    </a:cubicBezTo>
                    <a:cubicBezTo>
                      <a:pt x="413" y="201"/>
                      <a:pt x="413" y="196"/>
                      <a:pt x="412" y="193"/>
                    </a:cubicBezTo>
                    <a:cubicBezTo>
                      <a:pt x="412" y="191"/>
                      <a:pt x="413" y="179"/>
                      <a:pt x="413" y="179"/>
                    </a:cubicBezTo>
                    <a:cubicBezTo>
                      <a:pt x="398" y="166"/>
                      <a:pt x="398" y="166"/>
                      <a:pt x="398" y="166"/>
                    </a:cubicBezTo>
                    <a:cubicBezTo>
                      <a:pt x="429" y="133"/>
                      <a:pt x="429" y="133"/>
                      <a:pt x="429" y="133"/>
                    </a:cubicBezTo>
                    <a:cubicBezTo>
                      <a:pt x="413" y="105"/>
                      <a:pt x="413" y="105"/>
                      <a:pt x="413" y="105"/>
                    </a:cubicBezTo>
                    <a:lnTo>
                      <a:pt x="283" y="0"/>
                    </a:lnTo>
                    <a:close/>
                  </a:path>
                </a:pathLst>
              </a:custGeom>
              <a:solidFill>
                <a:srgbClr val="9CBE5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7" name="Freeform 670"/>
              <p:cNvSpPr>
                <a:spLocks noEditPoints="1"/>
              </p:cNvSpPr>
              <p:nvPr/>
            </p:nvSpPr>
            <p:spPr bwMode="auto">
              <a:xfrm>
                <a:off x="10086431" y="3241204"/>
                <a:ext cx="525124" cy="774317"/>
              </a:xfrm>
              <a:custGeom>
                <a:avLst/>
                <a:gdLst>
                  <a:gd name="T0" fmla="*/ 87 w 262"/>
                  <a:gd name="T1" fmla="*/ 364 h 387"/>
                  <a:gd name="T2" fmla="*/ 140 w 262"/>
                  <a:gd name="T3" fmla="*/ 350 h 387"/>
                  <a:gd name="T4" fmla="*/ 188 w 262"/>
                  <a:gd name="T5" fmla="*/ 330 h 387"/>
                  <a:gd name="T6" fmla="*/ 243 w 262"/>
                  <a:gd name="T7" fmla="*/ 299 h 387"/>
                  <a:gd name="T8" fmla="*/ 243 w 262"/>
                  <a:gd name="T9" fmla="*/ 137 h 387"/>
                  <a:gd name="T10" fmla="*/ 155 w 262"/>
                  <a:gd name="T11" fmla="*/ 20 h 387"/>
                  <a:gd name="T12" fmla="*/ 56 w 262"/>
                  <a:gd name="T13" fmla="*/ 6 h 387"/>
                  <a:gd name="T14" fmla="*/ 50 w 262"/>
                  <a:gd name="T15" fmla="*/ 382 h 387"/>
                  <a:gd name="T16" fmla="*/ 153 w 262"/>
                  <a:gd name="T17" fmla="*/ 290 h 387"/>
                  <a:gd name="T18" fmla="*/ 217 w 262"/>
                  <a:gd name="T19" fmla="*/ 263 h 387"/>
                  <a:gd name="T20" fmla="*/ 153 w 262"/>
                  <a:gd name="T21" fmla="*/ 281 h 387"/>
                  <a:gd name="T22" fmla="*/ 219 w 262"/>
                  <a:gd name="T23" fmla="*/ 219 h 387"/>
                  <a:gd name="T24" fmla="*/ 183 w 262"/>
                  <a:gd name="T25" fmla="*/ 191 h 387"/>
                  <a:gd name="T26" fmla="*/ 152 w 262"/>
                  <a:gd name="T27" fmla="*/ 185 h 387"/>
                  <a:gd name="T28" fmla="*/ 216 w 262"/>
                  <a:gd name="T29" fmla="*/ 169 h 387"/>
                  <a:gd name="T30" fmla="*/ 172 w 262"/>
                  <a:gd name="T31" fmla="*/ 174 h 387"/>
                  <a:gd name="T32" fmla="*/ 171 w 262"/>
                  <a:gd name="T33" fmla="*/ 158 h 387"/>
                  <a:gd name="T34" fmla="*/ 147 w 262"/>
                  <a:gd name="T35" fmla="*/ 149 h 387"/>
                  <a:gd name="T36" fmla="*/ 215 w 262"/>
                  <a:gd name="T37" fmla="*/ 121 h 387"/>
                  <a:gd name="T38" fmla="*/ 172 w 262"/>
                  <a:gd name="T39" fmla="*/ 117 h 387"/>
                  <a:gd name="T40" fmla="*/ 145 w 262"/>
                  <a:gd name="T41" fmla="*/ 110 h 387"/>
                  <a:gd name="T42" fmla="*/ 86 w 262"/>
                  <a:gd name="T43" fmla="*/ 117 h 387"/>
                  <a:gd name="T44" fmla="*/ 142 w 262"/>
                  <a:gd name="T45" fmla="*/ 88 h 387"/>
                  <a:gd name="T46" fmla="*/ 140 w 262"/>
                  <a:gd name="T47" fmla="*/ 104 h 387"/>
                  <a:gd name="T48" fmla="*/ 173 w 262"/>
                  <a:gd name="T49" fmla="*/ 33 h 387"/>
                  <a:gd name="T50" fmla="*/ 187 w 262"/>
                  <a:gd name="T51" fmla="*/ 51 h 387"/>
                  <a:gd name="T52" fmla="*/ 193 w 262"/>
                  <a:gd name="T53" fmla="*/ 83 h 387"/>
                  <a:gd name="T54" fmla="*/ 26 w 262"/>
                  <a:gd name="T55" fmla="*/ 90 h 387"/>
                  <a:gd name="T56" fmla="*/ 28 w 262"/>
                  <a:gd name="T57" fmla="*/ 137 h 387"/>
                  <a:gd name="T58" fmla="*/ 63 w 262"/>
                  <a:gd name="T59" fmla="*/ 126 h 387"/>
                  <a:gd name="T60" fmla="*/ 113 w 262"/>
                  <a:gd name="T61" fmla="*/ 125 h 387"/>
                  <a:gd name="T62" fmla="*/ 87 w 262"/>
                  <a:gd name="T63" fmla="*/ 128 h 387"/>
                  <a:gd name="T64" fmla="*/ 53 w 262"/>
                  <a:gd name="T65" fmla="*/ 165 h 387"/>
                  <a:gd name="T66" fmla="*/ 96 w 262"/>
                  <a:gd name="T67" fmla="*/ 153 h 387"/>
                  <a:gd name="T68" fmla="*/ 31 w 262"/>
                  <a:gd name="T69" fmla="*/ 196 h 387"/>
                  <a:gd name="T70" fmla="*/ 31 w 262"/>
                  <a:gd name="T71" fmla="*/ 196 h 387"/>
                  <a:gd name="T72" fmla="*/ 98 w 262"/>
                  <a:gd name="T73" fmla="*/ 180 h 387"/>
                  <a:gd name="T74" fmla="*/ 99 w 262"/>
                  <a:gd name="T75" fmla="*/ 200 h 387"/>
                  <a:gd name="T76" fmla="*/ 54 w 262"/>
                  <a:gd name="T77" fmla="*/ 223 h 387"/>
                  <a:gd name="T78" fmla="*/ 98 w 262"/>
                  <a:gd name="T79" fmla="*/ 209 h 387"/>
                  <a:gd name="T80" fmla="*/ 155 w 262"/>
                  <a:gd name="T81" fmla="*/ 228 h 387"/>
                  <a:gd name="T82" fmla="*/ 186 w 262"/>
                  <a:gd name="T83" fmla="*/ 218 h 387"/>
                  <a:gd name="T84" fmla="*/ 53 w 262"/>
                  <a:gd name="T85" fmla="*/ 234 h 387"/>
                  <a:gd name="T86" fmla="*/ 94 w 262"/>
                  <a:gd name="T87" fmla="*/ 255 h 387"/>
                  <a:gd name="T88" fmla="*/ 118 w 262"/>
                  <a:gd name="T89" fmla="*/ 255 h 387"/>
                  <a:gd name="T90" fmla="*/ 157 w 262"/>
                  <a:gd name="T91" fmla="*/ 239 h 387"/>
                  <a:gd name="T92" fmla="*/ 35 w 262"/>
                  <a:gd name="T93" fmla="*/ 283 h 387"/>
                  <a:gd name="T94" fmla="*/ 35 w 262"/>
                  <a:gd name="T95" fmla="*/ 283 h 387"/>
                  <a:gd name="T96" fmla="*/ 117 w 262"/>
                  <a:gd name="T97" fmla="*/ 265 h 387"/>
                  <a:gd name="T98" fmla="*/ 36 w 262"/>
                  <a:gd name="T99" fmla="*/ 292 h 387"/>
                  <a:gd name="T100" fmla="*/ 98 w 262"/>
                  <a:gd name="T101" fmla="*/ 311 h 387"/>
                  <a:gd name="T102" fmla="*/ 129 w 262"/>
                  <a:gd name="T103" fmla="*/ 300 h 387"/>
                  <a:gd name="T104" fmla="*/ 169 w 262"/>
                  <a:gd name="T105" fmla="*/ 325 h 387"/>
                  <a:gd name="T106" fmla="*/ 55 w 262"/>
                  <a:gd name="T107" fmla="*/ 316 h 387"/>
                  <a:gd name="T108" fmla="*/ 92 w 262"/>
                  <a:gd name="T109" fmla="*/ 332 h 387"/>
                  <a:gd name="T110" fmla="*/ 117 w 262"/>
                  <a:gd name="T111" fmla="*/ 330 h 387"/>
                  <a:gd name="T112" fmla="*/ 71 w 262"/>
                  <a:gd name="T113" fmla="*/ 342 h 387"/>
                  <a:gd name="T114" fmla="*/ 92 w 262"/>
                  <a:gd name="T115" fmla="*/ 337 h 387"/>
                  <a:gd name="T116" fmla="*/ 94 w 262"/>
                  <a:gd name="T117" fmla="*/ 349 h 387"/>
                  <a:gd name="T118" fmla="*/ 58 w 262"/>
                  <a:gd name="T119" fmla="*/ 365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62" h="387">
                    <a:moveTo>
                      <a:pt x="50" y="382"/>
                    </a:moveTo>
                    <a:cubicBezTo>
                      <a:pt x="70" y="378"/>
                      <a:pt x="75" y="377"/>
                      <a:pt x="75" y="377"/>
                    </a:cubicBezTo>
                    <a:cubicBezTo>
                      <a:pt x="79" y="378"/>
                      <a:pt x="80" y="375"/>
                      <a:pt x="80" y="375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87" y="364"/>
                      <a:pt x="87" y="364"/>
                      <a:pt x="87" y="364"/>
                    </a:cubicBezTo>
                    <a:cubicBezTo>
                      <a:pt x="95" y="360"/>
                      <a:pt x="122" y="354"/>
                      <a:pt x="122" y="354"/>
                    </a:cubicBezTo>
                    <a:cubicBezTo>
                      <a:pt x="126" y="354"/>
                      <a:pt x="126" y="354"/>
                      <a:pt x="126" y="354"/>
                    </a:cubicBezTo>
                    <a:cubicBezTo>
                      <a:pt x="130" y="354"/>
                      <a:pt x="133" y="357"/>
                      <a:pt x="133" y="357"/>
                    </a:cubicBezTo>
                    <a:cubicBezTo>
                      <a:pt x="136" y="351"/>
                      <a:pt x="136" y="351"/>
                      <a:pt x="136" y="351"/>
                    </a:cubicBezTo>
                    <a:cubicBezTo>
                      <a:pt x="140" y="350"/>
                      <a:pt x="140" y="350"/>
                      <a:pt x="140" y="350"/>
                    </a:cubicBezTo>
                    <a:cubicBezTo>
                      <a:pt x="143" y="338"/>
                      <a:pt x="143" y="338"/>
                      <a:pt x="143" y="338"/>
                    </a:cubicBezTo>
                    <a:cubicBezTo>
                      <a:pt x="176" y="328"/>
                      <a:pt x="176" y="328"/>
                      <a:pt x="176" y="328"/>
                    </a:cubicBezTo>
                    <a:cubicBezTo>
                      <a:pt x="179" y="329"/>
                      <a:pt x="179" y="329"/>
                      <a:pt x="179" y="329"/>
                    </a:cubicBezTo>
                    <a:cubicBezTo>
                      <a:pt x="182" y="328"/>
                      <a:pt x="182" y="328"/>
                      <a:pt x="182" y="328"/>
                    </a:cubicBezTo>
                    <a:cubicBezTo>
                      <a:pt x="188" y="330"/>
                      <a:pt x="188" y="330"/>
                      <a:pt x="188" y="330"/>
                    </a:cubicBezTo>
                    <a:cubicBezTo>
                      <a:pt x="190" y="325"/>
                      <a:pt x="190" y="325"/>
                      <a:pt x="190" y="325"/>
                    </a:cubicBezTo>
                    <a:cubicBezTo>
                      <a:pt x="197" y="324"/>
                      <a:pt x="197" y="324"/>
                      <a:pt x="197" y="324"/>
                    </a:cubicBezTo>
                    <a:cubicBezTo>
                      <a:pt x="199" y="318"/>
                      <a:pt x="199" y="318"/>
                      <a:pt x="199" y="318"/>
                    </a:cubicBezTo>
                    <a:cubicBezTo>
                      <a:pt x="208" y="316"/>
                      <a:pt x="239" y="302"/>
                      <a:pt x="239" y="302"/>
                    </a:cubicBezTo>
                    <a:cubicBezTo>
                      <a:pt x="243" y="299"/>
                      <a:pt x="243" y="299"/>
                      <a:pt x="243" y="299"/>
                    </a:cubicBezTo>
                    <a:cubicBezTo>
                      <a:pt x="249" y="300"/>
                      <a:pt x="249" y="300"/>
                      <a:pt x="249" y="300"/>
                    </a:cubicBezTo>
                    <a:cubicBezTo>
                      <a:pt x="262" y="265"/>
                      <a:pt x="261" y="221"/>
                      <a:pt x="258" y="187"/>
                    </a:cubicBezTo>
                    <a:cubicBezTo>
                      <a:pt x="254" y="159"/>
                      <a:pt x="249" y="139"/>
                      <a:pt x="249" y="139"/>
                    </a:cubicBezTo>
                    <a:cubicBezTo>
                      <a:pt x="245" y="139"/>
                      <a:pt x="245" y="139"/>
                      <a:pt x="245" y="139"/>
                    </a:cubicBezTo>
                    <a:cubicBezTo>
                      <a:pt x="243" y="137"/>
                      <a:pt x="243" y="137"/>
                      <a:pt x="243" y="137"/>
                    </a:cubicBezTo>
                    <a:cubicBezTo>
                      <a:pt x="237" y="137"/>
                      <a:pt x="237" y="137"/>
                      <a:pt x="237" y="137"/>
                    </a:cubicBezTo>
                    <a:cubicBezTo>
                      <a:pt x="236" y="131"/>
                      <a:pt x="236" y="131"/>
                      <a:pt x="236" y="131"/>
                    </a:cubicBezTo>
                    <a:cubicBezTo>
                      <a:pt x="230" y="110"/>
                      <a:pt x="230" y="110"/>
                      <a:pt x="230" y="110"/>
                    </a:cubicBezTo>
                    <a:cubicBezTo>
                      <a:pt x="238" y="102"/>
                      <a:pt x="238" y="102"/>
                      <a:pt x="238" y="102"/>
                    </a:cubicBezTo>
                    <a:cubicBezTo>
                      <a:pt x="193" y="0"/>
                      <a:pt x="155" y="20"/>
                      <a:pt x="155" y="20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27" y="11"/>
                      <a:pt x="116" y="15"/>
                      <a:pt x="116" y="15"/>
                    </a:cubicBezTo>
                    <a:cubicBezTo>
                      <a:pt x="100" y="13"/>
                      <a:pt x="100" y="13"/>
                      <a:pt x="100" y="13"/>
                    </a:cubicBezTo>
                    <a:cubicBezTo>
                      <a:pt x="93" y="4"/>
                      <a:pt x="82" y="10"/>
                      <a:pt x="82" y="10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3" y="2"/>
                      <a:pt x="49" y="6"/>
                      <a:pt x="49" y="6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7" y="199"/>
                      <a:pt x="17" y="199"/>
                      <a:pt x="17" y="199"/>
                    </a:cubicBezTo>
                    <a:cubicBezTo>
                      <a:pt x="8" y="384"/>
                      <a:pt x="8" y="384"/>
                      <a:pt x="8" y="384"/>
                    </a:cubicBezTo>
                    <a:cubicBezTo>
                      <a:pt x="29" y="387"/>
                      <a:pt x="29" y="387"/>
                      <a:pt x="50" y="382"/>
                    </a:cubicBezTo>
                    <a:close/>
                    <a:moveTo>
                      <a:pt x="172" y="289"/>
                    </a:moveTo>
                    <a:cubicBezTo>
                      <a:pt x="177" y="289"/>
                      <a:pt x="182" y="292"/>
                      <a:pt x="182" y="296"/>
                    </a:cubicBezTo>
                    <a:cubicBezTo>
                      <a:pt x="182" y="300"/>
                      <a:pt x="178" y="304"/>
                      <a:pt x="173" y="304"/>
                    </a:cubicBezTo>
                    <a:cubicBezTo>
                      <a:pt x="151" y="305"/>
                      <a:pt x="151" y="305"/>
                      <a:pt x="151" y="305"/>
                    </a:cubicBezTo>
                    <a:cubicBezTo>
                      <a:pt x="151" y="300"/>
                      <a:pt x="152" y="295"/>
                      <a:pt x="153" y="290"/>
                    </a:cubicBezTo>
                    <a:lnTo>
                      <a:pt x="172" y="289"/>
                    </a:lnTo>
                    <a:close/>
                    <a:moveTo>
                      <a:pt x="229" y="262"/>
                    </a:moveTo>
                    <a:cubicBezTo>
                      <a:pt x="229" y="270"/>
                      <a:pt x="229" y="270"/>
                      <a:pt x="229" y="270"/>
                    </a:cubicBezTo>
                    <a:cubicBezTo>
                      <a:pt x="218" y="270"/>
                      <a:pt x="218" y="270"/>
                      <a:pt x="218" y="270"/>
                    </a:cubicBezTo>
                    <a:cubicBezTo>
                      <a:pt x="217" y="263"/>
                      <a:pt x="217" y="263"/>
                      <a:pt x="217" y="263"/>
                    </a:cubicBezTo>
                    <a:lnTo>
                      <a:pt x="229" y="262"/>
                    </a:lnTo>
                    <a:close/>
                    <a:moveTo>
                      <a:pt x="175" y="264"/>
                    </a:moveTo>
                    <a:cubicBezTo>
                      <a:pt x="180" y="264"/>
                      <a:pt x="185" y="267"/>
                      <a:pt x="185" y="271"/>
                    </a:cubicBezTo>
                    <a:cubicBezTo>
                      <a:pt x="185" y="276"/>
                      <a:pt x="181" y="279"/>
                      <a:pt x="176" y="280"/>
                    </a:cubicBezTo>
                    <a:cubicBezTo>
                      <a:pt x="153" y="281"/>
                      <a:pt x="153" y="281"/>
                      <a:pt x="153" y="281"/>
                    </a:cubicBezTo>
                    <a:cubicBezTo>
                      <a:pt x="154" y="276"/>
                      <a:pt x="154" y="270"/>
                      <a:pt x="154" y="265"/>
                    </a:cubicBezTo>
                    <a:lnTo>
                      <a:pt x="175" y="264"/>
                    </a:lnTo>
                    <a:close/>
                    <a:moveTo>
                      <a:pt x="230" y="211"/>
                    </a:moveTo>
                    <a:cubicBezTo>
                      <a:pt x="230" y="218"/>
                      <a:pt x="230" y="218"/>
                      <a:pt x="230" y="218"/>
                    </a:cubicBezTo>
                    <a:cubicBezTo>
                      <a:pt x="219" y="219"/>
                      <a:pt x="219" y="219"/>
                      <a:pt x="219" y="219"/>
                    </a:cubicBezTo>
                    <a:cubicBezTo>
                      <a:pt x="219" y="212"/>
                      <a:pt x="219" y="212"/>
                      <a:pt x="219" y="212"/>
                    </a:cubicBezTo>
                    <a:lnTo>
                      <a:pt x="230" y="211"/>
                    </a:lnTo>
                    <a:close/>
                    <a:moveTo>
                      <a:pt x="172" y="184"/>
                    </a:moveTo>
                    <a:cubicBezTo>
                      <a:pt x="178" y="183"/>
                      <a:pt x="182" y="187"/>
                      <a:pt x="183" y="191"/>
                    </a:cubicBezTo>
                    <a:cubicBezTo>
                      <a:pt x="183" y="191"/>
                      <a:pt x="183" y="191"/>
                      <a:pt x="183" y="191"/>
                    </a:cubicBezTo>
                    <a:cubicBezTo>
                      <a:pt x="183" y="196"/>
                      <a:pt x="179" y="200"/>
                      <a:pt x="173" y="200"/>
                    </a:cubicBezTo>
                    <a:cubicBezTo>
                      <a:pt x="156" y="201"/>
                      <a:pt x="156" y="201"/>
                      <a:pt x="156" y="201"/>
                    </a:cubicBezTo>
                    <a:cubicBezTo>
                      <a:pt x="155" y="201"/>
                      <a:pt x="154" y="201"/>
                      <a:pt x="153" y="200"/>
                    </a:cubicBezTo>
                    <a:cubicBezTo>
                      <a:pt x="153" y="198"/>
                      <a:pt x="152" y="195"/>
                      <a:pt x="152" y="193"/>
                    </a:cubicBezTo>
                    <a:cubicBezTo>
                      <a:pt x="152" y="190"/>
                      <a:pt x="152" y="188"/>
                      <a:pt x="152" y="185"/>
                    </a:cubicBezTo>
                    <a:cubicBezTo>
                      <a:pt x="153" y="185"/>
                      <a:pt x="154" y="185"/>
                      <a:pt x="155" y="184"/>
                    </a:cubicBezTo>
                    <a:lnTo>
                      <a:pt x="172" y="184"/>
                    </a:lnTo>
                    <a:close/>
                    <a:moveTo>
                      <a:pt x="227" y="161"/>
                    </a:move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16" y="169"/>
                      <a:pt x="216" y="169"/>
                      <a:pt x="216" y="169"/>
                    </a:cubicBezTo>
                    <a:cubicBezTo>
                      <a:pt x="215" y="161"/>
                      <a:pt x="215" y="161"/>
                      <a:pt x="215" y="161"/>
                    </a:cubicBezTo>
                    <a:lnTo>
                      <a:pt x="227" y="161"/>
                    </a:lnTo>
                    <a:close/>
                    <a:moveTo>
                      <a:pt x="171" y="158"/>
                    </a:moveTo>
                    <a:cubicBezTo>
                      <a:pt x="177" y="158"/>
                      <a:pt x="181" y="161"/>
                      <a:pt x="182" y="166"/>
                    </a:cubicBezTo>
                    <a:cubicBezTo>
                      <a:pt x="182" y="170"/>
                      <a:pt x="177" y="174"/>
                      <a:pt x="172" y="174"/>
                    </a:cubicBezTo>
                    <a:cubicBezTo>
                      <a:pt x="155" y="175"/>
                      <a:pt x="155" y="175"/>
                      <a:pt x="155" y="175"/>
                    </a:cubicBezTo>
                    <a:cubicBezTo>
                      <a:pt x="153" y="175"/>
                      <a:pt x="152" y="175"/>
                      <a:pt x="150" y="175"/>
                    </a:cubicBezTo>
                    <a:cubicBezTo>
                      <a:pt x="150" y="170"/>
                      <a:pt x="149" y="165"/>
                      <a:pt x="149" y="160"/>
                    </a:cubicBezTo>
                    <a:cubicBezTo>
                      <a:pt x="150" y="159"/>
                      <a:pt x="152" y="159"/>
                      <a:pt x="154" y="159"/>
                    </a:cubicBezTo>
                    <a:lnTo>
                      <a:pt x="171" y="158"/>
                    </a:lnTo>
                    <a:close/>
                    <a:moveTo>
                      <a:pt x="167" y="132"/>
                    </a:moveTo>
                    <a:cubicBezTo>
                      <a:pt x="173" y="132"/>
                      <a:pt x="178" y="135"/>
                      <a:pt x="178" y="140"/>
                    </a:cubicBezTo>
                    <a:cubicBezTo>
                      <a:pt x="178" y="144"/>
                      <a:pt x="174" y="148"/>
                      <a:pt x="168" y="148"/>
                    </a:cubicBezTo>
                    <a:cubicBezTo>
                      <a:pt x="151" y="149"/>
                      <a:pt x="151" y="149"/>
                      <a:pt x="151" y="149"/>
                    </a:cubicBezTo>
                    <a:cubicBezTo>
                      <a:pt x="150" y="149"/>
                      <a:pt x="148" y="149"/>
                      <a:pt x="147" y="149"/>
                    </a:cubicBezTo>
                    <a:cubicBezTo>
                      <a:pt x="146" y="144"/>
                      <a:pt x="146" y="139"/>
                      <a:pt x="145" y="134"/>
                    </a:cubicBezTo>
                    <a:cubicBezTo>
                      <a:pt x="146" y="134"/>
                      <a:pt x="148" y="133"/>
                      <a:pt x="150" y="133"/>
                    </a:cubicBezTo>
                    <a:lnTo>
                      <a:pt x="167" y="132"/>
                    </a:lnTo>
                    <a:close/>
                    <a:moveTo>
                      <a:pt x="214" y="114"/>
                    </a:moveTo>
                    <a:cubicBezTo>
                      <a:pt x="215" y="121"/>
                      <a:pt x="215" y="121"/>
                      <a:pt x="215" y="121"/>
                    </a:cubicBezTo>
                    <a:cubicBezTo>
                      <a:pt x="204" y="122"/>
                      <a:pt x="204" y="122"/>
                      <a:pt x="204" y="122"/>
                    </a:cubicBezTo>
                    <a:cubicBezTo>
                      <a:pt x="203" y="115"/>
                      <a:pt x="203" y="115"/>
                      <a:pt x="203" y="115"/>
                    </a:cubicBezTo>
                    <a:lnTo>
                      <a:pt x="214" y="114"/>
                    </a:lnTo>
                    <a:close/>
                    <a:moveTo>
                      <a:pt x="161" y="110"/>
                    </a:moveTo>
                    <a:cubicBezTo>
                      <a:pt x="167" y="109"/>
                      <a:pt x="172" y="113"/>
                      <a:pt x="172" y="117"/>
                    </a:cubicBezTo>
                    <a:cubicBezTo>
                      <a:pt x="172" y="122"/>
                      <a:pt x="168" y="126"/>
                      <a:pt x="162" y="126"/>
                    </a:cubicBezTo>
                    <a:cubicBezTo>
                      <a:pt x="145" y="127"/>
                      <a:pt x="145" y="127"/>
                      <a:pt x="145" y="127"/>
                    </a:cubicBezTo>
                    <a:cubicBezTo>
                      <a:pt x="145" y="127"/>
                      <a:pt x="144" y="127"/>
                      <a:pt x="144" y="127"/>
                    </a:cubicBezTo>
                    <a:cubicBezTo>
                      <a:pt x="143" y="121"/>
                      <a:pt x="142" y="116"/>
                      <a:pt x="141" y="111"/>
                    </a:cubicBezTo>
                    <a:cubicBezTo>
                      <a:pt x="142" y="111"/>
                      <a:pt x="143" y="110"/>
                      <a:pt x="145" y="110"/>
                    </a:cubicBezTo>
                    <a:lnTo>
                      <a:pt x="161" y="110"/>
                    </a:lnTo>
                    <a:close/>
                    <a:moveTo>
                      <a:pt x="123" y="110"/>
                    </a:moveTo>
                    <a:cubicBezTo>
                      <a:pt x="123" y="115"/>
                      <a:pt x="117" y="120"/>
                      <a:pt x="111" y="120"/>
                    </a:cubicBezTo>
                    <a:cubicBezTo>
                      <a:pt x="92" y="119"/>
                      <a:pt x="92" y="119"/>
                      <a:pt x="92" y="119"/>
                    </a:cubicBezTo>
                    <a:cubicBezTo>
                      <a:pt x="90" y="119"/>
                      <a:pt x="87" y="119"/>
                      <a:pt x="86" y="117"/>
                    </a:cubicBezTo>
                    <a:cubicBezTo>
                      <a:pt x="85" y="112"/>
                      <a:pt x="85" y="108"/>
                      <a:pt x="84" y="103"/>
                    </a:cubicBezTo>
                    <a:cubicBezTo>
                      <a:pt x="86" y="101"/>
                      <a:pt x="90" y="100"/>
                      <a:pt x="93" y="100"/>
                    </a:cubicBezTo>
                    <a:cubicBezTo>
                      <a:pt x="112" y="100"/>
                      <a:pt x="112" y="100"/>
                      <a:pt x="112" y="100"/>
                    </a:cubicBezTo>
                    <a:cubicBezTo>
                      <a:pt x="118" y="100"/>
                      <a:pt x="123" y="105"/>
                      <a:pt x="123" y="110"/>
                    </a:cubicBezTo>
                    <a:close/>
                    <a:moveTo>
                      <a:pt x="142" y="88"/>
                    </a:moveTo>
                    <a:cubicBezTo>
                      <a:pt x="159" y="88"/>
                      <a:pt x="159" y="88"/>
                      <a:pt x="159" y="88"/>
                    </a:cubicBezTo>
                    <a:cubicBezTo>
                      <a:pt x="165" y="88"/>
                      <a:pt x="169" y="92"/>
                      <a:pt x="169" y="97"/>
                    </a:cubicBezTo>
                    <a:cubicBezTo>
                      <a:pt x="169" y="101"/>
                      <a:pt x="164" y="105"/>
                      <a:pt x="158" y="105"/>
                    </a:cubicBezTo>
                    <a:cubicBezTo>
                      <a:pt x="141" y="104"/>
                      <a:pt x="141" y="104"/>
                      <a:pt x="141" y="104"/>
                    </a:cubicBezTo>
                    <a:cubicBezTo>
                      <a:pt x="141" y="104"/>
                      <a:pt x="140" y="104"/>
                      <a:pt x="140" y="104"/>
                    </a:cubicBezTo>
                    <a:cubicBezTo>
                      <a:pt x="138" y="98"/>
                      <a:pt x="137" y="93"/>
                      <a:pt x="136" y="89"/>
                    </a:cubicBezTo>
                    <a:cubicBezTo>
                      <a:pt x="138" y="88"/>
                      <a:pt x="140" y="88"/>
                      <a:pt x="142" y="88"/>
                    </a:cubicBezTo>
                    <a:close/>
                    <a:moveTo>
                      <a:pt x="165" y="35"/>
                    </a:moveTo>
                    <a:cubicBezTo>
                      <a:pt x="164" y="33"/>
                      <a:pt x="164" y="33"/>
                      <a:pt x="164" y="33"/>
                    </a:cubicBezTo>
                    <a:cubicBezTo>
                      <a:pt x="173" y="33"/>
                      <a:pt x="173" y="33"/>
                      <a:pt x="173" y="33"/>
                    </a:cubicBezTo>
                    <a:cubicBezTo>
                      <a:pt x="175" y="36"/>
                      <a:pt x="175" y="36"/>
                      <a:pt x="175" y="36"/>
                    </a:cubicBezTo>
                    <a:lnTo>
                      <a:pt x="165" y="35"/>
                    </a:lnTo>
                    <a:close/>
                    <a:moveTo>
                      <a:pt x="179" y="54"/>
                    </a:moveTo>
                    <a:cubicBezTo>
                      <a:pt x="178" y="51"/>
                      <a:pt x="178" y="51"/>
                      <a:pt x="178" y="51"/>
                    </a:cubicBezTo>
                    <a:cubicBezTo>
                      <a:pt x="187" y="51"/>
                      <a:pt x="187" y="51"/>
                      <a:pt x="187" y="51"/>
                    </a:cubicBezTo>
                    <a:cubicBezTo>
                      <a:pt x="189" y="54"/>
                      <a:pt x="189" y="54"/>
                      <a:pt x="189" y="54"/>
                    </a:cubicBezTo>
                    <a:lnTo>
                      <a:pt x="179" y="54"/>
                    </a:lnTo>
                    <a:close/>
                    <a:moveTo>
                      <a:pt x="202" y="78"/>
                    </a:moveTo>
                    <a:cubicBezTo>
                      <a:pt x="204" y="83"/>
                      <a:pt x="204" y="83"/>
                      <a:pt x="204" y="83"/>
                    </a:cubicBezTo>
                    <a:cubicBezTo>
                      <a:pt x="193" y="83"/>
                      <a:pt x="193" y="83"/>
                      <a:pt x="193" y="83"/>
                    </a:cubicBezTo>
                    <a:cubicBezTo>
                      <a:pt x="191" y="77"/>
                      <a:pt x="191" y="77"/>
                      <a:pt x="191" y="77"/>
                    </a:cubicBezTo>
                    <a:lnTo>
                      <a:pt x="202" y="78"/>
                    </a:lnTo>
                    <a:close/>
                    <a:moveTo>
                      <a:pt x="48" y="110"/>
                    </a:moveTo>
                    <a:cubicBezTo>
                      <a:pt x="27" y="110"/>
                      <a:pt x="27" y="110"/>
                      <a:pt x="27" y="110"/>
                    </a:cubicBezTo>
                    <a:cubicBezTo>
                      <a:pt x="26" y="90"/>
                      <a:pt x="26" y="90"/>
                      <a:pt x="26" y="90"/>
                    </a:cubicBezTo>
                    <a:cubicBezTo>
                      <a:pt x="26" y="90"/>
                      <a:pt x="26" y="90"/>
                      <a:pt x="26" y="90"/>
                    </a:cubicBezTo>
                    <a:cubicBezTo>
                      <a:pt x="49" y="91"/>
                      <a:pt x="49" y="91"/>
                      <a:pt x="49" y="91"/>
                    </a:cubicBezTo>
                    <a:cubicBezTo>
                      <a:pt x="57" y="91"/>
                      <a:pt x="63" y="96"/>
                      <a:pt x="63" y="101"/>
                    </a:cubicBezTo>
                    <a:cubicBezTo>
                      <a:pt x="62" y="107"/>
                      <a:pt x="56" y="111"/>
                      <a:pt x="48" y="110"/>
                    </a:cubicBezTo>
                    <a:close/>
                    <a:moveTo>
                      <a:pt x="28" y="137"/>
                    </a:moveTo>
                    <a:cubicBezTo>
                      <a:pt x="28" y="137"/>
                      <a:pt x="28" y="137"/>
                      <a:pt x="28" y="137"/>
                    </a:cubicBezTo>
                    <a:cubicBezTo>
                      <a:pt x="27" y="118"/>
                      <a:pt x="27" y="118"/>
                      <a:pt x="27" y="118"/>
                    </a:cubicBezTo>
                    <a:cubicBezTo>
                      <a:pt x="27" y="118"/>
                      <a:pt x="27" y="118"/>
                      <a:pt x="27" y="118"/>
                    </a:cubicBezTo>
                    <a:cubicBezTo>
                      <a:pt x="49" y="117"/>
                      <a:pt x="49" y="117"/>
                      <a:pt x="49" y="117"/>
                    </a:cubicBezTo>
                    <a:cubicBezTo>
                      <a:pt x="57" y="117"/>
                      <a:pt x="63" y="121"/>
                      <a:pt x="63" y="126"/>
                    </a:cubicBezTo>
                    <a:cubicBezTo>
                      <a:pt x="63" y="131"/>
                      <a:pt x="57" y="136"/>
                      <a:pt x="50" y="136"/>
                    </a:cubicBezTo>
                    <a:lnTo>
                      <a:pt x="28" y="137"/>
                    </a:lnTo>
                    <a:close/>
                    <a:moveTo>
                      <a:pt x="87" y="128"/>
                    </a:moveTo>
                    <a:cubicBezTo>
                      <a:pt x="88" y="127"/>
                      <a:pt x="91" y="126"/>
                      <a:pt x="94" y="126"/>
                    </a:cubicBezTo>
                    <a:cubicBezTo>
                      <a:pt x="113" y="125"/>
                      <a:pt x="113" y="125"/>
                      <a:pt x="113" y="125"/>
                    </a:cubicBezTo>
                    <a:cubicBezTo>
                      <a:pt x="119" y="125"/>
                      <a:pt x="125" y="129"/>
                      <a:pt x="125" y="134"/>
                    </a:cubicBezTo>
                    <a:cubicBezTo>
                      <a:pt x="125" y="139"/>
                      <a:pt x="120" y="144"/>
                      <a:pt x="114" y="144"/>
                    </a:cubicBezTo>
                    <a:cubicBezTo>
                      <a:pt x="95" y="145"/>
                      <a:pt x="95" y="145"/>
                      <a:pt x="95" y="145"/>
                    </a:cubicBezTo>
                    <a:cubicBezTo>
                      <a:pt x="92" y="145"/>
                      <a:pt x="90" y="145"/>
                      <a:pt x="88" y="144"/>
                    </a:cubicBezTo>
                    <a:cubicBezTo>
                      <a:pt x="87" y="138"/>
                      <a:pt x="87" y="133"/>
                      <a:pt x="87" y="128"/>
                    </a:cubicBezTo>
                    <a:close/>
                    <a:moveTo>
                      <a:pt x="30" y="167"/>
                    </a:moveTo>
                    <a:cubicBezTo>
                      <a:pt x="29" y="148"/>
                      <a:pt x="29" y="148"/>
                      <a:pt x="29" y="148"/>
                    </a:cubicBezTo>
                    <a:cubicBezTo>
                      <a:pt x="52" y="146"/>
                      <a:pt x="52" y="146"/>
                      <a:pt x="52" y="146"/>
                    </a:cubicBezTo>
                    <a:cubicBezTo>
                      <a:pt x="61" y="146"/>
                      <a:pt x="68" y="150"/>
                      <a:pt x="68" y="155"/>
                    </a:cubicBezTo>
                    <a:cubicBezTo>
                      <a:pt x="69" y="160"/>
                      <a:pt x="62" y="165"/>
                      <a:pt x="53" y="165"/>
                    </a:cubicBezTo>
                    <a:lnTo>
                      <a:pt x="30" y="167"/>
                    </a:lnTo>
                    <a:close/>
                    <a:moveTo>
                      <a:pt x="97" y="172"/>
                    </a:moveTo>
                    <a:cubicBezTo>
                      <a:pt x="95" y="172"/>
                      <a:pt x="92" y="171"/>
                      <a:pt x="90" y="170"/>
                    </a:cubicBezTo>
                    <a:cubicBezTo>
                      <a:pt x="89" y="165"/>
                      <a:pt x="89" y="160"/>
                      <a:pt x="89" y="156"/>
                    </a:cubicBezTo>
                    <a:cubicBezTo>
                      <a:pt x="91" y="154"/>
                      <a:pt x="93" y="153"/>
                      <a:pt x="96" y="153"/>
                    </a:cubicBezTo>
                    <a:cubicBezTo>
                      <a:pt x="116" y="152"/>
                      <a:pt x="116" y="152"/>
                      <a:pt x="116" y="152"/>
                    </a:cubicBezTo>
                    <a:cubicBezTo>
                      <a:pt x="122" y="151"/>
                      <a:pt x="128" y="155"/>
                      <a:pt x="128" y="161"/>
                    </a:cubicBezTo>
                    <a:cubicBezTo>
                      <a:pt x="128" y="166"/>
                      <a:pt x="123" y="171"/>
                      <a:pt x="117" y="171"/>
                    </a:cubicBezTo>
                    <a:lnTo>
                      <a:pt x="97" y="172"/>
                    </a:lnTo>
                    <a:close/>
                    <a:moveTo>
                      <a:pt x="31" y="196"/>
                    </a:moveTo>
                    <a:cubicBezTo>
                      <a:pt x="30" y="177"/>
                      <a:pt x="30" y="177"/>
                      <a:pt x="30" y="177"/>
                    </a:cubicBezTo>
                    <a:cubicBezTo>
                      <a:pt x="54" y="176"/>
                      <a:pt x="54" y="176"/>
                      <a:pt x="54" y="176"/>
                    </a:cubicBezTo>
                    <a:cubicBezTo>
                      <a:pt x="63" y="175"/>
                      <a:pt x="70" y="179"/>
                      <a:pt x="70" y="184"/>
                    </a:cubicBezTo>
                    <a:cubicBezTo>
                      <a:pt x="71" y="190"/>
                      <a:pt x="64" y="194"/>
                      <a:pt x="55" y="195"/>
                    </a:cubicBezTo>
                    <a:lnTo>
                      <a:pt x="31" y="196"/>
                    </a:lnTo>
                    <a:close/>
                    <a:moveTo>
                      <a:pt x="99" y="200"/>
                    </a:moveTo>
                    <a:cubicBezTo>
                      <a:pt x="96" y="200"/>
                      <a:pt x="94" y="199"/>
                      <a:pt x="92" y="198"/>
                    </a:cubicBezTo>
                    <a:cubicBezTo>
                      <a:pt x="91" y="197"/>
                      <a:pt x="91" y="196"/>
                      <a:pt x="91" y="196"/>
                    </a:cubicBezTo>
                    <a:cubicBezTo>
                      <a:pt x="91" y="191"/>
                      <a:pt x="91" y="187"/>
                      <a:pt x="91" y="183"/>
                    </a:cubicBezTo>
                    <a:cubicBezTo>
                      <a:pt x="93" y="181"/>
                      <a:pt x="95" y="181"/>
                      <a:pt x="98" y="180"/>
                    </a:cubicBezTo>
                    <a:cubicBezTo>
                      <a:pt x="117" y="179"/>
                      <a:pt x="117" y="179"/>
                      <a:pt x="117" y="179"/>
                    </a:cubicBezTo>
                    <a:cubicBezTo>
                      <a:pt x="124" y="179"/>
                      <a:pt x="129" y="183"/>
                      <a:pt x="129" y="188"/>
                    </a:cubicBezTo>
                    <a:cubicBezTo>
                      <a:pt x="130" y="190"/>
                      <a:pt x="129" y="192"/>
                      <a:pt x="128" y="194"/>
                    </a:cubicBezTo>
                    <a:cubicBezTo>
                      <a:pt x="126" y="196"/>
                      <a:pt x="122" y="198"/>
                      <a:pt x="118" y="199"/>
                    </a:cubicBezTo>
                    <a:lnTo>
                      <a:pt x="99" y="200"/>
                    </a:lnTo>
                    <a:close/>
                    <a:moveTo>
                      <a:pt x="32" y="224"/>
                    </a:moveTo>
                    <a:cubicBezTo>
                      <a:pt x="31" y="205"/>
                      <a:pt x="31" y="205"/>
                      <a:pt x="31" y="205"/>
                    </a:cubicBezTo>
                    <a:cubicBezTo>
                      <a:pt x="53" y="204"/>
                      <a:pt x="53" y="204"/>
                      <a:pt x="53" y="204"/>
                    </a:cubicBezTo>
                    <a:cubicBezTo>
                      <a:pt x="62" y="204"/>
                      <a:pt x="69" y="208"/>
                      <a:pt x="69" y="213"/>
                    </a:cubicBezTo>
                    <a:cubicBezTo>
                      <a:pt x="70" y="218"/>
                      <a:pt x="63" y="223"/>
                      <a:pt x="54" y="223"/>
                    </a:cubicBezTo>
                    <a:lnTo>
                      <a:pt x="32" y="224"/>
                    </a:lnTo>
                    <a:close/>
                    <a:moveTo>
                      <a:pt x="99" y="228"/>
                    </a:moveTo>
                    <a:cubicBezTo>
                      <a:pt x="97" y="228"/>
                      <a:pt x="95" y="228"/>
                      <a:pt x="93" y="227"/>
                    </a:cubicBezTo>
                    <a:cubicBezTo>
                      <a:pt x="93" y="222"/>
                      <a:pt x="92" y="216"/>
                      <a:pt x="92" y="210"/>
                    </a:cubicBezTo>
                    <a:cubicBezTo>
                      <a:pt x="94" y="210"/>
                      <a:pt x="96" y="209"/>
                      <a:pt x="98" y="209"/>
                    </a:cubicBezTo>
                    <a:cubicBezTo>
                      <a:pt x="117" y="208"/>
                      <a:pt x="117" y="208"/>
                      <a:pt x="117" y="208"/>
                    </a:cubicBezTo>
                    <a:cubicBezTo>
                      <a:pt x="124" y="208"/>
                      <a:pt x="129" y="212"/>
                      <a:pt x="129" y="217"/>
                    </a:cubicBezTo>
                    <a:cubicBezTo>
                      <a:pt x="130" y="222"/>
                      <a:pt x="125" y="227"/>
                      <a:pt x="118" y="227"/>
                    </a:cubicBezTo>
                    <a:lnTo>
                      <a:pt x="99" y="228"/>
                    </a:lnTo>
                    <a:close/>
                    <a:moveTo>
                      <a:pt x="155" y="228"/>
                    </a:moveTo>
                    <a:cubicBezTo>
                      <a:pt x="155" y="228"/>
                      <a:pt x="154" y="228"/>
                      <a:pt x="154" y="228"/>
                    </a:cubicBezTo>
                    <a:cubicBezTo>
                      <a:pt x="154" y="222"/>
                      <a:pt x="154" y="216"/>
                      <a:pt x="154" y="211"/>
                    </a:cubicBezTo>
                    <a:cubicBezTo>
                      <a:pt x="154" y="211"/>
                      <a:pt x="154" y="211"/>
                      <a:pt x="154" y="211"/>
                    </a:cubicBezTo>
                    <a:cubicBezTo>
                      <a:pt x="175" y="210"/>
                      <a:pt x="175" y="210"/>
                      <a:pt x="175" y="210"/>
                    </a:cubicBezTo>
                    <a:cubicBezTo>
                      <a:pt x="180" y="209"/>
                      <a:pt x="185" y="213"/>
                      <a:pt x="186" y="218"/>
                    </a:cubicBezTo>
                    <a:cubicBezTo>
                      <a:pt x="186" y="222"/>
                      <a:pt x="181" y="226"/>
                      <a:pt x="175" y="227"/>
                    </a:cubicBezTo>
                    <a:lnTo>
                      <a:pt x="155" y="228"/>
                    </a:lnTo>
                    <a:close/>
                    <a:moveTo>
                      <a:pt x="34" y="255"/>
                    </a:moveTo>
                    <a:cubicBezTo>
                      <a:pt x="33" y="235"/>
                      <a:pt x="33" y="235"/>
                      <a:pt x="33" y="235"/>
                    </a:cubicBezTo>
                    <a:cubicBezTo>
                      <a:pt x="53" y="234"/>
                      <a:pt x="53" y="234"/>
                      <a:pt x="53" y="234"/>
                    </a:cubicBezTo>
                    <a:cubicBezTo>
                      <a:pt x="61" y="234"/>
                      <a:pt x="68" y="238"/>
                      <a:pt x="68" y="243"/>
                    </a:cubicBezTo>
                    <a:cubicBezTo>
                      <a:pt x="68" y="249"/>
                      <a:pt x="62" y="253"/>
                      <a:pt x="54" y="254"/>
                    </a:cubicBezTo>
                    <a:lnTo>
                      <a:pt x="34" y="255"/>
                    </a:lnTo>
                    <a:close/>
                    <a:moveTo>
                      <a:pt x="99" y="256"/>
                    </a:moveTo>
                    <a:cubicBezTo>
                      <a:pt x="97" y="256"/>
                      <a:pt x="95" y="256"/>
                      <a:pt x="94" y="255"/>
                    </a:cubicBezTo>
                    <a:cubicBezTo>
                      <a:pt x="94" y="250"/>
                      <a:pt x="93" y="244"/>
                      <a:pt x="93" y="238"/>
                    </a:cubicBezTo>
                    <a:cubicBezTo>
                      <a:pt x="95" y="238"/>
                      <a:pt x="96" y="237"/>
                      <a:pt x="98" y="237"/>
                    </a:cubicBezTo>
                    <a:cubicBezTo>
                      <a:pt x="117" y="236"/>
                      <a:pt x="117" y="236"/>
                      <a:pt x="117" y="236"/>
                    </a:cubicBezTo>
                    <a:cubicBezTo>
                      <a:pt x="124" y="236"/>
                      <a:pt x="130" y="240"/>
                      <a:pt x="130" y="245"/>
                    </a:cubicBezTo>
                    <a:cubicBezTo>
                      <a:pt x="130" y="250"/>
                      <a:pt x="125" y="255"/>
                      <a:pt x="118" y="255"/>
                    </a:cubicBezTo>
                    <a:lnTo>
                      <a:pt x="99" y="256"/>
                    </a:lnTo>
                    <a:close/>
                    <a:moveTo>
                      <a:pt x="157" y="255"/>
                    </a:moveTo>
                    <a:cubicBezTo>
                      <a:pt x="156" y="255"/>
                      <a:pt x="155" y="255"/>
                      <a:pt x="155" y="255"/>
                    </a:cubicBezTo>
                    <a:cubicBezTo>
                      <a:pt x="155" y="250"/>
                      <a:pt x="155" y="245"/>
                      <a:pt x="155" y="239"/>
                    </a:cubicBezTo>
                    <a:cubicBezTo>
                      <a:pt x="155" y="239"/>
                      <a:pt x="156" y="239"/>
                      <a:pt x="157" y="239"/>
                    </a:cubicBezTo>
                    <a:cubicBezTo>
                      <a:pt x="173" y="238"/>
                      <a:pt x="173" y="238"/>
                      <a:pt x="173" y="238"/>
                    </a:cubicBezTo>
                    <a:cubicBezTo>
                      <a:pt x="179" y="238"/>
                      <a:pt x="184" y="241"/>
                      <a:pt x="184" y="246"/>
                    </a:cubicBezTo>
                    <a:cubicBezTo>
                      <a:pt x="184" y="250"/>
                      <a:pt x="180" y="254"/>
                      <a:pt x="174" y="254"/>
                    </a:cubicBezTo>
                    <a:lnTo>
                      <a:pt x="157" y="255"/>
                    </a:lnTo>
                    <a:close/>
                    <a:moveTo>
                      <a:pt x="35" y="283"/>
                    </a:moveTo>
                    <a:cubicBezTo>
                      <a:pt x="34" y="264"/>
                      <a:pt x="34" y="264"/>
                      <a:pt x="34" y="264"/>
                    </a:cubicBezTo>
                    <a:cubicBezTo>
                      <a:pt x="55" y="263"/>
                      <a:pt x="55" y="263"/>
                      <a:pt x="55" y="263"/>
                    </a:cubicBezTo>
                    <a:cubicBezTo>
                      <a:pt x="63" y="263"/>
                      <a:pt x="71" y="267"/>
                      <a:pt x="71" y="272"/>
                    </a:cubicBezTo>
                    <a:cubicBezTo>
                      <a:pt x="71" y="277"/>
                      <a:pt x="64" y="282"/>
                      <a:pt x="56" y="282"/>
                    </a:cubicBezTo>
                    <a:lnTo>
                      <a:pt x="35" y="283"/>
                    </a:lnTo>
                    <a:close/>
                    <a:moveTo>
                      <a:pt x="99" y="285"/>
                    </a:moveTo>
                    <a:cubicBezTo>
                      <a:pt x="97" y="285"/>
                      <a:pt x="95" y="285"/>
                      <a:pt x="94" y="284"/>
                    </a:cubicBezTo>
                    <a:cubicBezTo>
                      <a:pt x="94" y="278"/>
                      <a:pt x="94" y="273"/>
                      <a:pt x="94" y="267"/>
                    </a:cubicBezTo>
                    <a:cubicBezTo>
                      <a:pt x="95" y="266"/>
                      <a:pt x="97" y="266"/>
                      <a:pt x="98" y="266"/>
                    </a:cubicBezTo>
                    <a:cubicBezTo>
                      <a:pt x="117" y="265"/>
                      <a:pt x="117" y="265"/>
                      <a:pt x="117" y="265"/>
                    </a:cubicBezTo>
                    <a:cubicBezTo>
                      <a:pt x="124" y="265"/>
                      <a:pt x="129" y="269"/>
                      <a:pt x="130" y="274"/>
                    </a:cubicBezTo>
                    <a:cubicBezTo>
                      <a:pt x="130" y="279"/>
                      <a:pt x="125" y="283"/>
                      <a:pt x="118" y="284"/>
                    </a:cubicBezTo>
                    <a:lnTo>
                      <a:pt x="99" y="285"/>
                    </a:lnTo>
                    <a:close/>
                    <a:moveTo>
                      <a:pt x="37" y="311"/>
                    </a:moveTo>
                    <a:cubicBezTo>
                      <a:pt x="36" y="292"/>
                      <a:pt x="36" y="292"/>
                      <a:pt x="36" y="292"/>
                    </a:cubicBezTo>
                    <a:cubicBezTo>
                      <a:pt x="57" y="291"/>
                      <a:pt x="57" y="291"/>
                      <a:pt x="57" y="291"/>
                    </a:cubicBezTo>
                    <a:cubicBezTo>
                      <a:pt x="66" y="290"/>
                      <a:pt x="73" y="294"/>
                      <a:pt x="73" y="299"/>
                    </a:cubicBezTo>
                    <a:cubicBezTo>
                      <a:pt x="73" y="305"/>
                      <a:pt x="67" y="309"/>
                      <a:pt x="58" y="310"/>
                    </a:cubicBezTo>
                    <a:lnTo>
                      <a:pt x="37" y="311"/>
                    </a:lnTo>
                    <a:close/>
                    <a:moveTo>
                      <a:pt x="98" y="311"/>
                    </a:moveTo>
                    <a:cubicBezTo>
                      <a:pt x="97" y="311"/>
                      <a:pt x="95" y="311"/>
                      <a:pt x="93" y="310"/>
                    </a:cubicBezTo>
                    <a:cubicBezTo>
                      <a:pt x="94" y="305"/>
                      <a:pt x="94" y="299"/>
                      <a:pt x="94" y="293"/>
                    </a:cubicBezTo>
                    <a:cubicBezTo>
                      <a:pt x="95" y="292"/>
                      <a:pt x="96" y="292"/>
                      <a:pt x="97" y="292"/>
                    </a:cubicBezTo>
                    <a:cubicBezTo>
                      <a:pt x="117" y="291"/>
                      <a:pt x="117" y="291"/>
                      <a:pt x="117" y="291"/>
                    </a:cubicBezTo>
                    <a:cubicBezTo>
                      <a:pt x="123" y="291"/>
                      <a:pt x="129" y="295"/>
                      <a:pt x="129" y="300"/>
                    </a:cubicBezTo>
                    <a:cubicBezTo>
                      <a:pt x="129" y="305"/>
                      <a:pt x="124" y="310"/>
                      <a:pt x="118" y="310"/>
                    </a:cubicBezTo>
                    <a:lnTo>
                      <a:pt x="98" y="311"/>
                    </a:lnTo>
                    <a:close/>
                    <a:moveTo>
                      <a:pt x="169" y="310"/>
                    </a:moveTo>
                    <a:cubicBezTo>
                      <a:pt x="174" y="310"/>
                      <a:pt x="178" y="313"/>
                      <a:pt x="178" y="317"/>
                    </a:cubicBezTo>
                    <a:cubicBezTo>
                      <a:pt x="179" y="321"/>
                      <a:pt x="175" y="325"/>
                      <a:pt x="169" y="325"/>
                    </a:cubicBezTo>
                    <a:cubicBezTo>
                      <a:pt x="147" y="326"/>
                      <a:pt x="147" y="326"/>
                      <a:pt x="147" y="326"/>
                    </a:cubicBezTo>
                    <a:cubicBezTo>
                      <a:pt x="148" y="321"/>
                      <a:pt x="149" y="316"/>
                      <a:pt x="150" y="311"/>
                    </a:cubicBezTo>
                    <a:lnTo>
                      <a:pt x="169" y="310"/>
                    </a:lnTo>
                    <a:close/>
                    <a:moveTo>
                      <a:pt x="37" y="318"/>
                    </a:moveTo>
                    <a:cubicBezTo>
                      <a:pt x="55" y="316"/>
                      <a:pt x="55" y="316"/>
                      <a:pt x="55" y="316"/>
                    </a:cubicBezTo>
                    <a:cubicBezTo>
                      <a:pt x="63" y="315"/>
                      <a:pt x="70" y="318"/>
                      <a:pt x="71" y="322"/>
                    </a:cubicBezTo>
                    <a:cubicBezTo>
                      <a:pt x="72" y="326"/>
                      <a:pt x="65" y="330"/>
                      <a:pt x="57" y="331"/>
                    </a:cubicBezTo>
                    <a:cubicBezTo>
                      <a:pt x="38" y="333"/>
                      <a:pt x="38" y="333"/>
                      <a:pt x="38" y="333"/>
                    </a:cubicBezTo>
                    <a:lnTo>
                      <a:pt x="37" y="318"/>
                    </a:lnTo>
                    <a:close/>
                    <a:moveTo>
                      <a:pt x="92" y="332"/>
                    </a:moveTo>
                    <a:cubicBezTo>
                      <a:pt x="93" y="327"/>
                      <a:pt x="93" y="322"/>
                      <a:pt x="93" y="316"/>
                    </a:cubicBezTo>
                    <a:cubicBezTo>
                      <a:pt x="94" y="316"/>
                      <a:pt x="95" y="316"/>
                      <a:pt x="95" y="316"/>
                    </a:cubicBezTo>
                    <a:cubicBezTo>
                      <a:pt x="115" y="314"/>
                      <a:pt x="115" y="314"/>
                      <a:pt x="115" y="314"/>
                    </a:cubicBezTo>
                    <a:cubicBezTo>
                      <a:pt x="121" y="313"/>
                      <a:pt x="127" y="316"/>
                      <a:pt x="127" y="321"/>
                    </a:cubicBezTo>
                    <a:cubicBezTo>
                      <a:pt x="128" y="325"/>
                      <a:pt x="123" y="330"/>
                      <a:pt x="117" y="330"/>
                    </a:cubicBezTo>
                    <a:cubicBezTo>
                      <a:pt x="97" y="332"/>
                      <a:pt x="97" y="332"/>
                      <a:pt x="97" y="332"/>
                    </a:cubicBezTo>
                    <a:cubicBezTo>
                      <a:pt x="96" y="332"/>
                      <a:pt x="94" y="332"/>
                      <a:pt x="92" y="332"/>
                    </a:cubicBezTo>
                    <a:close/>
                    <a:moveTo>
                      <a:pt x="38" y="340"/>
                    </a:moveTo>
                    <a:cubicBezTo>
                      <a:pt x="56" y="338"/>
                      <a:pt x="56" y="338"/>
                      <a:pt x="56" y="338"/>
                    </a:cubicBezTo>
                    <a:cubicBezTo>
                      <a:pt x="64" y="337"/>
                      <a:pt x="71" y="339"/>
                      <a:pt x="71" y="342"/>
                    </a:cubicBezTo>
                    <a:cubicBezTo>
                      <a:pt x="72" y="345"/>
                      <a:pt x="66" y="349"/>
                      <a:pt x="58" y="350"/>
                    </a:cubicBezTo>
                    <a:cubicBezTo>
                      <a:pt x="39" y="352"/>
                      <a:pt x="39" y="352"/>
                      <a:pt x="39" y="352"/>
                    </a:cubicBezTo>
                    <a:lnTo>
                      <a:pt x="38" y="340"/>
                    </a:lnTo>
                    <a:close/>
                    <a:moveTo>
                      <a:pt x="91" y="349"/>
                    </a:moveTo>
                    <a:cubicBezTo>
                      <a:pt x="91" y="345"/>
                      <a:pt x="92" y="341"/>
                      <a:pt x="92" y="337"/>
                    </a:cubicBezTo>
                    <a:cubicBezTo>
                      <a:pt x="92" y="337"/>
                      <a:pt x="92" y="337"/>
                      <a:pt x="93" y="337"/>
                    </a:cubicBezTo>
                    <a:cubicBezTo>
                      <a:pt x="111" y="335"/>
                      <a:pt x="111" y="335"/>
                      <a:pt x="111" y="335"/>
                    </a:cubicBezTo>
                    <a:cubicBezTo>
                      <a:pt x="117" y="334"/>
                      <a:pt x="122" y="337"/>
                      <a:pt x="123" y="340"/>
                    </a:cubicBezTo>
                    <a:cubicBezTo>
                      <a:pt x="123" y="343"/>
                      <a:pt x="118" y="347"/>
                      <a:pt x="112" y="347"/>
                    </a:cubicBezTo>
                    <a:cubicBezTo>
                      <a:pt x="94" y="349"/>
                      <a:pt x="94" y="349"/>
                      <a:pt x="94" y="349"/>
                    </a:cubicBezTo>
                    <a:cubicBezTo>
                      <a:pt x="93" y="349"/>
                      <a:pt x="92" y="349"/>
                      <a:pt x="91" y="349"/>
                    </a:cubicBezTo>
                    <a:close/>
                    <a:moveTo>
                      <a:pt x="39" y="356"/>
                    </a:moveTo>
                    <a:cubicBezTo>
                      <a:pt x="55" y="353"/>
                      <a:pt x="55" y="353"/>
                      <a:pt x="55" y="353"/>
                    </a:cubicBezTo>
                    <a:cubicBezTo>
                      <a:pt x="63" y="352"/>
                      <a:pt x="70" y="354"/>
                      <a:pt x="71" y="357"/>
                    </a:cubicBezTo>
                    <a:cubicBezTo>
                      <a:pt x="72" y="361"/>
                      <a:pt x="66" y="364"/>
                      <a:pt x="58" y="365"/>
                    </a:cubicBezTo>
                    <a:cubicBezTo>
                      <a:pt x="40" y="368"/>
                      <a:pt x="40" y="368"/>
                      <a:pt x="40" y="368"/>
                    </a:cubicBezTo>
                    <a:lnTo>
                      <a:pt x="39" y="356"/>
                    </a:lnTo>
                    <a:close/>
                  </a:path>
                </a:pathLst>
              </a:custGeom>
              <a:solidFill>
                <a:srgbClr val="25B8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8" name="Freeform 671"/>
              <p:cNvSpPr>
                <a:spLocks noEditPoints="1"/>
              </p:cNvSpPr>
              <p:nvPr/>
            </p:nvSpPr>
            <p:spPr bwMode="auto">
              <a:xfrm>
                <a:off x="6359228" y="3606973"/>
                <a:ext cx="896240" cy="1158268"/>
              </a:xfrm>
              <a:custGeom>
                <a:avLst/>
                <a:gdLst>
                  <a:gd name="T0" fmla="*/ 135 w 447"/>
                  <a:gd name="T1" fmla="*/ 14 h 579"/>
                  <a:gd name="T2" fmla="*/ 79 w 447"/>
                  <a:gd name="T3" fmla="*/ 171 h 579"/>
                  <a:gd name="T4" fmla="*/ 37 w 447"/>
                  <a:gd name="T5" fmla="*/ 187 h 579"/>
                  <a:gd name="T6" fmla="*/ 14 w 447"/>
                  <a:gd name="T7" fmla="*/ 204 h 579"/>
                  <a:gd name="T8" fmla="*/ 14 w 447"/>
                  <a:gd name="T9" fmla="*/ 205 h 579"/>
                  <a:gd name="T10" fmla="*/ 26 w 447"/>
                  <a:gd name="T11" fmla="*/ 204 h 579"/>
                  <a:gd name="T12" fmla="*/ 3 w 447"/>
                  <a:gd name="T13" fmla="*/ 229 h 579"/>
                  <a:gd name="T14" fmla="*/ 0 w 447"/>
                  <a:gd name="T15" fmla="*/ 230 h 579"/>
                  <a:gd name="T16" fmla="*/ 5 w 447"/>
                  <a:gd name="T17" fmla="*/ 233 h 579"/>
                  <a:gd name="T18" fmla="*/ 36 w 447"/>
                  <a:gd name="T19" fmla="*/ 228 h 579"/>
                  <a:gd name="T20" fmla="*/ 29 w 447"/>
                  <a:gd name="T21" fmla="*/ 243 h 579"/>
                  <a:gd name="T22" fmla="*/ 29 w 447"/>
                  <a:gd name="T23" fmla="*/ 244 h 579"/>
                  <a:gd name="T24" fmla="*/ 58 w 447"/>
                  <a:gd name="T25" fmla="*/ 241 h 579"/>
                  <a:gd name="T26" fmla="*/ 85 w 447"/>
                  <a:gd name="T27" fmla="*/ 231 h 579"/>
                  <a:gd name="T28" fmla="*/ 169 w 447"/>
                  <a:gd name="T29" fmla="*/ 451 h 579"/>
                  <a:gd name="T30" fmla="*/ 142 w 447"/>
                  <a:gd name="T31" fmla="*/ 461 h 579"/>
                  <a:gd name="T32" fmla="*/ 118 w 447"/>
                  <a:gd name="T33" fmla="*/ 478 h 579"/>
                  <a:gd name="T34" fmla="*/ 119 w 447"/>
                  <a:gd name="T35" fmla="*/ 479 h 579"/>
                  <a:gd name="T36" fmla="*/ 134 w 447"/>
                  <a:gd name="T37" fmla="*/ 486 h 579"/>
                  <a:gd name="T38" fmla="*/ 108 w 447"/>
                  <a:gd name="T39" fmla="*/ 503 h 579"/>
                  <a:gd name="T40" fmla="*/ 107 w 447"/>
                  <a:gd name="T41" fmla="*/ 509 h 579"/>
                  <a:gd name="T42" fmla="*/ 109 w 447"/>
                  <a:gd name="T43" fmla="*/ 507 h 579"/>
                  <a:gd name="T44" fmla="*/ 144 w 447"/>
                  <a:gd name="T45" fmla="*/ 510 h 579"/>
                  <a:gd name="T46" fmla="*/ 134 w 447"/>
                  <a:gd name="T47" fmla="*/ 518 h 579"/>
                  <a:gd name="T48" fmla="*/ 134 w 447"/>
                  <a:gd name="T49" fmla="*/ 519 h 579"/>
                  <a:gd name="T50" fmla="*/ 163 w 447"/>
                  <a:gd name="T51" fmla="*/ 515 h 579"/>
                  <a:gd name="T52" fmla="*/ 205 w 447"/>
                  <a:gd name="T53" fmla="*/ 500 h 579"/>
                  <a:gd name="T54" fmla="*/ 352 w 447"/>
                  <a:gd name="T55" fmla="*/ 579 h 579"/>
                  <a:gd name="T56" fmla="*/ 362 w 447"/>
                  <a:gd name="T57" fmla="*/ 575 h 579"/>
                  <a:gd name="T58" fmla="*/ 361 w 447"/>
                  <a:gd name="T59" fmla="*/ 523 h 579"/>
                  <a:gd name="T60" fmla="*/ 389 w 447"/>
                  <a:gd name="T61" fmla="*/ 564 h 579"/>
                  <a:gd name="T62" fmla="*/ 447 w 447"/>
                  <a:gd name="T63" fmla="*/ 427 h 579"/>
                  <a:gd name="T64" fmla="*/ 337 w 447"/>
                  <a:gd name="T65" fmla="*/ 369 h 579"/>
                  <a:gd name="T66" fmla="*/ 279 w 447"/>
                  <a:gd name="T67" fmla="*/ 283 h 579"/>
                  <a:gd name="T68" fmla="*/ 264 w 447"/>
                  <a:gd name="T69" fmla="*/ 180 h 579"/>
                  <a:gd name="T70" fmla="*/ 313 w 447"/>
                  <a:gd name="T71" fmla="*/ 63 h 579"/>
                  <a:gd name="T72" fmla="*/ 173 w 447"/>
                  <a:gd name="T73" fmla="*/ 0 h 579"/>
                  <a:gd name="T74" fmla="*/ 180 w 447"/>
                  <a:gd name="T75" fmla="*/ 50 h 579"/>
                  <a:gd name="T76" fmla="*/ 146 w 447"/>
                  <a:gd name="T77" fmla="*/ 10 h 579"/>
                  <a:gd name="T78" fmla="*/ 357 w 447"/>
                  <a:gd name="T79" fmla="*/ 514 h 579"/>
                  <a:gd name="T80" fmla="*/ 287 w 447"/>
                  <a:gd name="T81" fmla="*/ 500 h 579"/>
                  <a:gd name="T82" fmla="*/ 332 w 447"/>
                  <a:gd name="T83" fmla="*/ 448 h 579"/>
                  <a:gd name="T84" fmla="*/ 274 w 447"/>
                  <a:gd name="T85" fmla="*/ 495 h 579"/>
                  <a:gd name="T86" fmla="*/ 332 w 447"/>
                  <a:gd name="T87" fmla="*/ 448 h 579"/>
                  <a:gd name="T88" fmla="*/ 307 w 447"/>
                  <a:gd name="T89" fmla="*/ 371 h 579"/>
                  <a:gd name="T90" fmla="*/ 318 w 447"/>
                  <a:gd name="T91" fmla="*/ 367 h 579"/>
                  <a:gd name="T92" fmla="*/ 263 w 447"/>
                  <a:gd name="T93" fmla="*/ 258 h 579"/>
                  <a:gd name="T94" fmla="*/ 253 w 447"/>
                  <a:gd name="T95" fmla="*/ 198 h 579"/>
                  <a:gd name="T96" fmla="*/ 305 w 447"/>
                  <a:gd name="T97" fmla="*/ 401 h 579"/>
                  <a:gd name="T98" fmla="*/ 208 w 447"/>
                  <a:gd name="T99" fmla="*/ 436 h 579"/>
                  <a:gd name="T100" fmla="*/ 152 w 447"/>
                  <a:gd name="T101" fmla="*/ 332 h 579"/>
                  <a:gd name="T102" fmla="*/ 124 w 447"/>
                  <a:gd name="T103" fmla="*/ 216 h 579"/>
                  <a:gd name="T104" fmla="*/ 220 w 447"/>
                  <a:gd name="T105" fmla="*/ 177 h 579"/>
                  <a:gd name="T106" fmla="*/ 200 w 447"/>
                  <a:gd name="T107" fmla="*/ 103 h 579"/>
                  <a:gd name="T108" fmla="*/ 111 w 447"/>
                  <a:gd name="T109" fmla="*/ 161 h 579"/>
                  <a:gd name="T110" fmla="*/ 200 w 447"/>
                  <a:gd name="T111" fmla="*/ 103 h 579"/>
                  <a:gd name="T112" fmla="*/ 197 w 447"/>
                  <a:gd name="T113" fmla="*/ 94 h 579"/>
                  <a:gd name="T114" fmla="*/ 153 w 447"/>
                  <a:gd name="T115" fmla="*/ 70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47" h="579">
                    <a:moveTo>
                      <a:pt x="146" y="10"/>
                    </a:moveTo>
                    <a:cubicBezTo>
                      <a:pt x="135" y="14"/>
                      <a:pt x="135" y="14"/>
                      <a:pt x="135" y="14"/>
                    </a:cubicBezTo>
                    <a:cubicBezTo>
                      <a:pt x="164" y="88"/>
                      <a:pt x="111" y="146"/>
                      <a:pt x="94" y="165"/>
                    </a:cubicBezTo>
                    <a:cubicBezTo>
                      <a:pt x="79" y="171"/>
                      <a:pt x="79" y="171"/>
                      <a:pt x="79" y="171"/>
                    </a:cubicBezTo>
                    <a:cubicBezTo>
                      <a:pt x="79" y="171"/>
                      <a:pt x="79" y="171"/>
                      <a:pt x="79" y="171"/>
                    </a:cubicBezTo>
                    <a:cubicBezTo>
                      <a:pt x="37" y="187"/>
                      <a:pt x="37" y="187"/>
                      <a:pt x="37" y="187"/>
                    </a:cubicBezTo>
                    <a:cubicBezTo>
                      <a:pt x="37" y="188"/>
                      <a:pt x="37" y="188"/>
                      <a:pt x="37" y="188"/>
                    </a:cubicBezTo>
                    <a:cubicBezTo>
                      <a:pt x="14" y="204"/>
                      <a:pt x="14" y="204"/>
                      <a:pt x="14" y="204"/>
                    </a:cubicBezTo>
                    <a:cubicBezTo>
                      <a:pt x="13" y="204"/>
                      <a:pt x="13" y="204"/>
                      <a:pt x="13" y="204"/>
                    </a:cubicBezTo>
                    <a:cubicBezTo>
                      <a:pt x="14" y="205"/>
                      <a:pt x="14" y="205"/>
                      <a:pt x="14" y="205"/>
                    </a:cubicBezTo>
                    <a:cubicBezTo>
                      <a:pt x="14" y="205"/>
                      <a:pt x="14" y="205"/>
                      <a:pt x="14" y="205"/>
                    </a:cubicBezTo>
                    <a:cubicBezTo>
                      <a:pt x="26" y="204"/>
                      <a:pt x="26" y="204"/>
                      <a:pt x="26" y="204"/>
                    </a:cubicBezTo>
                    <a:cubicBezTo>
                      <a:pt x="29" y="211"/>
                      <a:pt x="29" y="211"/>
                      <a:pt x="29" y="211"/>
                    </a:cubicBezTo>
                    <a:cubicBezTo>
                      <a:pt x="3" y="229"/>
                      <a:pt x="3" y="229"/>
                      <a:pt x="3" y="229"/>
                    </a:cubicBezTo>
                    <a:cubicBezTo>
                      <a:pt x="3" y="228"/>
                      <a:pt x="3" y="228"/>
                      <a:pt x="3" y="228"/>
                    </a:cubicBezTo>
                    <a:cubicBezTo>
                      <a:pt x="0" y="230"/>
                      <a:pt x="0" y="230"/>
                      <a:pt x="0" y="230"/>
                    </a:cubicBezTo>
                    <a:cubicBezTo>
                      <a:pt x="1" y="234"/>
                      <a:pt x="1" y="234"/>
                      <a:pt x="1" y="234"/>
                    </a:cubicBezTo>
                    <a:cubicBezTo>
                      <a:pt x="5" y="233"/>
                      <a:pt x="5" y="233"/>
                      <a:pt x="5" y="233"/>
                    </a:cubicBezTo>
                    <a:cubicBezTo>
                      <a:pt x="4" y="232"/>
                      <a:pt x="4" y="232"/>
                      <a:pt x="4" y="232"/>
                    </a:cubicBezTo>
                    <a:cubicBezTo>
                      <a:pt x="36" y="228"/>
                      <a:pt x="36" y="228"/>
                      <a:pt x="36" y="228"/>
                    </a:cubicBezTo>
                    <a:cubicBezTo>
                      <a:pt x="39" y="236"/>
                      <a:pt x="39" y="236"/>
                      <a:pt x="39" y="236"/>
                    </a:cubicBezTo>
                    <a:cubicBezTo>
                      <a:pt x="29" y="243"/>
                      <a:pt x="29" y="243"/>
                      <a:pt x="29" y="243"/>
                    </a:cubicBezTo>
                    <a:cubicBezTo>
                      <a:pt x="28" y="243"/>
                      <a:pt x="28" y="243"/>
                      <a:pt x="28" y="243"/>
                    </a:cubicBezTo>
                    <a:cubicBezTo>
                      <a:pt x="29" y="244"/>
                      <a:pt x="29" y="244"/>
                      <a:pt x="29" y="244"/>
                    </a:cubicBezTo>
                    <a:cubicBezTo>
                      <a:pt x="29" y="244"/>
                      <a:pt x="29" y="244"/>
                      <a:pt x="29" y="244"/>
                    </a:cubicBezTo>
                    <a:cubicBezTo>
                      <a:pt x="58" y="241"/>
                      <a:pt x="58" y="241"/>
                      <a:pt x="58" y="241"/>
                    </a:cubicBezTo>
                    <a:cubicBezTo>
                      <a:pt x="58" y="242"/>
                      <a:pt x="58" y="242"/>
                      <a:pt x="58" y="242"/>
                    </a:cubicBezTo>
                    <a:cubicBezTo>
                      <a:pt x="85" y="231"/>
                      <a:pt x="85" y="231"/>
                      <a:pt x="85" y="231"/>
                    </a:cubicBezTo>
                    <a:cubicBezTo>
                      <a:pt x="127" y="341"/>
                      <a:pt x="127" y="341"/>
                      <a:pt x="127" y="341"/>
                    </a:cubicBezTo>
                    <a:cubicBezTo>
                      <a:pt x="169" y="451"/>
                      <a:pt x="169" y="451"/>
                      <a:pt x="169" y="451"/>
                    </a:cubicBezTo>
                    <a:cubicBezTo>
                      <a:pt x="142" y="461"/>
                      <a:pt x="142" y="461"/>
                      <a:pt x="142" y="461"/>
                    </a:cubicBezTo>
                    <a:cubicBezTo>
                      <a:pt x="142" y="461"/>
                      <a:pt x="142" y="461"/>
                      <a:pt x="142" y="461"/>
                    </a:cubicBezTo>
                    <a:cubicBezTo>
                      <a:pt x="119" y="478"/>
                      <a:pt x="119" y="478"/>
                      <a:pt x="119" y="478"/>
                    </a:cubicBezTo>
                    <a:cubicBezTo>
                      <a:pt x="118" y="478"/>
                      <a:pt x="118" y="478"/>
                      <a:pt x="118" y="478"/>
                    </a:cubicBezTo>
                    <a:cubicBezTo>
                      <a:pt x="119" y="480"/>
                      <a:pt x="119" y="480"/>
                      <a:pt x="119" y="480"/>
                    </a:cubicBezTo>
                    <a:cubicBezTo>
                      <a:pt x="119" y="479"/>
                      <a:pt x="119" y="479"/>
                      <a:pt x="119" y="479"/>
                    </a:cubicBezTo>
                    <a:cubicBezTo>
                      <a:pt x="131" y="478"/>
                      <a:pt x="131" y="478"/>
                      <a:pt x="131" y="478"/>
                    </a:cubicBezTo>
                    <a:cubicBezTo>
                      <a:pt x="134" y="486"/>
                      <a:pt x="134" y="486"/>
                      <a:pt x="134" y="486"/>
                    </a:cubicBezTo>
                    <a:cubicBezTo>
                      <a:pt x="108" y="504"/>
                      <a:pt x="108" y="504"/>
                      <a:pt x="108" y="504"/>
                    </a:cubicBezTo>
                    <a:cubicBezTo>
                      <a:pt x="108" y="503"/>
                      <a:pt x="108" y="503"/>
                      <a:pt x="108" y="503"/>
                    </a:cubicBezTo>
                    <a:cubicBezTo>
                      <a:pt x="105" y="505"/>
                      <a:pt x="105" y="505"/>
                      <a:pt x="105" y="505"/>
                    </a:cubicBezTo>
                    <a:cubicBezTo>
                      <a:pt x="107" y="509"/>
                      <a:pt x="107" y="509"/>
                      <a:pt x="107" y="509"/>
                    </a:cubicBezTo>
                    <a:cubicBezTo>
                      <a:pt x="110" y="508"/>
                      <a:pt x="110" y="508"/>
                      <a:pt x="110" y="508"/>
                    </a:cubicBezTo>
                    <a:cubicBezTo>
                      <a:pt x="109" y="507"/>
                      <a:pt x="109" y="507"/>
                      <a:pt x="109" y="507"/>
                    </a:cubicBezTo>
                    <a:cubicBezTo>
                      <a:pt x="141" y="503"/>
                      <a:pt x="141" y="503"/>
                      <a:pt x="141" y="503"/>
                    </a:cubicBezTo>
                    <a:cubicBezTo>
                      <a:pt x="144" y="510"/>
                      <a:pt x="144" y="510"/>
                      <a:pt x="144" y="510"/>
                    </a:cubicBezTo>
                    <a:cubicBezTo>
                      <a:pt x="134" y="518"/>
                      <a:pt x="134" y="518"/>
                      <a:pt x="134" y="518"/>
                    </a:cubicBezTo>
                    <a:cubicBezTo>
                      <a:pt x="134" y="518"/>
                      <a:pt x="134" y="518"/>
                      <a:pt x="134" y="518"/>
                    </a:cubicBezTo>
                    <a:cubicBezTo>
                      <a:pt x="134" y="519"/>
                      <a:pt x="134" y="519"/>
                      <a:pt x="134" y="519"/>
                    </a:cubicBezTo>
                    <a:cubicBezTo>
                      <a:pt x="134" y="519"/>
                      <a:pt x="134" y="519"/>
                      <a:pt x="134" y="519"/>
                    </a:cubicBezTo>
                    <a:cubicBezTo>
                      <a:pt x="163" y="515"/>
                      <a:pt x="163" y="515"/>
                      <a:pt x="163" y="515"/>
                    </a:cubicBezTo>
                    <a:cubicBezTo>
                      <a:pt x="163" y="515"/>
                      <a:pt x="163" y="515"/>
                      <a:pt x="163" y="515"/>
                    </a:cubicBezTo>
                    <a:cubicBezTo>
                      <a:pt x="205" y="499"/>
                      <a:pt x="205" y="499"/>
                      <a:pt x="205" y="499"/>
                    </a:cubicBezTo>
                    <a:cubicBezTo>
                      <a:pt x="205" y="499"/>
                      <a:pt x="205" y="500"/>
                      <a:pt x="205" y="500"/>
                    </a:cubicBezTo>
                    <a:cubicBezTo>
                      <a:pt x="220" y="494"/>
                      <a:pt x="220" y="494"/>
                      <a:pt x="220" y="494"/>
                    </a:cubicBezTo>
                    <a:cubicBezTo>
                      <a:pt x="245" y="497"/>
                      <a:pt x="323" y="504"/>
                      <a:pt x="352" y="579"/>
                    </a:cubicBezTo>
                    <a:cubicBezTo>
                      <a:pt x="360" y="576"/>
                      <a:pt x="360" y="576"/>
                      <a:pt x="360" y="576"/>
                    </a:cubicBezTo>
                    <a:cubicBezTo>
                      <a:pt x="362" y="575"/>
                      <a:pt x="362" y="575"/>
                      <a:pt x="362" y="575"/>
                    </a:cubicBezTo>
                    <a:cubicBezTo>
                      <a:pt x="355" y="558"/>
                      <a:pt x="346" y="544"/>
                      <a:pt x="336" y="533"/>
                    </a:cubicBezTo>
                    <a:cubicBezTo>
                      <a:pt x="361" y="523"/>
                      <a:pt x="361" y="523"/>
                      <a:pt x="361" y="523"/>
                    </a:cubicBezTo>
                    <a:cubicBezTo>
                      <a:pt x="378" y="568"/>
                      <a:pt x="378" y="568"/>
                      <a:pt x="378" y="568"/>
                    </a:cubicBezTo>
                    <a:cubicBezTo>
                      <a:pt x="389" y="564"/>
                      <a:pt x="389" y="564"/>
                      <a:pt x="389" y="564"/>
                    </a:cubicBezTo>
                    <a:cubicBezTo>
                      <a:pt x="350" y="462"/>
                      <a:pt x="350" y="462"/>
                      <a:pt x="350" y="462"/>
                    </a:cubicBezTo>
                    <a:cubicBezTo>
                      <a:pt x="447" y="427"/>
                      <a:pt x="447" y="427"/>
                      <a:pt x="447" y="427"/>
                    </a:cubicBezTo>
                    <a:cubicBezTo>
                      <a:pt x="415" y="341"/>
                      <a:pt x="415" y="341"/>
                      <a:pt x="415" y="341"/>
                    </a:cubicBezTo>
                    <a:cubicBezTo>
                      <a:pt x="337" y="369"/>
                      <a:pt x="337" y="369"/>
                      <a:pt x="337" y="369"/>
                    </a:cubicBezTo>
                    <a:cubicBezTo>
                      <a:pt x="279" y="284"/>
                      <a:pt x="279" y="284"/>
                      <a:pt x="279" y="284"/>
                    </a:cubicBezTo>
                    <a:cubicBezTo>
                      <a:pt x="279" y="283"/>
                      <a:pt x="279" y="283"/>
                      <a:pt x="279" y="283"/>
                    </a:cubicBezTo>
                    <a:cubicBezTo>
                      <a:pt x="278" y="281"/>
                      <a:pt x="278" y="281"/>
                      <a:pt x="278" y="281"/>
                    </a:cubicBezTo>
                    <a:cubicBezTo>
                      <a:pt x="264" y="180"/>
                      <a:pt x="264" y="180"/>
                      <a:pt x="264" y="180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13" y="63"/>
                      <a:pt x="313" y="63"/>
                      <a:pt x="313" y="63"/>
                    </a:cubicBezTo>
                    <a:cubicBezTo>
                      <a:pt x="212" y="102"/>
                      <a:pt x="212" y="102"/>
                      <a:pt x="212" y="102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62" y="4"/>
                      <a:pt x="162" y="4"/>
                      <a:pt x="162" y="4"/>
                    </a:cubicBezTo>
                    <a:cubicBezTo>
                      <a:pt x="180" y="50"/>
                      <a:pt x="180" y="50"/>
                      <a:pt x="180" y="50"/>
                    </a:cubicBezTo>
                    <a:cubicBezTo>
                      <a:pt x="154" y="59"/>
                      <a:pt x="154" y="59"/>
                      <a:pt x="154" y="59"/>
                    </a:cubicBezTo>
                    <a:cubicBezTo>
                      <a:pt x="154" y="44"/>
                      <a:pt x="152" y="28"/>
                      <a:pt x="146" y="10"/>
                    </a:cubicBezTo>
                    <a:close/>
                    <a:moveTo>
                      <a:pt x="344" y="479"/>
                    </a:moveTo>
                    <a:cubicBezTo>
                      <a:pt x="357" y="514"/>
                      <a:pt x="357" y="514"/>
                      <a:pt x="357" y="514"/>
                    </a:cubicBezTo>
                    <a:cubicBezTo>
                      <a:pt x="328" y="526"/>
                      <a:pt x="328" y="526"/>
                      <a:pt x="328" y="526"/>
                    </a:cubicBezTo>
                    <a:cubicBezTo>
                      <a:pt x="315" y="514"/>
                      <a:pt x="301" y="506"/>
                      <a:pt x="287" y="500"/>
                    </a:cubicBezTo>
                    <a:lnTo>
                      <a:pt x="344" y="479"/>
                    </a:lnTo>
                    <a:close/>
                    <a:moveTo>
                      <a:pt x="332" y="448"/>
                    </a:moveTo>
                    <a:cubicBezTo>
                      <a:pt x="340" y="470"/>
                      <a:pt x="340" y="470"/>
                      <a:pt x="340" y="470"/>
                    </a:cubicBezTo>
                    <a:cubicBezTo>
                      <a:pt x="274" y="495"/>
                      <a:pt x="274" y="495"/>
                      <a:pt x="274" y="495"/>
                    </a:cubicBezTo>
                    <a:cubicBezTo>
                      <a:pt x="259" y="490"/>
                      <a:pt x="246" y="487"/>
                      <a:pt x="235" y="485"/>
                    </a:cubicBezTo>
                    <a:lnTo>
                      <a:pt x="332" y="448"/>
                    </a:lnTo>
                    <a:close/>
                    <a:moveTo>
                      <a:pt x="318" y="367"/>
                    </a:moveTo>
                    <a:cubicBezTo>
                      <a:pt x="307" y="371"/>
                      <a:pt x="307" y="371"/>
                      <a:pt x="307" y="371"/>
                    </a:cubicBezTo>
                    <a:cubicBezTo>
                      <a:pt x="285" y="316"/>
                      <a:pt x="285" y="316"/>
                      <a:pt x="285" y="316"/>
                    </a:cubicBezTo>
                    <a:lnTo>
                      <a:pt x="318" y="367"/>
                    </a:lnTo>
                    <a:close/>
                    <a:moveTo>
                      <a:pt x="253" y="198"/>
                    </a:moveTo>
                    <a:cubicBezTo>
                      <a:pt x="263" y="258"/>
                      <a:pt x="263" y="258"/>
                      <a:pt x="263" y="258"/>
                    </a:cubicBezTo>
                    <a:cubicBezTo>
                      <a:pt x="242" y="203"/>
                      <a:pt x="242" y="203"/>
                      <a:pt x="242" y="203"/>
                    </a:cubicBezTo>
                    <a:lnTo>
                      <a:pt x="253" y="198"/>
                    </a:lnTo>
                    <a:close/>
                    <a:moveTo>
                      <a:pt x="263" y="290"/>
                    </a:moveTo>
                    <a:cubicBezTo>
                      <a:pt x="305" y="401"/>
                      <a:pt x="305" y="401"/>
                      <a:pt x="305" y="401"/>
                    </a:cubicBezTo>
                    <a:cubicBezTo>
                      <a:pt x="215" y="435"/>
                      <a:pt x="215" y="435"/>
                      <a:pt x="215" y="435"/>
                    </a:cubicBezTo>
                    <a:cubicBezTo>
                      <a:pt x="208" y="436"/>
                      <a:pt x="208" y="436"/>
                      <a:pt x="208" y="436"/>
                    </a:cubicBezTo>
                    <a:cubicBezTo>
                      <a:pt x="194" y="441"/>
                      <a:pt x="194" y="441"/>
                      <a:pt x="194" y="441"/>
                    </a:cubicBezTo>
                    <a:cubicBezTo>
                      <a:pt x="152" y="332"/>
                      <a:pt x="152" y="332"/>
                      <a:pt x="152" y="332"/>
                    </a:cubicBezTo>
                    <a:cubicBezTo>
                      <a:pt x="110" y="222"/>
                      <a:pt x="110" y="222"/>
                      <a:pt x="110" y="222"/>
                    </a:cubicBezTo>
                    <a:cubicBezTo>
                      <a:pt x="124" y="216"/>
                      <a:pt x="124" y="216"/>
                      <a:pt x="124" y="216"/>
                    </a:cubicBezTo>
                    <a:cubicBezTo>
                      <a:pt x="129" y="212"/>
                      <a:pt x="129" y="212"/>
                      <a:pt x="129" y="212"/>
                    </a:cubicBezTo>
                    <a:cubicBezTo>
                      <a:pt x="220" y="177"/>
                      <a:pt x="220" y="177"/>
                      <a:pt x="220" y="177"/>
                    </a:cubicBezTo>
                    <a:lnTo>
                      <a:pt x="263" y="290"/>
                    </a:lnTo>
                    <a:close/>
                    <a:moveTo>
                      <a:pt x="200" y="103"/>
                    </a:moveTo>
                    <a:cubicBezTo>
                      <a:pt x="208" y="124"/>
                      <a:pt x="208" y="124"/>
                      <a:pt x="208" y="124"/>
                    </a:cubicBezTo>
                    <a:cubicBezTo>
                      <a:pt x="111" y="161"/>
                      <a:pt x="111" y="161"/>
                      <a:pt x="111" y="161"/>
                    </a:cubicBezTo>
                    <a:cubicBezTo>
                      <a:pt x="117" y="153"/>
                      <a:pt x="125" y="142"/>
                      <a:pt x="133" y="128"/>
                    </a:cubicBezTo>
                    <a:lnTo>
                      <a:pt x="200" y="103"/>
                    </a:lnTo>
                    <a:close/>
                    <a:moveTo>
                      <a:pt x="183" y="58"/>
                    </a:moveTo>
                    <a:cubicBezTo>
                      <a:pt x="197" y="94"/>
                      <a:pt x="197" y="94"/>
                      <a:pt x="197" y="94"/>
                    </a:cubicBezTo>
                    <a:cubicBezTo>
                      <a:pt x="139" y="116"/>
                      <a:pt x="139" y="116"/>
                      <a:pt x="139" y="116"/>
                    </a:cubicBezTo>
                    <a:cubicBezTo>
                      <a:pt x="146" y="102"/>
                      <a:pt x="151" y="87"/>
                      <a:pt x="153" y="70"/>
                    </a:cubicBezTo>
                    <a:lnTo>
                      <a:pt x="183" y="58"/>
                    </a:lnTo>
                    <a:close/>
                  </a:path>
                </a:pathLst>
              </a:custGeom>
              <a:solidFill>
                <a:srgbClr val="F29C1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9" name="Freeform 672"/>
              <p:cNvSpPr>
                <a:spLocks/>
              </p:cNvSpPr>
              <p:nvPr/>
            </p:nvSpPr>
            <p:spPr bwMode="auto">
              <a:xfrm>
                <a:off x="8249032" y="5421912"/>
                <a:ext cx="53475" cy="53475"/>
              </a:xfrm>
              <a:custGeom>
                <a:avLst/>
                <a:gdLst>
                  <a:gd name="T0" fmla="*/ 12 w 27"/>
                  <a:gd name="T1" fmla="*/ 27 h 27"/>
                  <a:gd name="T2" fmla="*/ 13 w 27"/>
                  <a:gd name="T3" fmla="*/ 27 h 27"/>
                  <a:gd name="T4" fmla="*/ 26 w 27"/>
                  <a:gd name="T5" fmla="*/ 15 h 27"/>
                  <a:gd name="T6" fmla="*/ 16 w 27"/>
                  <a:gd name="T7" fmla="*/ 1 h 27"/>
                  <a:gd name="T8" fmla="*/ 15 w 27"/>
                  <a:gd name="T9" fmla="*/ 1 h 27"/>
                  <a:gd name="T10" fmla="*/ 0 w 27"/>
                  <a:gd name="T11" fmla="*/ 12 h 27"/>
                  <a:gd name="T12" fmla="*/ 12 w 27"/>
                  <a:gd name="T1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27">
                    <a:moveTo>
                      <a:pt x="12" y="27"/>
                    </a:moveTo>
                    <a:cubicBezTo>
                      <a:pt x="12" y="27"/>
                      <a:pt x="13" y="27"/>
                      <a:pt x="13" y="27"/>
                    </a:cubicBezTo>
                    <a:cubicBezTo>
                      <a:pt x="20" y="27"/>
                      <a:pt x="26" y="22"/>
                      <a:pt x="26" y="15"/>
                    </a:cubicBezTo>
                    <a:cubicBezTo>
                      <a:pt x="27" y="8"/>
                      <a:pt x="23" y="2"/>
                      <a:pt x="16" y="1"/>
                    </a:cubicBezTo>
                    <a:cubicBezTo>
                      <a:pt x="16" y="1"/>
                      <a:pt x="15" y="1"/>
                      <a:pt x="15" y="1"/>
                    </a:cubicBezTo>
                    <a:cubicBezTo>
                      <a:pt x="7" y="0"/>
                      <a:pt x="1" y="5"/>
                      <a:pt x="0" y="12"/>
                    </a:cubicBezTo>
                    <a:cubicBezTo>
                      <a:pt x="0" y="20"/>
                      <a:pt x="5" y="26"/>
                      <a:pt x="12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0" name="Freeform 673"/>
              <p:cNvSpPr>
                <a:spLocks noEditPoints="1"/>
              </p:cNvSpPr>
              <p:nvPr/>
            </p:nvSpPr>
            <p:spPr bwMode="auto">
              <a:xfrm>
                <a:off x="7988075" y="5091437"/>
                <a:ext cx="595711" cy="850252"/>
              </a:xfrm>
              <a:custGeom>
                <a:avLst/>
                <a:gdLst>
                  <a:gd name="T0" fmla="*/ 8 w 297"/>
                  <a:gd name="T1" fmla="*/ 272 h 425"/>
                  <a:gd name="T2" fmla="*/ 10 w 297"/>
                  <a:gd name="T3" fmla="*/ 369 h 425"/>
                  <a:gd name="T4" fmla="*/ 13 w 297"/>
                  <a:gd name="T5" fmla="*/ 397 h 425"/>
                  <a:gd name="T6" fmla="*/ 25 w 297"/>
                  <a:gd name="T7" fmla="*/ 388 h 425"/>
                  <a:gd name="T8" fmla="*/ 93 w 297"/>
                  <a:gd name="T9" fmla="*/ 378 h 425"/>
                  <a:gd name="T10" fmla="*/ 169 w 297"/>
                  <a:gd name="T11" fmla="*/ 289 h 425"/>
                  <a:gd name="T12" fmla="*/ 168 w 297"/>
                  <a:gd name="T13" fmla="*/ 402 h 425"/>
                  <a:gd name="T14" fmla="*/ 227 w 297"/>
                  <a:gd name="T15" fmla="*/ 425 h 425"/>
                  <a:gd name="T16" fmla="*/ 240 w 297"/>
                  <a:gd name="T17" fmla="*/ 410 h 425"/>
                  <a:gd name="T18" fmla="*/ 262 w 297"/>
                  <a:gd name="T19" fmla="*/ 298 h 425"/>
                  <a:gd name="T20" fmla="*/ 279 w 297"/>
                  <a:gd name="T21" fmla="*/ 197 h 425"/>
                  <a:gd name="T22" fmla="*/ 28 w 297"/>
                  <a:gd name="T23" fmla="*/ 0 h 425"/>
                  <a:gd name="T24" fmla="*/ 254 w 297"/>
                  <a:gd name="T25" fmla="*/ 35 h 425"/>
                  <a:gd name="T26" fmla="*/ 250 w 297"/>
                  <a:gd name="T27" fmla="*/ 74 h 425"/>
                  <a:gd name="T28" fmla="*/ 257 w 297"/>
                  <a:gd name="T29" fmla="*/ 170 h 425"/>
                  <a:gd name="T30" fmla="*/ 237 w 297"/>
                  <a:gd name="T31" fmla="*/ 197 h 425"/>
                  <a:gd name="T32" fmla="*/ 235 w 297"/>
                  <a:gd name="T33" fmla="*/ 296 h 425"/>
                  <a:gd name="T34" fmla="*/ 215 w 297"/>
                  <a:gd name="T35" fmla="*/ 363 h 425"/>
                  <a:gd name="T36" fmla="*/ 241 w 297"/>
                  <a:gd name="T37" fmla="*/ 73 h 425"/>
                  <a:gd name="T38" fmla="*/ 245 w 297"/>
                  <a:gd name="T39" fmla="*/ 34 h 425"/>
                  <a:gd name="T40" fmla="*/ 228 w 297"/>
                  <a:gd name="T41" fmla="*/ 196 h 425"/>
                  <a:gd name="T42" fmla="*/ 214 w 297"/>
                  <a:gd name="T43" fmla="*/ 165 h 425"/>
                  <a:gd name="T44" fmla="*/ 202 w 297"/>
                  <a:gd name="T45" fmla="*/ 362 h 425"/>
                  <a:gd name="T46" fmla="*/ 196 w 297"/>
                  <a:gd name="T47" fmla="*/ 292 h 425"/>
                  <a:gd name="T48" fmla="*/ 111 w 297"/>
                  <a:gd name="T49" fmla="*/ 233 h 425"/>
                  <a:gd name="T50" fmla="*/ 131 w 297"/>
                  <a:gd name="T51" fmla="*/ 271 h 425"/>
                  <a:gd name="T52" fmla="*/ 135 w 297"/>
                  <a:gd name="T53" fmla="*/ 236 h 425"/>
                  <a:gd name="T54" fmla="*/ 139 w 297"/>
                  <a:gd name="T55" fmla="*/ 272 h 425"/>
                  <a:gd name="T56" fmla="*/ 147 w 297"/>
                  <a:gd name="T57" fmla="*/ 273 h 425"/>
                  <a:gd name="T58" fmla="*/ 159 w 297"/>
                  <a:gd name="T59" fmla="*/ 238 h 425"/>
                  <a:gd name="T60" fmla="*/ 163 w 297"/>
                  <a:gd name="T61" fmla="*/ 25 h 425"/>
                  <a:gd name="T62" fmla="*/ 159 w 297"/>
                  <a:gd name="T63" fmla="*/ 64 h 425"/>
                  <a:gd name="T64" fmla="*/ 155 w 297"/>
                  <a:gd name="T65" fmla="*/ 24 h 425"/>
                  <a:gd name="T66" fmla="*/ 138 w 297"/>
                  <a:gd name="T67" fmla="*/ 23 h 425"/>
                  <a:gd name="T68" fmla="*/ 176 w 297"/>
                  <a:gd name="T69" fmla="*/ 182 h 425"/>
                  <a:gd name="T70" fmla="*/ 111 w 297"/>
                  <a:gd name="T71" fmla="*/ 175 h 425"/>
                  <a:gd name="T72" fmla="*/ 30 w 297"/>
                  <a:gd name="T73" fmla="*/ 344 h 425"/>
                  <a:gd name="T74" fmla="*/ 43 w 297"/>
                  <a:gd name="T75" fmla="*/ 345 h 425"/>
                  <a:gd name="T76" fmla="*/ 69 w 297"/>
                  <a:gd name="T77" fmla="*/ 348 h 425"/>
                  <a:gd name="T78" fmla="*/ 63 w 297"/>
                  <a:gd name="T79" fmla="*/ 278 h 425"/>
                  <a:gd name="T80" fmla="*/ 74 w 297"/>
                  <a:gd name="T81" fmla="*/ 180 h 425"/>
                  <a:gd name="T82" fmla="*/ 60 w 297"/>
                  <a:gd name="T83" fmla="*/ 149 h 425"/>
                  <a:gd name="T84" fmla="*/ 90 w 297"/>
                  <a:gd name="T85" fmla="*/ 18 h 425"/>
                  <a:gd name="T86" fmla="*/ 73 w 297"/>
                  <a:gd name="T87" fmla="*/ 16 h 425"/>
                  <a:gd name="T88" fmla="*/ 39 w 297"/>
                  <a:gd name="T89" fmla="*/ 185 h 425"/>
                  <a:gd name="T90" fmla="*/ 52 w 297"/>
                  <a:gd name="T91" fmla="*/ 149 h 425"/>
                  <a:gd name="T92" fmla="*/ 64 w 297"/>
                  <a:gd name="T93" fmla="*/ 15 h 425"/>
                  <a:gd name="T94" fmla="*/ 47 w 297"/>
                  <a:gd name="T95" fmla="*/ 13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7" h="425">
                    <a:moveTo>
                      <a:pt x="18" y="170"/>
                    </a:moveTo>
                    <a:cubicBezTo>
                      <a:pt x="18" y="170"/>
                      <a:pt x="18" y="170"/>
                      <a:pt x="18" y="170"/>
                    </a:cubicBezTo>
                    <a:cubicBezTo>
                      <a:pt x="8" y="272"/>
                      <a:pt x="8" y="272"/>
                      <a:pt x="8" y="272"/>
                    </a:cubicBezTo>
                    <a:cubicBezTo>
                      <a:pt x="10" y="272"/>
                      <a:pt x="10" y="272"/>
                      <a:pt x="10" y="272"/>
                    </a:cubicBezTo>
                    <a:cubicBezTo>
                      <a:pt x="0" y="368"/>
                      <a:pt x="0" y="368"/>
                      <a:pt x="0" y="368"/>
                    </a:cubicBezTo>
                    <a:cubicBezTo>
                      <a:pt x="10" y="369"/>
                      <a:pt x="10" y="369"/>
                      <a:pt x="10" y="369"/>
                    </a:cubicBezTo>
                    <a:cubicBezTo>
                      <a:pt x="9" y="386"/>
                      <a:pt x="9" y="386"/>
                      <a:pt x="9" y="386"/>
                    </a:cubicBezTo>
                    <a:cubicBezTo>
                      <a:pt x="14" y="386"/>
                      <a:pt x="14" y="386"/>
                      <a:pt x="14" y="386"/>
                    </a:cubicBezTo>
                    <a:cubicBezTo>
                      <a:pt x="13" y="397"/>
                      <a:pt x="13" y="397"/>
                      <a:pt x="13" y="397"/>
                    </a:cubicBezTo>
                    <a:cubicBezTo>
                      <a:pt x="18" y="404"/>
                      <a:pt x="18" y="404"/>
                      <a:pt x="18" y="404"/>
                    </a:cubicBezTo>
                    <a:cubicBezTo>
                      <a:pt x="24" y="399"/>
                      <a:pt x="24" y="399"/>
                      <a:pt x="24" y="399"/>
                    </a:cubicBezTo>
                    <a:cubicBezTo>
                      <a:pt x="25" y="388"/>
                      <a:pt x="25" y="388"/>
                      <a:pt x="25" y="388"/>
                    </a:cubicBezTo>
                    <a:cubicBezTo>
                      <a:pt x="81" y="393"/>
                      <a:pt x="81" y="393"/>
                      <a:pt x="81" y="393"/>
                    </a:cubicBezTo>
                    <a:cubicBezTo>
                      <a:pt x="83" y="377"/>
                      <a:pt x="83" y="377"/>
                      <a:pt x="83" y="377"/>
                    </a:cubicBezTo>
                    <a:cubicBezTo>
                      <a:pt x="93" y="378"/>
                      <a:pt x="93" y="378"/>
                      <a:pt x="93" y="378"/>
                    </a:cubicBezTo>
                    <a:cubicBezTo>
                      <a:pt x="103" y="282"/>
                      <a:pt x="103" y="282"/>
                      <a:pt x="103" y="282"/>
                    </a:cubicBezTo>
                    <a:cubicBezTo>
                      <a:pt x="134" y="285"/>
                      <a:pt x="134" y="285"/>
                      <a:pt x="134" y="285"/>
                    </a:cubicBezTo>
                    <a:cubicBezTo>
                      <a:pt x="169" y="289"/>
                      <a:pt x="169" y="289"/>
                      <a:pt x="169" y="289"/>
                    </a:cubicBezTo>
                    <a:cubicBezTo>
                      <a:pt x="159" y="385"/>
                      <a:pt x="159" y="385"/>
                      <a:pt x="159" y="385"/>
                    </a:cubicBezTo>
                    <a:cubicBezTo>
                      <a:pt x="170" y="386"/>
                      <a:pt x="170" y="386"/>
                      <a:pt x="170" y="386"/>
                    </a:cubicBezTo>
                    <a:cubicBezTo>
                      <a:pt x="168" y="402"/>
                      <a:pt x="168" y="402"/>
                      <a:pt x="168" y="402"/>
                    </a:cubicBezTo>
                    <a:cubicBezTo>
                      <a:pt x="224" y="408"/>
                      <a:pt x="224" y="408"/>
                      <a:pt x="224" y="408"/>
                    </a:cubicBezTo>
                    <a:cubicBezTo>
                      <a:pt x="223" y="419"/>
                      <a:pt x="223" y="419"/>
                      <a:pt x="223" y="419"/>
                    </a:cubicBezTo>
                    <a:cubicBezTo>
                      <a:pt x="227" y="425"/>
                      <a:pt x="227" y="425"/>
                      <a:pt x="227" y="425"/>
                    </a:cubicBezTo>
                    <a:cubicBezTo>
                      <a:pt x="234" y="420"/>
                      <a:pt x="234" y="420"/>
                      <a:pt x="234" y="420"/>
                    </a:cubicBezTo>
                    <a:cubicBezTo>
                      <a:pt x="235" y="409"/>
                      <a:pt x="235" y="409"/>
                      <a:pt x="235" y="409"/>
                    </a:cubicBezTo>
                    <a:cubicBezTo>
                      <a:pt x="240" y="410"/>
                      <a:pt x="240" y="410"/>
                      <a:pt x="240" y="410"/>
                    </a:cubicBezTo>
                    <a:cubicBezTo>
                      <a:pt x="242" y="393"/>
                      <a:pt x="242" y="393"/>
                      <a:pt x="242" y="393"/>
                    </a:cubicBezTo>
                    <a:cubicBezTo>
                      <a:pt x="252" y="394"/>
                      <a:pt x="252" y="394"/>
                      <a:pt x="252" y="394"/>
                    </a:cubicBezTo>
                    <a:cubicBezTo>
                      <a:pt x="262" y="298"/>
                      <a:pt x="262" y="298"/>
                      <a:pt x="262" y="298"/>
                    </a:cubicBezTo>
                    <a:cubicBezTo>
                      <a:pt x="266" y="299"/>
                      <a:pt x="266" y="299"/>
                      <a:pt x="266" y="299"/>
                    </a:cubicBezTo>
                    <a:cubicBezTo>
                      <a:pt x="277" y="197"/>
                      <a:pt x="277" y="197"/>
                      <a:pt x="277" y="197"/>
                    </a:cubicBezTo>
                    <a:cubicBezTo>
                      <a:pt x="279" y="197"/>
                      <a:pt x="279" y="197"/>
                      <a:pt x="279" y="197"/>
                    </a:cubicBezTo>
                    <a:cubicBezTo>
                      <a:pt x="297" y="28"/>
                      <a:pt x="297" y="28"/>
                      <a:pt x="297" y="28"/>
                    </a:cubicBezTo>
                    <a:cubicBezTo>
                      <a:pt x="162" y="14"/>
                      <a:pt x="162" y="14"/>
                      <a:pt x="162" y="14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10" y="169"/>
                      <a:pt x="10" y="169"/>
                      <a:pt x="10" y="169"/>
                    </a:cubicBezTo>
                    <a:lnTo>
                      <a:pt x="18" y="170"/>
                    </a:lnTo>
                    <a:close/>
                    <a:moveTo>
                      <a:pt x="254" y="35"/>
                    </a:moveTo>
                    <a:cubicBezTo>
                      <a:pt x="271" y="36"/>
                      <a:pt x="271" y="36"/>
                      <a:pt x="271" y="36"/>
                    </a:cubicBezTo>
                    <a:cubicBezTo>
                      <a:pt x="267" y="75"/>
                      <a:pt x="267" y="75"/>
                      <a:pt x="267" y="75"/>
                    </a:cubicBezTo>
                    <a:cubicBezTo>
                      <a:pt x="250" y="74"/>
                      <a:pt x="250" y="74"/>
                      <a:pt x="250" y="74"/>
                    </a:cubicBezTo>
                    <a:lnTo>
                      <a:pt x="254" y="35"/>
                    </a:lnTo>
                    <a:close/>
                    <a:moveTo>
                      <a:pt x="240" y="168"/>
                    </a:moveTo>
                    <a:cubicBezTo>
                      <a:pt x="257" y="170"/>
                      <a:pt x="257" y="170"/>
                      <a:pt x="257" y="170"/>
                    </a:cubicBezTo>
                    <a:cubicBezTo>
                      <a:pt x="254" y="199"/>
                      <a:pt x="254" y="199"/>
                      <a:pt x="254" y="199"/>
                    </a:cubicBezTo>
                    <a:cubicBezTo>
                      <a:pt x="254" y="199"/>
                      <a:pt x="252" y="207"/>
                      <a:pt x="245" y="206"/>
                    </a:cubicBezTo>
                    <a:cubicBezTo>
                      <a:pt x="237" y="205"/>
                      <a:pt x="237" y="197"/>
                      <a:pt x="237" y="197"/>
                    </a:cubicBezTo>
                    <a:lnTo>
                      <a:pt x="240" y="168"/>
                    </a:lnTo>
                    <a:close/>
                    <a:moveTo>
                      <a:pt x="222" y="294"/>
                    </a:moveTo>
                    <a:cubicBezTo>
                      <a:pt x="235" y="296"/>
                      <a:pt x="235" y="296"/>
                      <a:pt x="235" y="296"/>
                    </a:cubicBezTo>
                    <a:cubicBezTo>
                      <a:pt x="228" y="365"/>
                      <a:pt x="228" y="365"/>
                      <a:pt x="228" y="365"/>
                    </a:cubicBezTo>
                    <a:cubicBezTo>
                      <a:pt x="228" y="365"/>
                      <a:pt x="226" y="372"/>
                      <a:pt x="221" y="372"/>
                    </a:cubicBezTo>
                    <a:cubicBezTo>
                      <a:pt x="215" y="371"/>
                      <a:pt x="215" y="363"/>
                      <a:pt x="215" y="363"/>
                    </a:cubicBezTo>
                    <a:lnTo>
                      <a:pt x="222" y="294"/>
                    </a:lnTo>
                    <a:close/>
                    <a:moveTo>
                      <a:pt x="245" y="34"/>
                    </a:moveTo>
                    <a:cubicBezTo>
                      <a:pt x="241" y="73"/>
                      <a:pt x="241" y="73"/>
                      <a:pt x="241" y="73"/>
                    </a:cubicBezTo>
                    <a:cubicBezTo>
                      <a:pt x="224" y="71"/>
                      <a:pt x="224" y="71"/>
                      <a:pt x="224" y="71"/>
                    </a:cubicBezTo>
                    <a:cubicBezTo>
                      <a:pt x="228" y="32"/>
                      <a:pt x="228" y="32"/>
                      <a:pt x="228" y="32"/>
                    </a:cubicBezTo>
                    <a:lnTo>
                      <a:pt x="245" y="34"/>
                    </a:lnTo>
                    <a:close/>
                    <a:moveTo>
                      <a:pt x="214" y="165"/>
                    </a:moveTo>
                    <a:cubicBezTo>
                      <a:pt x="231" y="167"/>
                      <a:pt x="231" y="167"/>
                      <a:pt x="231" y="167"/>
                    </a:cubicBezTo>
                    <a:cubicBezTo>
                      <a:pt x="228" y="196"/>
                      <a:pt x="228" y="196"/>
                      <a:pt x="228" y="196"/>
                    </a:cubicBezTo>
                    <a:cubicBezTo>
                      <a:pt x="228" y="196"/>
                      <a:pt x="226" y="204"/>
                      <a:pt x="219" y="203"/>
                    </a:cubicBezTo>
                    <a:cubicBezTo>
                      <a:pt x="212" y="202"/>
                      <a:pt x="211" y="195"/>
                      <a:pt x="211" y="195"/>
                    </a:cubicBezTo>
                    <a:lnTo>
                      <a:pt x="214" y="165"/>
                    </a:lnTo>
                    <a:close/>
                    <a:moveTo>
                      <a:pt x="196" y="292"/>
                    </a:moveTo>
                    <a:cubicBezTo>
                      <a:pt x="209" y="293"/>
                      <a:pt x="209" y="293"/>
                      <a:pt x="209" y="293"/>
                    </a:cubicBezTo>
                    <a:cubicBezTo>
                      <a:pt x="202" y="362"/>
                      <a:pt x="202" y="362"/>
                      <a:pt x="202" y="362"/>
                    </a:cubicBezTo>
                    <a:cubicBezTo>
                      <a:pt x="202" y="362"/>
                      <a:pt x="200" y="370"/>
                      <a:pt x="195" y="369"/>
                    </a:cubicBezTo>
                    <a:cubicBezTo>
                      <a:pt x="189" y="369"/>
                      <a:pt x="189" y="361"/>
                      <a:pt x="189" y="361"/>
                    </a:cubicBezTo>
                    <a:lnTo>
                      <a:pt x="196" y="292"/>
                    </a:lnTo>
                    <a:close/>
                    <a:moveTo>
                      <a:pt x="115" y="270"/>
                    </a:moveTo>
                    <a:cubicBezTo>
                      <a:pt x="107" y="269"/>
                      <a:pt x="107" y="269"/>
                      <a:pt x="107" y="269"/>
                    </a:cubicBezTo>
                    <a:cubicBezTo>
                      <a:pt x="111" y="233"/>
                      <a:pt x="111" y="233"/>
                      <a:pt x="111" y="233"/>
                    </a:cubicBezTo>
                    <a:cubicBezTo>
                      <a:pt x="119" y="234"/>
                      <a:pt x="119" y="234"/>
                      <a:pt x="119" y="234"/>
                    </a:cubicBezTo>
                    <a:lnTo>
                      <a:pt x="115" y="270"/>
                    </a:lnTo>
                    <a:close/>
                    <a:moveTo>
                      <a:pt x="131" y="271"/>
                    </a:moveTo>
                    <a:cubicBezTo>
                      <a:pt x="123" y="271"/>
                      <a:pt x="123" y="271"/>
                      <a:pt x="123" y="271"/>
                    </a:cubicBezTo>
                    <a:cubicBezTo>
                      <a:pt x="127" y="235"/>
                      <a:pt x="127" y="235"/>
                      <a:pt x="127" y="235"/>
                    </a:cubicBezTo>
                    <a:cubicBezTo>
                      <a:pt x="135" y="236"/>
                      <a:pt x="135" y="236"/>
                      <a:pt x="135" y="236"/>
                    </a:cubicBezTo>
                    <a:lnTo>
                      <a:pt x="131" y="271"/>
                    </a:lnTo>
                    <a:close/>
                    <a:moveTo>
                      <a:pt x="147" y="273"/>
                    </a:moveTo>
                    <a:cubicBezTo>
                      <a:pt x="139" y="272"/>
                      <a:pt x="139" y="272"/>
                      <a:pt x="139" y="272"/>
                    </a:cubicBezTo>
                    <a:cubicBezTo>
                      <a:pt x="143" y="237"/>
                      <a:pt x="143" y="237"/>
                      <a:pt x="143" y="237"/>
                    </a:cubicBezTo>
                    <a:cubicBezTo>
                      <a:pt x="151" y="238"/>
                      <a:pt x="151" y="238"/>
                      <a:pt x="151" y="238"/>
                    </a:cubicBezTo>
                    <a:lnTo>
                      <a:pt x="147" y="273"/>
                    </a:lnTo>
                    <a:close/>
                    <a:moveTo>
                      <a:pt x="163" y="275"/>
                    </a:moveTo>
                    <a:cubicBezTo>
                      <a:pt x="156" y="274"/>
                      <a:pt x="156" y="274"/>
                      <a:pt x="156" y="274"/>
                    </a:cubicBezTo>
                    <a:cubicBezTo>
                      <a:pt x="159" y="238"/>
                      <a:pt x="159" y="238"/>
                      <a:pt x="159" y="238"/>
                    </a:cubicBezTo>
                    <a:cubicBezTo>
                      <a:pt x="167" y="239"/>
                      <a:pt x="167" y="239"/>
                      <a:pt x="167" y="239"/>
                    </a:cubicBezTo>
                    <a:lnTo>
                      <a:pt x="163" y="275"/>
                    </a:lnTo>
                    <a:close/>
                    <a:moveTo>
                      <a:pt x="163" y="25"/>
                    </a:moveTo>
                    <a:cubicBezTo>
                      <a:pt x="180" y="27"/>
                      <a:pt x="180" y="27"/>
                      <a:pt x="180" y="27"/>
                    </a:cubicBezTo>
                    <a:cubicBezTo>
                      <a:pt x="176" y="66"/>
                      <a:pt x="176" y="66"/>
                      <a:pt x="176" y="66"/>
                    </a:cubicBezTo>
                    <a:cubicBezTo>
                      <a:pt x="159" y="64"/>
                      <a:pt x="159" y="64"/>
                      <a:pt x="159" y="64"/>
                    </a:cubicBezTo>
                    <a:lnTo>
                      <a:pt x="163" y="25"/>
                    </a:lnTo>
                    <a:close/>
                    <a:moveTo>
                      <a:pt x="138" y="23"/>
                    </a:moveTo>
                    <a:cubicBezTo>
                      <a:pt x="155" y="24"/>
                      <a:pt x="155" y="24"/>
                      <a:pt x="155" y="24"/>
                    </a:cubicBezTo>
                    <a:cubicBezTo>
                      <a:pt x="151" y="63"/>
                      <a:pt x="151" y="63"/>
                      <a:pt x="151" y="63"/>
                    </a:cubicBezTo>
                    <a:cubicBezTo>
                      <a:pt x="133" y="61"/>
                      <a:pt x="133" y="61"/>
                      <a:pt x="133" y="61"/>
                    </a:cubicBezTo>
                    <a:lnTo>
                      <a:pt x="138" y="23"/>
                    </a:lnTo>
                    <a:close/>
                    <a:moveTo>
                      <a:pt x="147" y="146"/>
                    </a:moveTo>
                    <a:cubicBezTo>
                      <a:pt x="147" y="146"/>
                      <a:pt x="148" y="146"/>
                      <a:pt x="148" y="146"/>
                    </a:cubicBezTo>
                    <a:cubicBezTo>
                      <a:pt x="165" y="149"/>
                      <a:pt x="178" y="165"/>
                      <a:pt x="176" y="182"/>
                    </a:cubicBezTo>
                    <a:cubicBezTo>
                      <a:pt x="174" y="200"/>
                      <a:pt x="159" y="213"/>
                      <a:pt x="141" y="212"/>
                    </a:cubicBezTo>
                    <a:cubicBezTo>
                      <a:pt x="141" y="212"/>
                      <a:pt x="140" y="212"/>
                      <a:pt x="140" y="211"/>
                    </a:cubicBezTo>
                    <a:cubicBezTo>
                      <a:pt x="122" y="210"/>
                      <a:pt x="109" y="193"/>
                      <a:pt x="111" y="175"/>
                    </a:cubicBezTo>
                    <a:cubicBezTo>
                      <a:pt x="113" y="157"/>
                      <a:pt x="129" y="144"/>
                      <a:pt x="147" y="146"/>
                    </a:cubicBezTo>
                    <a:close/>
                    <a:moveTo>
                      <a:pt x="35" y="353"/>
                    </a:moveTo>
                    <a:cubicBezTo>
                      <a:pt x="30" y="352"/>
                      <a:pt x="30" y="344"/>
                      <a:pt x="30" y="344"/>
                    </a:cubicBezTo>
                    <a:cubicBezTo>
                      <a:pt x="37" y="275"/>
                      <a:pt x="37" y="275"/>
                      <a:pt x="37" y="275"/>
                    </a:cubicBezTo>
                    <a:cubicBezTo>
                      <a:pt x="50" y="276"/>
                      <a:pt x="50" y="276"/>
                      <a:pt x="50" y="276"/>
                    </a:cubicBezTo>
                    <a:cubicBezTo>
                      <a:pt x="43" y="345"/>
                      <a:pt x="43" y="345"/>
                      <a:pt x="43" y="345"/>
                    </a:cubicBezTo>
                    <a:cubicBezTo>
                      <a:pt x="43" y="345"/>
                      <a:pt x="43" y="345"/>
                      <a:pt x="43" y="345"/>
                    </a:cubicBezTo>
                    <a:cubicBezTo>
                      <a:pt x="43" y="345"/>
                      <a:pt x="41" y="353"/>
                      <a:pt x="35" y="353"/>
                    </a:cubicBezTo>
                    <a:close/>
                    <a:moveTo>
                      <a:pt x="69" y="348"/>
                    </a:moveTo>
                    <a:cubicBezTo>
                      <a:pt x="69" y="348"/>
                      <a:pt x="67" y="356"/>
                      <a:pt x="62" y="355"/>
                    </a:cubicBezTo>
                    <a:cubicBezTo>
                      <a:pt x="56" y="355"/>
                      <a:pt x="56" y="347"/>
                      <a:pt x="56" y="347"/>
                    </a:cubicBezTo>
                    <a:cubicBezTo>
                      <a:pt x="63" y="278"/>
                      <a:pt x="63" y="278"/>
                      <a:pt x="63" y="278"/>
                    </a:cubicBezTo>
                    <a:cubicBezTo>
                      <a:pt x="76" y="279"/>
                      <a:pt x="76" y="279"/>
                      <a:pt x="76" y="279"/>
                    </a:cubicBezTo>
                    <a:lnTo>
                      <a:pt x="69" y="348"/>
                    </a:lnTo>
                    <a:close/>
                    <a:moveTo>
                      <a:pt x="74" y="180"/>
                    </a:moveTo>
                    <a:cubicBezTo>
                      <a:pt x="74" y="180"/>
                      <a:pt x="72" y="188"/>
                      <a:pt x="65" y="187"/>
                    </a:cubicBezTo>
                    <a:cubicBezTo>
                      <a:pt x="58" y="186"/>
                      <a:pt x="57" y="179"/>
                      <a:pt x="57" y="179"/>
                    </a:cubicBezTo>
                    <a:cubicBezTo>
                      <a:pt x="60" y="149"/>
                      <a:pt x="60" y="149"/>
                      <a:pt x="60" y="149"/>
                    </a:cubicBezTo>
                    <a:cubicBezTo>
                      <a:pt x="77" y="151"/>
                      <a:pt x="77" y="151"/>
                      <a:pt x="77" y="151"/>
                    </a:cubicBezTo>
                    <a:lnTo>
                      <a:pt x="74" y="180"/>
                    </a:lnTo>
                    <a:close/>
                    <a:moveTo>
                      <a:pt x="90" y="18"/>
                    </a:moveTo>
                    <a:cubicBezTo>
                      <a:pt x="86" y="56"/>
                      <a:pt x="86" y="56"/>
                      <a:pt x="86" y="56"/>
                    </a:cubicBezTo>
                    <a:cubicBezTo>
                      <a:pt x="69" y="55"/>
                      <a:pt x="69" y="55"/>
                      <a:pt x="69" y="55"/>
                    </a:cubicBezTo>
                    <a:cubicBezTo>
                      <a:pt x="73" y="16"/>
                      <a:pt x="73" y="16"/>
                      <a:pt x="73" y="16"/>
                    </a:cubicBezTo>
                    <a:lnTo>
                      <a:pt x="90" y="18"/>
                    </a:lnTo>
                    <a:close/>
                    <a:moveTo>
                      <a:pt x="49" y="178"/>
                    </a:moveTo>
                    <a:cubicBezTo>
                      <a:pt x="49" y="178"/>
                      <a:pt x="47" y="185"/>
                      <a:pt x="39" y="185"/>
                    </a:cubicBezTo>
                    <a:cubicBezTo>
                      <a:pt x="32" y="184"/>
                      <a:pt x="32" y="176"/>
                      <a:pt x="32" y="176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52" y="149"/>
                      <a:pt x="52" y="149"/>
                      <a:pt x="52" y="149"/>
                    </a:cubicBezTo>
                    <a:lnTo>
                      <a:pt x="49" y="178"/>
                    </a:lnTo>
                    <a:close/>
                    <a:moveTo>
                      <a:pt x="47" y="13"/>
                    </a:moveTo>
                    <a:cubicBezTo>
                      <a:pt x="64" y="15"/>
                      <a:pt x="64" y="15"/>
                      <a:pt x="64" y="15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43" y="52"/>
                      <a:pt x="43" y="52"/>
                      <a:pt x="43" y="52"/>
                    </a:cubicBez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25B8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1" name="Freeform 674"/>
              <p:cNvSpPr>
                <a:spLocks noEditPoints="1"/>
              </p:cNvSpPr>
              <p:nvPr/>
            </p:nvSpPr>
            <p:spPr bwMode="auto">
              <a:xfrm>
                <a:off x="6847989" y="2798431"/>
                <a:ext cx="381811" cy="506942"/>
              </a:xfrm>
              <a:custGeom>
                <a:avLst/>
                <a:gdLst>
                  <a:gd name="T0" fmla="*/ 190 w 190"/>
                  <a:gd name="T1" fmla="*/ 3 h 253"/>
                  <a:gd name="T2" fmla="*/ 164 w 190"/>
                  <a:gd name="T3" fmla="*/ 31 h 253"/>
                  <a:gd name="T4" fmla="*/ 115 w 190"/>
                  <a:gd name="T5" fmla="*/ 19 h 253"/>
                  <a:gd name="T6" fmla="*/ 94 w 190"/>
                  <a:gd name="T7" fmla="*/ 9 h 253"/>
                  <a:gd name="T8" fmla="*/ 72 w 190"/>
                  <a:gd name="T9" fmla="*/ 4 h 253"/>
                  <a:gd name="T10" fmla="*/ 63 w 190"/>
                  <a:gd name="T11" fmla="*/ 23 h 253"/>
                  <a:gd name="T12" fmla="*/ 74 w 190"/>
                  <a:gd name="T13" fmla="*/ 34 h 253"/>
                  <a:gd name="T14" fmla="*/ 104 w 190"/>
                  <a:gd name="T15" fmla="*/ 50 h 253"/>
                  <a:gd name="T16" fmla="*/ 145 w 190"/>
                  <a:gd name="T17" fmla="*/ 62 h 253"/>
                  <a:gd name="T18" fmla="*/ 137 w 190"/>
                  <a:gd name="T19" fmla="*/ 76 h 253"/>
                  <a:gd name="T20" fmla="*/ 75 w 190"/>
                  <a:gd name="T21" fmla="*/ 57 h 253"/>
                  <a:gd name="T22" fmla="*/ 63 w 190"/>
                  <a:gd name="T23" fmla="*/ 55 h 253"/>
                  <a:gd name="T24" fmla="*/ 49 w 190"/>
                  <a:gd name="T25" fmla="*/ 42 h 253"/>
                  <a:gd name="T26" fmla="*/ 30 w 190"/>
                  <a:gd name="T27" fmla="*/ 47 h 253"/>
                  <a:gd name="T28" fmla="*/ 19 w 190"/>
                  <a:gd name="T29" fmla="*/ 79 h 253"/>
                  <a:gd name="T30" fmla="*/ 10 w 190"/>
                  <a:gd name="T31" fmla="*/ 107 h 253"/>
                  <a:gd name="T32" fmla="*/ 26 w 190"/>
                  <a:gd name="T33" fmla="*/ 121 h 253"/>
                  <a:gd name="T34" fmla="*/ 37 w 190"/>
                  <a:gd name="T35" fmla="*/ 120 h 253"/>
                  <a:gd name="T36" fmla="*/ 73 w 190"/>
                  <a:gd name="T37" fmla="*/ 141 h 253"/>
                  <a:gd name="T38" fmla="*/ 108 w 190"/>
                  <a:gd name="T39" fmla="*/ 157 h 253"/>
                  <a:gd name="T40" fmla="*/ 107 w 190"/>
                  <a:gd name="T41" fmla="*/ 162 h 253"/>
                  <a:gd name="T42" fmla="*/ 79 w 190"/>
                  <a:gd name="T43" fmla="*/ 155 h 253"/>
                  <a:gd name="T44" fmla="*/ 46 w 190"/>
                  <a:gd name="T45" fmla="*/ 141 h 253"/>
                  <a:gd name="T46" fmla="*/ 28 w 190"/>
                  <a:gd name="T47" fmla="*/ 142 h 253"/>
                  <a:gd name="T48" fmla="*/ 13 w 190"/>
                  <a:gd name="T49" fmla="*/ 136 h 253"/>
                  <a:gd name="T50" fmla="*/ 1 w 190"/>
                  <a:gd name="T51" fmla="*/ 173 h 253"/>
                  <a:gd name="T52" fmla="*/ 4 w 190"/>
                  <a:gd name="T53" fmla="*/ 195 h 253"/>
                  <a:gd name="T54" fmla="*/ 12 w 190"/>
                  <a:gd name="T55" fmla="*/ 190 h 253"/>
                  <a:gd name="T56" fmla="*/ 13 w 190"/>
                  <a:gd name="T57" fmla="*/ 191 h 253"/>
                  <a:gd name="T58" fmla="*/ 29 w 190"/>
                  <a:gd name="T59" fmla="*/ 205 h 253"/>
                  <a:gd name="T60" fmla="*/ 91 w 190"/>
                  <a:gd name="T61" fmla="*/ 229 h 253"/>
                  <a:gd name="T62" fmla="*/ 93 w 190"/>
                  <a:gd name="T63" fmla="*/ 253 h 253"/>
                  <a:gd name="T64" fmla="*/ 142 w 190"/>
                  <a:gd name="T65" fmla="*/ 127 h 253"/>
                  <a:gd name="T66" fmla="*/ 121 w 190"/>
                  <a:gd name="T67" fmla="*/ 119 h 253"/>
                  <a:gd name="T68" fmla="*/ 118 w 190"/>
                  <a:gd name="T69" fmla="*/ 127 h 253"/>
                  <a:gd name="T70" fmla="*/ 45 w 190"/>
                  <a:gd name="T71" fmla="*/ 100 h 253"/>
                  <a:gd name="T72" fmla="*/ 49 w 190"/>
                  <a:gd name="T73" fmla="*/ 91 h 253"/>
                  <a:gd name="T74" fmla="*/ 53 w 190"/>
                  <a:gd name="T75" fmla="*/ 81 h 253"/>
                  <a:gd name="T76" fmla="*/ 124 w 190"/>
                  <a:gd name="T77" fmla="*/ 112 h 253"/>
                  <a:gd name="T78" fmla="*/ 121 w 190"/>
                  <a:gd name="T79" fmla="*/ 119 h 253"/>
                  <a:gd name="T80" fmla="*/ 142 w 190"/>
                  <a:gd name="T81" fmla="*/ 127 h 253"/>
                  <a:gd name="T82" fmla="*/ 190 w 190"/>
                  <a:gd name="T83" fmla="*/ 3 h 253"/>
                  <a:gd name="T84" fmla="*/ 98 w 190"/>
                  <a:gd name="T85" fmla="*/ 194 h 253"/>
                  <a:gd name="T86" fmla="*/ 95 w 190"/>
                  <a:gd name="T87" fmla="*/ 204 h 253"/>
                  <a:gd name="T88" fmla="*/ 29 w 190"/>
                  <a:gd name="T89" fmla="*/ 176 h 253"/>
                  <a:gd name="T90" fmla="*/ 18 w 190"/>
                  <a:gd name="T91" fmla="*/ 175 h 253"/>
                  <a:gd name="T92" fmla="*/ 22 w 190"/>
                  <a:gd name="T93" fmla="*/ 162 h 253"/>
                  <a:gd name="T94" fmla="*/ 98 w 190"/>
                  <a:gd name="T95" fmla="*/ 194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90" h="253">
                    <a:moveTo>
                      <a:pt x="190" y="3"/>
                    </a:moveTo>
                    <a:cubicBezTo>
                      <a:pt x="190" y="3"/>
                      <a:pt x="181" y="5"/>
                      <a:pt x="164" y="31"/>
                    </a:cubicBezTo>
                    <a:cubicBezTo>
                      <a:pt x="151" y="28"/>
                      <a:pt x="121" y="24"/>
                      <a:pt x="115" y="19"/>
                    </a:cubicBezTo>
                    <a:cubicBezTo>
                      <a:pt x="109" y="13"/>
                      <a:pt x="102" y="12"/>
                      <a:pt x="94" y="9"/>
                    </a:cubicBezTo>
                    <a:cubicBezTo>
                      <a:pt x="85" y="7"/>
                      <a:pt x="78" y="0"/>
                      <a:pt x="72" y="4"/>
                    </a:cubicBezTo>
                    <a:cubicBezTo>
                      <a:pt x="67" y="8"/>
                      <a:pt x="64" y="18"/>
                      <a:pt x="63" y="23"/>
                    </a:cubicBezTo>
                    <a:cubicBezTo>
                      <a:pt x="61" y="28"/>
                      <a:pt x="61" y="28"/>
                      <a:pt x="74" y="34"/>
                    </a:cubicBezTo>
                    <a:cubicBezTo>
                      <a:pt x="86" y="40"/>
                      <a:pt x="101" y="50"/>
                      <a:pt x="104" y="50"/>
                    </a:cubicBezTo>
                    <a:cubicBezTo>
                      <a:pt x="105" y="50"/>
                      <a:pt x="130" y="57"/>
                      <a:pt x="145" y="62"/>
                    </a:cubicBezTo>
                    <a:cubicBezTo>
                      <a:pt x="141" y="68"/>
                      <a:pt x="137" y="76"/>
                      <a:pt x="137" y="76"/>
                    </a:cubicBezTo>
                    <a:cubicBezTo>
                      <a:pt x="118" y="70"/>
                      <a:pt x="84" y="60"/>
                      <a:pt x="75" y="57"/>
                    </a:cubicBezTo>
                    <a:cubicBezTo>
                      <a:pt x="71" y="56"/>
                      <a:pt x="67" y="55"/>
                      <a:pt x="63" y="55"/>
                    </a:cubicBezTo>
                    <a:cubicBezTo>
                      <a:pt x="63" y="52"/>
                      <a:pt x="55" y="44"/>
                      <a:pt x="49" y="42"/>
                    </a:cubicBezTo>
                    <a:cubicBezTo>
                      <a:pt x="43" y="39"/>
                      <a:pt x="35" y="35"/>
                      <a:pt x="30" y="47"/>
                    </a:cubicBezTo>
                    <a:cubicBezTo>
                      <a:pt x="27" y="52"/>
                      <a:pt x="23" y="66"/>
                      <a:pt x="19" y="79"/>
                    </a:cubicBezTo>
                    <a:cubicBezTo>
                      <a:pt x="14" y="93"/>
                      <a:pt x="10" y="105"/>
                      <a:pt x="10" y="107"/>
                    </a:cubicBezTo>
                    <a:cubicBezTo>
                      <a:pt x="8" y="111"/>
                      <a:pt x="20" y="121"/>
                      <a:pt x="26" y="121"/>
                    </a:cubicBezTo>
                    <a:cubicBezTo>
                      <a:pt x="31" y="121"/>
                      <a:pt x="35" y="124"/>
                      <a:pt x="37" y="120"/>
                    </a:cubicBezTo>
                    <a:cubicBezTo>
                      <a:pt x="42" y="125"/>
                      <a:pt x="59" y="134"/>
                      <a:pt x="73" y="141"/>
                    </a:cubicBezTo>
                    <a:cubicBezTo>
                      <a:pt x="83" y="146"/>
                      <a:pt x="97" y="152"/>
                      <a:pt x="108" y="157"/>
                    </a:cubicBezTo>
                    <a:cubicBezTo>
                      <a:pt x="107" y="159"/>
                      <a:pt x="108" y="160"/>
                      <a:pt x="107" y="162"/>
                    </a:cubicBezTo>
                    <a:cubicBezTo>
                      <a:pt x="99" y="158"/>
                      <a:pt x="88" y="155"/>
                      <a:pt x="79" y="155"/>
                    </a:cubicBezTo>
                    <a:cubicBezTo>
                      <a:pt x="63" y="154"/>
                      <a:pt x="47" y="141"/>
                      <a:pt x="46" y="141"/>
                    </a:cubicBezTo>
                    <a:cubicBezTo>
                      <a:pt x="43" y="140"/>
                      <a:pt x="34" y="140"/>
                      <a:pt x="28" y="142"/>
                    </a:cubicBezTo>
                    <a:cubicBezTo>
                      <a:pt x="27" y="139"/>
                      <a:pt x="22" y="129"/>
                      <a:pt x="13" y="136"/>
                    </a:cubicBezTo>
                    <a:cubicBezTo>
                      <a:pt x="10" y="138"/>
                      <a:pt x="3" y="168"/>
                      <a:pt x="1" y="173"/>
                    </a:cubicBezTo>
                    <a:cubicBezTo>
                      <a:pt x="0" y="177"/>
                      <a:pt x="2" y="193"/>
                      <a:pt x="4" y="195"/>
                    </a:cubicBezTo>
                    <a:cubicBezTo>
                      <a:pt x="6" y="197"/>
                      <a:pt x="9" y="194"/>
                      <a:pt x="12" y="190"/>
                    </a:cubicBezTo>
                    <a:cubicBezTo>
                      <a:pt x="12" y="191"/>
                      <a:pt x="12" y="191"/>
                      <a:pt x="13" y="191"/>
                    </a:cubicBezTo>
                    <a:cubicBezTo>
                      <a:pt x="13" y="192"/>
                      <a:pt x="26" y="199"/>
                      <a:pt x="29" y="205"/>
                    </a:cubicBezTo>
                    <a:cubicBezTo>
                      <a:pt x="30" y="209"/>
                      <a:pt x="77" y="226"/>
                      <a:pt x="91" y="229"/>
                    </a:cubicBezTo>
                    <a:cubicBezTo>
                      <a:pt x="89" y="248"/>
                      <a:pt x="93" y="253"/>
                      <a:pt x="93" y="253"/>
                    </a:cubicBezTo>
                    <a:cubicBezTo>
                      <a:pt x="142" y="127"/>
                      <a:pt x="142" y="127"/>
                      <a:pt x="142" y="127"/>
                    </a:cubicBezTo>
                    <a:cubicBezTo>
                      <a:pt x="121" y="119"/>
                      <a:pt x="121" y="119"/>
                      <a:pt x="121" y="119"/>
                    </a:cubicBezTo>
                    <a:cubicBezTo>
                      <a:pt x="120" y="122"/>
                      <a:pt x="119" y="126"/>
                      <a:pt x="118" y="127"/>
                    </a:cubicBezTo>
                    <a:cubicBezTo>
                      <a:pt x="96" y="118"/>
                      <a:pt x="57" y="102"/>
                      <a:pt x="45" y="100"/>
                    </a:cubicBezTo>
                    <a:cubicBezTo>
                      <a:pt x="46" y="99"/>
                      <a:pt x="47" y="95"/>
                      <a:pt x="49" y="91"/>
                    </a:cubicBezTo>
                    <a:cubicBezTo>
                      <a:pt x="50" y="87"/>
                      <a:pt x="52" y="83"/>
                      <a:pt x="53" y="81"/>
                    </a:cubicBezTo>
                    <a:cubicBezTo>
                      <a:pt x="56" y="83"/>
                      <a:pt x="102" y="104"/>
                      <a:pt x="124" y="112"/>
                    </a:cubicBezTo>
                    <a:cubicBezTo>
                      <a:pt x="123" y="114"/>
                      <a:pt x="122" y="116"/>
                      <a:pt x="121" y="119"/>
                    </a:cubicBezTo>
                    <a:cubicBezTo>
                      <a:pt x="142" y="127"/>
                      <a:pt x="142" y="127"/>
                      <a:pt x="142" y="127"/>
                    </a:cubicBezTo>
                    <a:lnTo>
                      <a:pt x="190" y="3"/>
                    </a:lnTo>
                    <a:close/>
                    <a:moveTo>
                      <a:pt x="98" y="194"/>
                    </a:moveTo>
                    <a:cubicBezTo>
                      <a:pt x="98" y="195"/>
                      <a:pt x="95" y="203"/>
                      <a:pt x="95" y="204"/>
                    </a:cubicBezTo>
                    <a:cubicBezTo>
                      <a:pt x="76" y="197"/>
                      <a:pt x="33" y="177"/>
                      <a:pt x="29" y="176"/>
                    </a:cubicBezTo>
                    <a:cubicBezTo>
                      <a:pt x="23" y="175"/>
                      <a:pt x="22" y="171"/>
                      <a:pt x="18" y="175"/>
                    </a:cubicBezTo>
                    <a:cubicBezTo>
                      <a:pt x="19" y="171"/>
                      <a:pt x="21" y="166"/>
                      <a:pt x="22" y="162"/>
                    </a:cubicBezTo>
                    <a:cubicBezTo>
                      <a:pt x="34" y="169"/>
                      <a:pt x="78" y="186"/>
                      <a:pt x="98" y="194"/>
                    </a:cubicBezTo>
                    <a:close/>
                  </a:path>
                </a:pathLst>
              </a:custGeom>
              <a:solidFill>
                <a:srgbClr val="25B89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2" name="Freeform 675"/>
              <p:cNvSpPr>
                <a:spLocks noEditPoints="1"/>
              </p:cNvSpPr>
              <p:nvPr/>
            </p:nvSpPr>
            <p:spPr bwMode="auto">
              <a:xfrm>
                <a:off x="8980570" y="4999460"/>
                <a:ext cx="634213" cy="678062"/>
              </a:xfrm>
              <a:custGeom>
                <a:avLst/>
                <a:gdLst>
                  <a:gd name="T0" fmla="*/ 177 w 316"/>
                  <a:gd name="T1" fmla="*/ 320 h 339"/>
                  <a:gd name="T2" fmla="*/ 174 w 316"/>
                  <a:gd name="T3" fmla="*/ 323 h 339"/>
                  <a:gd name="T4" fmla="*/ 180 w 316"/>
                  <a:gd name="T5" fmla="*/ 325 h 339"/>
                  <a:gd name="T6" fmla="*/ 179 w 316"/>
                  <a:gd name="T7" fmla="*/ 321 h 339"/>
                  <a:gd name="T8" fmla="*/ 47 w 316"/>
                  <a:gd name="T9" fmla="*/ 333 h 339"/>
                  <a:gd name="T10" fmla="*/ 55 w 316"/>
                  <a:gd name="T11" fmla="*/ 330 h 339"/>
                  <a:gd name="T12" fmla="*/ 65 w 316"/>
                  <a:gd name="T13" fmla="*/ 321 h 339"/>
                  <a:gd name="T14" fmla="*/ 136 w 316"/>
                  <a:gd name="T15" fmla="*/ 302 h 339"/>
                  <a:gd name="T16" fmla="*/ 162 w 316"/>
                  <a:gd name="T17" fmla="*/ 303 h 339"/>
                  <a:gd name="T18" fmla="*/ 191 w 316"/>
                  <a:gd name="T19" fmla="*/ 331 h 339"/>
                  <a:gd name="T20" fmla="*/ 188 w 316"/>
                  <a:gd name="T21" fmla="*/ 285 h 339"/>
                  <a:gd name="T22" fmla="*/ 216 w 316"/>
                  <a:gd name="T23" fmla="*/ 269 h 339"/>
                  <a:gd name="T24" fmla="*/ 277 w 316"/>
                  <a:gd name="T25" fmla="*/ 241 h 339"/>
                  <a:gd name="T26" fmla="*/ 302 w 316"/>
                  <a:gd name="T27" fmla="*/ 238 h 339"/>
                  <a:gd name="T28" fmla="*/ 310 w 316"/>
                  <a:gd name="T29" fmla="*/ 231 h 339"/>
                  <a:gd name="T30" fmla="*/ 288 w 316"/>
                  <a:gd name="T31" fmla="*/ 227 h 339"/>
                  <a:gd name="T32" fmla="*/ 265 w 316"/>
                  <a:gd name="T33" fmla="*/ 224 h 339"/>
                  <a:gd name="T34" fmla="*/ 234 w 316"/>
                  <a:gd name="T35" fmla="*/ 221 h 339"/>
                  <a:gd name="T36" fmla="*/ 192 w 316"/>
                  <a:gd name="T37" fmla="*/ 229 h 339"/>
                  <a:gd name="T38" fmla="*/ 172 w 316"/>
                  <a:gd name="T39" fmla="*/ 180 h 339"/>
                  <a:gd name="T40" fmla="*/ 124 w 316"/>
                  <a:gd name="T41" fmla="*/ 63 h 339"/>
                  <a:gd name="T42" fmla="*/ 135 w 316"/>
                  <a:gd name="T43" fmla="*/ 43 h 339"/>
                  <a:gd name="T44" fmla="*/ 131 w 316"/>
                  <a:gd name="T45" fmla="*/ 0 h 339"/>
                  <a:gd name="T46" fmla="*/ 19 w 316"/>
                  <a:gd name="T47" fmla="*/ 86 h 339"/>
                  <a:gd name="T48" fmla="*/ 30 w 316"/>
                  <a:gd name="T49" fmla="*/ 95 h 339"/>
                  <a:gd name="T50" fmla="*/ 65 w 316"/>
                  <a:gd name="T51" fmla="*/ 130 h 339"/>
                  <a:gd name="T52" fmla="*/ 76 w 316"/>
                  <a:gd name="T53" fmla="*/ 167 h 339"/>
                  <a:gd name="T54" fmla="*/ 116 w 316"/>
                  <a:gd name="T55" fmla="*/ 259 h 339"/>
                  <a:gd name="T56" fmla="*/ 66 w 316"/>
                  <a:gd name="T57" fmla="*/ 285 h 339"/>
                  <a:gd name="T58" fmla="*/ 62 w 316"/>
                  <a:gd name="T59" fmla="*/ 312 h 339"/>
                  <a:gd name="T60" fmla="*/ 33 w 316"/>
                  <a:gd name="T61" fmla="*/ 332 h 339"/>
                  <a:gd name="T62" fmla="*/ 192 w 316"/>
                  <a:gd name="T63" fmla="*/ 322 h 339"/>
                  <a:gd name="T64" fmla="*/ 177 w 316"/>
                  <a:gd name="T65" fmla="*/ 330 h 339"/>
                  <a:gd name="T66" fmla="*/ 169 w 316"/>
                  <a:gd name="T67" fmla="*/ 308 h 339"/>
                  <a:gd name="T68" fmla="*/ 176 w 316"/>
                  <a:gd name="T69" fmla="*/ 304 h 339"/>
                  <a:gd name="T70" fmla="*/ 178 w 316"/>
                  <a:gd name="T71" fmla="*/ 311 h 339"/>
                  <a:gd name="T72" fmla="*/ 174 w 316"/>
                  <a:gd name="T73" fmla="*/ 311 h 339"/>
                  <a:gd name="T74" fmla="*/ 178 w 316"/>
                  <a:gd name="T75" fmla="*/ 314 h 339"/>
                  <a:gd name="T76" fmla="*/ 182 w 316"/>
                  <a:gd name="T77" fmla="*/ 317 h 339"/>
                  <a:gd name="T78" fmla="*/ 186 w 316"/>
                  <a:gd name="T79" fmla="*/ 323 h 339"/>
                  <a:gd name="T80" fmla="*/ 192 w 316"/>
                  <a:gd name="T81" fmla="*/ 322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6" h="339">
                    <a:moveTo>
                      <a:pt x="179" y="321"/>
                    </a:moveTo>
                    <a:cubicBezTo>
                      <a:pt x="178" y="321"/>
                      <a:pt x="177" y="319"/>
                      <a:pt x="177" y="320"/>
                    </a:cubicBezTo>
                    <a:cubicBezTo>
                      <a:pt x="176" y="320"/>
                      <a:pt x="175" y="321"/>
                      <a:pt x="174" y="322"/>
                    </a:cubicBezTo>
                    <a:cubicBezTo>
                      <a:pt x="174" y="322"/>
                      <a:pt x="173" y="323"/>
                      <a:pt x="174" y="323"/>
                    </a:cubicBezTo>
                    <a:cubicBezTo>
                      <a:pt x="174" y="324"/>
                      <a:pt x="175" y="325"/>
                      <a:pt x="176" y="325"/>
                    </a:cubicBezTo>
                    <a:cubicBezTo>
                      <a:pt x="176" y="326"/>
                      <a:pt x="179" y="325"/>
                      <a:pt x="180" y="325"/>
                    </a:cubicBezTo>
                    <a:cubicBezTo>
                      <a:pt x="180" y="324"/>
                      <a:pt x="181" y="323"/>
                      <a:pt x="181" y="323"/>
                    </a:cubicBezTo>
                    <a:cubicBezTo>
                      <a:pt x="181" y="323"/>
                      <a:pt x="181" y="322"/>
                      <a:pt x="179" y="321"/>
                    </a:cubicBezTo>
                    <a:close/>
                    <a:moveTo>
                      <a:pt x="33" y="339"/>
                    </a:moveTo>
                    <a:cubicBezTo>
                      <a:pt x="35" y="339"/>
                      <a:pt x="47" y="333"/>
                      <a:pt x="47" y="333"/>
                    </a:cubicBezTo>
                    <a:cubicBezTo>
                      <a:pt x="47" y="333"/>
                      <a:pt x="43" y="336"/>
                      <a:pt x="44" y="338"/>
                    </a:cubicBezTo>
                    <a:cubicBezTo>
                      <a:pt x="44" y="339"/>
                      <a:pt x="52" y="332"/>
                      <a:pt x="55" y="330"/>
                    </a:cubicBezTo>
                    <a:cubicBezTo>
                      <a:pt x="58" y="328"/>
                      <a:pt x="61" y="324"/>
                      <a:pt x="61" y="324"/>
                    </a:cubicBezTo>
                    <a:cubicBezTo>
                      <a:pt x="65" y="321"/>
                      <a:pt x="65" y="321"/>
                      <a:pt x="65" y="321"/>
                    </a:cubicBezTo>
                    <a:cubicBezTo>
                      <a:pt x="65" y="321"/>
                      <a:pt x="92" y="310"/>
                      <a:pt x="101" y="306"/>
                    </a:cubicBezTo>
                    <a:cubicBezTo>
                      <a:pt x="109" y="303"/>
                      <a:pt x="126" y="302"/>
                      <a:pt x="136" y="302"/>
                    </a:cubicBezTo>
                    <a:cubicBezTo>
                      <a:pt x="146" y="301"/>
                      <a:pt x="157" y="297"/>
                      <a:pt x="157" y="297"/>
                    </a:cubicBezTo>
                    <a:cubicBezTo>
                      <a:pt x="157" y="297"/>
                      <a:pt x="161" y="301"/>
                      <a:pt x="162" y="303"/>
                    </a:cubicBezTo>
                    <a:cubicBezTo>
                      <a:pt x="162" y="305"/>
                      <a:pt x="167" y="315"/>
                      <a:pt x="171" y="326"/>
                    </a:cubicBezTo>
                    <a:cubicBezTo>
                      <a:pt x="176" y="337"/>
                      <a:pt x="186" y="334"/>
                      <a:pt x="191" y="331"/>
                    </a:cubicBezTo>
                    <a:cubicBezTo>
                      <a:pt x="199" y="326"/>
                      <a:pt x="196" y="316"/>
                      <a:pt x="194" y="309"/>
                    </a:cubicBezTo>
                    <a:cubicBezTo>
                      <a:pt x="191" y="302"/>
                      <a:pt x="188" y="285"/>
                      <a:pt x="188" y="285"/>
                    </a:cubicBezTo>
                    <a:cubicBezTo>
                      <a:pt x="188" y="285"/>
                      <a:pt x="191" y="284"/>
                      <a:pt x="197" y="281"/>
                    </a:cubicBezTo>
                    <a:cubicBezTo>
                      <a:pt x="203" y="278"/>
                      <a:pt x="211" y="270"/>
                      <a:pt x="216" y="269"/>
                    </a:cubicBezTo>
                    <a:cubicBezTo>
                      <a:pt x="221" y="268"/>
                      <a:pt x="231" y="261"/>
                      <a:pt x="233" y="259"/>
                    </a:cubicBezTo>
                    <a:cubicBezTo>
                      <a:pt x="236" y="257"/>
                      <a:pt x="275" y="242"/>
                      <a:pt x="277" y="241"/>
                    </a:cubicBezTo>
                    <a:cubicBezTo>
                      <a:pt x="280" y="240"/>
                      <a:pt x="284" y="241"/>
                      <a:pt x="289" y="242"/>
                    </a:cubicBezTo>
                    <a:cubicBezTo>
                      <a:pt x="293" y="242"/>
                      <a:pt x="299" y="239"/>
                      <a:pt x="302" y="238"/>
                    </a:cubicBezTo>
                    <a:cubicBezTo>
                      <a:pt x="305" y="236"/>
                      <a:pt x="303" y="234"/>
                      <a:pt x="303" y="234"/>
                    </a:cubicBezTo>
                    <a:cubicBezTo>
                      <a:pt x="303" y="234"/>
                      <a:pt x="307" y="232"/>
                      <a:pt x="310" y="231"/>
                    </a:cubicBezTo>
                    <a:cubicBezTo>
                      <a:pt x="312" y="230"/>
                      <a:pt x="316" y="228"/>
                      <a:pt x="314" y="225"/>
                    </a:cubicBezTo>
                    <a:cubicBezTo>
                      <a:pt x="312" y="222"/>
                      <a:pt x="293" y="225"/>
                      <a:pt x="288" y="227"/>
                    </a:cubicBezTo>
                    <a:cubicBezTo>
                      <a:pt x="282" y="229"/>
                      <a:pt x="275" y="232"/>
                      <a:pt x="275" y="232"/>
                    </a:cubicBezTo>
                    <a:cubicBezTo>
                      <a:pt x="275" y="232"/>
                      <a:pt x="271" y="228"/>
                      <a:pt x="265" y="224"/>
                    </a:cubicBezTo>
                    <a:cubicBezTo>
                      <a:pt x="260" y="220"/>
                      <a:pt x="246" y="215"/>
                      <a:pt x="246" y="215"/>
                    </a:cubicBezTo>
                    <a:cubicBezTo>
                      <a:pt x="246" y="215"/>
                      <a:pt x="240" y="218"/>
                      <a:pt x="234" y="221"/>
                    </a:cubicBezTo>
                    <a:cubicBezTo>
                      <a:pt x="228" y="223"/>
                      <a:pt x="224" y="226"/>
                      <a:pt x="220" y="225"/>
                    </a:cubicBezTo>
                    <a:cubicBezTo>
                      <a:pt x="215" y="225"/>
                      <a:pt x="192" y="229"/>
                      <a:pt x="192" y="229"/>
                    </a:cubicBezTo>
                    <a:cubicBezTo>
                      <a:pt x="178" y="182"/>
                      <a:pt x="178" y="182"/>
                      <a:pt x="178" y="182"/>
                    </a:cubicBezTo>
                    <a:cubicBezTo>
                      <a:pt x="178" y="182"/>
                      <a:pt x="174" y="183"/>
                      <a:pt x="172" y="180"/>
                    </a:cubicBezTo>
                    <a:cubicBezTo>
                      <a:pt x="171" y="177"/>
                      <a:pt x="168" y="176"/>
                      <a:pt x="168" y="176"/>
                    </a:cubicBezTo>
                    <a:cubicBezTo>
                      <a:pt x="124" y="63"/>
                      <a:pt x="124" y="63"/>
                      <a:pt x="124" y="63"/>
                    </a:cubicBezTo>
                    <a:cubicBezTo>
                      <a:pt x="138" y="52"/>
                      <a:pt x="138" y="52"/>
                      <a:pt x="138" y="52"/>
                    </a:cubicBezTo>
                    <a:cubicBezTo>
                      <a:pt x="135" y="43"/>
                      <a:pt x="135" y="43"/>
                      <a:pt x="135" y="43"/>
                    </a:cubicBezTo>
                    <a:cubicBezTo>
                      <a:pt x="141" y="38"/>
                      <a:pt x="141" y="38"/>
                      <a:pt x="141" y="38"/>
                    </a:cubicBezTo>
                    <a:cubicBezTo>
                      <a:pt x="131" y="0"/>
                      <a:pt x="131" y="0"/>
                      <a:pt x="131" y="0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9" y="86"/>
                      <a:pt x="19" y="86"/>
                      <a:pt x="19" y="86"/>
                    </a:cubicBezTo>
                    <a:cubicBezTo>
                      <a:pt x="26" y="86"/>
                      <a:pt x="26" y="86"/>
                      <a:pt x="26" y="86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46" y="93"/>
                      <a:pt x="46" y="93"/>
                      <a:pt x="46" y="93"/>
                    </a:cubicBezTo>
                    <a:cubicBezTo>
                      <a:pt x="65" y="130"/>
                      <a:pt x="65" y="130"/>
                      <a:pt x="65" y="130"/>
                    </a:cubicBezTo>
                    <a:cubicBezTo>
                      <a:pt x="62" y="133"/>
                      <a:pt x="62" y="133"/>
                      <a:pt x="62" y="133"/>
                    </a:cubicBezTo>
                    <a:cubicBezTo>
                      <a:pt x="76" y="167"/>
                      <a:pt x="76" y="167"/>
                      <a:pt x="76" y="167"/>
                    </a:cubicBezTo>
                    <a:cubicBezTo>
                      <a:pt x="75" y="172"/>
                      <a:pt x="75" y="172"/>
                      <a:pt x="75" y="172"/>
                    </a:cubicBezTo>
                    <a:cubicBezTo>
                      <a:pt x="116" y="259"/>
                      <a:pt x="116" y="259"/>
                      <a:pt x="116" y="259"/>
                    </a:cubicBezTo>
                    <a:cubicBezTo>
                      <a:pt x="116" y="259"/>
                      <a:pt x="106" y="264"/>
                      <a:pt x="98" y="270"/>
                    </a:cubicBezTo>
                    <a:cubicBezTo>
                      <a:pt x="90" y="276"/>
                      <a:pt x="66" y="285"/>
                      <a:pt x="66" y="285"/>
                    </a:cubicBezTo>
                    <a:cubicBezTo>
                      <a:pt x="66" y="285"/>
                      <a:pt x="63" y="286"/>
                      <a:pt x="61" y="293"/>
                    </a:cubicBezTo>
                    <a:cubicBezTo>
                      <a:pt x="58" y="299"/>
                      <a:pt x="62" y="312"/>
                      <a:pt x="62" y="312"/>
                    </a:cubicBezTo>
                    <a:cubicBezTo>
                      <a:pt x="62" y="312"/>
                      <a:pt x="58" y="315"/>
                      <a:pt x="53" y="317"/>
                    </a:cubicBezTo>
                    <a:cubicBezTo>
                      <a:pt x="49" y="319"/>
                      <a:pt x="37" y="326"/>
                      <a:pt x="33" y="332"/>
                    </a:cubicBezTo>
                    <a:cubicBezTo>
                      <a:pt x="28" y="337"/>
                      <a:pt x="31" y="338"/>
                      <a:pt x="33" y="339"/>
                    </a:cubicBezTo>
                    <a:close/>
                    <a:moveTo>
                      <a:pt x="192" y="322"/>
                    </a:moveTo>
                    <a:cubicBezTo>
                      <a:pt x="192" y="322"/>
                      <a:pt x="192" y="326"/>
                      <a:pt x="188" y="328"/>
                    </a:cubicBezTo>
                    <a:cubicBezTo>
                      <a:pt x="184" y="330"/>
                      <a:pt x="180" y="331"/>
                      <a:pt x="177" y="330"/>
                    </a:cubicBezTo>
                    <a:cubicBezTo>
                      <a:pt x="175" y="329"/>
                      <a:pt x="172" y="322"/>
                      <a:pt x="171" y="320"/>
                    </a:cubicBezTo>
                    <a:cubicBezTo>
                      <a:pt x="171" y="319"/>
                      <a:pt x="169" y="311"/>
                      <a:pt x="169" y="308"/>
                    </a:cubicBezTo>
                    <a:cubicBezTo>
                      <a:pt x="170" y="306"/>
                      <a:pt x="172" y="304"/>
                      <a:pt x="173" y="304"/>
                    </a:cubicBezTo>
                    <a:cubicBezTo>
                      <a:pt x="174" y="304"/>
                      <a:pt x="175" y="305"/>
                      <a:pt x="176" y="304"/>
                    </a:cubicBezTo>
                    <a:cubicBezTo>
                      <a:pt x="178" y="304"/>
                      <a:pt x="179" y="303"/>
                      <a:pt x="179" y="305"/>
                    </a:cubicBezTo>
                    <a:cubicBezTo>
                      <a:pt x="180" y="306"/>
                      <a:pt x="179" y="310"/>
                      <a:pt x="178" y="311"/>
                    </a:cubicBezTo>
                    <a:cubicBezTo>
                      <a:pt x="177" y="311"/>
                      <a:pt x="176" y="311"/>
                      <a:pt x="175" y="311"/>
                    </a:cubicBezTo>
                    <a:cubicBezTo>
                      <a:pt x="175" y="311"/>
                      <a:pt x="174" y="311"/>
                      <a:pt x="174" y="311"/>
                    </a:cubicBezTo>
                    <a:cubicBezTo>
                      <a:pt x="174" y="311"/>
                      <a:pt x="174" y="313"/>
                      <a:pt x="175" y="314"/>
                    </a:cubicBezTo>
                    <a:cubicBezTo>
                      <a:pt x="177" y="314"/>
                      <a:pt x="178" y="314"/>
                      <a:pt x="178" y="314"/>
                    </a:cubicBezTo>
                    <a:cubicBezTo>
                      <a:pt x="178" y="314"/>
                      <a:pt x="179" y="317"/>
                      <a:pt x="180" y="317"/>
                    </a:cubicBezTo>
                    <a:cubicBezTo>
                      <a:pt x="181" y="317"/>
                      <a:pt x="182" y="317"/>
                      <a:pt x="182" y="317"/>
                    </a:cubicBezTo>
                    <a:cubicBezTo>
                      <a:pt x="182" y="317"/>
                      <a:pt x="183" y="322"/>
                      <a:pt x="184" y="322"/>
                    </a:cubicBezTo>
                    <a:cubicBezTo>
                      <a:pt x="184" y="323"/>
                      <a:pt x="185" y="324"/>
                      <a:pt x="186" y="323"/>
                    </a:cubicBezTo>
                    <a:cubicBezTo>
                      <a:pt x="187" y="323"/>
                      <a:pt x="189" y="322"/>
                      <a:pt x="190" y="322"/>
                    </a:cubicBezTo>
                    <a:cubicBezTo>
                      <a:pt x="191" y="321"/>
                      <a:pt x="193" y="321"/>
                      <a:pt x="192" y="322"/>
                    </a:cubicBezTo>
                    <a:close/>
                  </a:path>
                </a:pathLst>
              </a:custGeom>
              <a:solidFill>
                <a:srgbClr val="F29C1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3" name="Freeform 676"/>
              <p:cNvSpPr>
                <a:spLocks noEditPoints="1"/>
              </p:cNvSpPr>
              <p:nvPr/>
            </p:nvSpPr>
            <p:spPr bwMode="auto">
              <a:xfrm>
                <a:off x="9907825" y="3958837"/>
                <a:ext cx="872711" cy="540097"/>
              </a:xfrm>
              <a:custGeom>
                <a:avLst/>
                <a:gdLst>
                  <a:gd name="T0" fmla="*/ 240 w 435"/>
                  <a:gd name="T1" fmla="*/ 241 h 270"/>
                  <a:gd name="T2" fmla="*/ 430 w 435"/>
                  <a:gd name="T3" fmla="*/ 243 h 270"/>
                  <a:gd name="T4" fmla="*/ 430 w 435"/>
                  <a:gd name="T5" fmla="*/ 242 h 270"/>
                  <a:gd name="T6" fmla="*/ 292 w 435"/>
                  <a:gd name="T7" fmla="*/ 111 h 270"/>
                  <a:gd name="T8" fmla="*/ 103 w 435"/>
                  <a:gd name="T9" fmla="*/ 14 h 270"/>
                  <a:gd name="T10" fmla="*/ 0 w 435"/>
                  <a:gd name="T11" fmla="*/ 164 h 270"/>
                  <a:gd name="T12" fmla="*/ 47 w 435"/>
                  <a:gd name="T13" fmla="*/ 152 h 270"/>
                  <a:gd name="T14" fmla="*/ 171 w 435"/>
                  <a:gd name="T15" fmla="*/ 205 h 270"/>
                  <a:gd name="T16" fmla="*/ 161 w 435"/>
                  <a:gd name="T17" fmla="*/ 195 h 270"/>
                  <a:gd name="T18" fmla="*/ 259 w 435"/>
                  <a:gd name="T19" fmla="*/ 167 h 270"/>
                  <a:gd name="T20" fmla="*/ 257 w 435"/>
                  <a:gd name="T21" fmla="*/ 123 h 270"/>
                  <a:gd name="T22" fmla="*/ 315 w 435"/>
                  <a:gd name="T23" fmla="*/ 182 h 270"/>
                  <a:gd name="T24" fmla="*/ 311 w 435"/>
                  <a:gd name="T25" fmla="*/ 223 h 270"/>
                  <a:gd name="T26" fmla="*/ 315 w 435"/>
                  <a:gd name="T27" fmla="*/ 182 h 270"/>
                  <a:gd name="T28" fmla="*/ 211 w 435"/>
                  <a:gd name="T29" fmla="*/ 173 h 270"/>
                  <a:gd name="T30" fmla="*/ 207 w 435"/>
                  <a:gd name="T31" fmla="*/ 127 h 270"/>
                  <a:gd name="T32" fmla="*/ 201 w 435"/>
                  <a:gd name="T33" fmla="*/ 175 h 270"/>
                  <a:gd name="T34" fmla="*/ 156 w 435"/>
                  <a:gd name="T35" fmla="*/ 179 h 270"/>
                  <a:gd name="T36" fmla="*/ 153 w 435"/>
                  <a:gd name="T37" fmla="*/ 135 h 270"/>
                  <a:gd name="T38" fmla="*/ 201 w 435"/>
                  <a:gd name="T39" fmla="*/ 175 h 270"/>
                  <a:gd name="T40" fmla="*/ 251 w 435"/>
                  <a:gd name="T41" fmla="*/ 228 h 270"/>
                  <a:gd name="T42" fmla="*/ 188 w 435"/>
                  <a:gd name="T43" fmla="*/ 211 h 270"/>
                  <a:gd name="T44" fmla="*/ 218 w 435"/>
                  <a:gd name="T45" fmla="*/ 192 h 270"/>
                  <a:gd name="T46" fmla="*/ 228 w 435"/>
                  <a:gd name="T47" fmla="*/ 191 h 270"/>
                  <a:gd name="T48" fmla="*/ 268 w 435"/>
                  <a:gd name="T49" fmla="*/ 187 h 270"/>
                  <a:gd name="T50" fmla="*/ 282 w 435"/>
                  <a:gd name="T51" fmla="*/ 226 h 270"/>
                  <a:gd name="T52" fmla="*/ 382 w 435"/>
                  <a:gd name="T53" fmla="*/ 200 h 270"/>
                  <a:gd name="T54" fmla="*/ 378 w 435"/>
                  <a:gd name="T55" fmla="*/ 216 h 270"/>
                  <a:gd name="T56" fmla="*/ 352 w 435"/>
                  <a:gd name="T57" fmla="*/ 218 h 270"/>
                  <a:gd name="T58" fmla="*/ 368 w 435"/>
                  <a:gd name="T59" fmla="*/ 182 h 270"/>
                  <a:gd name="T60" fmla="*/ 356 w 435"/>
                  <a:gd name="T61" fmla="*/ 166 h 270"/>
                  <a:gd name="T62" fmla="*/ 268 w 435"/>
                  <a:gd name="T63" fmla="*/ 123 h 270"/>
                  <a:gd name="T64" fmla="*/ 294 w 435"/>
                  <a:gd name="T65" fmla="*/ 125 h 270"/>
                  <a:gd name="T66" fmla="*/ 246 w 435"/>
                  <a:gd name="T67" fmla="*/ 104 h 270"/>
                  <a:gd name="T68" fmla="*/ 254 w 435"/>
                  <a:gd name="T69" fmla="*/ 104 h 270"/>
                  <a:gd name="T70" fmla="*/ 173 w 435"/>
                  <a:gd name="T71" fmla="*/ 73 h 270"/>
                  <a:gd name="T72" fmla="*/ 234 w 435"/>
                  <a:gd name="T73" fmla="*/ 104 h 270"/>
                  <a:gd name="T74" fmla="*/ 197 w 435"/>
                  <a:gd name="T75" fmla="*/ 108 h 270"/>
                  <a:gd name="T76" fmla="*/ 173 w 435"/>
                  <a:gd name="T77" fmla="*/ 73 h 270"/>
                  <a:gd name="T78" fmla="*/ 186 w 435"/>
                  <a:gd name="T79" fmla="*/ 109 h 270"/>
                  <a:gd name="T80" fmla="*/ 97 w 435"/>
                  <a:gd name="T81" fmla="*/ 74 h 270"/>
                  <a:gd name="T82" fmla="*/ 138 w 435"/>
                  <a:gd name="T83" fmla="*/ 72 h 270"/>
                  <a:gd name="T84" fmla="*/ 139 w 435"/>
                  <a:gd name="T85" fmla="*/ 115 h 270"/>
                  <a:gd name="T86" fmla="*/ 95 w 435"/>
                  <a:gd name="T87" fmla="*/ 121 h 270"/>
                  <a:gd name="T88" fmla="*/ 77 w 435"/>
                  <a:gd name="T89" fmla="*/ 78 h 270"/>
                  <a:gd name="T90" fmla="*/ 66 w 435"/>
                  <a:gd name="T91" fmla="*/ 106 h 270"/>
                  <a:gd name="T92" fmla="*/ 58 w 435"/>
                  <a:gd name="T93" fmla="*/ 125 h 270"/>
                  <a:gd name="T94" fmla="*/ 57 w 435"/>
                  <a:gd name="T95" fmla="*/ 145 h 270"/>
                  <a:gd name="T96" fmla="*/ 145 w 435"/>
                  <a:gd name="T97" fmla="*/ 179 h 270"/>
                  <a:gd name="T98" fmla="*/ 57 w 435"/>
                  <a:gd name="T99" fmla="*/ 145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35" h="270">
                    <a:moveTo>
                      <a:pt x="47" y="152"/>
                    </a:moveTo>
                    <a:cubicBezTo>
                      <a:pt x="77" y="172"/>
                      <a:pt x="146" y="214"/>
                      <a:pt x="240" y="241"/>
                    </a:cubicBezTo>
                    <a:cubicBezTo>
                      <a:pt x="341" y="270"/>
                      <a:pt x="419" y="260"/>
                      <a:pt x="430" y="243"/>
                    </a:cubicBezTo>
                    <a:cubicBezTo>
                      <a:pt x="430" y="243"/>
                      <a:pt x="430" y="243"/>
                      <a:pt x="430" y="243"/>
                    </a:cubicBezTo>
                    <a:cubicBezTo>
                      <a:pt x="430" y="243"/>
                      <a:pt x="430" y="243"/>
                      <a:pt x="430" y="243"/>
                    </a:cubicBezTo>
                    <a:cubicBezTo>
                      <a:pt x="430" y="242"/>
                      <a:pt x="430" y="242"/>
                      <a:pt x="430" y="242"/>
                    </a:cubicBezTo>
                    <a:cubicBezTo>
                      <a:pt x="430" y="242"/>
                      <a:pt x="430" y="242"/>
                      <a:pt x="430" y="242"/>
                    </a:cubicBezTo>
                    <a:cubicBezTo>
                      <a:pt x="435" y="222"/>
                      <a:pt x="385" y="161"/>
                      <a:pt x="292" y="111"/>
                    </a:cubicBezTo>
                    <a:cubicBezTo>
                      <a:pt x="206" y="65"/>
                      <a:pt x="127" y="47"/>
                      <a:pt x="92" y="40"/>
                    </a:cubicBezTo>
                    <a:cubicBezTo>
                      <a:pt x="103" y="14"/>
                      <a:pt x="103" y="14"/>
                      <a:pt x="103" y="14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36" y="178"/>
                      <a:pt x="36" y="178"/>
                      <a:pt x="36" y="178"/>
                    </a:cubicBezTo>
                    <a:cubicBezTo>
                      <a:pt x="47" y="152"/>
                      <a:pt x="47" y="152"/>
                      <a:pt x="47" y="152"/>
                    </a:cubicBezTo>
                    <a:close/>
                    <a:moveTo>
                      <a:pt x="161" y="195"/>
                    </a:moveTo>
                    <a:cubicBezTo>
                      <a:pt x="165" y="199"/>
                      <a:pt x="168" y="202"/>
                      <a:pt x="171" y="205"/>
                    </a:cubicBezTo>
                    <a:cubicBezTo>
                      <a:pt x="163" y="201"/>
                      <a:pt x="155" y="198"/>
                      <a:pt x="148" y="195"/>
                    </a:cubicBezTo>
                    <a:cubicBezTo>
                      <a:pt x="152" y="195"/>
                      <a:pt x="157" y="195"/>
                      <a:pt x="161" y="195"/>
                    </a:cubicBezTo>
                    <a:close/>
                    <a:moveTo>
                      <a:pt x="296" y="161"/>
                    </a:moveTo>
                    <a:cubicBezTo>
                      <a:pt x="287" y="163"/>
                      <a:pt x="274" y="165"/>
                      <a:pt x="259" y="167"/>
                    </a:cubicBezTo>
                    <a:cubicBezTo>
                      <a:pt x="246" y="154"/>
                      <a:pt x="232" y="139"/>
                      <a:pt x="217" y="126"/>
                    </a:cubicBezTo>
                    <a:cubicBezTo>
                      <a:pt x="231" y="124"/>
                      <a:pt x="245" y="123"/>
                      <a:pt x="257" y="123"/>
                    </a:cubicBezTo>
                    <a:cubicBezTo>
                      <a:pt x="272" y="136"/>
                      <a:pt x="285" y="149"/>
                      <a:pt x="296" y="161"/>
                    </a:cubicBezTo>
                    <a:close/>
                    <a:moveTo>
                      <a:pt x="315" y="182"/>
                    </a:moveTo>
                    <a:cubicBezTo>
                      <a:pt x="327" y="197"/>
                      <a:pt x="336" y="209"/>
                      <a:pt x="343" y="219"/>
                    </a:cubicBezTo>
                    <a:cubicBezTo>
                      <a:pt x="335" y="220"/>
                      <a:pt x="324" y="221"/>
                      <a:pt x="311" y="223"/>
                    </a:cubicBezTo>
                    <a:cubicBezTo>
                      <a:pt x="304" y="214"/>
                      <a:pt x="292" y="201"/>
                      <a:pt x="277" y="186"/>
                    </a:cubicBezTo>
                    <a:cubicBezTo>
                      <a:pt x="291" y="184"/>
                      <a:pt x="304" y="183"/>
                      <a:pt x="315" y="182"/>
                    </a:cubicBezTo>
                    <a:close/>
                    <a:moveTo>
                      <a:pt x="249" y="168"/>
                    </a:moveTo>
                    <a:cubicBezTo>
                      <a:pt x="237" y="170"/>
                      <a:pt x="223" y="172"/>
                      <a:pt x="211" y="173"/>
                    </a:cubicBezTo>
                    <a:cubicBezTo>
                      <a:pt x="198" y="160"/>
                      <a:pt x="184" y="146"/>
                      <a:pt x="169" y="132"/>
                    </a:cubicBezTo>
                    <a:cubicBezTo>
                      <a:pt x="182" y="130"/>
                      <a:pt x="195" y="128"/>
                      <a:pt x="207" y="127"/>
                    </a:cubicBezTo>
                    <a:cubicBezTo>
                      <a:pt x="221" y="140"/>
                      <a:pt x="236" y="155"/>
                      <a:pt x="249" y="168"/>
                    </a:cubicBezTo>
                    <a:close/>
                    <a:moveTo>
                      <a:pt x="201" y="175"/>
                    </a:moveTo>
                    <a:cubicBezTo>
                      <a:pt x="188" y="176"/>
                      <a:pt x="176" y="178"/>
                      <a:pt x="166" y="178"/>
                    </a:cubicBezTo>
                    <a:cubicBezTo>
                      <a:pt x="163" y="179"/>
                      <a:pt x="159" y="179"/>
                      <a:pt x="156" y="179"/>
                    </a:cubicBezTo>
                    <a:cubicBezTo>
                      <a:pt x="143" y="167"/>
                      <a:pt x="129" y="153"/>
                      <a:pt x="115" y="140"/>
                    </a:cubicBezTo>
                    <a:cubicBezTo>
                      <a:pt x="127" y="138"/>
                      <a:pt x="140" y="137"/>
                      <a:pt x="153" y="135"/>
                    </a:cubicBezTo>
                    <a:cubicBezTo>
                      <a:pt x="155" y="134"/>
                      <a:pt x="157" y="134"/>
                      <a:pt x="159" y="134"/>
                    </a:cubicBezTo>
                    <a:cubicBezTo>
                      <a:pt x="174" y="147"/>
                      <a:pt x="188" y="161"/>
                      <a:pt x="201" y="175"/>
                    </a:cubicBezTo>
                    <a:close/>
                    <a:moveTo>
                      <a:pt x="218" y="192"/>
                    </a:moveTo>
                    <a:cubicBezTo>
                      <a:pt x="231" y="207"/>
                      <a:pt x="243" y="219"/>
                      <a:pt x="251" y="228"/>
                    </a:cubicBezTo>
                    <a:cubicBezTo>
                      <a:pt x="245" y="228"/>
                      <a:pt x="240" y="228"/>
                      <a:pt x="235" y="227"/>
                    </a:cubicBezTo>
                    <a:cubicBezTo>
                      <a:pt x="218" y="222"/>
                      <a:pt x="203" y="217"/>
                      <a:pt x="188" y="211"/>
                    </a:cubicBezTo>
                    <a:cubicBezTo>
                      <a:pt x="184" y="208"/>
                      <a:pt x="179" y="202"/>
                      <a:pt x="172" y="195"/>
                    </a:cubicBezTo>
                    <a:cubicBezTo>
                      <a:pt x="185" y="195"/>
                      <a:pt x="200" y="194"/>
                      <a:pt x="218" y="192"/>
                    </a:cubicBezTo>
                    <a:close/>
                    <a:moveTo>
                      <a:pt x="261" y="228"/>
                    </a:moveTo>
                    <a:cubicBezTo>
                      <a:pt x="254" y="220"/>
                      <a:pt x="242" y="207"/>
                      <a:pt x="228" y="191"/>
                    </a:cubicBezTo>
                    <a:cubicBezTo>
                      <a:pt x="239" y="190"/>
                      <a:pt x="252" y="189"/>
                      <a:pt x="266" y="187"/>
                    </a:cubicBezTo>
                    <a:cubicBezTo>
                      <a:pt x="266" y="187"/>
                      <a:pt x="267" y="187"/>
                      <a:pt x="268" y="187"/>
                    </a:cubicBezTo>
                    <a:cubicBezTo>
                      <a:pt x="282" y="202"/>
                      <a:pt x="294" y="215"/>
                      <a:pt x="302" y="224"/>
                    </a:cubicBezTo>
                    <a:cubicBezTo>
                      <a:pt x="296" y="225"/>
                      <a:pt x="289" y="225"/>
                      <a:pt x="282" y="226"/>
                    </a:cubicBezTo>
                    <a:cubicBezTo>
                      <a:pt x="275" y="227"/>
                      <a:pt x="267" y="228"/>
                      <a:pt x="261" y="228"/>
                    </a:cubicBezTo>
                    <a:close/>
                    <a:moveTo>
                      <a:pt x="382" y="200"/>
                    </a:moveTo>
                    <a:cubicBezTo>
                      <a:pt x="365" y="199"/>
                      <a:pt x="365" y="199"/>
                      <a:pt x="365" y="199"/>
                    </a:cubicBezTo>
                    <a:cubicBezTo>
                      <a:pt x="378" y="216"/>
                      <a:pt x="378" y="216"/>
                      <a:pt x="378" y="216"/>
                    </a:cubicBezTo>
                    <a:cubicBezTo>
                      <a:pt x="378" y="216"/>
                      <a:pt x="370" y="215"/>
                      <a:pt x="362" y="216"/>
                    </a:cubicBezTo>
                    <a:cubicBezTo>
                      <a:pt x="360" y="217"/>
                      <a:pt x="357" y="217"/>
                      <a:pt x="352" y="218"/>
                    </a:cubicBezTo>
                    <a:cubicBezTo>
                      <a:pt x="345" y="209"/>
                      <a:pt x="336" y="196"/>
                      <a:pt x="325" y="182"/>
                    </a:cubicBezTo>
                    <a:cubicBezTo>
                      <a:pt x="351" y="181"/>
                      <a:pt x="368" y="182"/>
                      <a:pt x="368" y="182"/>
                    </a:cubicBezTo>
                    <a:lnTo>
                      <a:pt x="382" y="200"/>
                    </a:lnTo>
                    <a:close/>
                    <a:moveTo>
                      <a:pt x="356" y="166"/>
                    </a:moveTo>
                    <a:cubicBezTo>
                      <a:pt x="343" y="162"/>
                      <a:pt x="323" y="158"/>
                      <a:pt x="305" y="160"/>
                    </a:cubicBezTo>
                    <a:cubicBezTo>
                      <a:pt x="295" y="148"/>
                      <a:pt x="282" y="135"/>
                      <a:pt x="268" y="123"/>
                    </a:cubicBezTo>
                    <a:cubicBezTo>
                      <a:pt x="275" y="123"/>
                      <a:pt x="281" y="123"/>
                      <a:pt x="286" y="124"/>
                    </a:cubicBezTo>
                    <a:cubicBezTo>
                      <a:pt x="289" y="124"/>
                      <a:pt x="292" y="125"/>
                      <a:pt x="294" y="125"/>
                    </a:cubicBezTo>
                    <a:cubicBezTo>
                      <a:pt x="316" y="138"/>
                      <a:pt x="337" y="151"/>
                      <a:pt x="356" y="166"/>
                    </a:cubicBezTo>
                    <a:close/>
                    <a:moveTo>
                      <a:pt x="246" y="104"/>
                    </a:moveTo>
                    <a:cubicBezTo>
                      <a:pt x="244" y="102"/>
                      <a:pt x="241" y="100"/>
                      <a:pt x="238" y="98"/>
                    </a:cubicBezTo>
                    <a:cubicBezTo>
                      <a:pt x="243" y="100"/>
                      <a:pt x="248" y="102"/>
                      <a:pt x="254" y="104"/>
                    </a:cubicBezTo>
                    <a:cubicBezTo>
                      <a:pt x="251" y="104"/>
                      <a:pt x="249" y="104"/>
                      <a:pt x="246" y="104"/>
                    </a:cubicBezTo>
                    <a:close/>
                    <a:moveTo>
                      <a:pt x="173" y="73"/>
                    </a:moveTo>
                    <a:cubicBezTo>
                      <a:pt x="184" y="76"/>
                      <a:pt x="195" y="80"/>
                      <a:pt x="207" y="85"/>
                    </a:cubicBezTo>
                    <a:cubicBezTo>
                      <a:pt x="217" y="91"/>
                      <a:pt x="226" y="98"/>
                      <a:pt x="234" y="104"/>
                    </a:cubicBezTo>
                    <a:cubicBezTo>
                      <a:pt x="234" y="104"/>
                      <a:pt x="233" y="104"/>
                      <a:pt x="232" y="104"/>
                    </a:cubicBezTo>
                    <a:cubicBezTo>
                      <a:pt x="226" y="105"/>
                      <a:pt x="212" y="106"/>
                      <a:pt x="197" y="108"/>
                    </a:cubicBezTo>
                    <a:cubicBezTo>
                      <a:pt x="182" y="94"/>
                      <a:pt x="166" y="82"/>
                      <a:pt x="152" y="72"/>
                    </a:cubicBezTo>
                    <a:cubicBezTo>
                      <a:pt x="159" y="72"/>
                      <a:pt x="166" y="72"/>
                      <a:pt x="173" y="73"/>
                    </a:cubicBezTo>
                    <a:close/>
                    <a:moveTo>
                      <a:pt x="138" y="72"/>
                    </a:moveTo>
                    <a:cubicBezTo>
                      <a:pt x="153" y="82"/>
                      <a:pt x="170" y="94"/>
                      <a:pt x="186" y="109"/>
                    </a:cubicBezTo>
                    <a:cubicBezTo>
                      <a:pt x="174" y="110"/>
                      <a:pt x="160" y="112"/>
                      <a:pt x="148" y="114"/>
                    </a:cubicBezTo>
                    <a:cubicBezTo>
                      <a:pt x="131" y="98"/>
                      <a:pt x="114" y="85"/>
                      <a:pt x="97" y="74"/>
                    </a:cubicBezTo>
                    <a:cubicBezTo>
                      <a:pt x="102" y="73"/>
                      <a:pt x="106" y="73"/>
                      <a:pt x="110" y="72"/>
                    </a:cubicBezTo>
                    <a:cubicBezTo>
                      <a:pt x="117" y="72"/>
                      <a:pt x="127" y="72"/>
                      <a:pt x="138" y="72"/>
                    </a:cubicBezTo>
                    <a:close/>
                    <a:moveTo>
                      <a:pt x="86" y="76"/>
                    </a:moveTo>
                    <a:cubicBezTo>
                      <a:pt x="103" y="86"/>
                      <a:pt x="121" y="100"/>
                      <a:pt x="139" y="115"/>
                    </a:cubicBezTo>
                    <a:cubicBezTo>
                      <a:pt x="138" y="115"/>
                      <a:pt x="137" y="115"/>
                      <a:pt x="137" y="115"/>
                    </a:cubicBezTo>
                    <a:cubicBezTo>
                      <a:pt x="125" y="118"/>
                      <a:pt x="109" y="120"/>
                      <a:pt x="95" y="121"/>
                    </a:cubicBezTo>
                    <a:cubicBezTo>
                      <a:pt x="86" y="112"/>
                      <a:pt x="76" y="105"/>
                      <a:pt x="69" y="98"/>
                    </a:cubicBezTo>
                    <a:cubicBezTo>
                      <a:pt x="77" y="78"/>
                      <a:pt x="77" y="78"/>
                      <a:pt x="77" y="78"/>
                    </a:cubicBezTo>
                    <a:cubicBezTo>
                      <a:pt x="80" y="77"/>
                      <a:pt x="83" y="76"/>
                      <a:pt x="86" y="76"/>
                    </a:cubicBezTo>
                    <a:close/>
                    <a:moveTo>
                      <a:pt x="66" y="106"/>
                    </a:moveTo>
                    <a:cubicBezTo>
                      <a:pt x="71" y="110"/>
                      <a:pt x="78" y="116"/>
                      <a:pt x="85" y="122"/>
                    </a:cubicBezTo>
                    <a:cubicBezTo>
                      <a:pt x="73" y="124"/>
                      <a:pt x="63" y="124"/>
                      <a:pt x="58" y="125"/>
                    </a:cubicBezTo>
                    <a:lnTo>
                      <a:pt x="66" y="106"/>
                    </a:lnTo>
                    <a:close/>
                    <a:moveTo>
                      <a:pt x="57" y="145"/>
                    </a:moveTo>
                    <a:cubicBezTo>
                      <a:pt x="66" y="144"/>
                      <a:pt x="84" y="143"/>
                      <a:pt x="105" y="141"/>
                    </a:cubicBezTo>
                    <a:cubicBezTo>
                      <a:pt x="119" y="153"/>
                      <a:pt x="132" y="167"/>
                      <a:pt x="145" y="179"/>
                    </a:cubicBezTo>
                    <a:cubicBezTo>
                      <a:pt x="132" y="179"/>
                      <a:pt x="121" y="178"/>
                      <a:pt x="111" y="177"/>
                    </a:cubicBezTo>
                    <a:cubicBezTo>
                      <a:pt x="88" y="165"/>
                      <a:pt x="69" y="153"/>
                      <a:pt x="57" y="145"/>
                    </a:cubicBezTo>
                    <a:close/>
                  </a:path>
                </a:pathLst>
              </a:custGeom>
              <a:solidFill>
                <a:srgbClr val="3B97D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4" name="Freeform 677"/>
              <p:cNvSpPr>
                <a:spLocks/>
              </p:cNvSpPr>
              <p:nvPr/>
            </p:nvSpPr>
            <p:spPr bwMode="auto">
              <a:xfrm>
                <a:off x="6265112" y="2200581"/>
                <a:ext cx="431008" cy="734746"/>
              </a:xfrm>
              <a:custGeom>
                <a:avLst/>
                <a:gdLst>
                  <a:gd name="T0" fmla="*/ 138 w 215"/>
                  <a:gd name="T1" fmla="*/ 32 h 367"/>
                  <a:gd name="T2" fmla="*/ 84 w 215"/>
                  <a:gd name="T3" fmla="*/ 61 h 367"/>
                  <a:gd name="T4" fmla="*/ 78 w 215"/>
                  <a:gd name="T5" fmla="*/ 94 h 367"/>
                  <a:gd name="T6" fmla="*/ 40 w 215"/>
                  <a:gd name="T7" fmla="*/ 124 h 367"/>
                  <a:gd name="T8" fmla="*/ 54 w 215"/>
                  <a:gd name="T9" fmla="*/ 185 h 367"/>
                  <a:gd name="T10" fmla="*/ 63 w 215"/>
                  <a:gd name="T11" fmla="*/ 188 h 367"/>
                  <a:gd name="T12" fmla="*/ 59 w 215"/>
                  <a:gd name="T13" fmla="*/ 212 h 367"/>
                  <a:gd name="T14" fmla="*/ 39 w 215"/>
                  <a:gd name="T15" fmla="*/ 232 h 367"/>
                  <a:gd name="T16" fmla="*/ 35 w 215"/>
                  <a:gd name="T17" fmla="*/ 255 h 367"/>
                  <a:gd name="T18" fmla="*/ 8 w 215"/>
                  <a:gd name="T19" fmla="*/ 276 h 367"/>
                  <a:gd name="T20" fmla="*/ 18 w 215"/>
                  <a:gd name="T21" fmla="*/ 319 h 367"/>
                  <a:gd name="T22" fmla="*/ 25 w 215"/>
                  <a:gd name="T23" fmla="*/ 321 h 367"/>
                  <a:gd name="T24" fmla="*/ 35 w 215"/>
                  <a:gd name="T25" fmla="*/ 361 h 367"/>
                  <a:gd name="T26" fmla="*/ 73 w 215"/>
                  <a:gd name="T27" fmla="*/ 345 h 367"/>
                  <a:gd name="T28" fmla="*/ 73 w 215"/>
                  <a:gd name="T29" fmla="*/ 345 h 367"/>
                  <a:gd name="T30" fmla="*/ 74 w 215"/>
                  <a:gd name="T31" fmla="*/ 344 h 367"/>
                  <a:gd name="T32" fmla="*/ 75 w 215"/>
                  <a:gd name="T33" fmla="*/ 342 h 367"/>
                  <a:gd name="T34" fmla="*/ 75 w 215"/>
                  <a:gd name="T35" fmla="*/ 340 h 367"/>
                  <a:gd name="T36" fmla="*/ 125 w 215"/>
                  <a:gd name="T37" fmla="*/ 236 h 367"/>
                  <a:gd name="T38" fmla="*/ 125 w 215"/>
                  <a:gd name="T39" fmla="*/ 236 h 367"/>
                  <a:gd name="T40" fmla="*/ 127 w 215"/>
                  <a:gd name="T41" fmla="*/ 228 h 367"/>
                  <a:gd name="T42" fmla="*/ 132 w 215"/>
                  <a:gd name="T43" fmla="*/ 222 h 367"/>
                  <a:gd name="T44" fmla="*/ 132 w 215"/>
                  <a:gd name="T45" fmla="*/ 222 h 367"/>
                  <a:gd name="T46" fmla="*/ 133 w 215"/>
                  <a:gd name="T47" fmla="*/ 220 h 367"/>
                  <a:gd name="T48" fmla="*/ 134 w 215"/>
                  <a:gd name="T49" fmla="*/ 217 h 367"/>
                  <a:gd name="T50" fmla="*/ 135 w 215"/>
                  <a:gd name="T51" fmla="*/ 215 h 367"/>
                  <a:gd name="T52" fmla="*/ 206 w 215"/>
                  <a:gd name="T53" fmla="*/ 67 h 367"/>
                  <a:gd name="T54" fmla="*/ 206 w 215"/>
                  <a:gd name="T55" fmla="*/ 67 h 367"/>
                  <a:gd name="T56" fmla="*/ 191 w 215"/>
                  <a:gd name="T57" fmla="*/ 9 h 367"/>
                  <a:gd name="T58" fmla="*/ 138 w 215"/>
                  <a:gd name="T59" fmla="*/ 32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15" h="367">
                    <a:moveTo>
                      <a:pt x="138" y="32"/>
                    </a:moveTo>
                    <a:cubicBezTo>
                      <a:pt x="119" y="25"/>
                      <a:pt x="95" y="37"/>
                      <a:pt x="84" y="61"/>
                    </a:cubicBezTo>
                    <a:cubicBezTo>
                      <a:pt x="78" y="72"/>
                      <a:pt x="77" y="83"/>
                      <a:pt x="78" y="94"/>
                    </a:cubicBezTo>
                    <a:cubicBezTo>
                      <a:pt x="63" y="96"/>
                      <a:pt x="49" y="107"/>
                      <a:pt x="40" y="124"/>
                    </a:cubicBezTo>
                    <a:cubicBezTo>
                      <a:pt x="29" y="149"/>
                      <a:pt x="35" y="176"/>
                      <a:pt x="54" y="185"/>
                    </a:cubicBezTo>
                    <a:cubicBezTo>
                      <a:pt x="57" y="186"/>
                      <a:pt x="60" y="187"/>
                      <a:pt x="63" y="188"/>
                    </a:cubicBezTo>
                    <a:cubicBezTo>
                      <a:pt x="60" y="196"/>
                      <a:pt x="59" y="204"/>
                      <a:pt x="59" y="212"/>
                    </a:cubicBezTo>
                    <a:cubicBezTo>
                      <a:pt x="51" y="215"/>
                      <a:pt x="43" y="222"/>
                      <a:pt x="39" y="232"/>
                    </a:cubicBezTo>
                    <a:cubicBezTo>
                      <a:pt x="35" y="240"/>
                      <a:pt x="34" y="248"/>
                      <a:pt x="35" y="255"/>
                    </a:cubicBezTo>
                    <a:cubicBezTo>
                      <a:pt x="25" y="256"/>
                      <a:pt x="14" y="264"/>
                      <a:pt x="8" y="276"/>
                    </a:cubicBezTo>
                    <a:cubicBezTo>
                      <a:pt x="0" y="294"/>
                      <a:pt x="4" y="313"/>
                      <a:pt x="18" y="319"/>
                    </a:cubicBezTo>
                    <a:cubicBezTo>
                      <a:pt x="20" y="320"/>
                      <a:pt x="22" y="321"/>
                      <a:pt x="25" y="321"/>
                    </a:cubicBezTo>
                    <a:cubicBezTo>
                      <a:pt x="18" y="338"/>
                      <a:pt x="22" y="355"/>
                      <a:pt x="35" y="361"/>
                    </a:cubicBezTo>
                    <a:cubicBezTo>
                      <a:pt x="48" y="367"/>
                      <a:pt x="64" y="360"/>
                      <a:pt x="73" y="345"/>
                    </a:cubicBezTo>
                    <a:cubicBezTo>
                      <a:pt x="73" y="345"/>
                      <a:pt x="73" y="345"/>
                      <a:pt x="73" y="345"/>
                    </a:cubicBezTo>
                    <a:cubicBezTo>
                      <a:pt x="74" y="344"/>
                      <a:pt x="74" y="344"/>
                      <a:pt x="74" y="344"/>
                    </a:cubicBezTo>
                    <a:cubicBezTo>
                      <a:pt x="74" y="343"/>
                      <a:pt x="74" y="342"/>
                      <a:pt x="75" y="342"/>
                    </a:cubicBezTo>
                    <a:cubicBezTo>
                      <a:pt x="75" y="341"/>
                      <a:pt x="75" y="341"/>
                      <a:pt x="75" y="340"/>
                    </a:cubicBezTo>
                    <a:cubicBezTo>
                      <a:pt x="125" y="236"/>
                      <a:pt x="125" y="236"/>
                      <a:pt x="125" y="236"/>
                    </a:cubicBezTo>
                    <a:cubicBezTo>
                      <a:pt x="125" y="236"/>
                      <a:pt x="125" y="236"/>
                      <a:pt x="125" y="236"/>
                    </a:cubicBezTo>
                    <a:cubicBezTo>
                      <a:pt x="126" y="233"/>
                      <a:pt x="127" y="231"/>
                      <a:pt x="127" y="228"/>
                    </a:cubicBezTo>
                    <a:cubicBezTo>
                      <a:pt x="129" y="226"/>
                      <a:pt x="130" y="224"/>
                      <a:pt x="132" y="222"/>
                    </a:cubicBezTo>
                    <a:cubicBezTo>
                      <a:pt x="132" y="222"/>
                      <a:pt x="132" y="222"/>
                      <a:pt x="132" y="222"/>
                    </a:cubicBezTo>
                    <a:cubicBezTo>
                      <a:pt x="133" y="220"/>
                      <a:pt x="133" y="220"/>
                      <a:pt x="133" y="220"/>
                    </a:cubicBezTo>
                    <a:cubicBezTo>
                      <a:pt x="133" y="219"/>
                      <a:pt x="134" y="218"/>
                      <a:pt x="134" y="217"/>
                    </a:cubicBezTo>
                    <a:cubicBezTo>
                      <a:pt x="135" y="216"/>
                      <a:pt x="135" y="215"/>
                      <a:pt x="135" y="215"/>
                    </a:cubicBezTo>
                    <a:cubicBezTo>
                      <a:pt x="206" y="67"/>
                      <a:pt x="206" y="67"/>
                      <a:pt x="206" y="67"/>
                    </a:cubicBezTo>
                    <a:cubicBezTo>
                      <a:pt x="206" y="67"/>
                      <a:pt x="206" y="67"/>
                      <a:pt x="206" y="67"/>
                    </a:cubicBezTo>
                    <a:cubicBezTo>
                      <a:pt x="215" y="43"/>
                      <a:pt x="209" y="18"/>
                      <a:pt x="191" y="9"/>
                    </a:cubicBezTo>
                    <a:cubicBezTo>
                      <a:pt x="173" y="0"/>
                      <a:pt x="150" y="11"/>
                      <a:pt x="138" y="32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5" name="Freeform 678"/>
              <p:cNvSpPr>
                <a:spLocks/>
              </p:cNvSpPr>
              <p:nvPr/>
            </p:nvSpPr>
            <p:spPr bwMode="auto">
              <a:xfrm>
                <a:off x="6565641" y="4979139"/>
                <a:ext cx="263097" cy="250263"/>
              </a:xfrm>
              <a:custGeom>
                <a:avLst/>
                <a:gdLst>
                  <a:gd name="T0" fmla="*/ 8 w 131"/>
                  <a:gd name="T1" fmla="*/ 31 h 125"/>
                  <a:gd name="T2" fmla="*/ 12 w 131"/>
                  <a:gd name="T3" fmla="*/ 57 h 125"/>
                  <a:gd name="T4" fmla="*/ 25 w 131"/>
                  <a:gd name="T5" fmla="*/ 64 h 125"/>
                  <a:gd name="T6" fmla="*/ 32 w 131"/>
                  <a:gd name="T7" fmla="*/ 84 h 125"/>
                  <a:gd name="T8" fmla="*/ 58 w 131"/>
                  <a:gd name="T9" fmla="*/ 87 h 125"/>
                  <a:gd name="T10" fmla="*/ 61 w 131"/>
                  <a:gd name="T11" fmla="*/ 84 h 125"/>
                  <a:gd name="T12" fmla="*/ 70 w 131"/>
                  <a:gd name="T13" fmla="*/ 89 h 125"/>
                  <a:gd name="T14" fmla="*/ 75 w 131"/>
                  <a:gd name="T15" fmla="*/ 100 h 125"/>
                  <a:gd name="T16" fmla="*/ 84 w 131"/>
                  <a:gd name="T17" fmla="*/ 104 h 125"/>
                  <a:gd name="T18" fmla="*/ 89 w 131"/>
                  <a:gd name="T19" fmla="*/ 118 h 125"/>
                  <a:gd name="T20" fmla="*/ 107 w 131"/>
                  <a:gd name="T21" fmla="*/ 121 h 125"/>
                  <a:gd name="T22" fmla="*/ 109 w 131"/>
                  <a:gd name="T23" fmla="*/ 118 h 125"/>
                  <a:gd name="T24" fmla="*/ 127 w 131"/>
                  <a:gd name="T25" fmla="*/ 120 h 125"/>
                  <a:gd name="T26" fmla="*/ 126 w 131"/>
                  <a:gd name="T27" fmla="*/ 102 h 125"/>
                  <a:gd name="T28" fmla="*/ 126 w 131"/>
                  <a:gd name="T29" fmla="*/ 102 h 125"/>
                  <a:gd name="T30" fmla="*/ 125 w 131"/>
                  <a:gd name="T31" fmla="*/ 102 h 125"/>
                  <a:gd name="T32" fmla="*/ 124 w 131"/>
                  <a:gd name="T33" fmla="*/ 101 h 125"/>
                  <a:gd name="T34" fmla="*/ 124 w 131"/>
                  <a:gd name="T35" fmla="*/ 100 h 125"/>
                  <a:gd name="T36" fmla="*/ 89 w 131"/>
                  <a:gd name="T37" fmla="*/ 65 h 125"/>
                  <a:gd name="T38" fmla="*/ 89 w 131"/>
                  <a:gd name="T39" fmla="*/ 65 h 125"/>
                  <a:gd name="T40" fmla="*/ 86 w 131"/>
                  <a:gd name="T41" fmla="*/ 63 h 125"/>
                  <a:gd name="T42" fmla="*/ 84 w 131"/>
                  <a:gd name="T43" fmla="*/ 61 h 125"/>
                  <a:gd name="T44" fmla="*/ 84 w 131"/>
                  <a:gd name="T45" fmla="*/ 61 h 125"/>
                  <a:gd name="T46" fmla="*/ 83 w 131"/>
                  <a:gd name="T47" fmla="*/ 60 h 125"/>
                  <a:gd name="T48" fmla="*/ 82 w 131"/>
                  <a:gd name="T49" fmla="*/ 59 h 125"/>
                  <a:gd name="T50" fmla="*/ 82 w 131"/>
                  <a:gd name="T51" fmla="*/ 58 h 125"/>
                  <a:gd name="T52" fmla="*/ 32 w 131"/>
                  <a:gd name="T53" fmla="*/ 9 h 125"/>
                  <a:gd name="T54" fmla="*/ 32 w 131"/>
                  <a:gd name="T55" fmla="*/ 9 h 125"/>
                  <a:gd name="T56" fmla="*/ 7 w 131"/>
                  <a:gd name="T57" fmla="*/ 6 h 125"/>
                  <a:gd name="T58" fmla="*/ 8 w 131"/>
                  <a:gd name="T59" fmla="*/ 3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1" h="125">
                    <a:moveTo>
                      <a:pt x="8" y="31"/>
                    </a:moveTo>
                    <a:cubicBezTo>
                      <a:pt x="3" y="38"/>
                      <a:pt x="4" y="49"/>
                      <a:pt x="12" y="57"/>
                    </a:cubicBezTo>
                    <a:cubicBezTo>
                      <a:pt x="16" y="61"/>
                      <a:pt x="20" y="63"/>
                      <a:pt x="25" y="64"/>
                    </a:cubicBezTo>
                    <a:cubicBezTo>
                      <a:pt x="23" y="70"/>
                      <a:pt x="26" y="78"/>
                      <a:pt x="32" y="84"/>
                    </a:cubicBezTo>
                    <a:cubicBezTo>
                      <a:pt x="40" y="92"/>
                      <a:pt x="52" y="93"/>
                      <a:pt x="58" y="87"/>
                    </a:cubicBezTo>
                    <a:cubicBezTo>
                      <a:pt x="59" y="86"/>
                      <a:pt x="60" y="85"/>
                      <a:pt x="61" y="84"/>
                    </a:cubicBezTo>
                    <a:cubicBezTo>
                      <a:pt x="63" y="86"/>
                      <a:pt x="67" y="88"/>
                      <a:pt x="70" y="89"/>
                    </a:cubicBezTo>
                    <a:cubicBezTo>
                      <a:pt x="70" y="92"/>
                      <a:pt x="72" y="96"/>
                      <a:pt x="75" y="100"/>
                    </a:cubicBezTo>
                    <a:cubicBezTo>
                      <a:pt x="78" y="102"/>
                      <a:pt x="81" y="104"/>
                      <a:pt x="84" y="104"/>
                    </a:cubicBezTo>
                    <a:cubicBezTo>
                      <a:pt x="83" y="109"/>
                      <a:pt x="84" y="114"/>
                      <a:pt x="89" y="118"/>
                    </a:cubicBezTo>
                    <a:cubicBezTo>
                      <a:pt x="94" y="124"/>
                      <a:pt x="103" y="125"/>
                      <a:pt x="107" y="121"/>
                    </a:cubicBezTo>
                    <a:cubicBezTo>
                      <a:pt x="108" y="120"/>
                      <a:pt x="109" y="119"/>
                      <a:pt x="109" y="118"/>
                    </a:cubicBezTo>
                    <a:cubicBezTo>
                      <a:pt x="115" y="123"/>
                      <a:pt x="122" y="124"/>
                      <a:pt x="127" y="120"/>
                    </a:cubicBezTo>
                    <a:cubicBezTo>
                      <a:pt x="131" y="115"/>
                      <a:pt x="130" y="108"/>
                      <a:pt x="126" y="102"/>
                    </a:cubicBezTo>
                    <a:cubicBezTo>
                      <a:pt x="126" y="102"/>
                      <a:pt x="126" y="102"/>
                      <a:pt x="126" y="102"/>
                    </a:cubicBezTo>
                    <a:cubicBezTo>
                      <a:pt x="125" y="102"/>
                      <a:pt x="125" y="102"/>
                      <a:pt x="125" y="102"/>
                    </a:cubicBezTo>
                    <a:cubicBezTo>
                      <a:pt x="125" y="101"/>
                      <a:pt x="125" y="101"/>
                      <a:pt x="124" y="101"/>
                    </a:cubicBezTo>
                    <a:cubicBezTo>
                      <a:pt x="124" y="101"/>
                      <a:pt x="124" y="101"/>
                      <a:pt x="124" y="100"/>
                    </a:cubicBezTo>
                    <a:cubicBezTo>
                      <a:pt x="89" y="65"/>
                      <a:pt x="89" y="65"/>
                      <a:pt x="89" y="65"/>
                    </a:cubicBezTo>
                    <a:cubicBezTo>
                      <a:pt x="89" y="65"/>
                      <a:pt x="89" y="65"/>
                      <a:pt x="89" y="65"/>
                    </a:cubicBezTo>
                    <a:cubicBezTo>
                      <a:pt x="88" y="65"/>
                      <a:pt x="87" y="64"/>
                      <a:pt x="86" y="63"/>
                    </a:cubicBezTo>
                    <a:cubicBezTo>
                      <a:pt x="85" y="62"/>
                      <a:pt x="85" y="62"/>
                      <a:pt x="84" y="61"/>
                    </a:cubicBezTo>
                    <a:cubicBezTo>
                      <a:pt x="84" y="61"/>
                      <a:pt x="84" y="61"/>
                      <a:pt x="84" y="61"/>
                    </a:cubicBezTo>
                    <a:cubicBezTo>
                      <a:pt x="83" y="60"/>
                      <a:pt x="83" y="60"/>
                      <a:pt x="83" y="60"/>
                    </a:cubicBezTo>
                    <a:cubicBezTo>
                      <a:pt x="83" y="60"/>
                      <a:pt x="83" y="59"/>
                      <a:pt x="82" y="59"/>
                    </a:cubicBezTo>
                    <a:cubicBezTo>
                      <a:pt x="82" y="59"/>
                      <a:pt x="82" y="58"/>
                      <a:pt x="82" y="5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24" y="1"/>
                      <a:pt x="13" y="0"/>
                      <a:pt x="7" y="6"/>
                    </a:cubicBezTo>
                    <a:cubicBezTo>
                      <a:pt x="0" y="12"/>
                      <a:pt x="1" y="23"/>
                      <a:pt x="8" y="3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6" name="Freeform 679"/>
              <p:cNvSpPr>
                <a:spLocks/>
              </p:cNvSpPr>
              <p:nvPr/>
            </p:nvSpPr>
            <p:spPr bwMode="auto">
              <a:xfrm>
                <a:off x="10874652" y="3306443"/>
                <a:ext cx="278070" cy="787151"/>
              </a:xfrm>
              <a:custGeom>
                <a:avLst/>
                <a:gdLst>
                  <a:gd name="T0" fmla="*/ 78 w 139"/>
                  <a:gd name="T1" fmla="*/ 350 h 393"/>
                  <a:gd name="T2" fmla="*/ 118 w 139"/>
                  <a:gd name="T3" fmla="*/ 304 h 393"/>
                  <a:gd name="T4" fmla="*/ 112 w 139"/>
                  <a:gd name="T5" fmla="*/ 271 h 393"/>
                  <a:gd name="T6" fmla="*/ 137 w 139"/>
                  <a:gd name="T7" fmla="*/ 228 h 393"/>
                  <a:gd name="T8" fmla="*/ 102 w 139"/>
                  <a:gd name="T9" fmla="*/ 175 h 393"/>
                  <a:gd name="T10" fmla="*/ 92 w 139"/>
                  <a:gd name="T11" fmla="*/ 176 h 393"/>
                  <a:gd name="T12" fmla="*/ 87 w 139"/>
                  <a:gd name="T13" fmla="*/ 151 h 393"/>
                  <a:gd name="T14" fmla="*/ 99 w 139"/>
                  <a:gd name="T15" fmla="*/ 125 h 393"/>
                  <a:gd name="T16" fmla="*/ 94 w 139"/>
                  <a:gd name="T17" fmla="*/ 102 h 393"/>
                  <a:gd name="T18" fmla="*/ 112 w 139"/>
                  <a:gd name="T19" fmla="*/ 72 h 393"/>
                  <a:gd name="T20" fmla="*/ 87 w 139"/>
                  <a:gd name="T21" fmla="*/ 35 h 393"/>
                  <a:gd name="T22" fmla="*/ 80 w 139"/>
                  <a:gd name="T23" fmla="*/ 35 h 393"/>
                  <a:gd name="T24" fmla="*/ 56 w 139"/>
                  <a:gd name="T25" fmla="*/ 1 h 393"/>
                  <a:gd name="T26" fmla="*/ 26 w 139"/>
                  <a:gd name="T27" fmla="*/ 30 h 393"/>
                  <a:gd name="T28" fmla="*/ 26 w 139"/>
                  <a:gd name="T29" fmla="*/ 30 h 393"/>
                  <a:gd name="T30" fmla="*/ 26 w 139"/>
                  <a:gd name="T31" fmla="*/ 32 h 393"/>
                  <a:gd name="T32" fmla="*/ 25 w 139"/>
                  <a:gd name="T33" fmla="*/ 34 h 393"/>
                  <a:gd name="T34" fmla="*/ 25 w 139"/>
                  <a:gd name="T35" fmla="*/ 36 h 393"/>
                  <a:gd name="T36" fmla="*/ 16 w 139"/>
                  <a:gd name="T37" fmla="*/ 153 h 393"/>
                  <a:gd name="T38" fmla="*/ 16 w 139"/>
                  <a:gd name="T39" fmla="*/ 153 h 393"/>
                  <a:gd name="T40" fmla="*/ 16 w 139"/>
                  <a:gd name="T41" fmla="*/ 161 h 393"/>
                  <a:gd name="T42" fmla="*/ 15 w 139"/>
                  <a:gd name="T43" fmla="*/ 168 h 393"/>
                  <a:gd name="T44" fmla="*/ 14 w 139"/>
                  <a:gd name="T45" fmla="*/ 168 h 393"/>
                  <a:gd name="T46" fmla="*/ 14 w 139"/>
                  <a:gd name="T47" fmla="*/ 171 h 393"/>
                  <a:gd name="T48" fmla="*/ 14 w 139"/>
                  <a:gd name="T49" fmla="*/ 174 h 393"/>
                  <a:gd name="T50" fmla="*/ 14 w 139"/>
                  <a:gd name="T51" fmla="*/ 177 h 393"/>
                  <a:gd name="T52" fmla="*/ 0 w 139"/>
                  <a:gd name="T53" fmla="*/ 343 h 393"/>
                  <a:gd name="T54" fmla="*/ 0 w 139"/>
                  <a:gd name="T55" fmla="*/ 343 h 393"/>
                  <a:gd name="T56" fmla="*/ 35 w 139"/>
                  <a:gd name="T57" fmla="*/ 392 h 393"/>
                  <a:gd name="T58" fmla="*/ 78 w 139"/>
                  <a:gd name="T59" fmla="*/ 350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9" h="393">
                    <a:moveTo>
                      <a:pt x="78" y="350"/>
                    </a:moveTo>
                    <a:cubicBezTo>
                      <a:pt x="98" y="351"/>
                      <a:pt x="116" y="330"/>
                      <a:pt x="118" y="304"/>
                    </a:cubicBezTo>
                    <a:cubicBezTo>
                      <a:pt x="119" y="291"/>
                      <a:pt x="117" y="280"/>
                      <a:pt x="112" y="271"/>
                    </a:cubicBezTo>
                    <a:cubicBezTo>
                      <a:pt x="125" y="263"/>
                      <a:pt x="135" y="247"/>
                      <a:pt x="137" y="228"/>
                    </a:cubicBezTo>
                    <a:cubicBezTo>
                      <a:pt x="139" y="201"/>
                      <a:pt x="123" y="177"/>
                      <a:pt x="102" y="175"/>
                    </a:cubicBezTo>
                    <a:cubicBezTo>
                      <a:pt x="98" y="175"/>
                      <a:pt x="95" y="175"/>
                      <a:pt x="92" y="176"/>
                    </a:cubicBezTo>
                    <a:cubicBezTo>
                      <a:pt x="92" y="167"/>
                      <a:pt x="90" y="158"/>
                      <a:pt x="87" y="151"/>
                    </a:cubicBezTo>
                    <a:cubicBezTo>
                      <a:pt x="94" y="145"/>
                      <a:pt x="98" y="136"/>
                      <a:pt x="99" y="125"/>
                    </a:cubicBezTo>
                    <a:cubicBezTo>
                      <a:pt x="100" y="117"/>
                      <a:pt x="98" y="108"/>
                      <a:pt x="94" y="102"/>
                    </a:cubicBezTo>
                    <a:cubicBezTo>
                      <a:pt x="104" y="97"/>
                      <a:pt x="111" y="86"/>
                      <a:pt x="112" y="72"/>
                    </a:cubicBezTo>
                    <a:cubicBezTo>
                      <a:pt x="114" y="53"/>
                      <a:pt x="103" y="36"/>
                      <a:pt x="87" y="35"/>
                    </a:cubicBezTo>
                    <a:cubicBezTo>
                      <a:pt x="85" y="34"/>
                      <a:pt x="83" y="35"/>
                      <a:pt x="80" y="35"/>
                    </a:cubicBezTo>
                    <a:cubicBezTo>
                      <a:pt x="81" y="17"/>
                      <a:pt x="70" y="2"/>
                      <a:pt x="56" y="1"/>
                    </a:cubicBezTo>
                    <a:cubicBezTo>
                      <a:pt x="42" y="0"/>
                      <a:pt x="29" y="12"/>
                      <a:pt x="26" y="30"/>
                    </a:cubicBezTo>
                    <a:cubicBezTo>
                      <a:pt x="26" y="30"/>
                      <a:pt x="26" y="30"/>
                      <a:pt x="26" y="30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5" y="33"/>
                      <a:pt x="25" y="34"/>
                    </a:cubicBezTo>
                    <a:cubicBezTo>
                      <a:pt x="25" y="34"/>
                      <a:pt x="25" y="35"/>
                      <a:pt x="25" y="36"/>
                    </a:cubicBezTo>
                    <a:cubicBezTo>
                      <a:pt x="16" y="153"/>
                      <a:pt x="16" y="153"/>
                      <a:pt x="16" y="153"/>
                    </a:cubicBezTo>
                    <a:cubicBezTo>
                      <a:pt x="16" y="153"/>
                      <a:pt x="16" y="153"/>
                      <a:pt x="16" y="153"/>
                    </a:cubicBezTo>
                    <a:cubicBezTo>
                      <a:pt x="16" y="155"/>
                      <a:pt x="16" y="158"/>
                      <a:pt x="16" y="161"/>
                    </a:cubicBezTo>
                    <a:cubicBezTo>
                      <a:pt x="16" y="163"/>
                      <a:pt x="15" y="166"/>
                      <a:pt x="15" y="168"/>
                    </a:cubicBezTo>
                    <a:cubicBezTo>
                      <a:pt x="14" y="168"/>
                      <a:pt x="14" y="168"/>
                      <a:pt x="14" y="168"/>
                    </a:cubicBezTo>
                    <a:cubicBezTo>
                      <a:pt x="14" y="171"/>
                      <a:pt x="14" y="171"/>
                      <a:pt x="14" y="171"/>
                    </a:cubicBezTo>
                    <a:cubicBezTo>
                      <a:pt x="14" y="172"/>
                      <a:pt x="14" y="173"/>
                      <a:pt x="14" y="174"/>
                    </a:cubicBezTo>
                    <a:cubicBezTo>
                      <a:pt x="14" y="175"/>
                      <a:pt x="14" y="176"/>
                      <a:pt x="14" y="177"/>
                    </a:cubicBezTo>
                    <a:cubicBezTo>
                      <a:pt x="0" y="343"/>
                      <a:pt x="0" y="343"/>
                      <a:pt x="0" y="343"/>
                    </a:cubicBezTo>
                    <a:cubicBezTo>
                      <a:pt x="0" y="343"/>
                      <a:pt x="0" y="343"/>
                      <a:pt x="0" y="343"/>
                    </a:cubicBezTo>
                    <a:cubicBezTo>
                      <a:pt x="0" y="368"/>
                      <a:pt x="15" y="390"/>
                      <a:pt x="35" y="392"/>
                    </a:cubicBezTo>
                    <a:cubicBezTo>
                      <a:pt x="55" y="393"/>
                      <a:pt x="74" y="375"/>
                      <a:pt x="78" y="3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7" name="Freeform 680"/>
              <p:cNvSpPr>
                <a:spLocks/>
              </p:cNvSpPr>
              <p:nvPr/>
            </p:nvSpPr>
            <p:spPr bwMode="auto">
              <a:xfrm>
                <a:off x="8982709" y="1480809"/>
                <a:ext cx="166842" cy="78074"/>
              </a:xfrm>
              <a:custGeom>
                <a:avLst/>
                <a:gdLst>
                  <a:gd name="T0" fmla="*/ 83 w 83"/>
                  <a:gd name="T1" fmla="*/ 27 h 39"/>
                  <a:gd name="T2" fmla="*/ 69 w 83"/>
                  <a:gd name="T3" fmla="*/ 15 h 39"/>
                  <a:gd name="T4" fmla="*/ 53 w 83"/>
                  <a:gd name="T5" fmla="*/ 4 h 39"/>
                  <a:gd name="T6" fmla="*/ 43 w 83"/>
                  <a:gd name="T7" fmla="*/ 7 h 39"/>
                  <a:gd name="T8" fmla="*/ 29 w 83"/>
                  <a:gd name="T9" fmla="*/ 0 h 39"/>
                  <a:gd name="T10" fmla="*/ 14 w 83"/>
                  <a:gd name="T11" fmla="*/ 12 h 39"/>
                  <a:gd name="T12" fmla="*/ 14 w 83"/>
                  <a:gd name="T13" fmla="*/ 15 h 39"/>
                  <a:gd name="T14" fmla="*/ 0 w 83"/>
                  <a:gd name="T15" fmla="*/ 27 h 39"/>
                  <a:gd name="T16" fmla="*/ 14 w 83"/>
                  <a:gd name="T17" fmla="*/ 39 h 39"/>
                  <a:gd name="T18" fmla="*/ 14 w 83"/>
                  <a:gd name="T19" fmla="*/ 39 h 39"/>
                  <a:gd name="T20" fmla="*/ 15 w 83"/>
                  <a:gd name="T21" fmla="*/ 39 h 39"/>
                  <a:gd name="T22" fmla="*/ 15 w 83"/>
                  <a:gd name="T23" fmla="*/ 39 h 39"/>
                  <a:gd name="T24" fmla="*/ 16 w 83"/>
                  <a:gd name="T25" fmla="*/ 39 h 39"/>
                  <a:gd name="T26" fmla="*/ 68 w 83"/>
                  <a:gd name="T27" fmla="*/ 39 h 39"/>
                  <a:gd name="T28" fmla="*/ 68 w 83"/>
                  <a:gd name="T29" fmla="*/ 39 h 39"/>
                  <a:gd name="T30" fmla="*/ 83 w 83"/>
                  <a:gd name="T31" fmla="*/ 2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" h="39">
                    <a:moveTo>
                      <a:pt x="83" y="27"/>
                    </a:moveTo>
                    <a:cubicBezTo>
                      <a:pt x="83" y="21"/>
                      <a:pt x="76" y="16"/>
                      <a:pt x="69" y="15"/>
                    </a:cubicBezTo>
                    <a:cubicBezTo>
                      <a:pt x="68" y="9"/>
                      <a:pt x="61" y="4"/>
                      <a:pt x="53" y="4"/>
                    </a:cubicBezTo>
                    <a:cubicBezTo>
                      <a:pt x="49" y="4"/>
                      <a:pt x="46" y="5"/>
                      <a:pt x="43" y="7"/>
                    </a:cubicBezTo>
                    <a:cubicBezTo>
                      <a:pt x="40" y="3"/>
                      <a:pt x="35" y="0"/>
                      <a:pt x="29" y="0"/>
                    </a:cubicBezTo>
                    <a:cubicBezTo>
                      <a:pt x="21" y="0"/>
                      <a:pt x="14" y="5"/>
                      <a:pt x="14" y="12"/>
                    </a:cubicBezTo>
                    <a:cubicBezTo>
                      <a:pt x="14" y="13"/>
                      <a:pt x="14" y="14"/>
                      <a:pt x="14" y="15"/>
                    </a:cubicBezTo>
                    <a:cubicBezTo>
                      <a:pt x="6" y="16"/>
                      <a:pt x="0" y="21"/>
                      <a:pt x="0" y="27"/>
                    </a:cubicBezTo>
                    <a:cubicBezTo>
                      <a:pt x="0" y="34"/>
                      <a:pt x="6" y="39"/>
                      <a:pt x="14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6" y="39"/>
                      <a:pt x="16" y="39"/>
                      <a:pt x="16" y="39"/>
                    </a:cubicBezTo>
                    <a:cubicBezTo>
                      <a:pt x="68" y="39"/>
                      <a:pt x="68" y="39"/>
                      <a:pt x="68" y="39"/>
                    </a:cubicBezTo>
                    <a:cubicBezTo>
                      <a:pt x="68" y="39"/>
                      <a:pt x="68" y="39"/>
                      <a:pt x="68" y="39"/>
                    </a:cubicBezTo>
                    <a:cubicBezTo>
                      <a:pt x="76" y="39"/>
                      <a:pt x="83" y="34"/>
                      <a:pt x="83" y="2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8" name="Freeform 681"/>
              <p:cNvSpPr>
                <a:spLocks/>
              </p:cNvSpPr>
              <p:nvPr/>
            </p:nvSpPr>
            <p:spPr bwMode="auto">
              <a:xfrm>
                <a:off x="7933531" y="1524658"/>
                <a:ext cx="224595" cy="105881"/>
              </a:xfrm>
              <a:custGeom>
                <a:avLst/>
                <a:gdLst>
                  <a:gd name="T0" fmla="*/ 112 w 112"/>
                  <a:gd name="T1" fmla="*/ 37 h 53"/>
                  <a:gd name="T2" fmla="*/ 93 w 112"/>
                  <a:gd name="T3" fmla="*/ 20 h 53"/>
                  <a:gd name="T4" fmla="*/ 72 w 112"/>
                  <a:gd name="T5" fmla="*/ 5 h 53"/>
                  <a:gd name="T6" fmla="*/ 59 w 112"/>
                  <a:gd name="T7" fmla="*/ 9 h 53"/>
                  <a:gd name="T8" fmla="*/ 40 w 112"/>
                  <a:gd name="T9" fmla="*/ 0 h 53"/>
                  <a:gd name="T10" fmla="*/ 19 w 112"/>
                  <a:gd name="T11" fmla="*/ 16 h 53"/>
                  <a:gd name="T12" fmla="*/ 19 w 112"/>
                  <a:gd name="T13" fmla="*/ 20 h 53"/>
                  <a:gd name="T14" fmla="*/ 0 w 112"/>
                  <a:gd name="T15" fmla="*/ 37 h 53"/>
                  <a:gd name="T16" fmla="*/ 19 w 112"/>
                  <a:gd name="T17" fmla="*/ 53 h 53"/>
                  <a:gd name="T18" fmla="*/ 19 w 112"/>
                  <a:gd name="T19" fmla="*/ 53 h 53"/>
                  <a:gd name="T20" fmla="*/ 20 w 112"/>
                  <a:gd name="T21" fmla="*/ 53 h 53"/>
                  <a:gd name="T22" fmla="*/ 21 w 112"/>
                  <a:gd name="T23" fmla="*/ 53 h 53"/>
                  <a:gd name="T24" fmla="*/ 22 w 112"/>
                  <a:gd name="T25" fmla="*/ 53 h 53"/>
                  <a:gd name="T26" fmla="*/ 93 w 112"/>
                  <a:gd name="T27" fmla="*/ 53 h 53"/>
                  <a:gd name="T28" fmla="*/ 93 w 112"/>
                  <a:gd name="T29" fmla="*/ 53 h 53"/>
                  <a:gd name="T30" fmla="*/ 112 w 112"/>
                  <a:gd name="T31" fmla="*/ 3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2" h="53">
                    <a:moveTo>
                      <a:pt x="112" y="37"/>
                    </a:moveTo>
                    <a:cubicBezTo>
                      <a:pt x="112" y="28"/>
                      <a:pt x="104" y="21"/>
                      <a:pt x="93" y="20"/>
                    </a:cubicBezTo>
                    <a:cubicBezTo>
                      <a:pt x="93" y="12"/>
                      <a:pt x="84" y="5"/>
                      <a:pt x="72" y="5"/>
                    </a:cubicBezTo>
                    <a:cubicBezTo>
                      <a:pt x="67" y="5"/>
                      <a:pt x="62" y="6"/>
                      <a:pt x="59" y="9"/>
                    </a:cubicBezTo>
                    <a:cubicBezTo>
                      <a:pt x="55" y="3"/>
                      <a:pt x="48" y="0"/>
                      <a:pt x="40" y="0"/>
                    </a:cubicBezTo>
                    <a:cubicBezTo>
                      <a:pt x="28" y="0"/>
                      <a:pt x="19" y="7"/>
                      <a:pt x="19" y="16"/>
                    </a:cubicBezTo>
                    <a:cubicBezTo>
                      <a:pt x="19" y="18"/>
                      <a:pt x="19" y="19"/>
                      <a:pt x="19" y="20"/>
                    </a:cubicBezTo>
                    <a:cubicBezTo>
                      <a:pt x="9" y="21"/>
                      <a:pt x="0" y="28"/>
                      <a:pt x="0" y="37"/>
                    </a:cubicBezTo>
                    <a:cubicBezTo>
                      <a:pt x="0" y="45"/>
                      <a:pt x="8" y="52"/>
                      <a:pt x="19" y="53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3"/>
                      <a:pt x="21" y="53"/>
                    </a:cubicBezTo>
                    <a:cubicBezTo>
                      <a:pt x="22" y="53"/>
                      <a:pt x="22" y="53"/>
                      <a:pt x="22" y="53"/>
                    </a:cubicBezTo>
                    <a:cubicBezTo>
                      <a:pt x="93" y="53"/>
                      <a:pt x="93" y="53"/>
                      <a:pt x="93" y="53"/>
                    </a:cubicBezTo>
                    <a:cubicBezTo>
                      <a:pt x="93" y="53"/>
                      <a:pt x="93" y="53"/>
                      <a:pt x="93" y="53"/>
                    </a:cubicBezTo>
                    <a:cubicBezTo>
                      <a:pt x="104" y="53"/>
                      <a:pt x="112" y="46"/>
                      <a:pt x="112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9" name="Freeform 682"/>
              <p:cNvSpPr>
                <a:spLocks/>
              </p:cNvSpPr>
              <p:nvPr/>
            </p:nvSpPr>
            <p:spPr bwMode="auto">
              <a:xfrm>
                <a:off x="7766689" y="1458349"/>
                <a:ext cx="127271" cy="59892"/>
              </a:xfrm>
              <a:custGeom>
                <a:avLst/>
                <a:gdLst>
                  <a:gd name="T0" fmla="*/ 63 w 63"/>
                  <a:gd name="T1" fmla="*/ 20 h 30"/>
                  <a:gd name="T2" fmla="*/ 52 w 63"/>
                  <a:gd name="T3" fmla="*/ 11 h 30"/>
                  <a:gd name="T4" fmla="*/ 40 w 63"/>
                  <a:gd name="T5" fmla="*/ 3 h 30"/>
                  <a:gd name="T6" fmla="*/ 33 w 63"/>
                  <a:gd name="T7" fmla="*/ 5 h 30"/>
                  <a:gd name="T8" fmla="*/ 22 w 63"/>
                  <a:gd name="T9" fmla="*/ 0 h 30"/>
                  <a:gd name="T10" fmla="*/ 11 w 63"/>
                  <a:gd name="T11" fmla="*/ 9 h 30"/>
                  <a:gd name="T12" fmla="*/ 11 w 63"/>
                  <a:gd name="T13" fmla="*/ 11 h 30"/>
                  <a:gd name="T14" fmla="*/ 0 w 63"/>
                  <a:gd name="T15" fmla="*/ 20 h 30"/>
                  <a:gd name="T16" fmla="*/ 11 w 63"/>
                  <a:gd name="T17" fmla="*/ 29 h 30"/>
                  <a:gd name="T18" fmla="*/ 11 w 63"/>
                  <a:gd name="T19" fmla="*/ 29 h 30"/>
                  <a:gd name="T20" fmla="*/ 12 w 63"/>
                  <a:gd name="T21" fmla="*/ 29 h 30"/>
                  <a:gd name="T22" fmla="*/ 12 w 63"/>
                  <a:gd name="T23" fmla="*/ 30 h 30"/>
                  <a:gd name="T24" fmla="*/ 13 w 63"/>
                  <a:gd name="T25" fmla="*/ 29 h 30"/>
                  <a:gd name="T26" fmla="*/ 52 w 63"/>
                  <a:gd name="T27" fmla="*/ 29 h 30"/>
                  <a:gd name="T28" fmla="*/ 52 w 63"/>
                  <a:gd name="T29" fmla="*/ 29 h 30"/>
                  <a:gd name="T30" fmla="*/ 63 w 63"/>
                  <a:gd name="T31" fmla="*/ 2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" h="30">
                    <a:moveTo>
                      <a:pt x="63" y="20"/>
                    </a:moveTo>
                    <a:cubicBezTo>
                      <a:pt x="63" y="16"/>
                      <a:pt x="58" y="12"/>
                      <a:pt x="52" y="11"/>
                    </a:cubicBezTo>
                    <a:cubicBezTo>
                      <a:pt x="52" y="7"/>
                      <a:pt x="47" y="3"/>
                      <a:pt x="40" y="3"/>
                    </a:cubicBezTo>
                    <a:cubicBezTo>
                      <a:pt x="38" y="3"/>
                      <a:pt x="35" y="4"/>
                      <a:pt x="33" y="5"/>
                    </a:cubicBezTo>
                    <a:cubicBezTo>
                      <a:pt x="31" y="2"/>
                      <a:pt x="27" y="0"/>
                      <a:pt x="22" y="0"/>
                    </a:cubicBezTo>
                    <a:cubicBezTo>
                      <a:pt x="16" y="0"/>
                      <a:pt x="11" y="4"/>
                      <a:pt x="11" y="9"/>
                    </a:cubicBezTo>
                    <a:cubicBezTo>
                      <a:pt x="11" y="10"/>
                      <a:pt x="11" y="11"/>
                      <a:pt x="11" y="11"/>
                    </a:cubicBezTo>
                    <a:cubicBezTo>
                      <a:pt x="5" y="12"/>
                      <a:pt x="0" y="16"/>
                      <a:pt x="0" y="20"/>
                    </a:cubicBezTo>
                    <a:cubicBezTo>
                      <a:pt x="0" y="25"/>
                      <a:pt x="5" y="29"/>
                      <a:pt x="11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2" y="29"/>
                      <a:pt x="12" y="30"/>
                      <a:pt x="12" y="30"/>
                    </a:cubicBezTo>
                    <a:cubicBezTo>
                      <a:pt x="12" y="30"/>
                      <a:pt x="13" y="29"/>
                      <a:pt x="13" y="29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8" y="29"/>
                      <a:pt x="63" y="25"/>
                      <a:pt x="63" y="20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0" name="Freeform 683"/>
              <p:cNvSpPr>
                <a:spLocks/>
              </p:cNvSpPr>
              <p:nvPr/>
            </p:nvSpPr>
            <p:spPr bwMode="auto">
              <a:xfrm>
                <a:off x="6508958" y="1948179"/>
                <a:ext cx="160425" cy="186093"/>
              </a:xfrm>
              <a:custGeom>
                <a:avLst/>
                <a:gdLst>
                  <a:gd name="T0" fmla="*/ 72 w 80"/>
                  <a:gd name="T1" fmla="*/ 4 h 93"/>
                  <a:gd name="T2" fmla="*/ 50 w 80"/>
                  <a:gd name="T3" fmla="*/ 10 h 93"/>
                  <a:gd name="T4" fmla="*/ 27 w 80"/>
                  <a:gd name="T5" fmla="*/ 17 h 93"/>
                  <a:gd name="T6" fmla="*/ 23 w 80"/>
                  <a:gd name="T7" fmla="*/ 30 h 93"/>
                  <a:gd name="T8" fmla="*/ 6 w 80"/>
                  <a:gd name="T9" fmla="*/ 39 h 93"/>
                  <a:gd name="T10" fmla="*/ 8 w 80"/>
                  <a:gd name="T11" fmla="*/ 63 h 93"/>
                  <a:gd name="T12" fmla="*/ 11 w 80"/>
                  <a:gd name="T13" fmla="*/ 65 h 93"/>
                  <a:gd name="T14" fmla="*/ 13 w 80"/>
                  <a:gd name="T15" fmla="*/ 88 h 93"/>
                  <a:gd name="T16" fmla="*/ 35 w 80"/>
                  <a:gd name="T17" fmla="*/ 83 h 93"/>
                  <a:gd name="T18" fmla="*/ 35 w 80"/>
                  <a:gd name="T19" fmla="*/ 83 h 93"/>
                  <a:gd name="T20" fmla="*/ 36 w 80"/>
                  <a:gd name="T21" fmla="*/ 82 h 93"/>
                  <a:gd name="T22" fmla="*/ 37 w 80"/>
                  <a:gd name="T23" fmla="*/ 81 h 93"/>
                  <a:gd name="T24" fmla="*/ 37 w 80"/>
                  <a:gd name="T25" fmla="*/ 80 h 93"/>
                  <a:gd name="T26" fmla="*/ 74 w 80"/>
                  <a:gd name="T27" fmla="*/ 28 h 93"/>
                  <a:gd name="T28" fmla="*/ 74 w 80"/>
                  <a:gd name="T29" fmla="*/ 28 h 93"/>
                  <a:gd name="T30" fmla="*/ 72 w 80"/>
                  <a:gd name="T31" fmla="*/ 4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0" h="93">
                    <a:moveTo>
                      <a:pt x="72" y="4"/>
                    </a:moveTo>
                    <a:cubicBezTo>
                      <a:pt x="66" y="0"/>
                      <a:pt x="56" y="2"/>
                      <a:pt x="50" y="10"/>
                    </a:cubicBezTo>
                    <a:cubicBezTo>
                      <a:pt x="43" y="6"/>
                      <a:pt x="33" y="9"/>
                      <a:pt x="27" y="17"/>
                    </a:cubicBezTo>
                    <a:cubicBezTo>
                      <a:pt x="25" y="21"/>
                      <a:pt x="23" y="26"/>
                      <a:pt x="23" y="30"/>
                    </a:cubicBezTo>
                    <a:cubicBezTo>
                      <a:pt x="17" y="29"/>
                      <a:pt x="11" y="33"/>
                      <a:pt x="6" y="39"/>
                    </a:cubicBezTo>
                    <a:cubicBezTo>
                      <a:pt x="0" y="48"/>
                      <a:pt x="1" y="59"/>
                      <a:pt x="8" y="63"/>
                    </a:cubicBezTo>
                    <a:cubicBezTo>
                      <a:pt x="9" y="64"/>
                      <a:pt x="10" y="65"/>
                      <a:pt x="11" y="65"/>
                    </a:cubicBezTo>
                    <a:cubicBezTo>
                      <a:pt x="6" y="74"/>
                      <a:pt x="7" y="84"/>
                      <a:pt x="13" y="88"/>
                    </a:cubicBezTo>
                    <a:cubicBezTo>
                      <a:pt x="20" y="93"/>
                      <a:pt x="29" y="90"/>
                      <a:pt x="35" y="83"/>
                    </a:cubicBezTo>
                    <a:cubicBezTo>
                      <a:pt x="35" y="83"/>
                      <a:pt x="35" y="83"/>
                      <a:pt x="35" y="83"/>
                    </a:cubicBezTo>
                    <a:cubicBezTo>
                      <a:pt x="36" y="82"/>
                      <a:pt x="36" y="82"/>
                      <a:pt x="36" y="82"/>
                    </a:cubicBezTo>
                    <a:cubicBezTo>
                      <a:pt x="36" y="82"/>
                      <a:pt x="36" y="81"/>
                      <a:pt x="37" y="81"/>
                    </a:cubicBezTo>
                    <a:cubicBezTo>
                      <a:pt x="37" y="81"/>
                      <a:pt x="37" y="81"/>
                      <a:pt x="37" y="80"/>
                    </a:cubicBezTo>
                    <a:cubicBezTo>
                      <a:pt x="74" y="28"/>
                      <a:pt x="74" y="28"/>
                      <a:pt x="74" y="28"/>
                    </a:cubicBezTo>
                    <a:cubicBezTo>
                      <a:pt x="74" y="28"/>
                      <a:pt x="74" y="28"/>
                      <a:pt x="74" y="28"/>
                    </a:cubicBezTo>
                    <a:cubicBezTo>
                      <a:pt x="80" y="19"/>
                      <a:pt x="79" y="9"/>
                      <a:pt x="72" y="4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1" name="Freeform 684"/>
              <p:cNvSpPr>
                <a:spLocks/>
              </p:cNvSpPr>
              <p:nvPr/>
            </p:nvSpPr>
            <p:spPr bwMode="auto">
              <a:xfrm>
                <a:off x="7261885" y="5357742"/>
                <a:ext cx="154008" cy="124062"/>
              </a:xfrm>
              <a:custGeom>
                <a:avLst/>
                <a:gdLst>
                  <a:gd name="T0" fmla="*/ 3 w 77"/>
                  <a:gd name="T1" fmla="*/ 6 h 62"/>
                  <a:gd name="T2" fmla="*/ 9 w 77"/>
                  <a:gd name="T3" fmla="*/ 24 h 62"/>
                  <a:gd name="T4" fmla="*/ 16 w 77"/>
                  <a:gd name="T5" fmla="*/ 42 h 62"/>
                  <a:gd name="T6" fmla="*/ 26 w 77"/>
                  <a:gd name="T7" fmla="*/ 45 h 62"/>
                  <a:gd name="T8" fmla="*/ 34 w 77"/>
                  <a:gd name="T9" fmla="*/ 58 h 62"/>
                  <a:gd name="T10" fmla="*/ 54 w 77"/>
                  <a:gd name="T11" fmla="*/ 56 h 62"/>
                  <a:gd name="T12" fmla="*/ 55 w 77"/>
                  <a:gd name="T13" fmla="*/ 53 h 62"/>
                  <a:gd name="T14" fmla="*/ 74 w 77"/>
                  <a:gd name="T15" fmla="*/ 50 h 62"/>
                  <a:gd name="T16" fmla="*/ 68 w 77"/>
                  <a:gd name="T17" fmla="*/ 32 h 62"/>
                  <a:gd name="T18" fmla="*/ 68 w 77"/>
                  <a:gd name="T19" fmla="*/ 32 h 62"/>
                  <a:gd name="T20" fmla="*/ 67 w 77"/>
                  <a:gd name="T21" fmla="*/ 32 h 62"/>
                  <a:gd name="T22" fmla="*/ 67 w 77"/>
                  <a:gd name="T23" fmla="*/ 31 h 62"/>
                  <a:gd name="T24" fmla="*/ 66 w 77"/>
                  <a:gd name="T25" fmla="*/ 31 h 62"/>
                  <a:gd name="T26" fmla="*/ 22 w 77"/>
                  <a:gd name="T27" fmla="*/ 3 h 62"/>
                  <a:gd name="T28" fmla="*/ 22 w 77"/>
                  <a:gd name="T29" fmla="*/ 3 h 62"/>
                  <a:gd name="T30" fmla="*/ 3 w 77"/>
                  <a:gd name="T31" fmla="*/ 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7" h="62">
                    <a:moveTo>
                      <a:pt x="3" y="6"/>
                    </a:moveTo>
                    <a:cubicBezTo>
                      <a:pt x="0" y="11"/>
                      <a:pt x="2" y="19"/>
                      <a:pt x="9" y="24"/>
                    </a:cubicBezTo>
                    <a:cubicBezTo>
                      <a:pt x="6" y="29"/>
                      <a:pt x="9" y="37"/>
                      <a:pt x="16" y="42"/>
                    </a:cubicBezTo>
                    <a:cubicBezTo>
                      <a:pt x="19" y="44"/>
                      <a:pt x="23" y="45"/>
                      <a:pt x="26" y="45"/>
                    </a:cubicBezTo>
                    <a:cubicBezTo>
                      <a:pt x="26" y="49"/>
                      <a:pt x="29" y="54"/>
                      <a:pt x="34" y="58"/>
                    </a:cubicBezTo>
                    <a:cubicBezTo>
                      <a:pt x="41" y="62"/>
                      <a:pt x="50" y="61"/>
                      <a:pt x="54" y="56"/>
                    </a:cubicBezTo>
                    <a:cubicBezTo>
                      <a:pt x="54" y="55"/>
                      <a:pt x="55" y="54"/>
                      <a:pt x="55" y="53"/>
                    </a:cubicBezTo>
                    <a:cubicBezTo>
                      <a:pt x="62" y="56"/>
                      <a:pt x="70" y="55"/>
                      <a:pt x="74" y="50"/>
                    </a:cubicBezTo>
                    <a:cubicBezTo>
                      <a:pt x="77" y="45"/>
                      <a:pt x="74" y="37"/>
                      <a:pt x="68" y="32"/>
                    </a:cubicBezTo>
                    <a:cubicBezTo>
                      <a:pt x="68" y="32"/>
                      <a:pt x="68" y="32"/>
                      <a:pt x="68" y="32"/>
                    </a:cubicBezTo>
                    <a:cubicBezTo>
                      <a:pt x="67" y="32"/>
                      <a:pt x="67" y="32"/>
                      <a:pt x="67" y="32"/>
                    </a:cubicBezTo>
                    <a:cubicBezTo>
                      <a:pt x="67" y="32"/>
                      <a:pt x="67" y="31"/>
                      <a:pt x="67" y="31"/>
                    </a:cubicBezTo>
                    <a:cubicBezTo>
                      <a:pt x="67" y="31"/>
                      <a:pt x="66" y="31"/>
                      <a:pt x="66" y="31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15" y="0"/>
                      <a:pt x="7" y="1"/>
                      <a:pt x="3" y="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2" name="Freeform 685"/>
              <p:cNvSpPr>
                <a:spLocks/>
              </p:cNvSpPr>
              <p:nvPr/>
            </p:nvSpPr>
            <p:spPr bwMode="auto">
              <a:xfrm>
                <a:off x="11067162" y="3006983"/>
                <a:ext cx="116576" cy="245985"/>
              </a:xfrm>
              <a:custGeom>
                <a:avLst/>
                <a:gdLst>
                  <a:gd name="T0" fmla="*/ 18 w 58"/>
                  <a:gd name="T1" fmla="*/ 123 h 123"/>
                  <a:gd name="T2" fmla="*/ 36 w 58"/>
                  <a:gd name="T3" fmla="*/ 102 h 123"/>
                  <a:gd name="T4" fmla="*/ 53 w 58"/>
                  <a:gd name="T5" fmla="*/ 79 h 123"/>
                  <a:gd name="T6" fmla="*/ 49 w 58"/>
                  <a:gd name="T7" fmla="*/ 64 h 123"/>
                  <a:gd name="T8" fmla="*/ 58 w 58"/>
                  <a:gd name="T9" fmla="*/ 43 h 123"/>
                  <a:gd name="T10" fmla="*/ 40 w 58"/>
                  <a:gd name="T11" fmla="*/ 20 h 123"/>
                  <a:gd name="T12" fmla="*/ 35 w 58"/>
                  <a:gd name="T13" fmla="*/ 21 h 123"/>
                  <a:gd name="T14" fmla="*/ 17 w 58"/>
                  <a:gd name="T15" fmla="*/ 0 h 123"/>
                  <a:gd name="T16" fmla="*/ 0 w 58"/>
                  <a:gd name="T17" fmla="*/ 21 h 123"/>
                  <a:gd name="T18" fmla="*/ 0 w 58"/>
                  <a:gd name="T19" fmla="*/ 21 h 123"/>
                  <a:gd name="T20" fmla="*/ 0 w 58"/>
                  <a:gd name="T21" fmla="*/ 22 h 123"/>
                  <a:gd name="T22" fmla="*/ 0 w 58"/>
                  <a:gd name="T23" fmla="*/ 24 h 123"/>
                  <a:gd name="T24" fmla="*/ 0 w 58"/>
                  <a:gd name="T25" fmla="*/ 25 h 123"/>
                  <a:gd name="T26" fmla="*/ 0 w 58"/>
                  <a:gd name="T27" fmla="*/ 102 h 123"/>
                  <a:gd name="T28" fmla="*/ 0 w 58"/>
                  <a:gd name="T29" fmla="*/ 102 h 123"/>
                  <a:gd name="T30" fmla="*/ 18 w 58"/>
                  <a:gd name="T31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8" h="123">
                    <a:moveTo>
                      <a:pt x="18" y="123"/>
                    </a:moveTo>
                    <a:cubicBezTo>
                      <a:pt x="28" y="123"/>
                      <a:pt x="35" y="114"/>
                      <a:pt x="36" y="102"/>
                    </a:cubicBezTo>
                    <a:cubicBezTo>
                      <a:pt x="46" y="101"/>
                      <a:pt x="53" y="91"/>
                      <a:pt x="53" y="79"/>
                    </a:cubicBezTo>
                    <a:cubicBezTo>
                      <a:pt x="53" y="73"/>
                      <a:pt x="51" y="68"/>
                      <a:pt x="49" y="64"/>
                    </a:cubicBezTo>
                    <a:cubicBezTo>
                      <a:pt x="54" y="60"/>
                      <a:pt x="58" y="52"/>
                      <a:pt x="58" y="43"/>
                    </a:cubicBezTo>
                    <a:cubicBezTo>
                      <a:pt x="58" y="31"/>
                      <a:pt x="50" y="20"/>
                      <a:pt x="40" y="20"/>
                    </a:cubicBezTo>
                    <a:cubicBezTo>
                      <a:pt x="38" y="21"/>
                      <a:pt x="37" y="21"/>
                      <a:pt x="35" y="21"/>
                    </a:cubicBezTo>
                    <a:cubicBezTo>
                      <a:pt x="35" y="9"/>
                      <a:pt x="27" y="0"/>
                      <a:pt x="17" y="0"/>
                    </a:cubicBezTo>
                    <a:cubicBezTo>
                      <a:pt x="8" y="0"/>
                      <a:pt x="1" y="9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3"/>
                      <a:pt x="0" y="23"/>
                      <a:pt x="0" y="24"/>
                    </a:cubicBezTo>
                    <a:cubicBezTo>
                      <a:pt x="0" y="24"/>
                      <a:pt x="0" y="24"/>
                      <a:pt x="0" y="25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1" y="114"/>
                      <a:pt x="9" y="123"/>
                      <a:pt x="18" y="123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3" name="Freeform 686"/>
              <p:cNvSpPr>
                <a:spLocks/>
              </p:cNvSpPr>
              <p:nvPr/>
            </p:nvSpPr>
            <p:spPr bwMode="auto">
              <a:xfrm>
                <a:off x="10492841" y="4668985"/>
                <a:ext cx="178607" cy="234221"/>
              </a:xfrm>
              <a:custGeom>
                <a:avLst/>
                <a:gdLst>
                  <a:gd name="T0" fmla="*/ 10 w 89"/>
                  <a:gd name="T1" fmla="*/ 112 h 117"/>
                  <a:gd name="T2" fmla="*/ 36 w 89"/>
                  <a:gd name="T3" fmla="*/ 103 h 117"/>
                  <a:gd name="T4" fmla="*/ 62 w 89"/>
                  <a:gd name="T5" fmla="*/ 90 h 117"/>
                  <a:gd name="T6" fmla="*/ 65 w 89"/>
                  <a:gd name="T7" fmla="*/ 75 h 117"/>
                  <a:gd name="T8" fmla="*/ 83 w 89"/>
                  <a:gd name="T9" fmla="*/ 61 h 117"/>
                  <a:gd name="T10" fmla="*/ 78 w 89"/>
                  <a:gd name="T11" fmla="*/ 33 h 117"/>
                  <a:gd name="T12" fmla="*/ 74 w 89"/>
                  <a:gd name="T13" fmla="*/ 31 h 117"/>
                  <a:gd name="T14" fmla="*/ 68 w 89"/>
                  <a:gd name="T15" fmla="*/ 4 h 117"/>
                  <a:gd name="T16" fmla="*/ 42 w 89"/>
                  <a:gd name="T17" fmla="*/ 14 h 117"/>
                  <a:gd name="T18" fmla="*/ 42 w 89"/>
                  <a:gd name="T19" fmla="*/ 14 h 117"/>
                  <a:gd name="T20" fmla="*/ 42 w 89"/>
                  <a:gd name="T21" fmla="*/ 15 h 117"/>
                  <a:gd name="T22" fmla="*/ 41 w 89"/>
                  <a:gd name="T23" fmla="*/ 16 h 117"/>
                  <a:gd name="T24" fmla="*/ 40 w 89"/>
                  <a:gd name="T25" fmla="*/ 17 h 117"/>
                  <a:gd name="T26" fmla="*/ 4 w 89"/>
                  <a:gd name="T27" fmla="*/ 85 h 117"/>
                  <a:gd name="T28" fmla="*/ 5 w 89"/>
                  <a:gd name="T29" fmla="*/ 85 h 117"/>
                  <a:gd name="T30" fmla="*/ 10 w 89"/>
                  <a:gd name="T31" fmla="*/ 112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17">
                    <a:moveTo>
                      <a:pt x="10" y="112"/>
                    </a:moveTo>
                    <a:cubicBezTo>
                      <a:pt x="19" y="117"/>
                      <a:pt x="30" y="112"/>
                      <a:pt x="36" y="103"/>
                    </a:cubicBezTo>
                    <a:cubicBezTo>
                      <a:pt x="45" y="106"/>
                      <a:pt x="56" y="101"/>
                      <a:pt x="62" y="90"/>
                    </a:cubicBezTo>
                    <a:cubicBezTo>
                      <a:pt x="64" y="85"/>
                      <a:pt x="65" y="80"/>
                      <a:pt x="65" y="75"/>
                    </a:cubicBezTo>
                    <a:cubicBezTo>
                      <a:pt x="72" y="74"/>
                      <a:pt x="79" y="69"/>
                      <a:pt x="83" y="61"/>
                    </a:cubicBezTo>
                    <a:cubicBezTo>
                      <a:pt x="89" y="50"/>
                      <a:pt x="87" y="37"/>
                      <a:pt x="78" y="33"/>
                    </a:cubicBezTo>
                    <a:cubicBezTo>
                      <a:pt x="77" y="32"/>
                      <a:pt x="75" y="31"/>
                      <a:pt x="74" y="31"/>
                    </a:cubicBezTo>
                    <a:cubicBezTo>
                      <a:pt x="79" y="20"/>
                      <a:pt x="76" y="9"/>
                      <a:pt x="68" y="4"/>
                    </a:cubicBezTo>
                    <a:cubicBezTo>
                      <a:pt x="60" y="0"/>
                      <a:pt x="49" y="4"/>
                      <a:pt x="42" y="14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1" y="15"/>
                      <a:pt x="41" y="16"/>
                      <a:pt x="41" y="16"/>
                    </a:cubicBezTo>
                    <a:cubicBezTo>
                      <a:pt x="41" y="16"/>
                      <a:pt x="41" y="17"/>
                      <a:pt x="40" y="17"/>
                    </a:cubicBezTo>
                    <a:cubicBezTo>
                      <a:pt x="4" y="85"/>
                      <a:pt x="4" y="85"/>
                      <a:pt x="4" y="85"/>
                    </a:cubicBezTo>
                    <a:cubicBezTo>
                      <a:pt x="5" y="85"/>
                      <a:pt x="5" y="85"/>
                      <a:pt x="5" y="85"/>
                    </a:cubicBezTo>
                    <a:cubicBezTo>
                      <a:pt x="0" y="96"/>
                      <a:pt x="2" y="108"/>
                      <a:pt x="10" y="11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4" name="Freeform 687"/>
              <p:cNvSpPr>
                <a:spLocks noEditPoints="1"/>
              </p:cNvSpPr>
              <p:nvPr/>
            </p:nvSpPr>
            <p:spPr bwMode="auto">
              <a:xfrm>
                <a:off x="9253292" y="4291452"/>
                <a:ext cx="1197839" cy="1236341"/>
              </a:xfrm>
              <a:custGeom>
                <a:avLst/>
                <a:gdLst>
                  <a:gd name="T0" fmla="*/ 524 w 597"/>
                  <a:gd name="T1" fmla="*/ 509 h 618"/>
                  <a:gd name="T2" fmla="*/ 482 w 597"/>
                  <a:gd name="T3" fmla="*/ 352 h 618"/>
                  <a:gd name="T4" fmla="*/ 456 w 597"/>
                  <a:gd name="T5" fmla="*/ 300 h 618"/>
                  <a:gd name="T6" fmla="*/ 444 w 597"/>
                  <a:gd name="T7" fmla="*/ 284 h 618"/>
                  <a:gd name="T8" fmla="*/ 530 w 597"/>
                  <a:gd name="T9" fmla="*/ 312 h 618"/>
                  <a:gd name="T10" fmla="*/ 453 w 597"/>
                  <a:gd name="T11" fmla="*/ 158 h 618"/>
                  <a:gd name="T12" fmla="*/ 464 w 597"/>
                  <a:gd name="T13" fmla="*/ 103 h 618"/>
                  <a:gd name="T14" fmla="*/ 189 w 597"/>
                  <a:gd name="T15" fmla="*/ 194 h 618"/>
                  <a:gd name="T16" fmla="*/ 100 w 597"/>
                  <a:gd name="T17" fmla="*/ 280 h 618"/>
                  <a:gd name="T18" fmla="*/ 114 w 597"/>
                  <a:gd name="T19" fmla="*/ 439 h 618"/>
                  <a:gd name="T20" fmla="*/ 205 w 597"/>
                  <a:gd name="T21" fmla="*/ 498 h 618"/>
                  <a:gd name="T22" fmla="*/ 306 w 597"/>
                  <a:gd name="T23" fmla="*/ 522 h 618"/>
                  <a:gd name="T24" fmla="*/ 269 w 597"/>
                  <a:gd name="T25" fmla="*/ 452 h 618"/>
                  <a:gd name="T26" fmla="*/ 313 w 597"/>
                  <a:gd name="T27" fmla="*/ 479 h 618"/>
                  <a:gd name="T28" fmla="*/ 339 w 597"/>
                  <a:gd name="T29" fmla="*/ 495 h 618"/>
                  <a:gd name="T30" fmla="*/ 576 w 597"/>
                  <a:gd name="T31" fmla="*/ 601 h 618"/>
                  <a:gd name="T32" fmla="*/ 597 w 597"/>
                  <a:gd name="T33" fmla="*/ 614 h 618"/>
                  <a:gd name="T34" fmla="*/ 390 w 597"/>
                  <a:gd name="T35" fmla="*/ 452 h 618"/>
                  <a:gd name="T36" fmla="*/ 394 w 597"/>
                  <a:gd name="T37" fmla="*/ 411 h 618"/>
                  <a:gd name="T38" fmla="*/ 400 w 597"/>
                  <a:gd name="T39" fmla="*/ 406 h 618"/>
                  <a:gd name="T40" fmla="*/ 418 w 597"/>
                  <a:gd name="T41" fmla="*/ 428 h 618"/>
                  <a:gd name="T42" fmla="*/ 412 w 597"/>
                  <a:gd name="T43" fmla="*/ 432 h 618"/>
                  <a:gd name="T44" fmla="*/ 420 w 597"/>
                  <a:gd name="T45" fmla="*/ 384 h 618"/>
                  <a:gd name="T46" fmla="*/ 453 w 597"/>
                  <a:gd name="T47" fmla="*/ 332 h 618"/>
                  <a:gd name="T48" fmla="*/ 453 w 597"/>
                  <a:gd name="T49" fmla="*/ 332 h 618"/>
                  <a:gd name="T50" fmla="*/ 417 w 597"/>
                  <a:gd name="T51" fmla="*/ 179 h 618"/>
                  <a:gd name="T52" fmla="*/ 400 w 597"/>
                  <a:gd name="T53" fmla="*/ 194 h 618"/>
                  <a:gd name="T54" fmla="*/ 385 w 597"/>
                  <a:gd name="T55" fmla="*/ 178 h 618"/>
                  <a:gd name="T56" fmla="*/ 294 w 597"/>
                  <a:gd name="T57" fmla="*/ 124 h 618"/>
                  <a:gd name="T58" fmla="*/ 285 w 597"/>
                  <a:gd name="T59" fmla="*/ 180 h 618"/>
                  <a:gd name="T60" fmla="*/ 303 w 597"/>
                  <a:gd name="T61" fmla="*/ 235 h 618"/>
                  <a:gd name="T62" fmla="*/ 261 w 597"/>
                  <a:gd name="T63" fmla="*/ 155 h 618"/>
                  <a:gd name="T64" fmla="*/ 273 w 597"/>
                  <a:gd name="T65" fmla="*/ 260 h 618"/>
                  <a:gd name="T66" fmla="*/ 278 w 597"/>
                  <a:gd name="T67" fmla="*/ 286 h 618"/>
                  <a:gd name="T68" fmla="*/ 198 w 597"/>
                  <a:gd name="T69" fmla="*/ 224 h 618"/>
                  <a:gd name="T70" fmla="*/ 204 w 597"/>
                  <a:gd name="T71" fmla="*/ 209 h 618"/>
                  <a:gd name="T72" fmla="*/ 222 w 597"/>
                  <a:gd name="T73" fmla="*/ 287 h 618"/>
                  <a:gd name="T74" fmla="*/ 196 w 597"/>
                  <a:gd name="T75" fmla="*/ 313 h 618"/>
                  <a:gd name="T76" fmla="*/ 166 w 597"/>
                  <a:gd name="T77" fmla="*/ 434 h 618"/>
                  <a:gd name="T78" fmla="*/ 166 w 597"/>
                  <a:gd name="T79" fmla="*/ 420 h 618"/>
                  <a:gd name="T80" fmla="*/ 166 w 597"/>
                  <a:gd name="T81" fmla="*/ 389 h 618"/>
                  <a:gd name="T82" fmla="*/ 246 w 597"/>
                  <a:gd name="T83" fmla="*/ 366 h 618"/>
                  <a:gd name="T84" fmla="*/ 356 w 597"/>
                  <a:gd name="T85" fmla="*/ 367 h 618"/>
                  <a:gd name="T86" fmla="*/ 351 w 597"/>
                  <a:gd name="T87" fmla="*/ 249 h 618"/>
                  <a:gd name="T88" fmla="*/ 362 w 597"/>
                  <a:gd name="T89" fmla="*/ 374 h 618"/>
                  <a:gd name="T90" fmla="*/ 246 w 597"/>
                  <a:gd name="T91" fmla="*/ 366 h 618"/>
                  <a:gd name="T92" fmla="*/ 336 w 597"/>
                  <a:gd name="T93" fmla="*/ 483 h 618"/>
                  <a:gd name="T94" fmla="*/ 416 w 597"/>
                  <a:gd name="T95" fmla="*/ 454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97" h="618">
                    <a:moveTo>
                      <a:pt x="597" y="614"/>
                    </a:moveTo>
                    <a:cubicBezTo>
                      <a:pt x="581" y="597"/>
                      <a:pt x="581" y="597"/>
                      <a:pt x="581" y="597"/>
                    </a:cubicBezTo>
                    <a:cubicBezTo>
                      <a:pt x="583" y="579"/>
                      <a:pt x="560" y="554"/>
                      <a:pt x="560" y="554"/>
                    </a:cubicBezTo>
                    <a:cubicBezTo>
                      <a:pt x="560" y="554"/>
                      <a:pt x="530" y="524"/>
                      <a:pt x="524" y="509"/>
                    </a:cubicBezTo>
                    <a:cubicBezTo>
                      <a:pt x="518" y="493"/>
                      <a:pt x="522" y="460"/>
                      <a:pt x="518" y="425"/>
                    </a:cubicBezTo>
                    <a:cubicBezTo>
                      <a:pt x="515" y="404"/>
                      <a:pt x="494" y="370"/>
                      <a:pt x="485" y="356"/>
                    </a:cubicBezTo>
                    <a:cubicBezTo>
                      <a:pt x="485" y="356"/>
                      <a:pt x="485" y="356"/>
                      <a:pt x="485" y="356"/>
                    </a:cubicBezTo>
                    <a:cubicBezTo>
                      <a:pt x="482" y="352"/>
                      <a:pt x="482" y="352"/>
                      <a:pt x="482" y="352"/>
                    </a:cubicBezTo>
                    <a:cubicBezTo>
                      <a:pt x="482" y="352"/>
                      <a:pt x="482" y="349"/>
                      <a:pt x="483" y="343"/>
                    </a:cubicBezTo>
                    <a:cubicBezTo>
                      <a:pt x="483" y="338"/>
                      <a:pt x="470" y="329"/>
                      <a:pt x="470" y="329"/>
                    </a:cubicBezTo>
                    <a:cubicBezTo>
                      <a:pt x="458" y="313"/>
                      <a:pt x="458" y="313"/>
                      <a:pt x="458" y="313"/>
                    </a:cubicBezTo>
                    <a:cubicBezTo>
                      <a:pt x="458" y="313"/>
                      <a:pt x="456" y="305"/>
                      <a:pt x="456" y="300"/>
                    </a:cubicBezTo>
                    <a:cubicBezTo>
                      <a:pt x="456" y="298"/>
                      <a:pt x="453" y="293"/>
                      <a:pt x="449" y="289"/>
                    </a:cubicBezTo>
                    <a:cubicBezTo>
                      <a:pt x="447" y="287"/>
                      <a:pt x="445" y="285"/>
                      <a:pt x="444" y="284"/>
                    </a:cubicBezTo>
                    <a:cubicBezTo>
                      <a:pt x="444" y="284"/>
                      <a:pt x="444" y="284"/>
                      <a:pt x="444" y="284"/>
                    </a:cubicBezTo>
                    <a:cubicBezTo>
                      <a:pt x="444" y="284"/>
                      <a:pt x="444" y="284"/>
                      <a:pt x="444" y="284"/>
                    </a:cubicBezTo>
                    <a:cubicBezTo>
                      <a:pt x="457" y="287"/>
                      <a:pt x="477" y="285"/>
                      <a:pt x="477" y="285"/>
                    </a:cubicBezTo>
                    <a:cubicBezTo>
                      <a:pt x="477" y="285"/>
                      <a:pt x="502" y="314"/>
                      <a:pt x="513" y="324"/>
                    </a:cubicBezTo>
                    <a:cubicBezTo>
                      <a:pt x="523" y="334"/>
                      <a:pt x="535" y="332"/>
                      <a:pt x="535" y="332"/>
                    </a:cubicBezTo>
                    <a:cubicBezTo>
                      <a:pt x="536" y="324"/>
                      <a:pt x="530" y="312"/>
                      <a:pt x="530" y="312"/>
                    </a:cubicBezTo>
                    <a:cubicBezTo>
                      <a:pt x="495" y="270"/>
                      <a:pt x="495" y="270"/>
                      <a:pt x="495" y="270"/>
                    </a:cubicBezTo>
                    <a:cubicBezTo>
                      <a:pt x="495" y="270"/>
                      <a:pt x="501" y="255"/>
                      <a:pt x="493" y="221"/>
                    </a:cubicBezTo>
                    <a:cubicBezTo>
                      <a:pt x="487" y="194"/>
                      <a:pt x="460" y="167"/>
                      <a:pt x="460" y="167"/>
                    </a:cubicBezTo>
                    <a:cubicBezTo>
                      <a:pt x="460" y="167"/>
                      <a:pt x="462" y="162"/>
                      <a:pt x="453" y="158"/>
                    </a:cubicBezTo>
                    <a:cubicBezTo>
                      <a:pt x="445" y="152"/>
                      <a:pt x="445" y="152"/>
                      <a:pt x="445" y="152"/>
                    </a:cubicBezTo>
                    <a:cubicBezTo>
                      <a:pt x="438" y="129"/>
                      <a:pt x="438" y="129"/>
                      <a:pt x="438" y="129"/>
                    </a:cubicBezTo>
                    <a:cubicBezTo>
                      <a:pt x="444" y="123"/>
                      <a:pt x="444" y="123"/>
                      <a:pt x="444" y="123"/>
                    </a:cubicBezTo>
                    <a:cubicBezTo>
                      <a:pt x="464" y="103"/>
                      <a:pt x="464" y="103"/>
                      <a:pt x="464" y="103"/>
                    </a:cubicBezTo>
                    <a:cubicBezTo>
                      <a:pt x="366" y="0"/>
                      <a:pt x="366" y="0"/>
                      <a:pt x="366" y="0"/>
                    </a:cubicBezTo>
                    <a:cubicBezTo>
                      <a:pt x="279" y="108"/>
                      <a:pt x="279" y="108"/>
                      <a:pt x="279" y="108"/>
                    </a:cubicBezTo>
                    <a:cubicBezTo>
                      <a:pt x="258" y="127"/>
                      <a:pt x="258" y="127"/>
                      <a:pt x="258" y="127"/>
                    </a:cubicBezTo>
                    <a:cubicBezTo>
                      <a:pt x="189" y="194"/>
                      <a:pt x="189" y="194"/>
                      <a:pt x="189" y="194"/>
                    </a:cubicBezTo>
                    <a:cubicBezTo>
                      <a:pt x="189" y="194"/>
                      <a:pt x="189" y="194"/>
                      <a:pt x="189" y="194"/>
                    </a:cubicBezTo>
                    <a:cubicBezTo>
                      <a:pt x="120" y="259"/>
                      <a:pt x="120" y="259"/>
                      <a:pt x="120" y="259"/>
                    </a:cubicBezTo>
                    <a:cubicBezTo>
                      <a:pt x="99" y="280"/>
                      <a:pt x="99" y="280"/>
                      <a:pt x="99" y="280"/>
                    </a:cubicBezTo>
                    <a:cubicBezTo>
                      <a:pt x="100" y="280"/>
                      <a:pt x="100" y="280"/>
                      <a:pt x="100" y="280"/>
                    </a:cubicBezTo>
                    <a:cubicBezTo>
                      <a:pt x="0" y="375"/>
                      <a:pt x="0" y="375"/>
                      <a:pt x="0" y="375"/>
                    </a:cubicBezTo>
                    <a:cubicBezTo>
                      <a:pt x="88" y="464"/>
                      <a:pt x="88" y="464"/>
                      <a:pt x="88" y="464"/>
                    </a:cubicBezTo>
                    <a:cubicBezTo>
                      <a:pt x="109" y="445"/>
                      <a:pt x="109" y="445"/>
                      <a:pt x="109" y="445"/>
                    </a:cubicBezTo>
                    <a:cubicBezTo>
                      <a:pt x="114" y="439"/>
                      <a:pt x="114" y="439"/>
                      <a:pt x="114" y="439"/>
                    </a:cubicBezTo>
                    <a:cubicBezTo>
                      <a:pt x="137" y="448"/>
                      <a:pt x="137" y="448"/>
                      <a:pt x="137" y="448"/>
                    </a:cubicBezTo>
                    <a:cubicBezTo>
                      <a:pt x="143" y="456"/>
                      <a:pt x="143" y="456"/>
                      <a:pt x="143" y="456"/>
                    </a:cubicBezTo>
                    <a:cubicBezTo>
                      <a:pt x="147" y="465"/>
                      <a:pt x="151" y="463"/>
                      <a:pt x="151" y="463"/>
                    </a:cubicBezTo>
                    <a:cubicBezTo>
                      <a:pt x="151" y="463"/>
                      <a:pt x="178" y="491"/>
                      <a:pt x="205" y="498"/>
                    </a:cubicBezTo>
                    <a:cubicBezTo>
                      <a:pt x="238" y="508"/>
                      <a:pt x="253" y="502"/>
                      <a:pt x="253" y="502"/>
                    </a:cubicBezTo>
                    <a:cubicBezTo>
                      <a:pt x="294" y="539"/>
                      <a:pt x="294" y="539"/>
                      <a:pt x="294" y="539"/>
                    </a:cubicBezTo>
                    <a:cubicBezTo>
                      <a:pt x="294" y="539"/>
                      <a:pt x="306" y="545"/>
                      <a:pt x="313" y="544"/>
                    </a:cubicBezTo>
                    <a:cubicBezTo>
                      <a:pt x="313" y="544"/>
                      <a:pt x="316" y="533"/>
                      <a:pt x="306" y="522"/>
                    </a:cubicBezTo>
                    <a:cubicBezTo>
                      <a:pt x="297" y="511"/>
                      <a:pt x="269" y="484"/>
                      <a:pt x="269" y="484"/>
                    </a:cubicBezTo>
                    <a:cubicBezTo>
                      <a:pt x="269" y="484"/>
                      <a:pt x="272" y="464"/>
                      <a:pt x="269" y="452"/>
                    </a:cubicBezTo>
                    <a:cubicBezTo>
                      <a:pt x="269" y="451"/>
                      <a:pt x="269" y="451"/>
                      <a:pt x="269" y="451"/>
                    </a:cubicBezTo>
                    <a:cubicBezTo>
                      <a:pt x="269" y="451"/>
                      <a:pt x="269" y="452"/>
                      <a:pt x="269" y="452"/>
                    </a:cubicBezTo>
                    <a:cubicBezTo>
                      <a:pt x="270" y="453"/>
                      <a:pt x="272" y="455"/>
                      <a:pt x="274" y="457"/>
                    </a:cubicBezTo>
                    <a:cubicBezTo>
                      <a:pt x="278" y="461"/>
                      <a:pt x="282" y="465"/>
                      <a:pt x="285" y="464"/>
                    </a:cubicBezTo>
                    <a:cubicBezTo>
                      <a:pt x="290" y="464"/>
                      <a:pt x="298" y="467"/>
                      <a:pt x="298" y="467"/>
                    </a:cubicBezTo>
                    <a:cubicBezTo>
                      <a:pt x="313" y="479"/>
                      <a:pt x="313" y="479"/>
                      <a:pt x="313" y="479"/>
                    </a:cubicBezTo>
                    <a:cubicBezTo>
                      <a:pt x="313" y="479"/>
                      <a:pt x="321" y="493"/>
                      <a:pt x="327" y="493"/>
                    </a:cubicBezTo>
                    <a:cubicBezTo>
                      <a:pt x="333" y="492"/>
                      <a:pt x="335" y="492"/>
                      <a:pt x="335" y="492"/>
                    </a:cubicBezTo>
                    <a:cubicBezTo>
                      <a:pt x="335" y="492"/>
                      <a:pt x="335" y="493"/>
                      <a:pt x="339" y="495"/>
                    </a:cubicBezTo>
                    <a:cubicBezTo>
                      <a:pt x="339" y="495"/>
                      <a:pt x="339" y="495"/>
                      <a:pt x="339" y="495"/>
                    </a:cubicBezTo>
                    <a:cubicBezTo>
                      <a:pt x="353" y="505"/>
                      <a:pt x="387" y="527"/>
                      <a:pt x="407" y="531"/>
                    </a:cubicBezTo>
                    <a:cubicBezTo>
                      <a:pt x="442" y="537"/>
                      <a:pt x="476" y="534"/>
                      <a:pt x="491" y="540"/>
                    </a:cubicBezTo>
                    <a:cubicBezTo>
                      <a:pt x="506" y="547"/>
                      <a:pt x="535" y="578"/>
                      <a:pt x="535" y="578"/>
                    </a:cubicBezTo>
                    <a:cubicBezTo>
                      <a:pt x="535" y="578"/>
                      <a:pt x="559" y="603"/>
                      <a:pt x="576" y="601"/>
                    </a:cubicBezTo>
                    <a:cubicBezTo>
                      <a:pt x="593" y="618"/>
                      <a:pt x="593" y="618"/>
                      <a:pt x="593" y="618"/>
                    </a:cubicBezTo>
                    <a:cubicBezTo>
                      <a:pt x="593" y="618"/>
                      <a:pt x="595" y="617"/>
                      <a:pt x="596" y="617"/>
                    </a:cubicBezTo>
                    <a:cubicBezTo>
                      <a:pt x="596" y="617"/>
                      <a:pt x="596" y="617"/>
                      <a:pt x="596" y="617"/>
                    </a:cubicBezTo>
                    <a:cubicBezTo>
                      <a:pt x="596" y="616"/>
                      <a:pt x="597" y="614"/>
                      <a:pt x="597" y="614"/>
                    </a:cubicBezTo>
                    <a:close/>
                    <a:moveTo>
                      <a:pt x="370" y="466"/>
                    </a:moveTo>
                    <a:cubicBezTo>
                      <a:pt x="351" y="446"/>
                      <a:pt x="351" y="446"/>
                      <a:pt x="351" y="446"/>
                    </a:cubicBezTo>
                    <a:cubicBezTo>
                      <a:pt x="357" y="442"/>
                      <a:pt x="364" y="437"/>
                      <a:pt x="370" y="432"/>
                    </a:cubicBezTo>
                    <a:cubicBezTo>
                      <a:pt x="390" y="452"/>
                      <a:pt x="390" y="452"/>
                      <a:pt x="390" y="452"/>
                    </a:cubicBezTo>
                    <a:cubicBezTo>
                      <a:pt x="383" y="457"/>
                      <a:pt x="377" y="462"/>
                      <a:pt x="370" y="466"/>
                    </a:cubicBezTo>
                    <a:close/>
                    <a:moveTo>
                      <a:pt x="388" y="416"/>
                    </a:moveTo>
                    <a:cubicBezTo>
                      <a:pt x="390" y="415"/>
                      <a:pt x="391" y="414"/>
                      <a:pt x="393" y="412"/>
                    </a:cubicBezTo>
                    <a:cubicBezTo>
                      <a:pt x="393" y="412"/>
                      <a:pt x="394" y="411"/>
                      <a:pt x="394" y="411"/>
                    </a:cubicBezTo>
                    <a:cubicBezTo>
                      <a:pt x="395" y="410"/>
                      <a:pt x="395" y="410"/>
                      <a:pt x="396" y="409"/>
                    </a:cubicBezTo>
                    <a:cubicBezTo>
                      <a:pt x="396" y="409"/>
                      <a:pt x="396" y="409"/>
                      <a:pt x="396" y="409"/>
                    </a:cubicBezTo>
                    <a:cubicBezTo>
                      <a:pt x="397" y="408"/>
                      <a:pt x="398" y="408"/>
                      <a:pt x="398" y="407"/>
                    </a:cubicBezTo>
                    <a:cubicBezTo>
                      <a:pt x="399" y="407"/>
                      <a:pt x="399" y="406"/>
                      <a:pt x="400" y="406"/>
                    </a:cubicBezTo>
                    <a:cubicBezTo>
                      <a:pt x="401" y="404"/>
                      <a:pt x="403" y="403"/>
                      <a:pt x="404" y="402"/>
                    </a:cubicBezTo>
                    <a:cubicBezTo>
                      <a:pt x="423" y="422"/>
                      <a:pt x="423" y="422"/>
                      <a:pt x="423" y="422"/>
                    </a:cubicBezTo>
                    <a:cubicBezTo>
                      <a:pt x="422" y="424"/>
                      <a:pt x="420" y="425"/>
                      <a:pt x="419" y="426"/>
                    </a:cubicBezTo>
                    <a:cubicBezTo>
                      <a:pt x="419" y="427"/>
                      <a:pt x="418" y="427"/>
                      <a:pt x="418" y="428"/>
                    </a:cubicBezTo>
                    <a:cubicBezTo>
                      <a:pt x="417" y="428"/>
                      <a:pt x="416" y="429"/>
                      <a:pt x="416" y="429"/>
                    </a:cubicBezTo>
                    <a:cubicBezTo>
                      <a:pt x="416" y="429"/>
                      <a:pt x="416" y="429"/>
                      <a:pt x="416" y="429"/>
                    </a:cubicBezTo>
                    <a:cubicBezTo>
                      <a:pt x="415" y="430"/>
                      <a:pt x="414" y="430"/>
                      <a:pt x="414" y="431"/>
                    </a:cubicBezTo>
                    <a:cubicBezTo>
                      <a:pt x="413" y="431"/>
                      <a:pt x="413" y="432"/>
                      <a:pt x="412" y="432"/>
                    </a:cubicBezTo>
                    <a:cubicBezTo>
                      <a:pt x="411" y="434"/>
                      <a:pt x="409" y="435"/>
                      <a:pt x="408" y="436"/>
                    </a:cubicBezTo>
                    <a:lnTo>
                      <a:pt x="388" y="416"/>
                    </a:lnTo>
                    <a:close/>
                    <a:moveTo>
                      <a:pt x="440" y="405"/>
                    </a:moveTo>
                    <a:cubicBezTo>
                      <a:pt x="420" y="384"/>
                      <a:pt x="420" y="384"/>
                      <a:pt x="420" y="384"/>
                    </a:cubicBezTo>
                    <a:cubicBezTo>
                      <a:pt x="426" y="378"/>
                      <a:pt x="431" y="372"/>
                      <a:pt x="435" y="365"/>
                    </a:cubicBezTo>
                    <a:cubicBezTo>
                      <a:pt x="454" y="386"/>
                      <a:pt x="454" y="386"/>
                      <a:pt x="454" y="386"/>
                    </a:cubicBezTo>
                    <a:cubicBezTo>
                      <a:pt x="450" y="392"/>
                      <a:pt x="445" y="398"/>
                      <a:pt x="440" y="405"/>
                    </a:cubicBezTo>
                    <a:close/>
                    <a:moveTo>
                      <a:pt x="453" y="332"/>
                    </a:moveTo>
                    <a:cubicBezTo>
                      <a:pt x="472" y="352"/>
                      <a:pt x="472" y="352"/>
                      <a:pt x="472" y="352"/>
                    </a:cubicBezTo>
                    <a:cubicBezTo>
                      <a:pt x="470" y="358"/>
                      <a:pt x="467" y="364"/>
                      <a:pt x="464" y="370"/>
                    </a:cubicBezTo>
                    <a:cubicBezTo>
                      <a:pt x="444" y="350"/>
                      <a:pt x="444" y="350"/>
                      <a:pt x="444" y="350"/>
                    </a:cubicBezTo>
                    <a:cubicBezTo>
                      <a:pt x="448" y="344"/>
                      <a:pt x="451" y="338"/>
                      <a:pt x="453" y="332"/>
                    </a:cubicBezTo>
                    <a:close/>
                    <a:moveTo>
                      <a:pt x="416" y="149"/>
                    </a:moveTo>
                    <a:cubicBezTo>
                      <a:pt x="431" y="166"/>
                      <a:pt x="431" y="166"/>
                      <a:pt x="431" y="166"/>
                    </a:cubicBezTo>
                    <a:cubicBezTo>
                      <a:pt x="431" y="166"/>
                      <a:pt x="438" y="174"/>
                      <a:pt x="431" y="180"/>
                    </a:cubicBezTo>
                    <a:cubicBezTo>
                      <a:pt x="424" y="187"/>
                      <a:pt x="417" y="179"/>
                      <a:pt x="417" y="179"/>
                    </a:cubicBezTo>
                    <a:cubicBezTo>
                      <a:pt x="401" y="163"/>
                      <a:pt x="401" y="163"/>
                      <a:pt x="401" y="163"/>
                    </a:cubicBezTo>
                    <a:lnTo>
                      <a:pt x="416" y="149"/>
                    </a:lnTo>
                    <a:close/>
                    <a:moveTo>
                      <a:pt x="385" y="178"/>
                    </a:moveTo>
                    <a:cubicBezTo>
                      <a:pt x="400" y="194"/>
                      <a:pt x="400" y="194"/>
                      <a:pt x="400" y="194"/>
                    </a:cubicBezTo>
                    <a:cubicBezTo>
                      <a:pt x="400" y="194"/>
                      <a:pt x="407" y="202"/>
                      <a:pt x="400" y="209"/>
                    </a:cubicBezTo>
                    <a:cubicBezTo>
                      <a:pt x="393" y="216"/>
                      <a:pt x="386" y="208"/>
                      <a:pt x="386" y="208"/>
                    </a:cubicBezTo>
                    <a:cubicBezTo>
                      <a:pt x="371" y="192"/>
                      <a:pt x="371" y="192"/>
                      <a:pt x="371" y="192"/>
                    </a:cubicBezTo>
                    <a:lnTo>
                      <a:pt x="385" y="178"/>
                    </a:lnTo>
                    <a:close/>
                    <a:moveTo>
                      <a:pt x="353" y="187"/>
                    </a:moveTo>
                    <a:cubicBezTo>
                      <a:pt x="343" y="176"/>
                      <a:pt x="343" y="176"/>
                      <a:pt x="343" y="176"/>
                    </a:cubicBezTo>
                    <a:cubicBezTo>
                      <a:pt x="299" y="129"/>
                      <a:pt x="299" y="129"/>
                      <a:pt x="299" y="129"/>
                    </a:cubicBezTo>
                    <a:cubicBezTo>
                      <a:pt x="294" y="124"/>
                      <a:pt x="294" y="124"/>
                      <a:pt x="294" y="124"/>
                    </a:cubicBezTo>
                    <a:cubicBezTo>
                      <a:pt x="354" y="187"/>
                      <a:pt x="354" y="187"/>
                      <a:pt x="354" y="187"/>
                    </a:cubicBezTo>
                    <a:lnTo>
                      <a:pt x="353" y="187"/>
                    </a:lnTo>
                    <a:close/>
                    <a:moveTo>
                      <a:pt x="261" y="155"/>
                    </a:moveTo>
                    <a:cubicBezTo>
                      <a:pt x="285" y="180"/>
                      <a:pt x="285" y="180"/>
                      <a:pt x="285" y="180"/>
                    </a:cubicBezTo>
                    <a:cubicBezTo>
                      <a:pt x="308" y="205"/>
                      <a:pt x="308" y="205"/>
                      <a:pt x="308" y="205"/>
                    </a:cubicBezTo>
                    <a:cubicBezTo>
                      <a:pt x="308" y="205"/>
                      <a:pt x="318" y="216"/>
                      <a:pt x="311" y="227"/>
                    </a:cubicBezTo>
                    <a:cubicBezTo>
                      <a:pt x="310" y="229"/>
                      <a:pt x="309" y="230"/>
                      <a:pt x="308" y="232"/>
                    </a:cubicBezTo>
                    <a:cubicBezTo>
                      <a:pt x="306" y="233"/>
                      <a:pt x="304" y="234"/>
                      <a:pt x="303" y="235"/>
                    </a:cubicBezTo>
                    <a:cubicBezTo>
                      <a:pt x="291" y="241"/>
                      <a:pt x="281" y="230"/>
                      <a:pt x="281" y="230"/>
                    </a:cubicBezTo>
                    <a:cubicBezTo>
                      <a:pt x="245" y="192"/>
                      <a:pt x="245" y="192"/>
                      <a:pt x="245" y="192"/>
                    </a:cubicBezTo>
                    <a:cubicBezTo>
                      <a:pt x="235" y="181"/>
                      <a:pt x="235" y="181"/>
                      <a:pt x="235" y="181"/>
                    </a:cubicBezTo>
                    <a:lnTo>
                      <a:pt x="261" y="155"/>
                    </a:lnTo>
                    <a:close/>
                    <a:moveTo>
                      <a:pt x="208" y="205"/>
                    </a:moveTo>
                    <a:cubicBezTo>
                      <a:pt x="215" y="199"/>
                      <a:pt x="215" y="199"/>
                      <a:pt x="215" y="199"/>
                    </a:cubicBezTo>
                    <a:cubicBezTo>
                      <a:pt x="220" y="204"/>
                      <a:pt x="220" y="204"/>
                      <a:pt x="220" y="204"/>
                    </a:cubicBezTo>
                    <a:cubicBezTo>
                      <a:pt x="273" y="260"/>
                      <a:pt x="273" y="260"/>
                      <a:pt x="273" y="260"/>
                    </a:cubicBezTo>
                    <a:cubicBezTo>
                      <a:pt x="273" y="260"/>
                      <a:pt x="273" y="261"/>
                      <a:pt x="274" y="262"/>
                    </a:cubicBezTo>
                    <a:cubicBezTo>
                      <a:pt x="276" y="265"/>
                      <a:pt x="281" y="273"/>
                      <a:pt x="279" y="281"/>
                    </a:cubicBezTo>
                    <a:cubicBezTo>
                      <a:pt x="279" y="282"/>
                      <a:pt x="278" y="284"/>
                      <a:pt x="278" y="286"/>
                    </a:cubicBezTo>
                    <a:cubicBezTo>
                      <a:pt x="278" y="286"/>
                      <a:pt x="278" y="286"/>
                      <a:pt x="278" y="286"/>
                    </a:cubicBezTo>
                    <a:cubicBezTo>
                      <a:pt x="276" y="286"/>
                      <a:pt x="274" y="287"/>
                      <a:pt x="273" y="287"/>
                    </a:cubicBezTo>
                    <a:cubicBezTo>
                      <a:pt x="264" y="288"/>
                      <a:pt x="257" y="284"/>
                      <a:pt x="254" y="281"/>
                    </a:cubicBezTo>
                    <a:cubicBezTo>
                      <a:pt x="253" y="280"/>
                      <a:pt x="252" y="280"/>
                      <a:pt x="252" y="280"/>
                    </a:cubicBezTo>
                    <a:cubicBezTo>
                      <a:pt x="198" y="224"/>
                      <a:pt x="198" y="224"/>
                      <a:pt x="198" y="224"/>
                    </a:cubicBezTo>
                    <a:cubicBezTo>
                      <a:pt x="193" y="220"/>
                      <a:pt x="193" y="220"/>
                      <a:pt x="193" y="220"/>
                    </a:cubicBezTo>
                    <a:cubicBezTo>
                      <a:pt x="200" y="213"/>
                      <a:pt x="200" y="213"/>
                      <a:pt x="200" y="213"/>
                    </a:cubicBezTo>
                    <a:cubicBezTo>
                      <a:pt x="204" y="209"/>
                      <a:pt x="204" y="209"/>
                      <a:pt x="204" y="209"/>
                    </a:cubicBezTo>
                    <a:cubicBezTo>
                      <a:pt x="204" y="209"/>
                      <a:pt x="204" y="209"/>
                      <a:pt x="204" y="209"/>
                    </a:cubicBezTo>
                    <a:lnTo>
                      <a:pt x="208" y="205"/>
                    </a:lnTo>
                    <a:close/>
                    <a:moveTo>
                      <a:pt x="174" y="238"/>
                    </a:moveTo>
                    <a:cubicBezTo>
                      <a:pt x="185" y="250"/>
                      <a:pt x="185" y="250"/>
                      <a:pt x="185" y="250"/>
                    </a:cubicBezTo>
                    <a:cubicBezTo>
                      <a:pt x="222" y="287"/>
                      <a:pt x="222" y="287"/>
                      <a:pt x="222" y="287"/>
                    </a:cubicBezTo>
                    <a:cubicBezTo>
                      <a:pt x="222" y="287"/>
                      <a:pt x="232" y="297"/>
                      <a:pt x="226" y="309"/>
                    </a:cubicBezTo>
                    <a:cubicBezTo>
                      <a:pt x="225" y="310"/>
                      <a:pt x="224" y="312"/>
                      <a:pt x="222" y="313"/>
                    </a:cubicBezTo>
                    <a:cubicBezTo>
                      <a:pt x="221" y="315"/>
                      <a:pt x="219" y="316"/>
                      <a:pt x="218" y="317"/>
                    </a:cubicBezTo>
                    <a:cubicBezTo>
                      <a:pt x="206" y="323"/>
                      <a:pt x="196" y="313"/>
                      <a:pt x="196" y="313"/>
                    </a:cubicBezTo>
                    <a:cubicBezTo>
                      <a:pt x="172" y="289"/>
                      <a:pt x="172" y="289"/>
                      <a:pt x="172" y="289"/>
                    </a:cubicBezTo>
                    <a:cubicBezTo>
                      <a:pt x="148" y="264"/>
                      <a:pt x="148" y="264"/>
                      <a:pt x="148" y="264"/>
                    </a:cubicBezTo>
                    <a:lnTo>
                      <a:pt x="174" y="238"/>
                    </a:lnTo>
                    <a:close/>
                    <a:moveTo>
                      <a:pt x="166" y="434"/>
                    </a:moveTo>
                    <a:cubicBezTo>
                      <a:pt x="159" y="441"/>
                      <a:pt x="151" y="434"/>
                      <a:pt x="151" y="434"/>
                    </a:cubicBezTo>
                    <a:cubicBezTo>
                      <a:pt x="136" y="418"/>
                      <a:pt x="136" y="418"/>
                      <a:pt x="136" y="418"/>
                    </a:cubicBezTo>
                    <a:cubicBezTo>
                      <a:pt x="150" y="404"/>
                      <a:pt x="150" y="404"/>
                      <a:pt x="150" y="404"/>
                    </a:cubicBezTo>
                    <a:cubicBezTo>
                      <a:pt x="166" y="420"/>
                      <a:pt x="166" y="420"/>
                      <a:pt x="166" y="420"/>
                    </a:cubicBezTo>
                    <a:cubicBezTo>
                      <a:pt x="166" y="420"/>
                      <a:pt x="173" y="428"/>
                      <a:pt x="166" y="434"/>
                    </a:cubicBezTo>
                    <a:close/>
                    <a:moveTo>
                      <a:pt x="196" y="405"/>
                    </a:moveTo>
                    <a:cubicBezTo>
                      <a:pt x="189" y="412"/>
                      <a:pt x="181" y="405"/>
                      <a:pt x="181" y="405"/>
                    </a:cubicBezTo>
                    <a:cubicBezTo>
                      <a:pt x="166" y="389"/>
                      <a:pt x="166" y="389"/>
                      <a:pt x="166" y="389"/>
                    </a:cubicBezTo>
                    <a:cubicBezTo>
                      <a:pt x="180" y="375"/>
                      <a:pt x="180" y="375"/>
                      <a:pt x="180" y="375"/>
                    </a:cubicBezTo>
                    <a:cubicBezTo>
                      <a:pt x="196" y="391"/>
                      <a:pt x="196" y="391"/>
                      <a:pt x="196" y="391"/>
                    </a:cubicBezTo>
                    <a:cubicBezTo>
                      <a:pt x="196" y="391"/>
                      <a:pt x="203" y="398"/>
                      <a:pt x="196" y="405"/>
                    </a:cubicBezTo>
                    <a:close/>
                    <a:moveTo>
                      <a:pt x="246" y="366"/>
                    </a:moveTo>
                    <a:cubicBezTo>
                      <a:pt x="238" y="357"/>
                      <a:pt x="238" y="357"/>
                      <a:pt x="238" y="357"/>
                    </a:cubicBezTo>
                    <a:cubicBezTo>
                      <a:pt x="308" y="347"/>
                      <a:pt x="308" y="347"/>
                      <a:pt x="308" y="347"/>
                    </a:cubicBezTo>
                    <a:cubicBezTo>
                      <a:pt x="330" y="371"/>
                      <a:pt x="330" y="371"/>
                      <a:pt x="330" y="371"/>
                    </a:cubicBezTo>
                    <a:cubicBezTo>
                      <a:pt x="356" y="367"/>
                      <a:pt x="356" y="367"/>
                      <a:pt x="356" y="367"/>
                    </a:cubicBezTo>
                    <a:cubicBezTo>
                      <a:pt x="356" y="367"/>
                      <a:pt x="356" y="367"/>
                      <a:pt x="356" y="367"/>
                    </a:cubicBezTo>
                    <a:cubicBezTo>
                      <a:pt x="361" y="342"/>
                      <a:pt x="361" y="342"/>
                      <a:pt x="361" y="342"/>
                    </a:cubicBezTo>
                    <a:cubicBezTo>
                      <a:pt x="338" y="318"/>
                      <a:pt x="338" y="318"/>
                      <a:pt x="338" y="318"/>
                    </a:cubicBezTo>
                    <a:cubicBezTo>
                      <a:pt x="351" y="249"/>
                      <a:pt x="351" y="249"/>
                      <a:pt x="351" y="249"/>
                    </a:cubicBezTo>
                    <a:cubicBezTo>
                      <a:pt x="359" y="258"/>
                      <a:pt x="359" y="258"/>
                      <a:pt x="359" y="258"/>
                    </a:cubicBezTo>
                    <a:cubicBezTo>
                      <a:pt x="346" y="315"/>
                      <a:pt x="346" y="315"/>
                      <a:pt x="346" y="315"/>
                    </a:cubicBezTo>
                    <a:cubicBezTo>
                      <a:pt x="370" y="340"/>
                      <a:pt x="370" y="340"/>
                      <a:pt x="370" y="340"/>
                    </a:cubicBezTo>
                    <a:cubicBezTo>
                      <a:pt x="362" y="374"/>
                      <a:pt x="362" y="374"/>
                      <a:pt x="362" y="374"/>
                    </a:cubicBezTo>
                    <a:cubicBezTo>
                      <a:pt x="362" y="374"/>
                      <a:pt x="362" y="374"/>
                      <a:pt x="362" y="374"/>
                    </a:cubicBezTo>
                    <a:cubicBezTo>
                      <a:pt x="328" y="380"/>
                      <a:pt x="328" y="380"/>
                      <a:pt x="328" y="380"/>
                    </a:cubicBezTo>
                    <a:cubicBezTo>
                      <a:pt x="304" y="355"/>
                      <a:pt x="304" y="355"/>
                      <a:pt x="304" y="355"/>
                    </a:cubicBezTo>
                    <a:lnTo>
                      <a:pt x="246" y="366"/>
                    </a:lnTo>
                    <a:close/>
                    <a:moveTo>
                      <a:pt x="317" y="463"/>
                    </a:moveTo>
                    <a:cubicBezTo>
                      <a:pt x="323" y="461"/>
                      <a:pt x="329" y="458"/>
                      <a:pt x="335" y="455"/>
                    </a:cubicBezTo>
                    <a:cubicBezTo>
                      <a:pt x="355" y="475"/>
                      <a:pt x="355" y="475"/>
                      <a:pt x="355" y="475"/>
                    </a:cubicBezTo>
                    <a:cubicBezTo>
                      <a:pt x="349" y="478"/>
                      <a:pt x="342" y="481"/>
                      <a:pt x="336" y="483"/>
                    </a:cubicBezTo>
                    <a:lnTo>
                      <a:pt x="317" y="463"/>
                    </a:lnTo>
                    <a:close/>
                    <a:moveTo>
                      <a:pt x="416" y="454"/>
                    </a:moveTo>
                    <a:cubicBezTo>
                      <a:pt x="415" y="455"/>
                      <a:pt x="413" y="457"/>
                      <a:pt x="412" y="458"/>
                    </a:cubicBezTo>
                    <a:cubicBezTo>
                      <a:pt x="413" y="457"/>
                      <a:pt x="415" y="455"/>
                      <a:pt x="416" y="454"/>
                    </a:cubicBezTo>
                    <a:close/>
                    <a:moveTo>
                      <a:pt x="420" y="451"/>
                    </a:moveTo>
                    <a:cubicBezTo>
                      <a:pt x="423" y="448"/>
                      <a:pt x="425" y="446"/>
                      <a:pt x="428" y="443"/>
                    </a:cubicBezTo>
                    <a:cubicBezTo>
                      <a:pt x="425" y="446"/>
                      <a:pt x="423" y="448"/>
                      <a:pt x="420" y="451"/>
                    </a:cubicBezTo>
                    <a:close/>
                  </a:path>
                </a:pathLst>
              </a:custGeom>
              <a:solidFill>
                <a:srgbClr val="9CBE5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5" name="Freeform 603"/>
              <p:cNvSpPr>
                <a:spLocks noEditPoints="1"/>
              </p:cNvSpPr>
              <p:nvPr/>
            </p:nvSpPr>
            <p:spPr bwMode="auto">
              <a:xfrm>
                <a:off x="7145552" y="2187213"/>
                <a:ext cx="3007723" cy="2907968"/>
              </a:xfrm>
              <a:custGeom>
                <a:avLst/>
                <a:gdLst>
                  <a:gd name="T0" fmla="*/ 1528 w 1581"/>
                  <a:gd name="T1" fmla="*/ 745 h 1581"/>
                  <a:gd name="T2" fmla="*/ 1502 w 1581"/>
                  <a:gd name="T3" fmla="*/ 614 h 1581"/>
                  <a:gd name="T4" fmla="*/ 1502 w 1581"/>
                  <a:gd name="T5" fmla="*/ 614 h 1581"/>
                  <a:gd name="T6" fmla="*/ 1346 w 1581"/>
                  <a:gd name="T7" fmla="*/ 322 h 1581"/>
                  <a:gd name="T8" fmla="*/ 1257 w 1581"/>
                  <a:gd name="T9" fmla="*/ 233 h 1581"/>
                  <a:gd name="T10" fmla="*/ 1192 w 1581"/>
                  <a:gd name="T11" fmla="*/ 183 h 1581"/>
                  <a:gd name="T12" fmla="*/ 1123 w 1581"/>
                  <a:gd name="T13" fmla="*/ 137 h 1581"/>
                  <a:gd name="T14" fmla="*/ 1042 w 1581"/>
                  <a:gd name="T15" fmla="*/ 96 h 1581"/>
                  <a:gd name="T16" fmla="*/ 917 w 1581"/>
                  <a:gd name="T17" fmla="*/ 63 h 1581"/>
                  <a:gd name="T18" fmla="*/ 832 w 1581"/>
                  <a:gd name="T19" fmla="*/ 53 h 1581"/>
                  <a:gd name="T20" fmla="*/ 832 w 1581"/>
                  <a:gd name="T21" fmla="*/ 53 h 1581"/>
                  <a:gd name="T22" fmla="*/ 746 w 1581"/>
                  <a:gd name="T23" fmla="*/ 65 h 1581"/>
                  <a:gd name="T24" fmla="*/ 663 w 1581"/>
                  <a:gd name="T25" fmla="*/ 74 h 1581"/>
                  <a:gd name="T26" fmla="*/ 621 w 1581"/>
                  <a:gd name="T27" fmla="*/ 83 h 1581"/>
                  <a:gd name="T28" fmla="*/ 544 w 1581"/>
                  <a:gd name="T29" fmla="*/ 100 h 1581"/>
                  <a:gd name="T30" fmla="*/ 458 w 1581"/>
                  <a:gd name="T31" fmla="*/ 131 h 1581"/>
                  <a:gd name="T32" fmla="*/ 349 w 1581"/>
                  <a:gd name="T33" fmla="*/ 198 h 1581"/>
                  <a:gd name="T34" fmla="*/ 349 w 1581"/>
                  <a:gd name="T35" fmla="*/ 198 h 1581"/>
                  <a:gd name="T36" fmla="*/ 283 w 1581"/>
                  <a:gd name="T37" fmla="*/ 262 h 1581"/>
                  <a:gd name="T38" fmla="*/ 228 w 1581"/>
                  <a:gd name="T39" fmla="*/ 326 h 1581"/>
                  <a:gd name="T40" fmla="*/ 182 w 1581"/>
                  <a:gd name="T41" fmla="*/ 392 h 1581"/>
                  <a:gd name="T42" fmla="*/ 160 w 1581"/>
                  <a:gd name="T43" fmla="*/ 428 h 1581"/>
                  <a:gd name="T44" fmla="*/ 119 w 1581"/>
                  <a:gd name="T45" fmla="*/ 496 h 1581"/>
                  <a:gd name="T46" fmla="*/ 82 w 1581"/>
                  <a:gd name="T47" fmla="*/ 579 h 1581"/>
                  <a:gd name="T48" fmla="*/ 57 w 1581"/>
                  <a:gd name="T49" fmla="*/ 706 h 1581"/>
                  <a:gd name="T50" fmla="*/ 57 w 1581"/>
                  <a:gd name="T51" fmla="*/ 706 h 1581"/>
                  <a:gd name="T52" fmla="*/ 58 w 1581"/>
                  <a:gd name="T53" fmla="*/ 797 h 1581"/>
                  <a:gd name="T54" fmla="*/ 68 w 1581"/>
                  <a:gd name="T55" fmla="*/ 876 h 1581"/>
                  <a:gd name="T56" fmla="*/ 63 w 1581"/>
                  <a:gd name="T57" fmla="*/ 919 h 1581"/>
                  <a:gd name="T58" fmla="*/ 96 w 1581"/>
                  <a:gd name="T59" fmla="*/ 1044 h 1581"/>
                  <a:gd name="T60" fmla="*/ 136 w 1581"/>
                  <a:gd name="T61" fmla="*/ 1126 h 1581"/>
                  <a:gd name="T62" fmla="*/ 182 w 1581"/>
                  <a:gd name="T63" fmla="*/ 1198 h 1581"/>
                  <a:gd name="T64" fmla="*/ 182 w 1581"/>
                  <a:gd name="T65" fmla="*/ 1198 h 1581"/>
                  <a:gd name="T66" fmla="*/ 234 w 1581"/>
                  <a:gd name="T67" fmla="*/ 1258 h 1581"/>
                  <a:gd name="T68" fmla="*/ 262 w 1581"/>
                  <a:gd name="T69" fmla="*/ 1290 h 1581"/>
                  <a:gd name="T70" fmla="*/ 315 w 1581"/>
                  <a:gd name="T71" fmla="*/ 1348 h 1581"/>
                  <a:gd name="T72" fmla="*/ 385 w 1581"/>
                  <a:gd name="T73" fmla="*/ 1408 h 1581"/>
                  <a:gd name="T74" fmla="*/ 498 w 1581"/>
                  <a:gd name="T75" fmla="*/ 1469 h 1581"/>
                  <a:gd name="T76" fmla="*/ 581 w 1581"/>
                  <a:gd name="T77" fmla="*/ 1498 h 1581"/>
                  <a:gd name="T78" fmla="*/ 669 w 1581"/>
                  <a:gd name="T79" fmla="*/ 1513 h 1581"/>
                  <a:gd name="T80" fmla="*/ 669 w 1581"/>
                  <a:gd name="T81" fmla="*/ 1513 h 1581"/>
                  <a:gd name="T82" fmla="*/ 754 w 1581"/>
                  <a:gd name="T83" fmla="*/ 1522 h 1581"/>
                  <a:gd name="T84" fmla="*/ 833 w 1581"/>
                  <a:gd name="T85" fmla="*/ 1516 h 1581"/>
                  <a:gd name="T86" fmla="*/ 875 w 1581"/>
                  <a:gd name="T87" fmla="*/ 1512 h 1581"/>
                  <a:gd name="T88" fmla="*/ 954 w 1581"/>
                  <a:gd name="T89" fmla="*/ 1505 h 1581"/>
                  <a:gd name="T90" fmla="*/ 1041 w 1581"/>
                  <a:gd name="T91" fmla="*/ 1485 h 1581"/>
                  <a:gd name="T92" fmla="*/ 1122 w 1581"/>
                  <a:gd name="T93" fmla="*/ 1450 h 1581"/>
                  <a:gd name="T94" fmla="*/ 1231 w 1581"/>
                  <a:gd name="T95" fmla="*/ 1383 h 1581"/>
                  <a:gd name="T96" fmla="*/ 1231 w 1581"/>
                  <a:gd name="T97" fmla="*/ 1383 h 1581"/>
                  <a:gd name="T98" fmla="*/ 1297 w 1581"/>
                  <a:gd name="T99" fmla="*/ 1319 h 1581"/>
                  <a:gd name="T100" fmla="*/ 1322 w 1581"/>
                  <a:gd name="T101" fmla="*/ 292 h 1581"/>
                  <a:gd name="T102" fmla="*/ 1319 w 1581"/>
                  <a:gd name="T103" fmla="*/ 1289 h 1581"/>
                  <a:gd name="T104" fmla="*/ 1375 w 1581"/>
                  <a:gd name="T105" fmla="*/ 1233 h 1581"/>
                  <a:gd name="T106" fmla="*/ 1407 w 1581"/>
                  <a:gd name="T107" fmla="*/ 383 h 1581"/>
                  <a:gd name="T108" fmla="*/ 1430 w 1581"/>
                  <a:gd name="T109" fmla="*/ 1160 h 1581"/>
                  <a:gd name="T110" fmla="*/ 1439 w 1581"/>
                  <a:gd name="T111" fmla="*/ 463 h 1581"/>
                  <a:gd name="T112" fmla="*/ 1439 w 1581"/>
                  <a:gd name="T113" fmla="*/ 463 h 1581"/>
                  <a:gd name="T114" fmla="*/ 1481 w 1581"/>
                  <a:gd name="T115" fmla="*/ 1035 h 1581"/>
                  <a:gd name="T116" fmla="*/ 1492 w 1581"/>
                  <a:gd name="T117" fmla="*/ 584 h 1581"/>
                  <a:gd name="T118" fmla="*/ 1487 w 1581"/>
                  <a:gd name="T119" fmla="*/ 999 h 1581"/>
                  <a:gd name="T120" fmla="*/ 1511 w 1581"/>
                  <a:gd name="T121" fmla="*/ 923 h 1581"/>
                  <a:gd name="T122" fmla="*/ 1516 w 1581"/>
                  <a:gd name="T123" fmla="*/ 833 h 1581"/>
                  <a:gd name="T124" fmla="*/ 1522 w 1581"/>
                  <a:gd name="T125" fmla="*/ 839 h 1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81" h="1581">
                    <a:moveTo>
                      <a:pt x="790" y="0"/>
                    </a:moveTo>
                    <a:cubicBezTo>
                      <a:pt x="354" y="0"/>
                      <a:pt x="0" y="354"/>
                      <a:pt x="0" y="790"/>
                    </a:cubicBezTo>
                    <a:cubicBezTo>
                      <a:pt x="0" y="1227"/>
                      <a:pt x="354" y="1581"/>
                      <a:pt x="790" y="1581"/>
                    </a:cubicBezTo>
                    <a:cubicBezTo>
                      <a:pt x="1227" y="1581"/>
                      <a:pt x="1581" y="1227"/>
                      <a:pt x="1581" y="790"/>
                    </a:cubicBezTo>
                    <a:cubicBezTo>
                      <a:pt x="1581" y="354"/>
                      <a:pt x="1227" y="0"/>
                      <a:pt x="790" y="0"/>
                    </a:cubicBezTo>
                    <a:close/>
                    <a:moveTo>
                      <a:pt x="1524" y="703"/>
                    </a:moveTo>
                    <a:cubicBezTo>
                      <a:pt x="1525" y="717"/>
                      <a:pt x="1527" y="731"/>
                      <a:pt x="1528" y="745"/>
                    </a:cubicBezTo>
                    <a:cubicBezTo>
                      <a:pt x="1528" y="749"/>
                      <a:pt x="1525" y="751"/>
                      <a:pt x="1522" y="752"/>
                    </a:cubicBezTo>
                    <a:cubicBezTo>
                      <a:pt x="1522" y="752"/>
                      <a:pt x="1522" y="752"/>
                      <a:pt x="1522" y="752"/>
                    </a:cubicBezTo>
                    <a:cubicBezTo>
                      <a:pt x="1519" y="752"/>
                      <a:pt x="1516" y="749"/>
                      <a:pt x="1516" y="746"/>
                    </a:cubicBezTo>
                    <a:cubicBezTo>
                      <a:pt x="1515" y="732"/>
                      <a:pt x="1514" y="718"/>
                      <a:pt x="1512" y="704"/>
                    </a:cubicBezTo>
                    <a:cubicBezTo>
                      <a:pt x="1512" y="701"/>
                      <a:pt x="1514" y="698"/>
                      <a:pt x="1517" y="698"/>
                    </a:cubicBezTo>
                    <a:cubicBezTo>
                      <a:pt x="1521" y="697"/>
                      <a:pt x="1523" y="700"/>
                      <a:pt x="1524" y="703"/>
                    </a:cubicBezTo>
                    <a:close/>
                    <a:moveTo>
                      <a:pt x="1502" y="614"/>
                    </a:moveTo>
                    <a:cubicBezTo>
                      <a:pt x="1505" y="613"/>
                      <a:pt x="1508" y="615"/>
                      <a:pt x="1509" y="618"/>
                    </a:cubicBezTo>
                    <a:cubicBezTo>
                      <a:pt x="1512" y="632"/>
                      <a:pt x="1515" y="646"/>
                      <a:pt x="1518" y="660"/>
                    </a:cubicBezTo>
                    <a:cubicBezTo>
                      <a:pt x="1518" y="663"/>
                      <a:pt x="1516" y="666"/>
                      <a:pt x="1513" y="667"/>
                    </a:cubicBezTo>
                    <a:cubicBezTo>
                      <a:pt x="1512" y="667"/>
                      <a:pt x="1512" y="667"/>
                      <a:pt x="1512" y="667"/>
                    </a:cubicBezTo>
                    <a:cubicBezTo>
                      <a:pt x="1509" y="667"/>
                      <a:pt x="1507" y="665"/>
                      <a:pt x="1506" y="662"/>
                    </a:cubicBezTo>
                    <a:cubicBezTo>
                      <a:pt x="1504" y="648"/>
                      <a:pt x="1501" y="634"/>
                      <a:pt x="1498" y="621"/>
                    </a:cubicBezTo>
                    <a:cubicBezTo>
                      <a:pt x="1497" y="618"/>
                      <a:pt x="1499" y="615"/>
                      <a:pt x="1502" y="614"/>
                    </a:cubicBezTo>
                    <a:close/>
                    <a:moveTo>
                      <a:pt x="1347" y="314"/>
                    </a:moveTo>
                    <a:cubicBezTo>
                      <a:pt x="1350" y="312"/>
                      <a:pt x="1353" y="312"/>
                      <a:pt x="1355" y="314"/>
                    </a:cubicBezTo>
                    <a:cubicBezTo>
                      <a:pt x="1364" y="325"/>
                      <a:pt x="1373" y="337"/>
                      <a:pt x="1382" y="348"/>
                    </a:cubicBezTo>
                    <a:cubicBezTo>
                      <a:pt x="1384" y="351"/>
                      <a:pt x="1383" y="354"/>
                      <a:pt x="1381" y="356"/>
                    </a:cubicBezTo>
                    <a:cubicBezTo>
                      <a:pt x="1380" y="357"/>
                      <a:pt x="1379" y="357"/>
                      <a:pt x="1377" y="357"/>
                    </a:cubicBezTo>
                    <a:cubicBezTo>
                      <a:pt x="1376" y="357"/>
                      <a:pt x="1374" y="357"/>
                      <a:pt x="1373" y="355"/>
                    </a:cubicBezTo>
                    <a:cubicBezTo>
                      <a:pt x="1364" y="344"/>
                      <a:pt x="1355" y="333"/>
                      <a:pt x="1346" y="322"/>
                    </a:cubicBezTo>
                    <a:cubicBezTo>
                      <a:pt x="1344" y="319"/>
                      <a:pt x="1345" y="316"/>
                      <a:pt x="1347" y="314"/>
                    </a:cubicBezTo>
                    <a:close/>
                    <a:moveTo>
                      <a:pt x="1222" y="198"/>
                    </a:moveTo>
                    <a:cubicBezTo>
                      <a:pt x="1224" y="196"/>
                      <a:pt x="1228" y="195"/>
                      <a:pt x="1230" y="197"/>
                    </a:cubicBezTo>
                    <a:cubicBezTo>
                      <a:pt x="1242" y="206"/>
                      <a:pt x="1253" y="214"/>
                      <a:pt x="1264" y="224"/>
                    </a:cubicBezTo>
                    <a:cubicBezTo>
                      <a:pt x="1266" y="226"/>
                      <a:pt x="1267" y="229"/>
                      <a:pt x="1265" y="232"/>
                    </a:cubicBezTo>
                    <a:cubicBezTo>
                      <a:pt x="1264" y="233"/>
                      <a:pt x="1262" y="234"/>
                      <a:pt x="1260" y="234"/>
                    </a:cubicBezTo>
                    <a:cubicBezTo>
                      <a:pt x="1259" y="234"/>
                      <a:pt x="1258" y="233"/>
                      <a:pt x="1257" y="233"/>
                    </a:cubicBezTo>
                    <a:cubicBezTo>
                      <a:pt x="1246" y="223"/>
                      <a:pt x="1235" y="215"/>
                      <a:pt x="1223" y="206"/>
                    </a:cubicBezTo>
                    <a:cubicBezTo>
                      <a:pt x="1221" y="204"/>
                      <a:pt x="1220" y="201"/>
                      <a:pt x="1222" y="198"/>
                    </a:cubicBezTo>
                    <a:close/>
                    <a:moveTo>
                      <a:pt x="1151" y="152"/>
                    </a:moveTo>
                    <a:cubicBezTo>
                      <a:pt x="1152" y="149"/>
                      <a:pt x="1156" y="148"/>
                      <a:pt x="1158" y="150"/>
                    </a:cubicBezTo>
                    <a:cubicBezTo>
                      <a:pt x="1171" y="157"/>
                      <a:pt x="1183" y="165"/>
                      <a:pt x="1195" y="172"/>
                    </a:cubicBezTo>
                    <a:cubicBezTo>
                      <a:pt x="1198" y="174"/>
                      <a:pt x="1198" y="178"/>
                      <a:pt x="1197" y="180"/>
                    </a:cubicBezTo>
                    <a:cubicBezTo>
                      <a:pt x="1196" y="182"/>
                      <a:pt x="1194" y="183"/>
                      <a:pt x="1192" y="183"/>
                    </a:cubicBezTo>
                    <a:cubicBezTo>
                      <a:pt x="1191" y="183"/>
                      <a:pt x="1190" y="183"/>
                      <a:pt x="1189" y="182"/>
                    </a:cubicBezTo>
                    <a:cubicBezTo>
                      <a:pt x="1177" y="174"/>
                      <a:pt x="1165" y="167"/>
                      <a:pt x="1153" y="160"/>
                    </a:cubicBezTo>
                    <a:cubicBezTo>
                      <a:pt x="1150" y="158"/>
                      <a:pt x="1149" y="155"/>
                      <a:pt x="1151" y="152"/>
                    </a:cubicBezTo>
                    <a:close/>
                    <a:moveTo>
                      <a:pt x="1074" y="114"/>
                    </a:moveTo>
                    <a:cubicBezTo>
                      <a:pt x="1075" y="111"/>
                      <a:pt x="1079" y="110"/>
                      <a:pt x="1082" y="111"/>
                    </a:cubicBezTo>
                    <a:cubicBezTo>
                      <a:pt x="1095" y="117"/>
                      <a:pt x="1108" y="123"/>
                      <a:pt x="1121" y="130"/>
                    </a:cubicBezTo>
                    <a:cubicBezTo>
                      <a:pt x="1123" y="131"/>
                      <a:pt x="1125" y="134"/>
                      <a:pt x="1123" y="137"/>
                    </a:cubicBezTo>
                    <a:cubicBezTo>
                      <a:pt x="1122" y="139"/>
                      <a:pt x="1120" y="140"/>
                      <a:pt x="1118" y="140"/>
                    </a:cubicBezTo>
                    <a:cubicBezTo>
                      <a:pt x="1117" y="140"/>
                      <a:pt x="1116" y="140"/>
                      <a:pt x="1115" y="140"/>
                    </a:cubicBezTo>
                    <a:cubicBezTo>
                      <a:pt x="1103" y="134"/>
                      <a:pt x="1090" y="128"/>
                      <a:pt x="1077" y="122"/>
                    </a:cubicBezTo>
                    <a:cubicBezTo>
                      <a:pt x="1074" y="121"/>
                      <a:pt x="1073" y="117"/>
                      <a:pt x="1074" y="114"/>
                    </a:cubicBezTo>
                    <a:close/>
                    <a:moveTo>
                      <a:pt x="994" y="86"/>
                    </a:moveTo>
                    <a:cubicBezTo>
                      <a:pt x="994" y="83"/>
                      <a:pt x="998" y="81"/>
                      <a:pt x="1001" y="82"/>
                    </a:cubicBezTo>
                    <a:cubicBezTo>
                      <a:pt x="1014" y="86"/>
                      <a:pt x="1028" y="91"/>
                      <a:pt x="1042" y="96"/>
                    </a:cubicBezTo>
                    <a:cubicBezTo>
                      <a:pt x="1045" y="97"/>
                      <a:pt x="1046" y="100"/>
                      <a:pt x="1045" y="103"/>
                    </a:cubicBezTo>
                    <a:cubicBezTo>
                      <a:pt x="1044" y="105"/>
                      <a:pt x="1042" y="107"/>
                      <a:pt x="1040" y="107"/>
                    </a:cubicBezTo>
                    <a:cubicBezTo>
                      <a:pt x="1039" y="107"/>
                      <a:pt x="1038" y="107"/>
                      <a:pt x="1038" y="106"/>
                    </a:cubicBezTo>
                    <a:cubicBezTo>
                      <a:pt x="1024" y="102"/>
                      <a:pt x="1011" y="97"/>
                      <a:pt x="997" y="93"/>
                    </a:cubicBezTo>
                    <a:cubicBezTo>
                      <a:pt x="994" y="92"/>
                      <a:pt x="993" y="89"/>
                      <a:pt x="994" y="86"/>
                    </a:cubicBezTo>
                    <a:close/>
                    <a:moveTo>
                      <a:pt x="910" y="67"/>
                    </a:moveTo>
                    <a:cubicBezTo>
                      <a:pt x="911" y="64"/>
                      <a:pt x="914" y="62"/>
                      <a:pt x="917" y="63"/>
                    </a:cubicBezTo>
                    <a:cubicBezTo>
                      <a:pt x="931" y="65"/>
                      <a:pt x="945" y="68"/>
                      <a:pt x="959" y="71"/>
                    </a:cubicBezTo>
                    <a:cubicBezTo>
                      <a:pt x="962" y="72"/>
                      <a:pt x="964" y="75"/>
                      <a:pt x="964" y="78"/>
                    </a:cubicBezTo>
                    <a:cubicBezTo>
                      <a:pt x="963" y="81"/>
                      <a:pt x="961" y="83"/>
                      <a:pt x="958" y="83"/>
                    </a:cubicBezTo>
                    <a:cubicBezTo>
                      <a:pt x="958" y="83"/>
                      <a:pt x="957" y="83"/>
                      <a:pt x="957" y="82"/>
                    </a:cubicBezTo>
                    <a:cubicBezTo>
                      <a:pt x="943" y="79"/>
                      <a:pt x="929" y="76"/>
                      <a:pt x="915" y="74"/>
                    </a:cubicBezTo>
                    <a:cubicBezTo>
                      <a:pt x="912" y="73"/>
                      <a:pt x="910" y="70"/>
                      <a:pt x="910" y="67"/>
                    </a:cubicBezTo>
                    <a:close/>
                    <a:moveTo>
                      <a:pt x="832" y="53"/>
                    </a:moveTo>
                    <a:cubicBezTo>
                      <a:pt x="846" y="54"/>
                      <a:pt x="861" y="55"/>
                      <a:pt x="875" y="57"/>
                    </a:cubicBezTo>
                    <a:cubicBezTo>
                      <a:pt x="878" y="57"/>
                      <a:pt x="880" y="60"/>
                      <a:pt x="880" y="63"/>
                    </a:cubicBezTo>
                    <a:cubicBezTo>
                      <a:pt x="879" y="66"/>
                      <a:pt x="877" y="68"/>
                      <a:pt x="874" y="68"/>
                    </a:cubicBezTo>
                    <a:cubicBezTo>
                      <a:pt x="874" y="68"/>
                      <a:pt x="874" y="68"/>
                      <a:pt x="873" y="68"/>
                    </a:cubicBezTo>
                    <a:cubicBezTo>
                      <a:pt x="859" y="66"/>
                      <a:pt x="845" y="65"/>
                      <a:pt x="831" y="64"/>
                    </a:cubicBezTo>
                    <a:cubicBezTo>
                      <a:pt x="828" y="64"/>
                      <a:pt x="826" y="62"/>
                      <a:pt x="826" y="58"/>
                    </a:cubicBezTo>
                    <a:cubicBezTo>
                      <a:pt x="826" y="55"/>
                      <a:pt x="829" y="53"/>
                      <a:pt x="832" y="53"/>
                    </a:cubicBezTo>
                    <a:close/>
                    <a:moveTo>
                      <a:pt x="746" y="53"/>
                    </a:moveTo>
                    <a:cubicBezTo>
                      <a:pt x="760" y="52"/>
                      <a:pt x="775" y="52"/>
                      <a:pt x="789" y="52"/>
                    </a:cubicBezTo>
                    <a:cubicBezTo>
                      <a:pt x="789" y="52"/>
                      <a:pt x="789" y="52"/>
                      <a:pt x="789" y="52"/>
                    </a:cubicBezTo>
                    <a:cubicBezTo>
                      <a:pt x="792" y="52"/>
                      <a:pt x="795" y="54"/>
                      <a:pt x="795" y="58"/>
                    </a:cubicBezTo>
                    <a:cubicBezTo>
                      <a:pt x="795" y="61"/>
                      <a:pt x="792" y="63"/>
                      <a:pt x="789" y="63"/>
                    </a:cubicBezTo>
                    <a:cubicBezTo>
                      <a:pt x="775" y="63"/>
                      <a:pt x="761" y="64"/>
                      <a:pt x="747" y="65"/>
                    </a:cubicBezTo>
                    <a:cubicBezTo>
                      <a:pt x="747" y="65"/>
                      <a:pt x="746" y="65"/>
                      <a:pt x="746" y="65"/>
                    </a:cubicBezTo>
                    <a:cubicBezTo>
                      <a:pt x="743" y="65"/>
                      <a:pt x="741" y="62"/>
                      <a:pt x="741" y="59"/>
                    </a:cubicBezTo>
                    <a:cubicBezTo>
                      <a:pt x="740" y="56"/>
                      <a:pt x="743" y="53"/>
                      <a:pt x="746" y="53"/>
                    </a:cubicBezTo>
                    <a:close/>
                    <a:moveTo>
                      <a:pt x="661" y="63"/>
                    </a:moveTo>
                    <a:cubicBezTo>
                      <a:pt x="675" y="61"/>
                      <a:pt x="689" y="59"/>
                      <a:pt x="703" y="57"/>
                    </a:cubicBezTo>
                    <a:cubicBezTo>
                      <a:pt x="706" y="56"/>
                      <a:pt x="709" y="59"/>
                      <a:pt x="710" y="62"/>
                    </a:cubicBezTo>
                    <a:cubicBezTo>
                      <a:pt x="710" y="65"/>
                      <a:pt x="708" y="68"/>
                      <a:pt x="705" y="68"/>
                    </a:cubicBezTo>
                    <a:cubicBezTo>
                      <a:pt x="691" y="70"/>
                      <a:pt x="677" y="72"/>
                      <a:pt x="663" y="74"/>
                    </a:cubicBezTo>
                    <a:cubicBezTo>
                      <a:pt x="662" y="75"/>
                      <a:pt x="662" y="75"/>
                      <a:pt x="662" y="75"/>
                    </a:cubicBezTo>
                    <a:cubicBezTo>
                      <a:pt x="659" y="75"/>
                      <a:pt x="657" y="73"/>
                      <a:pt x="656" y="70"/>
                    </a:cubicBezTo>
                    <a:cubicBezTo>
                      <a:pt x="655" y="67"/>
                      <a:pt x="658" y="64"/>
                      <a:pt x="661" y="63"/>
                    </a:cubicBezTo>
                    <a:close/>
                    <a:moveTo>
                      <a:pt x="577" y="83"/>
                    </a:moveTo>
                    <a:cubicBezTo>
                      <a:pt x="591" y="79"/>
                      <a:pt x="605" y="75"/>
                      <a:pt x="619" y="72"/>
                    </a:cubicBezTo>
                    <a:cubicBezTo>
                      <a:pt x="622" y="71"/>
                      <a:pt x="625" y="73"/>
                      <a:pt x="626" y="76"/>
                    </a:cubicBezTo>
                    <a:cubicBezTo>
                      <a:pt x="626" y="79"/>
                      <a:pt x="624" y="82"/>
                      <a:pt x="621" y="83"/>
                    </a:cubicBezTo>
                    <a:cubicBezTo>
                      <a:pt x="608" y="86"/>
                      <a:pt x="594" y="90"/>
                      <a:pt x="581" y="94"/>
                    </a:cubicBezTo>
                    <a:cubicBezTo>
                      <a:pt x="580" y="94"/>
                      <a:pt x="579" y="94"/>
                      <a:pt x="579" y="94"/>
                    </a:cubicBezTo>
                    <a:cubicBezTo>
                      <a:pt x="576" y="94"/>
                      <a:pt x="574" y="93"/>
                      <a:pt x="573" y="90"/>
                    </a:cubicBezTo>
                    <a:cubicBezTo>
                      <a:pt x="572" y="87"/>
                      <a:pt x="574" y="84"/>
                      <a:pt x="577" y="83"/>
                    </a:cubicBezTo>
                    <a:close/>
                    <a:moveTo>
                      <a:pt x="497" y="112"/>
                    </a:moveTo>
                    <a:cubicBezTo>
                      <a:pt x="510" y="107"/>
                      <a:pt x="523" y="101"/>
                      <a:pt x="536" y="97"/>
                    </a:cubicBezTo>
                    <a:cubicBezTo>
                      <a:pt x="539" y="95"/>
                      <a:pt x="543" y="97"/>
                      <a:pt x="544" y="100"/>
                    </a:cubicBezTo>
                    <a:cubicBezTo>
                      <a:pt x="545" y="103"/>
                      <a:pt x="543" y="106"/>
                      <a:pt x="540" y="107"/>
                    </a:cubicBezTo>
                    <a:cubicBezTo>
                      <a:pt x="527" y="112"/>
                      <a:pt x="514" y="118"/>
                      <a:pt x="501" y="123"/>
                    </a:cubicBezTo>
                    <a:cubicBezTo>
                      <a:pt x="500" y="123"/>
                      <a:pt x="500" y="124"/>
                      <a:pt x="499" y="124"/>
                    </a:cubicBezTo>
                    <a:cubicBezTo>
                      <a:pt x="497" y="124"/>
                      <a:pt x="495" y="122"/>
                      <a:pt x="494" y="120"/>
                    </a:cubicBezTo>
                    <a:cubicBezTo>
                      <a:pt x="492" y="117"/>
                      <a:pt x="494" y="114"/>
                      <a:pt x="497" y="112"/>
                    </a:cubicBezTo>
                    <a:close/>
                    <a:moveTo>
                      <a:pt x="420" y="151"/>
                    </a:moveTo>
                    <a:cubicBezTo>
                      <a:pt x="432" y="144"/>
                      <a:pt x="445" y="137"/>
                      <a:pt x="458" y="131"/>
                    </a:cubicBezTo>
                    <a:cubicBezTo>
                      <a:pt x="461" y="129"/>
                      <a:pt x="464" y="130"/>
                      <a:pt x="466" y="133"/>
                    </a:cubicBezTo>
                    <a:cubicBezTo>
                      <a:pt x="467" y="136"/>
                      <a:pt x="466" y="140"/>
                      <a:pt x="463" y="141"/>
                    </a:cubicBezTo>
                    <a:cubicBezTo>
                      <a:pt x="451" y="147"/>
                      <a:pt x="438" y="154"/>
                      <a:pt x="426" y="161"/>
                    </a:cubicBezTo>
                    <a:cubicBezTo>
                      <a:pt x="425" y="162"/>
                      <a:pt x="424" y="162"/>
                      <a:pt x="423" y="162"/>
                    </a:cubicBezTo>
                    <a:cubicBezTo>
                      <a:pt x="421" y="162"/>
                      <a:pt x="419" y="161"/>
                      <a:pt x="418" y="159"/>
                    </a:cubicBezTo>
                    <a:cubicBezTo>
                      <a:pt x="416" y="156"/>
                      <a:pt x="417" y="153"/>
                      <a:pt x="420" y="151"/>
                    </a:cubicBezTo>
                    <a:close/>
                    <a:moveTo>
                      <a:pt x="349" y="198"/>
                    </a:moveTo>
                    <a:cubicBezTo>
                      <a:pt x="360" y="190"/>
                      <a:pt x="372" y="182"/>
                      <a:pt x="384" y="174"/>
                    </a:cubicBezTo>
                    <a:cubicBezTo>
                      <a:pt x="386" y="172"/>
                      <a:pt x="390" y="173"/>
                      <a:pt x="392" y="175"/>
                    </a:cubicBezTo>
                    <a:cubicBezTo>
                      <a:pt x="393" y="178"/>
                      <a:pt x="393" y="182"/>
                      <a:pt x="390" y="183"/>
                    </a:cubicBezTo>
                    <a:cubicBezTo>
                      <a:pt x="378" y="191"/>
                      <a:pt x="367" y="199"/>
                      <a:pt x="355" y="208"/>
                    </a:cubicBezTo>
                    <a:cubicBezTo>
                      <a:pt x="354" y="208"/>
                      <a:pt x="353" y="209"/>
                      <a:pt x="352" y="209"/>
                    </a:cubicBezTo>
                    <a:cubicBezTo>
                      <a:pt x="350" y="209"/>
                      <a:pt x="348" y="208"/>
                      <a:pt x="347" y="207"/>
                    </a:cubicBezTo>
                    <a:cubicBezTo>
                      <a:pt x="345" y="204"/>
                      <a:pt x="346" y="200"/>
                      <a:pt x="349" y="198"/>
                    </a:cubicBezTo>
                    <a:close/>
                    <a:moveTo>
                      <a:pt x="283" y="254"/>
                    </a:moveTo>
                    <a:cubicBezTo>
                      <a:pt x="293" y="244"/>
                      <a:pt x="304" y="234"/>
                      <a:pt x="315" y="225"/>
                    </a:cubicBezTo>
                    <a:cubicBezTo>
                      <a:pt x="317" y="223"/>
                      <a:pt x="321" y="223"/>
                      <a:pt x="323" y="226"/>
                    </a:cubicBezTo>
                    <a:cubicBezTo>
                      <a:pt x="325" y="228"/>
                      <a:pt x="325" y="232"/>
                      <a:pt x="322" y="234"/>
                    </a:cubicBezTo>
                    <a:cubicBezTo>
                      <a:pt x="312" y="243"/>
                      <a:pt x="301" y="252"/>
                      <a:pt x="291" y="262"/>
                    </a:cubicBezTo>
                    <a:cubicBezTo>
                      <a:pt x="290" y="263"/>
                      <a:pt x="288" y="264"/>
                      <a:pt x="287" y="264"/>
                    </a:cubicBezTo>
                    <a:cubicBezTo>
                      <a:pt x="285" y="264"/>
                      <a:pt x="284" y="263"/>
                      <a:pt x="283" y="262"/>
                    </a:cubicBezTo>
                    <a:cubicBezTo>
                      <a:pt x="280" y="260"/>
                      <a:pt x="281" y="256"/>
                      <a:pt x="283" y="254"/>
                    </a:cubicBezTo>
                    <a:close/>
                    <a:moveTo>
                      <a:pt x="224" y="316"/>
                    </a:moveTo>
                    <a:cubicBezTo>
                      <a:pt x="233" y="305"/>
                      <a:pt x="243" y="295"/>
                      <a:pt x="253" y="284"/>
                    </a:cubicBezTo>
                    <a:cubicBezTo>
                      <a:pt x="255" y="282"/>
                      <a:pt x="258" y="282"/>
                      <a:pt x="261" y="284"/>
                    </a:cubicBezTo>
                    <a:cubicBezTo>
                      <a:pt x="263" y="286"/>
                      <a:pt x="263" y="290"/>
                      <a:pt x="261" y="292"/>
                    </a:cubicBezTo>
                    <a:cubicBezTo>
                      <a:pt x="251" y="302"/>
                      <a:pt x="242" y="313"/>
                      <a:pt x="233" y="324"/>
                    </a:cubicBezTo>
                    <a:cubicBezTo>
                      <a:pt x="232" y="325"/>
                      <a:pt x="230" y="326"/>
                      <a:pt x="228" y="326"/>
                    </a:cubicBezTo>
                    <a:cubicBezTo>
                      <a:pt x="227" y="326"/>
                      <a:pt x="226" y="325"/>
                      <a:pt x="225" y="324"/>
                    </a:cubicBezTo>
                    <a:cubicBezTo>
                      <a:pt x="222" y="322"/>
                      <a:pt x="222" y="319"/>
                      <a:pt x="224" y="316"/>
                    </a:cubicBezTo>
                    <a:close/>
                    <a:moveTo>
                      <a:pt x="173" y="385"/>
                    </a:moveTo>
                    <a:cubicBezTo>
                      <a:pt x="181" y="373"/>
                      <a:pt x="189" y="361"/>
                      <a:pt x="197" y="350"/>
                    </a:cubicBezTo>
                    <a:cubicBezTo>
                      <a:pt x="199" y="347"/>
                      <a:pt x="203" y="347"/>
                      <a:pt x="205" y="349"/>
                    </a:cubicBezTo>
                    <a:cubicBezTo>
                      <a:pt x="208" y="351"/>
                      <a:pt x="209" y="354"/>
                      <a:pt x="207" y="357"/>
                    </a:cubicBezTo>
                    <a:cubicBezTo>
                      <a:pt x="198" y="368"/>
                      <a:pt x="190" y="380"/>
                      <a:pt x="182" y="392"/>
                    </a:cubicBezTo>
                    <a:cubicBezTo>
                      <a:pt x="181" y="393"/>
                      <a:pt x="179" y="394"/>
                      <a:pt x="178" y="394"/>
                    </a:cubicBezTo>
                    <a:cubicBezTo>
                      <a:pt x="176" y="394"/>
                      <a:pt x="175" y="394"/>
                      <a:pt x="174" y="393"/>
                    </a:cubicBezTo>
                    <a:cubicBezTo>
                      <a:pt x="172" y="391"/>
                      <a:pt x="171" y="388"/>
                      <a:pt x="173" y="385"/>
                    </a:cubicBezTo>
                    <a:close/>
                    <a:moveTo>
                      <a:pt x="130" y="460"/>
                    </a:moveTo>
                    <a:cubicBezTo>
                      <a:pt x="136" y="447"/>
                      <a:pt x="143" y="434"/>
                      <a:pt x="150" y="422"/>
                    </a:cubicBezTo>
                    <a:cubicBezTo>
                      <a:pt x="152" y="419"/>
                      <a:pt x="155" y="418"/>
                      <a:pt x="158" y="420"/>
                    </a:cubicBezTo>
                    <a:cubicBezTo>
                      <a:pt x="161" y="421"/>
                      <a:pt x="162" y="425"/>
                      <a:pt x="160" y="428"/>
                    </a:cubicBezTo>
                    <a:cubicBezTo>
                      <a:pt x="153" y="440"/>
                      <a:pt x="146" y="452"/>
                      <a:pt x="140" y="465"/>
                    </a:cubicBezTo>
                    <a:cubicBezTo>
                      <a:pt x="139" y="467"/>
                      <a:pt x="137" y="468"/>
                      <a:pt x="135" y="468"/>
                    </a:cubicBezTo>
                    <a:cubicBezTo>
                      <a:pt x="134" y="468"/>
                      <a:pt x="133" y="468"/>
                      <a:pt x="132" y="467"/>
                    </a:cubicBezTo>
                    <a:cubicBezTo>
                      <a:pt x="129" y="466"/>
                      <a:pt x="128" y="463"/>
                      <a:pt x="130" y="460"/>
                    </a:cubicBezTo>
                    <a:close/>
                    <a:moveTo>
                      <a:pt x="96" y="539"/>
                    </a:moveTo>
                    <a:cubicBezTo>
                      <a:pt x="101" y="525"/>
                      <a:pt x="106" y="512"/>
                      <a:pt x="112" y="499"/>
                    </a:cubicBezTo>
                    <a:cubicBezTo>
                      <a:pt x="113" y="496"/>
                      <a:pt x="116" y="494"/>
                      <a:pt x="119" y="496"/>
                    </a:cubicBezTo>
                    <a:cubicBezTo>
                      <a:pt x="122" y="497"/>
                      <a:pt x="124" y="500"/>
                      <a:pt x="122" y="503"/>
                    </a:cubicBezTo>
                    <a:cubicBezTo>
                      <a:pt x="117" y="516"/>
                      <a:pt x="111" y="529"/>
                      <a:pt x="107" y="543"/>
                    </a:cubicBezTo>
                    <a:cubicBezTo>
                      <a:pt x="106" y="545"/>
                      <a:pt x="104" y="546"/>
                      <a:pt x="101" y="546"/>
                    </a:cubicBezTo>
                    <a:cubicBezTo>
                      <a:pt x="101" y="546"/>
                      <a:pt x="100" y="546"/>
                      <a:pt x="99" y="546"/>
                    </a:cubicBezTo>
                    <a:cubicBezTo>
                      <a:pt x="96" y="545"/>
                      <a:pt x="95" y="542"/>
                      <a:pt x="96" y="539"/>
                    </a:cubicBezTo>
                    <a:close/>
                    <a:moveTo>
                      <a:pt x="71" y="621"/>
                    </a:moveTo>
                    <a:cubicBezTo>
                      <a:pt x="75" y="607"/>
                      <a:pt x="78" y="593"/>
                      <a:pt x="82" y="579"/>
                    </a:cubicBezTo>
                    <a:cubicBezTo>
                      <a:pt x="83" y="576"/>
                      <a:pt x="86" y="575"/>
                      <a:pt x="90" y="576"/>
                    </a:cubicBezTo>
                    <a:cubicBezTo>
                      <a:pt x="93" y="576"/>
                      <a:pt x="94" y="580"/>
                      <a:pt x="93" y="583"/>
                    </a:cubicBezTo>
                    <a:cubicBezTo>
                      <a:pt x="89" y="596"/>
                      <a:pt x="86" y="610"/>
                      <a:pt x="83" y="624"/>
                    </a:cubicBezTo>
                    <a:cubicBezTo>
                      <a:pt x="82" y="626"/>
                      <a:pt x="80" y="628"/>
                      <a:pt x="77" y="628"/>
                    </a:cubicBezTo>
                    <a:cubicBezTo>
                      <a:pt x="77" y="628"/>
                      <a:pt x="76" y="628"/>
                      <a:pt x="76" y="628"/>
                    </a:cubicBezTo>
                    <a:cubicBezTo>
                      <a:pt x="73" y="627"/>
                      <a:pt x="71" y="624"/>
                      <a:pt x="71" y="621"/>
                    </a:cubicBezTo>
                    <a:close/>
                    <a:moveTo>
                      <a:pt x="57" y="706"/>
                    </a:moveTo>
                    <a:cubicBezTo>
                      <a:pt x="58" y="691"/>
                      <a:pt x="60" y="677"/>
                      <a:pt x="63" y="663"/>
                    </a:cubicBezTo>
                    <a:cubicBezTo>
                      <a:pt x="63" y="660"/>
                      <a:pt x="66" y="658"/>
                      <a:pt x="69" y="658"/>
                    </a:cubicBezTo>
                    <a:cubicBezTo>
                      <a:pt x="73" y="659"/>
                      <a:pt x="75" y="662"/>
                      <a:pt x="74" y="665"/>
                    </a:cubicBezTo>
                    <a:cubicBezTo>
                      <a:pt x="72" y="679"/>
                      <a:pt x="70" y="693"/>
                      <a:pt x="68" y="707"/>
                    </a:cubicBezTo>
                    <a:cubicBezTo>
                      <a:pt x="68" y="710"/>
                      <a:pt x="65" y="712"/>
                      <a:pt x="62" y="712"/>
                    </a:cubicBezTo>
                    <a:cubicBezTo>
                      <a:pt x="62" y="712"/>
                      <a:pt x="62" y="712"/>
                      <a:pt x="62" y="712"/>
                    </a:cubicBezTo>
                    <a:cubicBezTo>
                      <a:pt x="59" y="712"/>
                      <a:pt x="56" y="709"/>
                      <a:pt x="57" y="706"/>
                    </a:cubicBezTo>
                    <a:close/>
                    <a:moveTo>
                      <a:pt x="52" y="790"/>
                    </a:moveTo>
                    <a:cubicBezTo>
                      <a:pt x="52" y="776"/>
                      <a:pt x="52" y="762"/>
                      <a:pt x="53" y="748"/>
                    </a:cubicBezTo>
                    <a:cubicBezTo>
                      <a:pt x="53" y="745"/>
                      <a:pt x="56" y="743"/>
                      <a:pt x="59" y="743"/>
                    </a:cubicBezTo>
                    <a:cubicBezTo>
                      <a:pt x="62" y="743"/>
                      <a:pt x="65" y="746"/>
                      <a:pt x="65" y="749"/>
                    </a:cubicBezTo>
                    <a:cubicBezTo>
                      <a:pt x="64" y="763"/>
                      <a:pt x="63" y="777"/>
                      <a:pt x="63" y="790"/>
                    </a:cubicBezTo>
                    <a:cubicBezTo>
                      <a:pt x="63" y="791"/>
                      <a:pt x="63" y="791"/>
                      <a:pt x="63" y="791"/>
                    </a:cubicBezTo>
                    <a:cubicBezTo>
                      <a:pt x="63" y="794"/>
                      <a:pt x="61" y="797"/>
                      <a:pt x="58" y="797"/>
                    </a:cubicBezTo>
                    <a:cubicBezTo>
                      <a:pt x="54" y="797"/>
                      <a:pt x="52" y="794"/>
                      <a:pt x="52" y="791"/>
                    </a:cubicBezTo>
                    <a:lnTo>
                      <a:pt x="52" y="790"/>
                    </a:lnTo>
                    <a:close/>
                    <a:moveTo>
                      <a:pt x="57" y="877"/>
                    </a:moveTo>
                    <a:cubicBezTo>
                      <a:pt x="55" y="863"/>
                      <a:pt x="54" y="848"/>
                      <a:pt x="53" y="834"/>
                    </a:cubicBezTo>
                    <a:cubicBezTo>
                      <a:pt x="53" y="831"/>
                      <a:pt x="55" y="828"/>
                      <a:pt x="59" y="828"/>
                    </a:cubicBezTo>
                    <a:cubicBezTo>
                      <a:pt x="62" y="828"/>
                      <a:pt x="64" y="830"/>
                      <a:pt x="65" y="834"/>
                    </a:cubicBezTo>
                    <a:cubicBezTo>
                      <a:pt x="65" y="848"/>
                      <a:pt x="67" y="862"/>
                      <a:pt x="68" y="876"/>
                    </a:cubicBezTo>
                    <a:cubicBezTo>
                      <a:pt x="69" y="879"/>
                      <a:pt x="66" y="882"/>
                      <a:pt x="63" y="882"/>
                    </a:cubicBezTo>
                    <a:cubicBezTo>
                      <a:pt x="63" y="882"/>
                      <a:pt x="63" y="882"/>
                      <a:pt x="63" y="882"/>
                    </a:cubicBezTo>
                    <a:cubicBezTo>
                      <a:pt x="60" y="882"/>
                      <a:pt x="57" y="880"/>
                      <a:pt x="57" y="877"/>
                    </a:cubicBezTo>
                    <a:close/>
                    <a:moveTo>
                      <a:pt x="79" y="966"/>
                    </a:moveTo>
                    <a:cubicBezTo>
                      <a:pt x="78" y="966"/>
                      <a:pt x="78" y="966"/>
                      <a:pt x="77" y="966"/>
                    </a:cubicBezTo>
                    <a:cubicBezTo>
                      <a:pt x="75" y="966"/>
                      <a:pt x="72" y="964"/>
                      <a:pt x="72" y="962"/>
                    </a:cubicBezTo>
                    <a:cubicBezTo>
                      <a:pt x="68" y="948"/>
                      <a:pt x="66" y="934"/>
                      <a:pt x="63" y="919"/>
                    </a:cubicBezTo>
                    <a:cubicBezTo>
                      <a:pt x="63" y="916"/>
                      <a:pt x="65" y="913"/>
                      <a:pt x="68" y="913"/>
                    </a:cubicBezTo>
                    <a:cubicBezTo>
                      <a:pt x="71" y="912"/>
                      <a:pt x="74" y="914"/>
                      <a:pt x="74" y="917"/>
                    </a:cubicBezTo>
                    <a:cubicBezTo>
                      <a:pt x="77" y="931"/>
                      <a:pt x="80" y="945"/>
                      <a:pt x="83" y="959"/>
                    </a:cubicBezTo>
                    <a:cubicBezTo>
                      <a:pt x="84" y="962"/>
                      <a:pt x="82" y="965"/>
                      <a:pt x="79" y="966"/>
                    </a:cubicBezTo>
                    <a:close/>
                    <a:moveTo>
                      <a:pt x="104" y="1047"/>
                    </a:moveTo>
                    <a:cubicBezTo>
                      <a:pt x="103" y="1047"/>
                      <a:pt x="103" y="1048"/>
                      <a:pt x="102" y="1048"/>
                    </a:cubicBezTo>
                    <a:cubicBezTo>
                      <a:pt x="100" y="1048"/>
                      <a:pt x="97" y="1046"/>
                      <a:pt x="96" y="1044"/>
                    </a:cubicBezTo>
                    <a:cubicBezTo>
                      <a:pt x="92" y="1030"/>
                      <a:pt x="87" y="1017"/>
                      <a:pt x="83" y="1003"/>
                    </a:cubicBezTo>
                    <a:cubicBezTo>
                      <a:pt x="82" y="1000"/>
                      <a:pt x="84" y="997"/>
                      <a:pt x="87" y="996"/>
                    </a:cubicBezTo>
                    <a:cubicBezTo>
                      <a:pt x="90" y="995"/>
                      <a:pt x="93" y="997"/>
                      <a:pt x="94" y="1000"/>
                    </a:cubicBezTo>
                    <a:cubicBezTo>
                      <a:pt x="98" y="1013"/>
                      <a:pt x="102" y="1027"/>
                      <a:pt x="107" y="1040"/>
                    </a:cubicBezTo>
                    <a:cubicBezTo>
                      <a:pt x="108" y="1043"/>
                      <a:pt x="107" y="1046"/>
                      <a:pt x="104" y="1047"/>
                    </a:cubicBezTo>
                    <a:close/>
                    <a:moveTo>
                      <a:pt x="138" y="1125"/>
                    </a:moveTo>
                    <a:cubicBezTo>
                      <a:pt x="137" y="1125"/>
                      <a:pt x="137" y="1126"/>
                      <a:pt x="136" y="1126"/>
                    </a:cubicBezTo>
                    <a:cubicBezTo>
                      <a:pt x="134" y="1126"/>
                      <a:pt x="132" y="1124"/>
                      <a:pt x="131" y="1122"/>
                    </a:cubicBezTo>
                    <a:cubicBezTo>
                      <a:pt x="124" y="1110"/>
                      <a:pt x="118" y="1097"/>
                      <a:pt x="112" y="1084"/>
                    </a:cubicBezTo>
                    <a:cubicBezTo>
                      <a:pt x="111" y="1081"/>
                      <a:pt x="112" y="1077"/>
                      <a:pt x="115" y="1076"/>
                    </a:cubicBezTo>
                    <a:cubicBezTo>
                      <a:pt x="118" y="1075"/>
                      <a:pt x="122" y="1076"/>
                      <a:pt x="123" y="1079"/>
                    </a:cubicBezTo>
                    <a:cubicBezTo>
                      <a:pt x="129" y="1092"/>
                      <a:pt x="135" y="1105"/>
                      <a:pt x="141" y="1117"/>
                    </a:cubicBezTo>
                    <a:cubicBezTo>
                      <a:pt x="142" y="1120"/>
                      <a:pt x="141" y="1124"/>
                      <a:pt x="138" y="1125"/>
                    </a:cubicBezTo>
                    <a:close/>
                    <a:moveTo>
                      <a:pt x="182" y="1198"/>
                    </a:moveTo>
                    <a:cubicBezTo>
                      <a:pt x="181" y="1199"/>
                      <a:pt x="179" y="1199"/>
                      <a:pt x="178" y="1199"/>
                    </a:cubicBezTo>
                    <a:cubicBezTo>
                      <a:pt x="176" y="1199"/>
                      <a:pt x="175" y="1198"/>
                      <a:pt x="174" y="1197"/>
                    </a:cubicBezTo>
                    <a:cubicBezTo>
                      <a:pt x="166" y="1185"/>
                      <a:pt x="158" y="1172"/>
                      <a:pt x="151" y="1160"/>
                    </a:cubicBezTo>
                    <a:cubicBezTo>
                      <a:pt x="149" y="1157"/>
                      <a:pt x="150" y="1154"/>
                      <a:pt x="153" y="1152"/>
                    </a:cubicBezTo>
                    <a:cubicBezTo>
                      <a:pt x="156" y="1151"/>
                      <a:pt x="159" y="1152"/>
                      <a:pt x="161" y="1154"/>
                    </a:cubicBezTo>
                    <a:cubicBezTo>
                      <a:pt x="168" y="1166"/>
                      <a:pt x="175" y="1179"/>
                      <a:pt x="183" y="1190"/>
                    </a:cubicBezTo>
                    <a:cubicBezTo>
                      <a:pt x="185" y="1193"/>
                      <a:pt x="184" y="1197"/>
                      <a:pt x="182" y="1198"/>
                    </a:cubicBezTo>
                    <a:close/>
                    <a:moveTo>
                      <a:pt x="233" y="1266"/>
                    </a:moveTo>
                    <a:cubicBezTo>
                      <a:pt x="232" y="1267"/>
                      <a:pt x="231" y="1267"/>
                      <a:pt x="229" y="1267"/>
                    </a:cubicBezTo>
                    <a:cubicBezTo>
                      <a:pt x="228" y="1267"/>
                      <a:pt x="226" y="1267"/>
                      <a:pt x="225" y="1265"/>
                    </a:cubicBezTo>
                    <a:cubicBezTo>
                      <a:pt x="216" y="1255"/>
                      <a:pt x="207" y="1243"/>
                      <a:pt x="198" y="1232"/>
                    </a:cubicBezTo>
                    <a:cubicBezTo>
                      <a:pt x="196" y="1229"/>
                      <a:pt x="197" y="1226"/>
                      <a:pt x="199" y="1224"/>
                    </a:cubicBezTo>
                    <a:cubicBezTo>
                      <a:pt x="202" y="1222"/>
                      <a:pt x="206" y="1222"/>
                      <a:pt x="207" y="1225"/>
                    </a:cubicBezTo>
                    <a:cubicBezTo>
                      <a:pt x="216" y="1236"/>
                      <a:pt x="225" y="1247"/>
                      <a:pt x="234" y="1258"/>
                    </a:cubicBezTo>
                    <a:cubicBezTo>
                      <a:pt x="236" y="1260"/>
                      <a:pt x="235" y="1264"/>
                      <a:pt x="233" y="1266"/>
                    </a:cubicBezTo>
                    <a:close/>
                    <a:moveTo>
                      <a:pt x="292" y="1328"/>
                    </a:moveTo>
                    <a:cubicBezTo>
                      <a:pt x="291" y="1329"/>
                      <a:pt x="289" y="1329"/>
                      <a:pt x="288" y="1329"/>
                    </a:cubicBezTo>
                    <a:cubicBezTo>
                      <a:pt x="286" y="1329"/>
                      <a:pt x="285" y="1329"/>
                      <a:pt x="284" y="1328"/>
                    </a:cubicBezTo>
                    <a:cubicBezTo>
                      <a:pt x="273" y="1318"/>
                      <a:pt x="263" y="1308"/>
                      <a:pt x="253" y="1297"/>
                    </a:cubicBezTo>
                    <a:cubicBezTo>
                      <a:pt x="251" y="1295"/>
                      <a:pt x="251" y="1291"/>
                      <a:pt x="254" y="1289"/>
                    </a:cubicBezTo>
                    <a:cubicBezTo>
                      <a:pt x="256" y="1287"/>
                      <a:pt x="260" y="1287"/>
                      <a:pt x="262" y="1290"/>
                    </a:cubicBezTo>
                    <a:cubicBezTo>
                      <a:pt x="272" y="1300"/>
                      <a:pt x="282" y="1310"/>
                      <a:pt x="292" y="1319"/>
                    </a:cubicBezTo>
                    <a:cubicBezTo>
                      <a:pt x="294" y="1322"/>
                      <a:pt x="294" y="1325"/>
                      <a:pt x="292" y="1328"/>
                    </a:cubicBezTo>
                    <a:close/>
                    <a:moveTo>
                      <a:pt x="358" y="1382"/>
                    </a:moveTo>
                    <a:cubicBezTo>
                      <a:pt x="357" y="1383"/>
                      <a:pt x="355" y="1384"/>
                      <a:pt x="353" y="1384"/>
                    </a:cubicBezTo>
                    <a:cubicBezTo>
                      <a:pt x="352" y="1384"/>
                      <a:pt x="351" y="1384"/>
                      <a:pt x="350" y="1383"/>
                    </a:cubicBezTo>
                    <a:cubicBezTo>
                      <a:pt x="338" y="1375"/>
                      <a:pt x="327" y="1366"/>
                      <a:pt x="316" y="1356"/>
                    </a:cubicBezTo>
                    <a:cubicBezTo>
                      <a:pt x="314" y="1354"/>
                      <a:pt x="313" y="1351"/>
                      <a:pt x="315" y="1348"/>
                    </a:cubicBezTo>
                    <a:cubicBezTo>
                      <a:pt x="317" y="1346"/>
                      <a:pt x="321" y="1345"/>
                      <a:pt x="323" y="1348"/>
                    </a:cubicBezTo>
                    <a:cubicBezTo>
                      <a:pt x="334" y="1357"/>
                      <a:pt x="345" y="1365"/>
                      <a:pt x="357" y="1374"/>
                    </a:cubicBezTo>
                    <a:cubicBezTo>
                      <a:pt x="359" y="1376"/>
                      <a:pt x="360" y="1379"/>
                      <a:pt x="358" y="1382"/>
                    </a:cubicBezTo>
                    <a:close/>
                    <a:moveTo>
                      <a:pt x="429" y="1428"/>
                    </a:moveTo>
                    <a:cubicBezTo>
                      <a:pt x="428" y="1430"/>
                      <a:pt x="426" y="1431"/>
                      <a:pt x="424" y="1431"/>
                    </a:cubicBezTo>
                    <a:cubicBezTo>
                      <a:pt x="423" y="1431"/>
                      <a:pt x="422" y="1431"/>
                      <a:pt x="421" y="1430"/>
                    </a:cubicBezTo>
                    <a:cubicBezTo>
                      <a:pt x="409" y="1423"/>
                      <a:pt x="397" y="1416"/>
                      <a:pt x="385" y="1408"/>
                    </a:cubicBezTo>
                    <a:cubicBezTo>
                      <a:pt x="382" y="1406"/>
                      <a:pt x="381" y="1402"/>
                      <a:pt x="383" y="1400"/>
                    </a:cubicBezTo>
                    <a:cubicBezTo>
                      <a:pt x="385" y="1397"/>
                      <a:pt x="389" y="1396"/>
                      <a:pt x="391" y="1398"/>
                    </a:cubicBezTo>
                    <a:cubicBezTo>
                      <a:pt x="403" y="1406"/>
                      <a:pt x="415" y="1413"/>
                      <a:pt x="427" y="1420"/>
                    </a:cubicBezTo>
                    <a:cubicBezTo>
                      <a:pt x="430" y="1422"/>
                      <a:pt x="431" y="1425"/>
                      <a:pt x="429" y="1428"/>
                    </a:cubicBezTo>
                    <a:close/>
                    <a:moveTo>
                      <a:pt x="506" y="1466"/>
                    </a:moveTo>
                    <a:cubicBezTo>
                      <a:pt x="505" y="1468"/>
                      <a:pt x="503" y="1469"/>
                      <a:pt x="501" y="1469"/>
                    </a:cubicBezTo>
                    <a:cubicBezTo>
                      <a:pt x="500" y="1469"/>
                      <a:pt x="499" y="1469"/>
                      <a:pt x="498" y="1469"/>
                    </a:cubicBezTo>
                    <a:cubicBezTo>
                      <a:pt x="485" y="1463"/>
                      <a:pt x="472" y="1457"/>
                      <a:pt x="459" y="1451"/>
                    </a:cubicBezTo>
                    <a:cubicBezTo>
                      <a:pt x="456" y="1449"/>
                      <a:pt x="455" y="1446"/>
                      <a:pt x="457" y="1443"/>
                    </a:cubicBezTo>
                    <a:cubicBezTo>
                      <a:pt x="458" y="1440"/>
                      <a:pt x="462" y="1439"/>
                      <a:pt x="464" y="1440"/>
                    </a:cubicBezTo>
                    <a:cubicBezTo>
                      <a:pt x="477" y="1447"/>
                      <a:pt x="490" y="1453"/>
                      <a:pt x="503" y="1458"/>
                    </a:cubicBezTo>
                    <a:cubicBezTo>
                      <a:pt x="506" y="1460"/>
                      <a:pt x="507" y="1463"/>
                      <a:pt x="506" y="1466"/>
                    </a:cubicBezTo>
                    <a:close/>
                    <a:moveTo>
                      <a:pt x="586" y="1494"/>
                    </a:moveTo>
                    <a:cubicBezTo>
                      <a:pt x="585" y="1497"/>
                      <a:pt x="583" y="1498"/>
                      <a:pt x="581" y="1498"/>
                    </a:cubicBezTo>
                    <a:cubicBezTo>
                      <a:pt x="580" y="1498"/>
                      <a:pt x="580" y="1498"/>
                      <a:pt x="579" y="1498"/>
                    </a:cubicBezTo>
                    <a:cubicBezTo>
                      <a:pt x="565" y="1494"/>
                      <a:pt x="552" y="1490"/>
                      <a:pt x="538" y="1485"/>
                    </a:cubicBezTo>
                    <a:cubicBezTo>
                      <a:pt x="535" y="1484"/>
                      <a:pt x="534" y="1480"/>
                      <a:pt x="535" y="1477"/>
                    </a:cubicBezTo>
                    <a:cubicBezTo>
                      <a:pt x="536" y="1474"/>
                      <a:pt x="539" y="1473"/>
                      <a:pt x="542" y="1474"/>
                    </a:cubicBezTo>
                    <a:cubicBezTo>
                      <a:pt x="555" y="1479"/>
                      <a:pt x="569" y="1483"/>
                      <a:pt x="582" y="1487"/>
                    </a:cubicBezTo>
                    <a:cubicBezTo>
                      <a:pt x="585" y="1488"/>
                      <a:pt x="587" y="1491"/>
                      <a:pt x="586" y="1494"/>
                    </a:cubicBezTo>
                    <a:close/>
                    <a:moveTo>
                      <a:pt x="669" y="1513"/>
                    </a:moveTo>
                    <a:cubicBezTo>
                      <a:pt x="669" y="1516"/>
                      <a:pt x="666" y="1518"/>
                      <a:pt x="664" y="1518"/>
                    </a:cubicBezTo>
                    <a:cubicBezTo>
                      <a:pt x="663" y="1518"/>
                      <a:pt x="663" y="1518"/>
                      <a:pt x="663" y="1518"/>
                    </a:cubicBezTo>
                    <a:cubicBezTo>
                      <a:pt x="649" y="1515"/>
                      <a:pt x="634" y="1513"/>
                      <a:pt x="621" y="1509"/>
                    </a:cubicBezTo>
                    <a:cubicBezTo>
                      <a:pt x="617" y="1509"/>
                      <a:pt x="616" y="1505"/>
                      <a:pt x="616" y="1502"/>
                    </a:cubicBezTo>
                    <a:cubicBezTo>
                      <a:pt x="617" y="1499"/>
                      <a:pt x="620" y="1497"/>
                      <a:pt x="623" y="1498"/>
                    </a:cubicBezTo>
                    <a:cubicBezTo>
                      <a:pt x="637" y="1501"/>
                      <a:pt x="651" y="1504"/>
                      <a:pt x="665" y="1506"/>
                    </a:cubicBezTo>
                    <a:cubicBezTo>
                      <a:pt x="668" y="1507"/>
                      <a:pt x="670" y="1510"/>
                      <a:pt x="669" y="1513"/>
                    </a:cubicBezTo>
                    <a:close/>
                    <a:moveTo>
                      <a:pt x="748" y="1528"/>
                    </a:moveTo>
                    <a:cubicBezTo>
                      <a:pt x="748" y="1528"/>
                      <a:pt x="748" y="1528"/>
                      <a:pt x="748" y="1528"/>
                    </a:cubicBezTo>
                    <a:cubicBezTo>
                      <a:pt x="734" y="1527"/>
                      <a:pt x="719" y="1526"/>
                      <a:pt x="705" y="1524"/>
                    </a:cubicBezTo>
                    <a:cubicBezTo>
                      <a:pt x="702" y="1524"/>
                      <a:pt x="700" y="1521"/>
                      <a:pt x="700" y="1518"/>
                    </a:cubicBezTo>
                    <a:cubicBezTo>
                      <a:pt x="700" y="1514"/>
                      <a:pt x="703" y="1512"/>
                      <a:pt x="706" y="1513"/>
                    </a:cubicBezTo>
                    <a:cubicBezTo>
                      <a:pt x="720" y="1514"/>
                      <a:pt x="735" y="1515"/>
                      <a:pt x="749" y="1516"/>
                    </a:cubicBezTo>
                    <a:cubicBezTo>
                      <a:pt x="752" y="1516"/>
                      <a:pt x="754" y="1519"/>
                      <a:pt x="754" y="1522"/>
                    </a:cubicBezTo>
                    <a:cubicBezTo>
                      <a:pt x="754" y="1525"/>
                      <a:pt x="751" y="1528"/>
                      <a:pt x="748" y="1528"/>
                    </a:cubicBezTo>
                    <a:close/>
                    <a:moveTo>
                      <a:pt x="834" y="1528"/>
                    </a:moveTo>
                    <a:cubicBezTo>
                      <a:pt x="820" y="1528"/>
                      <a:pt x="805" y="1529"/>
                      <a:pt x="791" y="1529"/>
                    </a:cubicBezTo>
                    <a:cubicBezTo>
                      <a:pt x="791" y="1529"/>
                      <a:pt x="791" y="1529"/>
                      <a:pt x="791" y="1529"/>
                    </a:cubicBezTo>
                    <a:cubicBezTo>
                      <a:pt x="788" y="1529"/>
                      <a:pt x="785" y="1526"/>
                      <a:pt x="785" y="1523"/>
                    </a:cubicBezTo>
                    <a:cubicBezTo>
                      <a:pt x="785" y="1520"/>
                      <a:pt x="788" y="1517"/>
                      <a:pt x="791" y="1517"/>
                    </a:cubicBezTo>
                    <a:cubicBezTo>
                      <a:pt x="805" y="1517"/>
                      <a:pt x="819" y="1517"/>
                      <a:pt x="833" y="1516"/>
                    </a:cubicBezTo>
                    <a:cubicBezTo>
                      <a:pt x="836" y="1516"/>
                      <a:pt x="839" y="1518"/>
                      <a:pt x="839" y="1522"/>
                    </a:cubicBezTo>
                    <a:cubicBezTo>
                      <a:pt x="839" y="1525"/>
                      <a:pt x="837" y="1527"/>
                      <a:pt x="834" y="1528"/>
                    </a:cubicBezTo>
                    <a:close/>
                    <a:moveTo>
                      <a:pt x="919" y="1518"/>
                    </a:moveTo>
                    <a:cubicBezTo>
                      <a:pt x="905" y="1520"/>
                      <a:pt x="891" y="1522"/>
                      <a:pt x="877" y="1524"/>
                    </a:cubicBezTo>
                    <a:cubicBezTo>
                      <a:pt x="876" y="1524"/>
                      <a:pt x="876" y="1524"/>
                      <a:pt x="876" y="1524"/>
                    </a:cubicBezTo>
                    <a:cubicBezTo>
                      <a:pt x="873" y="1524"/>
                      <a:pt x="870" y="1522"/>
                      <a:pt x="870" y="1519"/>
                    </a:cubicBezTo>
                    <a:cubicBezTo>
                      <a:pt x="870" y="1516"/>
                      <a:pt x="872" y="1513"/>
                      <a:pt x="875" y="1512"/>
                    </a:cubicBezTo>
                    <a:cubicBezTo>
                      <a:pt x="889" y="1511"/>
                      <a:pt x="903" y="1509"/>
                      <a:pt x="917" y="1506"/>
                    </a:cubicBezTo>
                    <a:cubicBezTo>
                      <a:pt x="920" y="1506"/>
                      <a:pt x="923" y="1508"/>
                      <a:pt x="924" y="1511"/>
                    </a:cubicBezTo>
                    <a:cubicBezTo>
                      <a:pt x="924" y="1514"/>
                      <a:pt x="922" y="1517"/>
                      <a:pt x="919" y="1518"/>
                    </a:cubicBezTo>
                    <a:close/>
                    <a:moveTo>
                      <a:pt x="1003" y="1498"/>
                    </a:moveTo>
                    <a:cubicBezTo>
                      <a:pt x="989" y="1502"/>
                      <a:pt x="975" y="1506"/>
                      <a:pt x="961" y="1509"/>
                    </a:cubicBezTo>
                    <a:cubicBezTo>
                      <a:pt x="961" y="1509"/>
                      <a:pt x="960" y="1509"/>
                      <a:pt x="960" y="1509"/>
                    </a:cubicBezTo>
                    <a:cubicBezTo>
                      <a:pt x="957" y="1509"/>
                      <a:pt x="955" y="1507"/>
                      <a:pt x="954" y="1505"/>
                    </a:cubicBezTo>
                    <a:cubicBezTo>
                      <a:pt x="953" y="1502"/>
                      <a:pt x="955" y="1499"/>
                      <a:pt x="958" y="1498"/>
                    </a:cubicBezTo>
                    <a:cubicBezTo>
                      <a:pt x="972" y="1495"/>
                      <a:pt x="986" y="1491"/>
                      <a:pt x="999" y="1487"/>
                    </a:cubicBezTo>
                    <a:cubicBezTo>
                      <a:pt x="1002" y="1486"/>
                      <a:pt x="1006" y="1488"/>
                      <a:pt x="1006" y="1491"/>
                    </a:cubicBezTo>
                    <a:cubicBezTo>
                      <a:pt x="1007" y="1494"/>
                      <a:pt x="1006" y="1497"/>
                      <a:pt x="1003" y="1498"/>
                    </a:cubicBezTo>
                    <a:close/>
                    <a:moveTo>
                      <a:pt x="1083" y="1469"/>
                    </a:moveTo>
                    <a:cubicBezTo>
                      <a:pt x="1070" y="1474"/>
                      <a:pt x="1057" y="1480"/>
                      <a:pt x="1043" y="1484"/>
                    </a:cubicBezTo>
                    <a:cubicBezTo>
                      <a:pt x="1043" y="1485"/>
                      <a:pt x="1042" y="1485"/>
                      <a:pt x="1041" y="1485"/>
                    </a:cubicBezTo>
                    <a:cubicBezTo>
                      <a:pt x="1039" y="1485"/>
                      <a:pt x="1037" y="1483"/>
                      <a:pt x="1036" y="1481"/>
                    </a:cubicBezTo>
                    <a:cubicBezTo>
                      <a:pt x="1035" y="1478"/>
                      <a:pt x="1036" y="1475"/>
                      <a:pt x="1039" y="1474"/>
                    </a:cubicBezTo>
                    <a:cubicBezTo>
                      <a:pt x="1053" y="1469"/>
                      <a:pt x="1066" y="1463"/>
                      <a:pt x="1079" y="1458"/>
                    </a:cubicBezTo>
                    <a:cubicBezTo>
                      <a:pt x="1082" y="1457"/>
                      <a:pt x="1085" y="1458"/>
                      <a:pt x="1086" y="1461"/>
                    </a:cubicBezTo>
                    <a:cubicBezTo>
                      <a:pt x="1088" y="1464"/>
                      <a:pt x="1086" y="1467"/>
                      <a:pt x="1083" y="1469"/>
                    </a:cubicBezTo>
                    <a:close/>
                    <a:moveTo>
                      <a:pt x="1160" y="1430"/>
                    </a:moveTo>
                    <a:cubicBezTo>
                      <a:pt x="1147" y="1437"/>
                      <a:pt x="1135" y="1444"/>
                      <a:pt x="1122" y="1450"/>
                    </a:cubicBezTo>
                    <a:cubicBezTo>
                      <a:pt x="1121" y="1451"/>
                      <a:pt x="1120" y="1451"/>
                      <a:pt x="1119" y="1451"/>
                    </a:cubicBezTo>
                    <a:cubicBezTo>
                      <a:pt x="1117" y="1451"/>
                      <a:pt x="1115" y="1450"/>
                      <a:pt x="1114" y="1448"/>
                    </a:cubicBezTo>
                    <a:cubicBezTo>
                      <a:pt x="1113" y="1445"/>
                      <a:pt x="1114" y="1441"/>
                      <a:pt x="1117" y="1440"/>
                    </a:cubicBezTo>
                    <a:cubicBezTo>
                      <a:pt x="1129" y="1434"/>
                      <a:pt x="1142" y="1427"/>
                      <a:pt x="1154" y="1420"/>
                    </a:cubicBezTo>
                    <a:cubicBezTo>
                      <a:pt x="1157" y="1418"/>
                      <a:pt x="1160" y="1419"/>
                      <a:pt x="1162" y="1422"/>
                    </a:cubicBezTo>
                    <a:cubicBezTo>
                      <a:pt x="1164" y="1425"/>
                      <a:pt x="1163" y="1428"/>
                      <a:pt x="1160" y="1430"/>
                    </a:cubicBezTo>
                    <a:close/>
                    <a:moveTo>
                      <a:pt x="1231" y="1383"/>
                    </a:moveTo>
                    <a:cubicBezTo>
                      <a:pt x="1220" y="1391"/>
                      <a:pt x="1208" y="1400"/>
                      <a:pt x="1196" y="1407"/>
                    </a:cubicBezTo>
                    <a:cubicBezTo>
                      <a:pt x="1195" y="1408"/>
                      <a:pt x="1194" y="1408"/>
                      <a:pt x="1193" y="1408"/>
                    </a:cubicBezTo>
                    <a:cubicBezTo>
                      <a:pt x="1191" y="1408"/>
                      <a:pt x="1189" y="1407"/>
                      <a:pt x="1188" y="1406"/>
                    </a:cubicBezTo>
                    <a:cubicBezTo>
                      <a:pt x="1187" y="1403"/>
                      <a:pt x="1187" y="1400"/>
                      <a:pt x="1190" y="1398"/>
                    </a:cubicBezTo>
                    <a:cubicBezTo>
                      <a:pt x="1202" y="1390"/>
                      <a:pt x="1213" y="1382"/>
                      <a:pt x="1225" y="1373"/>
                    </a:cubicBezTo>
                    <a:cubicBezTo>
                      <a:pt x="1227" y="1372"/>
                      <a:pt x="1231" y="1372"/>
                      <a:pt x="1233" y="1375"/>
                    </a:cubicBezTo>
                    <a:cubicBezTo>
                      <a:pt x="1235" y="1377"/>
                      <a:pt x="1234" y="1381"/>
                      <a:pt x="1231" y="1383"/>
                    </a:cubicBezTo>
                    <a:close/>
                    <a:moveTo>
                      <a:pt x="1297" y="1328"/>
                    </a:moveTo>
                    <a:cubicBezTo>
                      <a:pt x="1287" y="1337"/>
                      <a:pt x="1276" y="1347"/>
                      <a:pt x="1265" y="1356"/>
                    </a:cubicBezTo>
                    <a:cubicBezTo>
                      <a:pt x="1264" y="1357"/>
                      <a:pt x="1263" y="1357"/>
                      <a:pt x="1261" y="1357"/>
                    </a:cubicBezTo>
                    <a:cubicBezTo>
                      <a:pt x="1260" y="1357"/>
                      <a:pt x="1258" y="1357"/>
                      <a:pt x="1257" y="1355"/>
                    </a:cubicBezTo>
                    <a:cubicBezTo>
                      <a:pt x="1255" y="1353"/>
                      <a:pt x="1255" y="1349"/>
                      <a:pt x="1258" y="1347"/>
                    </a:cubicBezTo>
                    <a:cubicBezTo>
                      <a:pt x="1268" y="1338"/>
                      <a:pt x="1279" y="1329"/>
                      <a:pt x="1289" y="1319"/>
                    </a:cubicBezTo>
                    <a:cubicBezTo>
                      <a:pt x="1292" y="1317"/>
                      <a:pt x="1295" y="1317"/>
                      <a:pt x="1297" y="1319"/>
                    </a:cubicBezTo>
                    <a:cubicBezTo>
                      <a:pt x="1300" y="1322"/>
                      <a:pt x="1300" y="1325"/>
                      <a:pt x="1297" y="1328"/>
                    </a:cubicBezTo>
                    <a:close/>
                    <a:moveTo>
                      <a:pt x="1288" y="261"/>
                    </a:moveTo>
                    <a:cubicBezTo>
                      <a:pt x="1286" y="258"/>
                      <a:pt x="1286" y="255"/>
                      <a:pt x="1288" y="252"/>
                    </a:cubicBezTo>
                    <a:cubicBezTo>
                      <a:pt x="1290" y="250"/>
                      <a:pt x="1294" y="250"/>
                      <a:pt x="1296" y="252"/>
                    </a:cubicBezTo>
                    <a:cubicBezTo>
                      <a:pt x="1307" y="262"/>
                      <a:pt x="1317" y="272"/>
                      <a:pt x="1327" y="282"/>
                    </a:cubicBezTo>
                    <a:cubicBezTo>
                      <a:pt x="1329" y="285"/>
                      <a:pt x="1329" y="288"/>
                      <a:pt x="1326" y="291"/>
                    </a:cubicBezTo>
                    <a:cubicBezTo>
                      <a:pt x="1325" y="292"/>
                      <a:pt x="1324" y="292"/>
                      <a:pt x="1322" y="292"/>
                    </a:cubicBezTo>
                    <a:cubicBezTo>
                      <a:pt x="1321" y="292"/>
                      <a:pt x="1319" y="292"/>
                      <a:pt x="1318" y="290"/>
                    </a:cubicBezTo>
                    <a:cubicBezTo>
                      <a:pt x="1309" y="280"/>
                      <a:pt x="1298" y="270"/>
                      <a:pt x="1288" y="261"/>
                    </a:cubicBezTo>
                    <a:close/>
                    <a:moveTo>
                      <a:pt x="1356" y="1265"/>
                    </a:moveTo>
                    <a:cubicBezTo>
                      <a:pt x="1347" y="1276"/>
                      <a:pt x="1337" y="1287"/>
                      <a:pt x="1328" y="1297"/>
                    </a:cubicBezTo>
                    <a:cubicBezTo>
                      <a:pt x="1326" y="1298"/>
                      <a:pt x="1325" y="1299"/>
                      <a:pt x="1323" y="1299"/>
                    </a:cubicBezTo>
                    <a:cubicBezTo>
                      <a:pt x="1322" y="1299"/>
                      <a:pt x="1320" y="1298"/>
                      <a:pt x="1319" y="1297"/>
                    </a:cubicBezTo>
                    <a:cubicBezTo>
                      <a:pt x="1317" y="1295"/>
                      <a:pt x="1317" y="1292"/>
                      <a:pt x="1319" y="1289"/>
                    </a:cubicBezTo>
                    <a:cubicBezTo>
                      <a:pt x="1329" y="1279"/>
                      <a:pt x="1338" y="1268"/>
                      <a:pt x="1347" y="1258"/>
                    </a:cubicBezTo>
                    <a:cubicBezTo>
                      <a:pt x="1349" y="1255"/>
                      <a:pt x="1353" y="1255"/>
                      <a:pt x="1355" y="1257"/>
                    </a:cubicBezTo>
                    <a:cubicBezTo>
                      <a:pt x="1358" y="1259"/>
                      <a:pt x="1358" y="1263"/>
                      <a:pt x="1356" y="1265"/>
                    </a:cubicBezTo>
                    <a:close/>
                    <a:moveTo>
                      <a:pt x="1407" y="1196"/>
                    </a:moveTo>
                    <a:cubicBezTo>
                      <a:pt x="1400" y="1208"/>
                      <a:pt x="1391" y="1220"/>
                      <a:pt x="1383" y="1231"/>
                    </a:cubicBezTo>
                    <a:cubicBezTo>
                      <a:pt x="1382" y="1233"/>
                      <a:pt x="1380" y="1234"/>
                      <a:pt x="1378" y="1234"/>
                    </a:cubicBezTo>
                    <a:cubicBezTo>
                      <a:pt x="1377" y="1234"/>
                      <a:pt x="1376" y="1233"/>
                      <a:pt x="1375" y="1233"/>
                    </a:cubicBezTo>
                    <a:cubicBezTo>
                      <a:pt x="1372" y="1231"/>
                      <a:pt x="1372" y="1227"/>
                      <a:pt x="1374" y="1224"/>
                    </a:cubicBezTo>
                    <a:cubicBezTo>
                      <a:pt x="1382" y="1213"/>
                      <a:pt x="1390" y="1202"/>
                      <a:pt x="1398" y="1190"/>
                    </a:cubicBezTo>
                    <a:cubicBezTo>
                      <a:pt x="1400" y="1187"/>
                      <a:pt x="1403" y="1186"/>
                      <a:pt x="1406" y="1188"/>
                    </a:cubicBezTo>
                    <a:cubicBezTo>
                      <a:pt x="1409" y="1190"/>
                      <a:pt x="1409" y="1194"/>
                      <a:pt x="1407" y="1196"/>
                    </a:cubicBezTo>
                    <a:close/>
                    <a:moveTo>
                      <a:pt x="1397" y="390"/>
                    </a:moveTo>
                    <a:cubicBezTo>
                      <a:pt x="1395" y="387"/>
                      <a:pt x="1396" y="383"/>
                      <a:pt x="1399" y="382"/>
                    </a:cubicBezTo>
                    <a:cubicBezTo>
                      <a:pt x="1401" y="380"/>
                      <a:pt x="1405" y="381"/>
                      <a:pt x="1407" y="383"/>
                    </a:cubicBezTo>
                    <a:cubicBezTo>
                      <a:pt x="1415" y="395"/>
                      <a:pt x="1422" y="407"/>
                      <a:pt x="1429" y="420"/>
                    </a:cubicBezTo>
                    <a:cubicBezTo>
                      <a:pt x="1431" y="422"/>
                      <a:pt x="1430" y="426"/>
                      <a:pt x="1427" y="428"/>
                    </a:cubicBezTo>
                    <a:cubicBezTo>
                      <a:pt x="1426" y="428"/>
                      <a:pt x="1425" y="428"/>
                      <a:pt x="1424" y="428"/>
                    </a:cubicBezTo>
                    <a:cubicBezTo>
                      <a:pt x="1422" y="428"/>
                      <a:pt x="1420" y="427"/>
                      <a:pt x="1419" y="425"/>
                    </a:cubicBezTo>
                    <a:cubicBezTo>
                      <a:pt x="1412" y="413"/>
                      <a:pt x="1405" y="401"/>
                      <a:pt x="1397" y="390"/>
                    </a:cubicBezTo>
                    <a:close/>
                    <a:moveTo>
                      <a:pt x="1451" y="1122"/>
                    </a:moveTo>
                    <a:cubicBezTo>
                      <a:pt x="1444" y="1135"/>
                      <a:pt x="1437" y="1147"/>
                      <a:pt x="1430" y="1160"/>
                    </a:cubicBezTo>
                    <a:cubicBezTo>
                      <a:pt x="1429" y="1162"/>
                      <a:pt x="1427" y="1163"/>
                      <a:pt x="1425" y="1163"/>
                    </a:cubicBezTo>
                    <a:cubicBezTo>
                      <a:pt x="1424" y="1163"/>
                      <a:pt x="1423" y="1162"/>
                      <a:pt x="1422" y="1162"/>
                    </a:cubicBezTo>
                    <a:cubicBezTo>
                      <a:pt x="1419" y="1160"/>
                      <a:pt x="1418" y="1157"/>
                      <a:pt x="1420" y="1154"/>
                    </a:cubicBezTo>
                    <a:cubicBezTo>
                      <a:pt x="1427" y="1142"/>
                      <a:pt x="1434" y="1129"/>
                      <a:pt x="1440" y="1117"/>
                    </a:cubicBezTo>
                    <a:cubicBezTo>
                      <a:pt x="1442" y="1114"/>
                      <a:pt x="1445" y="1113"/>
                      <a:pt x="1448" y="1114"/>
                    </a:cubicBezTo>
                    <a:cubicBezTo>
                      <a:pt x="1451" y="1115"/>
                      <a:pt x="1452" y="1119"/>
                      <a:pt x="1451" y="1122"/>
                    </a:cubicBezTo>
                    <a:close/>
                    <a:moveTo>
                      <a:pt x="1439" y="463"/>
                    </a:moveTo>
                    <a:cubicBezTo>
                      <a:pt x="1438" y="460"/>
                      <a:pt x="1439" y="456"/>
                      <a:pt x="1442" y="455"/>
                    </a:cubicBezTo>
                    <a:cubicBezTo>
                      <a:pt x="1445" y="453"/>
                      <a:pt x="1448" y="454"/>
                      <a:pt x="1450" y="457"/>
                    </a:cubicBezTo>
                    <a:cubicBezTo>
                      <a:pt x="1456" y="470"/>
                      <a:pt x="1462" y="483"/>
                      <a:pt x="1468" y="496"/>
                    </a:cubicBezTo>
                    <a:cubicBezTo>
                      <a:pt x="1469" y="499"/>
                      <a:pt x="1468" y="502"/>
                      <a:pt x="1465" y="504"/>
                    </a:cubicBezTo>
                    <a:cubicBezTo>
                      <a:pt x="1464" y="504"/>
                      <a:pt x="1463" y="504"/>
                      <a:pt x="1463" y="504"/>
                    </a:cubicBezTo>
                    <a:cubicBezTo>
                      <a:pt x="1460" y="504"/>
                      <a:pt x="1458" y="503"/>
                      <a:pt x="1457" y="501"/>
                    </a:cubicBezTo>
                    <a:cubicBezTo>
                      <a:pt x="1452" y="488"/>
                      <a:pt x="1446" y="475"/>
                      <a:pt x="1439" y="463"/>
                    </a:cubicBezTo>
                    <a:close/>
                    <a:moveTo>
                      <a:pt x="1485" y="1043"/>
                    </a:moveTo>
                    <a:cubicBezTo>
                      <a:pt x="1480" y="1056"/>
                      <a:pt x="1474" y="1070"/>
                      <a:pt x="1469" y="1083"/>
                    </a:cubicBezTo>
                    <a:cubicBezTo>
                      <a:pt x="1468" y="1085"/>
                      <a:pt x="1466" y="1086"/>
                      <a:pt x="1463" y="1086"/>
                    </a:cubicBezTo>
                    <a:cubicBezTo>
                      <a:pt x="1463" y="1086"/>
                      <a:pt x="1462" y="1086"/>
                      <a:pt x="1461" y="1086"/>
                    </a:cubicBezTo>
                    <a:cubicBezTo>
                      <a:pt x="1458" y="1085"/>
                      <a:pt x="1457" y="1081"/>
                      <a:pt x="1458" y="1078"/>
                    </a:cubicBezTo>
                    <a:cubicBezTo>
                      <a:pt x="1464" y="1065"/>
                      <a:pt x="1469" y="1052"/>
                      <a:pt x="1474" y="1039"/>
                    </a:cubicBezTo>
                    <a:cubicBezTo>
                      <a:pt x="1475" y="1036"/>
                      <a:pt x="1478" y="1034"/>
                      <a:pt x="1481" y="1035"/>
                    </a:cubicBezTo>
                    <a:cubicBezTo>
                      <a:pt x="1484" y="1037"/>
                      <a:pt x="1486" y="1040"/>
                      <a:pt x="1485" y="1043"/>
                    </a:cubicBezTo>
                    <a:close/>
                    <a:moveTo>
                      <a:pt x="1473" y="540"/>
                    </a:moveTo>
                    <a:cubicBezTo>
                      <a:pt x="1472" y="537"/>
                      <a:pt x="1474" y="534"/>
                      <a:pt x="1477" y="533"/>
                    </a:cubicBezTo>
                    <a:cubicBezTo>
                      <a:pt x="1480" y="531"/>
                      <a:pt x="1483" y="533"/>
                      <a:pt x="1484" y="536"/>
                    </a:cubicBezTo>
                    <a:cubicBezTo>
                      <a:pt x="1489" y="549"/>
                      <a:pt x="1493" y="563"/>
                      <a:pt x="1498" y="577"/>
                    </a:cubicBezTo>
                    <a:cubicBezTo>
                      <a:pt x="1498" y="580"/>
                      <a:pt x="1497" y="583"/>
                      <a:pt x="1494" y="584"/>
                    </a:cubicBezTo>
                    <a:cubicBezTo>
                      <a:pt x="1493" y="584"/>
                      <a:pt x="1493" y="584"/>
                      <a:pt x="1492" y="584"/>
                    </a:cubicBezTo>
                    <a:cubicBezTo>
                      <a:pt x="1490" y="584"/>
                      <a:pt x="1487" y="583"/>
                      <a:pt x="1486" y="580"/>
                    </a:cubicBezTo>
                    <a:cubicBezTo>
                      <a:pt x="1482" y="567"/>
                      <a:pt x="1478" y="553"/>
                      <a:pt x="1473" y="540"/>
                    </a:cubicBezTo>
                    <a:close/>
                    <a:moveTo>
                      <a:pt x="1509" y="961"/>
                    </a:moveTo>
                    <a:cubicBezTo>
                      <a:pt x="1506" y="975"/>
                      <a:pt x="1502" y="988"/>
                      <a:pt x="1498" y="1002"/>
                    </a:cubicBezTo>
                    <a:cubicBezTo>
                      <a:pt x="1497" y="1005"/>
                      <a:pt x="1495" y="1006"/>
                      <a:pt x="1493" y="1006"/>
                    </a:cubicBezTo>
                    <a:cubicBezTo>
                      <a:pt x="1492" y="1006"/>
                      <a:pt x="1491" y="1006"/>
                      <a:pt x="1491" y="1006"/>
                    </a:cubicBezTo>
                    <a:cubicBezTo>
                      <a:pt x="1488" y="1005"/>
                      <a:pt x="1486" y="1002"/>
                      <a:pt x="1487" y="999"/>
                    </a:cubicBezTo>
                    <a:cubicBezTo>
                      <a:pt x="1491" y="985"/>
                      <a:pt x="1495" y="972"/>
                      <a:pt x="1498" y="958"/>
                    </a:cubicBezTo>
                    <a:cubicBezTo>
                      <a:pt x="1499" y="955"/>
                      <a:pt x="1502" y="953"/>
                      <a:pt x="1505" y="954"/>
                    </a:cubicBezTo>
                    <a:cubicBezTo>
                      <a:pt x="1508" y="954"/>
                      <a:pt x="1510" y="957"/>
                      <a:pt x="1509" y="961"/>
                    </a:cubicBezTo>
                    <a:close/>
                    <a:moveTo>
                      <a:pt x="1524" y="876"/>
                    </a:moveTo>
                    <a:cubicBezTo>
                      <a:pt x="1522" y="890"/>
                      <a:pt x="1520" y="904"/>
                      <a:pt x="1518" y="919"/>
                    </a:cubicBezTo>
                    <a:cubicBezTo>
                      <a:pt x="1517" y="921"/>
                      <a:pt x="1515" y="923"/>
                      <a:pt x="1512" y="923"/>
                    </a:cubicBezTo>
                    <a:cubicBezTo>
                      <a:pt x="1512" y="923"/>
                      <a:pt x="1511" y="923"/>
                      <a:pt x="1511" y="923"/>
                    </a:cubicBezTo>
                    <a:cubicBezTo>
                      <a:pt x="1508" y="923"/>
                      <a:pt x="1506" y="920"/>
                      <a:pt x="1506" y="917"/>
                    </a:cubicBezTo>
                    <a:cubicBezTo>
                      <a:pt x="1509" y="903"/>
                      <a:pt x="1511" y="889"/>
                      <a:pt x="1513" y="875"/>
                    </a:cubicBezTo>
                    <a:cubicBezTo>
                      <a:pt x="1513" y="872"/>
                      <a:pt x="1516" y="869"/>
                      <a:pt x="1519" y="870"/>
                    </a:cubicBezTo>
                    <a:cubicBezTo>
                      <a:pt x="1522" y="870"/>
                      <a:pt x="1524" y="873"/>
                      <a:pt x="1524" y="876"/>
                    </a:cubicBezTo>
                    <a:close/>
                    <a:moveTo>
                      <a:pt x="1522" y="839"/>
                    </a:moveTo>
                    <a:cubicBezTo>
                      <a:pt x="1522" y="839"/>
                      <a:pt x="1522" y="839"/>
                      <a:pt x="1522" y="839"/>
                    </a:cubicBezTo>
                    <a:cubicBezTo>
                      <a:pt x="1518" y="838"/>
                      <a:pt x="1516" y="836"/>
                      <a:pt x="1516" y="833"/>
                    </a:cubicBezTo>
                    <a:cubicBezTo>
                      <a:pt x="1517" y="819"/>
                      <a:pt x="1517" y="804"/>
                      <a:pt x="1517" y="790"/>
                    </a:cubicBezTo>
                    <a:cubicBezTo>
                      <a:pt x="1517" y="788"/>
                      <a:pt x="1517" y="788"/>
                      <a:pt x="1517" y="788"/>
                    </a:cubicBezTo>
                    <a:cubicBezTo>
                      <a:pt x="1517" y="785"/>
                      <a:pt x="1520" y="783"/>
                      <a:pt x="1523" y="783"/>
                    </a:cubicBezTo>
                    <a:cubicBezTo>
                      <a:pt x="1526" y="783"/>
                      <a:pt x="1529" y="785"/>
                      <a:pt x="1529" y="788"/>
                    </a:cubicBezTo>
                    <a:cubicBezTo>
                      <a:pt x="1529" y="790"/>
                      <a:pt x="1529" y="790"/>
                      <a:pt x="1529" y="790"/>
                    </a:cubicBezTo>
                    <a:cubicBezTo>
                      <a:pt x="1529" y="805"/>
                      <a:pt x="1529" y="819"/>
                      <a:pt x="1528" y="833"/>
                    </a:cubicBezTo>
                    <a:cubicBezTo>
                      <a:pt x="1528" y="836"/>
                      <a:pt x="1525" y="839"/>
                      <a:pt x="1522" y="839"/>
                    </a:cubicBezTo>
                    <a:close/>
                  </a:path>
                </a:pathLst>
              </a:custGeom>
              <a:solidFill>
                <a:schemeClr val="accent3">
                  <a:alpha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1176381" y="2374824"/>
              <a:ext cx="219932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Sound 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5357541" y="2361368"/>
            <a:ext cx="3284884" cy="805474"/>
            <a:chOff x="3836691" y="2906815"/>
            <a:chExt cx="5052652" cy="690855"/>
          </a:xfrm>
        </p:grpSpPr>
        <p:grpSp>
          <p:nvGrpSpPr>
            <p:cNvPr id="103" name="Group 102"/>
            <p:cNvGrpSpPr/>
            <p:nvPr/>
          </p:nvGrpSpPr>
          <p:grpSpPr>
            <a:xfrm>
              <a:off x="3836691" y="2906815"/>
              <a:ext cx="5052652" cy="690855"/>
              <a:chOff x="3213794" y="3062678"/>
              <a:chExt cx="4120701" cy="690855"/>
            </a:xfrm>
          </p:grpSpPr>
          <p:sp>
            <p:nvSpPr>
              <p:cNvPr id="105" name="Pentagon 104"/>
              <p:cNvSpPr/>
              <p:nvPr/>
            </p:nvSpPr>
            <p:spPr>
              <a:xfrm>
                <a:off x="3213794" y="3062678"/>
                <a:ext cx="4120701" cy="690855"/>
              </a:xfrm>
              <a:prstGeom prst="homePlate">
                <a:avLst/>
              </a:prstGeom>
              <a:solidFill>
                <a:srgbClr val="66FF3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</a:pPr>
                <a:endParaRPr lang="en-US" sz="1350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3781373" y="3166003"/>
                <a:ext cx="2477029" cy="461665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 defTabSz="685783">
                  <a:buClrTx/>
                </a:pPr>
                <a:endParaRPr lang="ko-KR" altLang="en-US" sz="2400" b="1" kern="1200" dirty="0">
                  <a:solidFill>
                    <a:schemeClr val="tx1"/>
                  </a:solidFill>
                  <a:ea typeface="Arial Unicode MS"/>
                  <a:cs typeface="Arial" pitchFamily="34" charset="0"/>
                </a:endParaRPr>
              </a:p>
            </p:txBody>
          </p:sp>
        </p:grpSp>
        <p:sp>
          <p:nvSpPr>
            <p:cNvPr id="104" name="Rectangle 103"/>
            <p:cNvSpPr/>
            <p:nvPr/>
          </p:nvSpPr>
          <p:spPr>
            <a:xfrm>
              <a:off x="5242576" y="2956429"/>
              <a:ext cx="2238593" cy="6071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i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Liquid</a:t>
              </a:r>
              <a:r>
                <a:rPr lang="en-US" sz="3200" b="1" i="1" dirty="0">
                  <a:latin typeface="Cambria" pitchFamily="18" charset="0"/>
                  <a:ea typeface="Cambria" pitchFamily="18" charset="0"/>
                </a:rPr>
                <a:t> </a:t>
              </a: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4744006" y="1225842"/>
            <a:ext cx="2947511" cy="805474"/>
            <a:chOff x="4076168" y="2906815"/>
            <a:chExt cx="5052652" cy="690855"/>
          </a:xfrm>
        </p:grpSpPr>
        <p:grpSp>
          <p:nvGrpSpPr>
            <p:cNvPr id="109" name="Group 108"/>
            <p:cNvGrpSpPr/>
            <p:nvPr/>
          </p:nvGrpSpPr>
          <p:grpSpPr>
            <a:xfrm>
              <a:off x="4076168" y="2906815"/>
              <a:ext cx="5052652" cy="690855"/>
              <a:chOff x="3409100" y="3062678"/>
              <a:chExt cx="4120701" cy="690855"/>
            </a:xfrm>
          </p:grpSpPr>
          <p:sp>
            <p:nvSpPr>
              <p:cNvPr id="111" name="Pentagon 110"/>
              <p:cNvSpPr/>
              <p:nvPr/>
            </p:nvSpPr>
            <p:spPr>
              <a:xfrm>
                <a:off x="3409100" y="3062678"/>
                <a:ext cx="4120701" cy="690855"/>
              </a:xfrm>
              <a:prstGeom prst="homePlate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</a:pPr>
                <a:endParaRPr lang="en-US" sz="1350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3781373" y="3166003"/>
                <a:ext cx="2477029" cy="461665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 defTabSz="685783">
                  <a:buClrTx/>
                </a:pPr>
                <a:endParaRPr lang="ko-KR" altLang="en-US" sz="2400" b="1" kern="1200" dirty="0">
                  <a:solidFill>
                    <a:schemeClr val="tx1"/>
                  </a:solidFill>
                  <a:ea typeface="Arial Unicode MS"/>
                  <a:cs typeface="Arial" pitchFamily="34" charset="0"/>
                </a:endParaRPr>
              </a:p>
            </p:txBody>
          </p:sp>
        </p:grpSp>
        <p:sp>
          <p:nvSpPr>
            <p:cNvPr id="110" name="Rectangle 109"/>
            <p:cNvSpPr/>
            <p:nvPr/>
          </p:nvSpPr>
          <p:spPr>
            <a:xfrm>
              <a:off x="5414380" y="2948584"/>
              <a:ext cx="1775157" cy="6071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i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Solid</a:t>
              </a:r>
              <a:endParaRPr lang="en-US" sz="40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endParaRPr>
            </a:p>
          </p:txBody>
        </p:sp>
      </p:grpSp>
      <p:sp>
        <p:nvSpPr>
          <p:cNvPr id="114" name="TextBox 113"/>
          <p:cNvSpPr txBox="1"/>
          <p:nvPr/>
        </p:nvSpPr>
        <p:spPr>
          <a:xfrm>
            <a:off x="1523693" y="456488"/>
            <a:ext cx="6783930" cy="70788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4000" b="1" dirty="0">
                <a:latin typeface="Comic Sans MS" pitchFamily="66" charset="0"/>
              </a:rPr>
              <a:t>Sound can travel through </a:t>
            </a:r>
          </a:p>
        </p:txBody>
      </p:sp>
    </p:spTree>
    <p:extLst>
      <p:ext uri="{BB962C8B-B14F-4D97-AF65-F5344CB8AC3E}">
        <p14:creationId xmlns:p14="http://schemas.microsoft.com/office/powerpoint/2010/main" val="51310295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1592471" y="513086"/>
            <a:ext cx="5641454" cy="3081634"/>
            <a:chOff x="1678535" y="844236"/>
            <a:chExt cx="5641454" cy="3081634"/>
          </a:xfrm>
        </p:grpSpPr>
        <p:sp>
          <p:nvSpPr>
            <p:cNvPr id="4" name="Google Shape;1625;p34">
              <a:extLst>
                <a:ext uri="{FF2B5EF4-FFF2-40B4-BE49-F238E27FC236}">
                  <a16:creationId xmlns:a16="http://schemas.microsoft.com/office/drawing/2014/main" id="{EEA42F90-6CEB-401A-84F9-D42C159D8EF1}"/>
                </a:ext>
              </a:extLst>
            </p:cNvPr>
            <p:cNvSpPr txBox="1">
              <a:spLocks/>
            </p:cNvSpPr>
            <p:nvPr/>
          </p:nvSpPr>
          <p:spPr>
            <a:xfrm>
              <a:off x="1678535" y="3256570"/>
              <a:ext cx="5641454" cy="6693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6000" b="1" dirty="0">
                  <a:solidFill>
                    <a:schemeClr val="tx1"/>
                  </a:solidFill>
                  <a:latin typeface="Patrick Hand" panose="00000500000000000000" pitchFamily="2" charset="0"/>
                </a:rPr>
                <a:t>HOMEWORK</a:t>
              </a:r>
              <a:endParaRPr lang="vi-VN" sz="6000" b="1" dirty="0">
                <a:solidFill>
                  <a:schemeClr val="tx1"/>
                </a:solidFill>
                <a:latin typeface="Patrick Hand" panose="00000500000000000000" pitchFamily="2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346788" y="844236"/>
              <a:ext cx="2304948" cy="2173931"/>
              <a:chOff x="3450698" y="844236"/>
              <a:chExt cx="2304948" cy="2173931"/>
            </a:xfrm>
          </p:grpSpPr>
          <p:sp>
            <p:nvSpPr>
              <p:cNvPr id="2" name="Google Shape;1624;p34">
                <a:extLst>
                  <a:ext uri="{FF2B5EF4-FFF2-40B4-BE49-F238E27FC236}">
                    <a16:creationId xmlns:a16="http://schemas.microsoft.com/office/drawing/2014/main" id="{043BBEB6-7E87-4CB9-8741-F6E580477F8D}"/>
                  </a:ext>
                </a:extLst>
              </p:cNvPr>
              <p:cNvSpPr/>
              <p:nvPr/>
            </p:nvSpPr>
            <p:spPr>
              <a:xfrm rot="294179">
                <a:off x="3450698" y="844236"/>
                <a:ext cx="2304948" cy="2173931"/>
              </a:xfrm>
              <a:custGeom>
                <a:avLst/>
                <a:gdLst/>
                <a:ahLst/>
                <a:cxnLst/>
                <a:rect l="l" t="t" r="r" b="b"/>
                <a:pathLst>
                  <a:path w="39302" h="37068" extrusionOk="0">
                    <a:moveTo>
                      <a:pt x="18336" y="1"/>
                    </a:moveTo>
                    <a:cubicBezTo>
                      <a:pt x="17121" y="1"/>
                      <a:pt x="15914" y="696"/>
                      <a:pt x="15411" y="2021"/>
                    </a:cubicBezTo>
                    <a:lnTo>
                      <a:pt x="12797" y="9255"/>
                    </a:lnTo>
                    <a:cubicBezTo>
                      <a:pt x="12432" y="10228"/>
                      <a:pt x="11642" y="10958"/>
                      <a:pt x="10639" y="11231"/>
                    </a:cubicBezTo>
                    <a:lnTo>
                      <a:pt x="3192" y="13176"/>
                    </a:lnTo>
                    <a:cubicBezTo>
                      <a:pt x="669" y="13815"/>
                      <a:pt x="0" y="17067"/>
                      <a:pt x="2037" y="18648"/>
                    </a:cubicBezTo>
                    <a:lnTo>
                      <a:pt x="8116" y="23389"/>
                    </a:lnTo>
                    <a:cubicBezTo>
                      <a:pt x="8937" y="24028"/>
                      <a:pt x="9393" y="25031"/>
                      <a:pt x="9332" y="26064"/>
                    </a:cubicBezTo>
                    <a:lnTo>
                      <a:pt x="8876" y="33754"/>
                    </a:lnTo>
                    <a:cubicBezTo>
                      <a:pt x="8763" y="35670"/>
                      <a:pt x="10321" y="37067"/>
                      <a:pt x="12014" y="37067"/>
                    </a:cubicBezTo>
                    <a:cubicBezTo>
                      <a:pt x="12605" y="37067"/>
                      <a:pt x="13212" y="36897"/>
                      <a:pt x="13770" y="36520"/>
                    </a:cubicBezTo>
                    <a:lnTo>
                      <a:pt x="20122" y="32174"/>
                    </a:lnTo>
                    <a:cubicBezTo>
                      <a:pt x="20640" y="31822"/>
                      <a:pt x="21237" y="31640"/>
                      <a:pt x="21844" y="31640"/>
                    </a:cubicBezTo>
                    <a:cubicBezTo>
                      <a:pt x="22235" y="31640"/>
                      <a:pt x="22629" y="31715"/>
                      <a:pt x="23010" y="31870"/>
                    </a:cubicBezTo>
                    <a:lnTo>
                      <a:pt x="30183" y="34666"/>
                    </a:lnTo>
                    <a:cubicBezTo>
                      <a:pt x="30566" y="34816"/>
                      <a:pt x="30950" y="34885"/>
                      <a:pt x="31323" y="34885"/>
                    </a:cubicBezTo>
                    <a:cubicBezTo>
                      <a:pt x="33288" y="34885"/>
                      <a:pt x="34930" y="32962"/>
                      <a:pt x="34317" y="30867"/>
                    </a:cubicBezTo>
                    <a:lnTo>
                      <a:pt x="32159" y="23481"/>
                    </a:lnTo>
                    <a:cubicBezTo>
                      <a:pt x="31885" y="22478"/>
                      <a:pt x="32098" y="21414"/>
                      <a:pt x="32767" y="20623"/>
                    </a:cubicBezTo>
                    <a:lnTo>
                      <a:pt x="37661" y="14696"/>
                    </a:lnTo>
                    <a:cubicBezTo>
                      <a:pt x="39302" y="12690"/>
                      <a:pt x="37934" y="9651"/>
                      <a:pt x="35350" y="9590"/>
                    </a:cubicBezTo>
                    <a:lnTo>
                      <a:pt x="27630" y="9347"/>
                    </a:lnTo>
                    <a:cubicBezTo>
                      <a:pt x="26596" y="9316"/>
                      <a:pt x="25654" y="8769"/>
                      <a:pt x="25107" y="7888"/>
                    </a:cubicBezTo>
                    <a:lnTo>
                      <a:pt x="20943" y="1413"/>
                    </a:lnTo>
                    <a:cubicBezTo>
                      <a:pt x="20316" y="460"/>
                      <a:pt x="19323" y="1"/>
                      <a:pt x="18336" y="1"/>
                    </a:cubicBezTo>
                    <a:close/>
                  </a:path>
                </a:pathLst>
              </a:custGeom>
              <a:solidFill>
                <a:srgbClr val="50D05C">
                  <a:alpha val="69804"/>
                </a:srgbClr>
              </a:solidFill>
              <a:ln w="44450" cmpd="dbl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" name="Google Shape;1627;p34">
                <a:extLst>
                  <a:ext uri="{FF2B5EF4-FFF2-40B4-BE49-F238E27FC236}">
                    <a16:creationId xmlns:a16="http://schemas.microsoft.com/office/drawing/2014/main" id="{2303CA7B-73D9-454A-A3CD-5F76864B44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76350" y="1472802"/>
                <a:ext cx="1791300" cy="105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9pPr>
              </a:lstStyle>
              <a:p>
                <a:pPr marL="0" indent="0">
                  <a:buClr>
                    <a:srgbClr val="FFFFFF"/>
                  </a:buClr>
                </a:pPr>
                <a:r>
                  <a:rPr lang="en" sz="9600" b="1" dirty="0">
                    <a:solidFill>
                      <a:srgbClr val="FFFFFF"/>
                    </a:solidFill>
                    <a:latin typeface="Patrick Hand" panose="00000500000000000000" pitchFamily="2" charset="0"/>
                  </a:rPr>
                  <a:t>06</a:t>
                </a: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52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8573524" y="268630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3" name="Google Shape;1569;p31">
            <a:extLst>
              <a:ext uri="{FF2B5EF4-FFF2-40B4-BE49-F238E27FC236}">
                <a16:creationId xmlns:a16="http://schemas.microsoft.com/office/drawing/2014/main" id="{D2F95B4F-B1A8-4768-85F7-5D36B70A1DAF}"/>
              </a:ext>
            </a:extLst>
          </p:cNvPr>
          <p:cNvSpPr/>
          <p:nvPr/>
        </p:nvSpPr>
        <p:spPr>
          <a:xfrm>
            <a:off x="7537232" y="4851403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4" name="Google Shape;1591;p31">
            <a:extLst>
              <a:ext uri="{FF2B5EF4-FFF2-40B4-BE49-F238E27FC236}">
                <a16:creationId xmlns:a16="http://schemas.microsoft.com/office/drawing/2014/main" id="{A0788F05-2918-4908-8B43-B8F452914D98}"/>
              </a:ext>
            </a:extLst>
          </p:cNvPr>
          <p:cNvSpPr/>
          <p:nvPr/>
        </p:nvSpPr>
        <p:spPr>
          <a:xfrm>
            <a:off x="8363782" y="3485499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5" name="Google Shape;1466;p31">
            <a:extLst>
              <a:ext uri="{FF2B5EF4-FFF2-40B4-BE49-F238E27FC236}">
                <a16:creationId xmlns:a16="http://schemas.microsoft.com/office/drawing/2014/main" id="{8949C03C-A61D-47D8-9A5F-04AC3915343D}"/>
              </a:ext>
            </a:extLst>
          </p:cNvPr>
          <p:cNvSpPr/>
          <p:nvPr/>
        </p:nvSpPr>
        <p:spPr>
          <a:xfrm>
            <a:off x="349953" y="4865900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6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223379" y="18024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7" name="Google Shape;1590;p31">
            <a:extLst>
              <a:ext uri="{FF2B5EF4-FFF2-40B4-BE49-F238E27FC236}">
                <a16:creationId xmlns:a16="http://schemas.microsoft.com/office/drawing/2014/main" id="{142713F8-6685-4816-A0D8-27A912BE3DD0}"/>
              </a:ext>
            </a:extLst>
          </p:cNvPr>
          <p:cNvSpPr/>
          <p:nvPr/>
        </p:nvSpPr>
        <p:spPr>
          <a:xfrm>
            <a:off x="1805694" y="4749637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885C608-A8C4-4A26-82EB-BC230BA6E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13744">
            <a:off x="166276" y="553030"/>
            <a:ext cx="2924501" cy="292450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C0DD737-D3E6-4823-9032-46324893B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519" y="587481"/>
            <a:ext cx="2503481" cy="2503481"/>
          </a:xfrm>
          <a:prstGeom prst="rect">
            <a:avLst/>
          </a:prstGeom>
        </p:spPr>
      </p:pic>
      <p:grpSp>
        <p:nvGrpSpPr>
          <p:cNvPr id="60" name="Google Shape;1452;p31">
            <a:extLst>
              <a:ext uri="{FF2B5EF4-FFF2-40B4-BE49-F238E27FC236}">
                <a16:creationId xmlns:a16="http://schemas.microsoft.com/office/drawing/2014/main" id="{27DF98CB-D77E-46B1-9D13-FE528CC42A59}"/>
              </a:ext>
            </a:extLst>
          </p:cNvPr>
          <p:cNvGrpSpPr/>
          <p:nvPr/>
        </p:nvGrpSpPr>
        <p:grpSpPr>
          <a:xfrm rot="1767879">
            <a:off x="8280863" y="640167"/>
            <a:ext cx="1028979" cy="767549"/>
            <a:chOff x="374513" y="3152476"/>
            <a:chExt cx="1519294" cy="1760777"/>
          </a:xfrm>
        </p:grpSpPr>
        <p:sp>
          <p:nvSpPr>
            <p:cNvPr id="61" name="Google Shape;1453;p31">
              <a:extLst>
                <a:ext uri="{FF2B5EF4-FFF2-40B4-BE49-F238E27FC236}">
                  <a16:creationId xmlns:a16="http://schemas.microsoft.com/office/drawing/2014/main" id="{869B343D-8AAD-49B8-A3B4-B01A235ADDF8}"/>
                </a:ext>
              </a:extLst>
            </p:cNvPr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454;p31">
              <a:extLst>
                <a:ext uri="{FF2B5EF4-FFF2-40B4-BE49-F238E27FC236}">
                  <a16:creationId xmlns:a16="http://schemas.microsoft.com/office/drawing/2014/main" id="{F9170359-E76B-4413-B1B9-00F3208C1B4C}"/>
                </a:ext>
              </a:extLst>
            </p:cNvPr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455;p31">
              <a:extLst>
                <a:ext uri="{FF2B5EF4-FFF2-40B4-BE49-F238E27FC236}">
                  <a16:creationId xmlns:a16="http://schemas.microsoft.com/office/drawing/2014/main" id="{1528C093-B611-4738-BA27-40868C36FD3A}"/>
                </a:ext>
              </a:extLst>
            </p:cNvPr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456;p31">
              <a:extLst>
                <a:ext uri="{FF2B5EF4-FFF2-40B4-BE49-F238E27FC236}">
                  <a16:creationId xmlns:a16="http://schemas.microsoft.com/office/drawing/2014/main" id="{E5475135-8B40-402A-89CE-D3CB51E77513}"/>
                </a:ext>
              </a:extLst>
            </p:cNvPr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457;p31">
              <a:extLst>
                <a:ext uri="{FF2B5EF4-FFF2-40B4-BE49-F238E27FC236}">
                  <a16:creationId xmlns:a16="http://schemas.microsoft.com/office/drawing/2014/main" id="{160A4CF8-1714-43AB-BCE4-79FFF6B55525}"/>
                </a:ext>
              </a:extLst>
            </p:cNvPr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458;p31">
              <a:extLst>
                <a:ext uri="{FF2B5EF4-FFF2-40B4-BE49-F238E27FC236}">
                  <a16:creationId xmlns:a16="http://schemas.microsoft.com/office/drawing/2014/main" id="{10C795E2-E848-480A-9C8D-A331F2E65D55}"/>
                </a:ext>
              </a:extLst>
            </p:cNvPr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459;p31">
              <a:extLst>
                <a:ext uri="{FF2B5EF4-FFF2-40B4-BE49-F238E27FC236}">
                  <a16:creationId xmlns:a16="http://schemas.microsoft.com/office/drawing/2014/main" id="{825E7225-30F7-4873-A838-0BA7056CF63F}"/>
                </a:ext>
              </a:extLst>
            </p:cNvPr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460;p31">
              <a:extLst>
                <a:ext uri="{FF2B5EF4-FFF2-40B4-BE49-F238E27FC236}">
                  <a16:creationId xmlns:a16="http://schemas.microsoft.com/office/drawing/2014/main" id="{8AFCA3AC-D7D3-4394-8A4E-94243CF68554}"/>
                </a:ext>
              </a:extLst>
            </p:cNvPr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461;p31">
              <a:extLst>
                <a:ext uri="{FF2B5EF4-FFF2-40B4-BE49-F238E27FC236}">
                  <a16:creationId xmlns:a16="http://schemas.microsoft.com/office/drawing/2014/main" id="{F347E742-AE87-4D11-9760-D02F8473D21F}"/>
                </a:ext>
              </a:extLst>
            </p:cNvPr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462;p31">
              <a:extLst>
                <a:ext uri="{FF2B5EF4-FFF2-40B4-BE49-F238E27FC236}">
                  <a16:creationId xmlns:a16="http://schemas.microsoft.com/office/drawing/2014/main" id="{2C7392EE-B481-4262-BAEB-1762FCA40901}"/>
                </a:ext>
              </a:extLst>
            </p:cNvPr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463;p31">
              <a:extLst>
                <a:ext uri="{FF2B5EF4-FFF2-40B4-BE49-F238E27FC236}">
                  <a16:creationId xmlns:a16="http://schemas.microsoft.com/office/drawing/2014/main" id="{DAA99DAA-266F-472A-A97D-9F0F9CD2723F}"/>
                </a:ext>
              </a:extLst>
            </p:cNvPr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2" name="Google Shape;1474;p31">
            <a:extLst>
              <a:ext uri="{FF2B5EF4-FFF2-40B4-BE49-F238E27FC236}">
                <a16:creationId xmlns:a16="http://schemas.microsoft.com/office/drawing/2014/main" id="{321FC072-31A8-46F4-9CB2-F4290DF3CD4B}"/>
              </a:ext>
            </a:extLst>
          </p:cNvPr>
          <p:cNvGrpSpPr/>
          <p:nvPr/>
        </p:nvGrpSpPr>
        <p:grpSpPr>
          <a:xfrm>
            <a:off x="-251376" y="479049"/>
            <a:ext cx="757289" cy="864550"/>
            <a:chOff x="5585712" y="137416"/>
            <a:chExt cx="757289" cy="864550"/>
          </a:xfrm>
        </p:grpSpPr>
        <p:sp>
          <p:nvSpPr>
            <p:cNvPr id="73" name="Google Shape;1475;p31">
              <a:extLst>
                <a:ext uri="{FF2B5EF4-FFF2-40B4-BE49-F238E27FC236}">
                  <a16:creationId xmlns:a16="http://schemas.microsoft.com/office/drawing/2014/main" id="{6EDE1CFC-AC46-4166-8FA9-4EA71BA3C30E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476;p31">
              <a:extLst>
                <a:ext uri="{FF2B5EF4-FFF2-40B4-BE49-F238E27FC236}">
                  <a16:creationId xmlns:a16="http://schemas.microsoft.com/office/drawing/2014/main" id="{C2FF634F-81A6-471D-9EB7-286E055DE368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477;p31">
              <a:extLst>
                <a:ext uri="{FF2B5EF4-FFF2-40B4-BE49-F238E27FC236}">
                  <a16:creationId xmlns:a16="http://schemas.microsoft.com/office/drawing/2014/main" id="{7A3532E9-A284-41A5-ABC5-B24A1F59F9D3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478;p31">
              <a:extLst>
                <a:ext uri="{FF2B5EF4-FFF2-40B4-BE49-F238E27FC236}">
                  <a16:creationId xmlns:a16="http://schemas.microsoft.com/office/drawing/2014/main" id="{E4ECDA11-CDB0-45D5-A28E-2FC7425AD67D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479;p31">
              <a:extLst>
                <a:ext uri="{FF2B5EF4-FFF2-40B4-BE49-F238E27FC236}">
                  <a16:creationId xmlns:a16="http://schemas.microsoft.com/office/drawing/2014/main" id="{55D3D072-EEDD-41C1-ADCD-D3AAECA8C079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480;p31">
              <a:extLst>
                <a:ext uri="{FF2B5EF4-FFF2-40B4-BE49-F238E27FC236}">
                  <a16:creationId xmlns:a16="http://schemas.microsoft.com/office/drawing/2014/main" id="{88EA9DFC-68B8-49D9-BE0E-D7D3AE3A765E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481;p31">
              <a:extLst>
                <a:ext uri="{FF2B5EF4-FFF2-40B4-BE49-F238E27FC236}">
                  <a16:creationId xmlns:a16="http://schemas.microsoft.com/office/drawing/2014/main" id="{51C2DFF0-D5C5-40E4-B6CA-28FB83D3A0C6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482;p31">
              <a:extLst>
                <a:ext uri="{FF2B5EF4-FFF2-40B4-BE49-F238E27FC236}">
                  <a16:creationId xmlns:a16="http://schemas.microsoft.com/office/drawing/2014/main" id="{E892DAFD-7DA6-455F-918A-7443BEAD002A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483;p31">
              <a:extLst>
                <a:ext uri="{FF2B5EF4-FFF2-40B4-BE49-F238E27FC236}">
                  <a16:creationId xmlns:a16="http://schemas.microsoft.com/office/drawing/2014/main" id="{CAC9D13A-35A1-420A-BA02-56F4A5DF89C1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484;p31">
              <a:extLst>
                <a:ext uri="{FF2B5EF4-FFF2-40B4-BE49-F238E27FC236}">
                  <a16:creationId xmlns:a16="http://schemas.microsoft.com/office/drawing/2014/main" id="{5C017ADA-0C25-4B09-B696-9CB8B43AC3ED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485;p31">
              <a:extLst>
                <a:ext uri="{FF2B5EF4-FFF2-40B4-BE49-F238E27FC236}">
                  <a16:creationId xmlns:a16="http://schemas.microsoft.com/office/drawing/2014/main" id="{55AEC5B8-3724-44CE-B086-BD95F8FCF3E3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486;p31">
              <a:extLst>
                <a:ext uri="{FF2B5EF4-FFF2-40B4-BE49-F238E27FC236}">
                  <a16:creationId xmlns:a16="http://schemas.microsoft.com/office/drawing/2014/main" id="{BA23468C-ACFB-4FD9-B7D0-A96DA496FBCA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487;p31">
              <a:extLst>
                <a:ext uri="{FF2B5EF4-FFF2-40B4-BE49-F238E27FC236}">
                  <a16:creationId xmlns:a16="http://schemas.microsoft.com/office/drawing/2014/main" id="{5864BCE5-9212-471E-AD99-7CCEF8BE3751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488;p31">
              <a:extLst>
                <a:ext uri="{FF2B5EF4-FFF2-40B4-BE49-F238E27FC236}">
                  <a16:creationId xmlns:a16="http://schemas.microsoft.com/office/drawing/2014/main" id="{19307507-349A-4A14-9DF6-B7C5628BE1F6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489;p31">
              <a:extLst>
                <a:ext uri="{FF2B5EF4-FFF2-40B4-BE49-F238E27FC236}">
                  <a16:creationId xmlns:a16="http://schemas.microsoft.com/office/drawing/2014/main" id="{8E0DEBAB-FF0C-462A-9CB0-8F28E4A4B58E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490;p31">
              <a:extLst>
                <a:ext uri="{FF2B5EF4-FFF2-40B4-BE49-F238E27FC236}">
                  <a16:creationId xmlns:a16="http://schemas.microsoft.com/office/drawing/2014/main" id="{1F0714E7-0E10-4843-8A01-28470F3C8FAC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491;p31">
              <a:extLst>
                <a:ext uri="{FF2B5EF4-FFF2-40B4-BE49-F238E27FC236}">
                  <a16:creationId xmlns:a16="http://schemas.microsoft.com/office/drawing/2014/main" id="{37D9E254-48B2-4F35-9354-C448FD536B78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492;p31">
              <a:extLst>
                <a:ext uri="{FF2B5EF4-FFF2-40B4-BE49-F238E27FC236}">
                  <a16:creationId xmlns:a16="http://schemas.microsoft.com/office/drawing/2014/main" id="{5632F44A-D3C2-4FCE-9C9D-D7600323C678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493;p31">
              <a:extLst>
                <a:ext uri="{FF2B5EF4-FFF2-40B4-BE49-F238E27FC236}">
                  <a16:creationId xmlns:a16="http://schemas.microsoft.com/office/drawing/2014/main" id="{4913543C-AD75-4CF5-B43F-93C1EDD85195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494;p31">
              <a:extLst>
                <a:ext uri="{FF2B5EF4-FFF2-40B4-BE49-F238E27FC236}">
                  <a16:creationId xmlns:a16="http://schemas.microsoft.com/office/drawing/2014/main" id="{7CD906A0-E57D-4C3A-9D17-76A058AFB08D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495;p31">
              <a:extLst>
                <a:ext uri="{FF2B5EF4-FFF2-40B4-BE49-F238E27FC236}">
                  <a16:creationId xmlns:a16="http://schemas.microsoft.com/office/drawing/2014/main" id="{C661C0F3-7132-46F0-A8AB-2F20D40939BA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496;p31">
              <a:extLst>
                <a:ext uri="{FF2B5EF4-FFF2-40B4-BE49-F238E27FC236}">
                  <a16:creationId xmlns:a16="http://schemas.microsoft.com/office/drawing/2014/main" id="{70F8C262-0A87-4D40-9DFA-91EB86F447F2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497;p31">
              <a:extLst>
                <a:ext uri="{FF2B5EF4-FFF2-40B4-BE49-F238E27FC236}">
                  <a16:creationId xmlns:a16="http://schemas.microsoft.com/office/drawing/2014/main" id="{7E515300-48B6-4E55-8913-E6DFC6ECC487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498;p31">
              <a:extLst>
                <a:ext uri="{FF2B5EF4-FFF2-40B4-BE49-F238E27FC236}">
                  <a16:creationId xmlns:a16="http://schemas.microsoft.com/office/drawing/2014/main" id="{47AF9CF6-8631-4DDD-81F5-D2556FF68754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499;p31">
              <a:extLst>
                <a:ext uri="{FF2B5EF4-FFF2-40B4-BE49-F238E27FC236}">
                  <a16:creationId xmlns:a16="http://schemas.microsoft.com/office/drawing/2014/main" id="{54F4A7FC-48CC-457A-A610-F4FA37854A12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500;p31">
              <a:extLst>
                <a:ext uri="{FF2B5EF4-FFF2-40B4-BE49-F238E27FC236}">
                  <a16:creationId xmlns:a16="http://schemas.microsoft.com/office/drawing/2014/main" id="{0D2EC2DB-A96C-4089-B289-A3DF790B9DD9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501;p31">
              <a:extLst>
                <a:ext uri="{FF2B5EF4-FFF2-40B4-BE49-F238E27FC236}">
                  <a16:creationId xmlns:a16="http://schemas.microsoft.com/office/drawing/2014/main" id="{25E97039-BA8B-4B65-9FFB-FAF949158389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0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7903924" y="3980185"/>
            <a:ext cx="333809" cy="29137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1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-64054" y="2598685"/>
            <a:ext cx="391130" cy="49227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120" name="Google Shape;1570;p31">
            <a:extLst>
              <a:ext uri="{FF2B5EF4-FFF2-40B4-BE49-F238E27FC236}">
                <a16:creationId xmlns:a16="http://schemas.microsoft.com/office/drawing/2014/main" id="{BD3F4EB2-AA23-44E6-A956-2C91EC209D36}"/>
              </a:ext>
            </a:extLst>
          </p:cNvPr>
          <p:cNvGrpSpPr/>
          <p:nvPr/>
        </p:nvGrpSpPr>
        <p:grpSpPr>
          <a:xfrm>
            <a:off x="8636223" y="1213370"/>
            <a:ext cx="556978" cy="538978"/>
            <a:chOff x="1343200" y="1432100"/>
            <a:chExt cx="1031261" cy="913250"/>
          </a:xfrm>
        </p:grpSpPr>
        <p:sp>
          <p:nvSpPr>
            <p:cNvPr id="121" name="Google Shape;1571;p31">
              <a:extLst>
                <a:ext uri="{FF2B5EF4-FFF2-40B4-BE49-F238E27FC236}">
                  <a16:creationId xmlns:a16="http://schemas.microsoft.com/office/drawing/2014/main" id="{7E8D814B-8401-40CD-80CB-A4C0B4D9933C}"/>
                </a:ext>
              </a:extLst>
            </p:cNvPr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" name="Google Shape;1572;p31">
              <a:extLst>
                <a:ext uri="{FF2B5EF4-FFF2-40B4-BE49-F238E27FC236}">
                  <a16:creationId xmlns:a16="http://schemas.microsoft.com/office/drawing/2014/main" id="{8C97E9AA-B28F-4AEF-8A57-283400F0AB74}"/>
                </a:ext>
              </a:extLst>
            </p:cNvPr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3" name="Google Shape;1573;p31">
              <a:extLst>
                <a:ext uri="{FF2B5EF4-FFF2-40B4-BE49-F238E27FC236}">
                  <a16:creationId xmlns:a16="http://schemas.microsoft.com/office/drawing/2014/main" id="{ADEEAF68-265F-4B37-9340-C2B782D7E70F}"/>
                </a:ext>
              </a:extLst>
            </p:cNvPr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574;p31">
              <a:extLst>
                <a:ext uri="{FF2B5EF4-FFF2-40B4-BE49-F238E27FC236}">
                  <a16:creationId xmlns:a16="http://schemas.microsoft.com/office/drawing/2014/main" id="{A146D5DF-7122-4EBB-B05A-2C389AD9081E}"/>
                </a:ext>
              </a:extLst>
            </p:cNvPr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1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2032578" y="3819604"/>
            <a:ext cx="363677" cy="21023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738737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1628526" y="883486"/>
            <a:ext cx="5272560" cy="2961895"/>
            <a:chOff x="1714590" y="844236"/>
            <a:chExt cx="5272560" cy="2961895"/>
          </a:xfrm>
        </p:grpSpPr>
        <p:sp>
          <p:nvSpPr>
            <p:cNvPr id="4" name="Google Shape;1625;p34">
              <a:extLst>
                <a:ext uri="{FF2B5EF4-FFF2-40B4-BE49-F238E27FC236}">
                  <a16:creationId xmlns:a16="http://schemas.microsoft.com/office/drawing/2014/main" id="{EEA42F90-6CEB-401A-84F9-D42C159D8EF1}"/>
                </a:ext>
              </a:extLst>
            </p:cNvPr>
            <p:cNvSpPr txBox="1">
              <a:spLocks/>
            </p:cNvSpPr>
            <p:nvPr/>
          </p:nvSpPr>
          <p:spPr>
            <a:xfrm>
              <a:off x="1714590" y="3136831"/>
              <a:ext cx="5272560" cy="6693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6600" b="1" dirty="0">
                  <a:solidFill>
                    <a:schemeClr val="tx1"/>
                  </a:solidFill>
                  <a:latin typeface="Patrick Hand" panose="00000500000000000000" pitchFamily="2" charset="0"/>
                </a:rPr>
                <a:t>WARM - UP</a:t>
              </a:r>
              <a:endParaRPr lang="vi-VN" sz="6600" b="1" dirty="0">
                <a:solidFill>
                  <a:schemeClr val="tx1"/>
                </a:solidFill>
                <a:latin typeface="Patrick Hand" panose="00000500000000000000" pitchFamily="2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346788" y="844236"/>
              <a:ext cx="2304948" cy="2173931"/>
              <a:chOff x="3450698" y="844236"/>
              <a:chExt cx="2304948" cy="2173931"/>
            </a:xfrm>
          </p:grpSpPr>
          <p:sp>
            <p:nvSpPr>
              <p:cNvPr id="2" name="Google Shape;1624;p34">
                <a:extLst>
                  <a:ext uri="{FF2B5EF4-FFF2-40B4-BE49-F238E27FC236}">
                    <a16:creationId xmlns:a16="http://schemas.microsoft.com/office/drawing/2014/main" id="{043BBEB6-7E87-4CB9-8741-F6E580477F8D}"/>
                  </a:ext>
                </a:extLst>
              </p:cNvPr>
              <p:cNvSpPr/>
              <p:nvPr/>
            </p:nvSpPr>
            <p:spPr>
              <a:xfrm rot="294179">
                <a:off x="3450698" y="844236"/>
                <a:ext cx="2304948" cy="2173931"/>
              </a:xfrm>
              <a:custGeom>
                <a:avLst/>
                <a:gdLst/>
                <a:ahLst/>
                <a:cxnLst/>
                <a:rect l="l" t="t" r="r" b="b"/>
                <a:pathLst>
                  <a:path w="39302" h="37068" extrusionOk="0">
                    <a:moveTo>
                      <a:pt x="18336" y="1"/>
                    </a:moveTo>
                    <a:cubicBezTo>
                      <a:pt x="17121" y="1"/>
                      <a:pt x="15914" y="696"/>
                      <a:pt x="15411" y="2021"/>
                    </a:cubicBezTo>
                    <a:lnTo>
                      <a:pt x="12797" y="9255"/>
                    </a:lnTo>
                    <a:cubicBezTo>
                      <a:pt x="12432" y="10228"/>
                      <a:pt x="11642" y="10958"/>
                      <a:pt x="10639" y="11231"/>
                    </a:cubicBezTo>
                    <a:lnTo>
                      <a:pt x="3192" y="13176"/>
                    </a:lnTo>
                    <a:cubicBezTo>
                      <a:pt x="669" y="13815"/>
                      <a:pt x="0" y="17067"/>
                      <a:pt x="2037" y="18648"/>
                    </a:cubicBezTo>
                    <a:lnTo>
                      <a:pt x="8116" y="23389"/>
                    </a:lnTo>
                    <a:cubicBezTo>
                      <a:pt x="8937" y="24028"/>
                      <a:pt x="9393" y="25031"/>
                      <a:pt x="9332" y="26064"/>
                    </a:cubicBezTo>
                    <a:lnTo>
                      <a:pt x="8876" y="33754"/>
                    </a:lnTo>
                    <a:cubicBezTo>
                      <a:pt x="8763" y="35670"/>
                      <a:pt x="10321" y="37067"/>
                      <a:pt x="12014" y="37067"/>
                    </a:cubicBezTo>
                    <a:cubicBezTo>
                      <a:pt x="12605" y="37067"/>
                      <a:pt x="13212" y="36897"/>
                      <a:pt x="13770" y="36520"/>
                    </a:cubicBezTo>
                    <a:lnTo>
                      <a:pt x="20122" y="32174"/>
                    </a:lnTo>
                    <a:cubicBezTo>
                      <a:pt x="20640" y="31822"/>
                      <a:pt x="21237" y="31640"/>
                      <a:pt x="21844" y="31640"/>
                    </a:cubicBezTo>
                    <a:cubicBezTo>
                      <a:pt x="22235" y="31640"/>
                      <a:pt x="22629" y="31715"/>
                      <a:pt x="23010" y="31870"/>
                    </a:cubicBezTo>
                    <a:lnTo>
                      <a:pt x="30183" y="34666"/>
                    </a:lnTo>
                    <a:cubicBezTo>
                      <a:pt x="30566" y="34816"/>
                      <a:pt x="30950" y="34885"/>
                      <a:pt x="31323" y="34885"/>
                    </a:cubicBezTo>
                    <a:cubicBezTo>
                      <a:pt x="33288" y="34885"/>
                      <a:pt x="34930" y="32962"/>
                      <a:pt x="34317" y="30867"/>
                    </a:cubicBezTo>
                    <a:lnTo>
                      <a:pt x="32159" y="23481"/>
                    </a:lnTo>
                    <a:cubicBezTo>
                      <a:pt x="31885" y="22478"/>
                      <a:pt x="32098" y="21414"/>
                      <a:pt x="32767" y="20623"/>
                    </a:cubicBezTo>
                    <a:lnTo>
                      <a:pt x="37661" y="14696"/>
                    </a:lnTo>
                    <a:cubicBezTo>
                      <a:pt x="39302" y="12690"/>
                      <a:pt x="37934" y="9651"/>
                      <a:pt x="35350" y="9590"/>
                    </a:cubicBezTo>
                    <a:lnTo>
                      <a:pt x="27630" y="9347"/>
                    </a:lnTo>
                    <a:cubicBezTo>
                      <a:pt x="26596" y="9316"/>
                      <a:pt x="25654" y="8769"/>
                      <a:pt x="25107" y="7888"/>
                    </a:cubicBezTo>
                    <a:lnTo>
                      <a:pt x="20943" y="1413"/>
                    </a:lnTo>
                    <a:cubicBezTo>
                      <a:pt x="20316" y="460"/>
                      <a:pt x="19323" y="1"/>
                      <a:pt x="18336" y="1"/>
                    </a:cubicBezTo>
                    <a:close/>
                  </a:path>
                </a:pathLst>
              </a:custGeom>
              <a:solidFill>
                <a:srgbClr val="50D05C">
                  <a:alpha val="69804"/>
                </a:srgbClr>
              </a:solidFill>
              <a:ln w="44450" cmpd="dbl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" name="Google Shape;1627;p34">
                <a:extLst>
                  <a:ext uri="{FF2B5EF4-FFF2-40B4-BE49-F238E27FC236}">
                    <a16:creationId xmlns:a16="http://schemas.microsoft.com/office/drawing/2014/main" id="{2303CA7B-73D9-454A-A3CD-5F76864B44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76350" y="1472802"/>
                <a:ext cx="1791300" cy="105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9pPr>
              </a:lstStyle>
              <a:p>
                <a:pPr marL="0" indent="0"/>
                <a:r>
                  <a:rPr lang="en" sz="9600" b="1" dirty="0">
                    <a:solidFill>
                      <a:schemeClr val="bg1"/>
                    </a:solidFill>
                    <a:latin typeface="Patrick Hand" panose="00000500000000000000" pitchFamily="2" charset="0"/>
                  </a:rPr>
                  <a:t>01</a:t>
                </a: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52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8573524" y="268630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3" name="Google Shape;1569;p31">
            <a:extLst>
              <a:ext uri="{FF2B5EF4-FFF2-40B4-BE49-F238E27FC236}">
                <a16:creationId xmlns:a16="http://schemas.microsoft.com/office/drawing/2014/main" id="{D2F95B4F-B1A8-4768-85F7-5D36B70A1DAF}"/>
              </a:ext>
            </a:extLst>
          </p:cNvPr>
          <p:cNvSpPr/>
          <p:nvPr/>
        </p:nvSpPr>
        <p:spPr>
          <a:xfrm>
            <a:off x="7537232" y="4851403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4" name="Google Shape;1591;p31">
            <a:extLst>
              <a:ext uri="{FF2B5EF4-FFF2-40B4-BE49-F238E27FC236}">
                <a16:creationId xmlns:a16="http://schemas.microsoft.com/office/drawing/2014/main" id="{A0788F05-2918-4908-8B43-B8F452914D98}"/>
              </a:ext>
            </a:extLst>
          </p:cNvPr>
          <p:cNvSpPr/>
          <p:nvPr/>
        </p:nvSpPr>
        <p:spPr>
          <a:xfrm>
            <a:off x="8363782" y="3485499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5" name="Google Shape;1466;p31">
            <a:extLst>
              <a:ext uri="{FF2B5EF4-FFF2-40B4-BE49-F238E27FC236}">
                <a16:creationId xmlns:a16="http://schemas.microsoft.com/office/drawing/2014/main" id="{8949C03C-A61D-47D8-9A5F-04AC3915343D}"/>
              </a:ext>
            </a:extLst>
          </p:cNvPr>
          <p:cNvSpPr/>
          <p:nvPr/>
        </p:nvSpPr>
        <p:spPr>
          <a:xfrm>
            <a:off x="349953" y="4865900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6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223379" y="18024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7" name="Google Shape;1590;p31">
            <a:extLst>
              <a:ext uri="{FF2B5EF4-FFF2-40B4-BE49-F238E27FC236}">
                <a16:creationId xmlns:a16="http://schemas.microsoft.com/office/drawing/2014/main" id="{142713F8-6685-4816-A0D8-27A912BE3DD0}"/>
              </a:ext>
            </a:extLst>
          </p:cNvPr>
          <p:cNvSpPr/>
          <p:nvPr/>
        </p:nvSpPr>
        <p:spPr>
          <a:xfrm>
            <a:off x="1805694" y="4749637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885C608-A8C4-4A26-82EB-BC230BA6E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13744">
            <a:off x="166276" y="553030"/>
            <a:ext cx="2924501" cy="292450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C0DD737-D3E6-4823-9032-46324893B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8701" y="134627"/>
            <a:ext cx="2956335" cy="2956335"/>
          </a:xfrm>
          <a:prstGeom prst="rect">
            <a:avLst/>
          </a:prstGeom>
        </p:spPr>
      </p:pic>
      <p:grpSp>
        <p:nvGrpSpPr>
          <p:cNvPr id="60" name="Google Shape;1452;p31">
            <a:extLst>
              <a:ext uri="{FF2B5EF4-FFF2-40B4-BE49-F238E27FC236}">
                <a16:creationId xmlns:a16="http://schemas.microsoft.com/office/drawing/2014/main" id="{27DF98CB-D77E-46B1-9D13-FE528CC42A59}"/>
              </a:ext>
            </a:extLst>
          </p:cNvPr>
          <p:cNvGrpSpPr/>
          <p:nvPr/>
        </p:nvGrpSpPr>
        <p:grpSpPr>
          <a:xfrm rot="1767879">
            <a:off x="8280863" y="640167"/>
            <a:ext cx="1028979" cy="767549"/>
            <a:chOff x="374513" y="3152476"/>
            <a:chExt cx="1519294" cy="1760777"/>
          </a:xfrm>
        </p:grpSpPr>
        <p:sp>
          <p:nvSpPr>
            <p:cNvPr id="61" name="Google Shape;1453;p31">
              <a:extLst>
                <a:ext uri="{FF2B5EF4-FFF2-40B4-BE49-F238E27FC236}">
                  <a16:creationId xmlns:a16="http://schemas.microsoft.com/office/drawing/2014/main" id="{869B343D-8AAD-49B8-A3B4-B01A235ADDF8}"/>
                </a:ext>
              </a:extLst>
            </p:cNvPr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454;p31">
              <a:extLst>
                <a:ext uri="{FF2B5EF4-FFF2-40B4-BE49-F238E27FC236}">
                  <a16:creationId xmlns:a16="http://schemas.microsoft.com/office/drawing/2014/main" id="{F9170359-E76B-4413-B1B9-00F3208C1B4C}"/>
                </a:ext>
              </a:extLst>
            </p:cNvPr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455;p31">
              <a:extLst>
                <a:ext uri="{FF2B5EF4-FFF2-40B4-BE49-F238E27FC236}">
                  <a16:creationId xmlns:a16="http://schemas.microsoft.com/office/drawing/2014/main" id="{1528C093-B611-4738-BA27-40868C36FD3A}"/>
                </a:ext>
              </a:extLst>
            </p:cNvPr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456;p31">
              <a:extLst>
                <a:ext uri="{FF2B5EF4-FFF2-40B4-BE49-F238E27FC236}">
                  <a16:creationId xmlns:a16="http://schemas.microsoft.com/office/drawing/2014/main" id="{E5475135-8B40-402A-89CE-D3CB51E77513}"/>
                </a:ext>
              </a:extLst>
            </p:cNvPr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457;p31">
              <a:extLst>
                <a:ext uri="{FF2B5EF4-FFF2-40B4-BE49-F238E27FC236}">
                  <a16:creationId xmlns:a16="http://schemas.microsoft.com/office/drawing/2014/main" id="{160A4CF8-1714-43AB-BCE4-79FFF6B55525}"/>
                </a:ext>
              </a:extLst>
            </p:cNvPr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458;p31">
              <a:extLst>
                <a:ext uri="{FF2B5EF4-FFF2-40B4-BE49-F238E27FC236}">
                  <a16:creationId xmlns:a16="http://schemas.microsoft.com/office/drawing/2014/main" id="{10C795E2-E848-480A-9C8D-A331F2E65D55}"/>
                </a:ext>
              </a:extLst>
            </p:cNvPr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459;p31">
              <a:extLst>
                <a:ext uri="{FF2B5EF4-FFF2-40B4-BE49-F238E27FC236}">
                  <a16:creationId xmlns:a16="http://schemas.microsoft.com/office/drawing/2014/main" id="{825E7225-30F7-4873-A838-0BA7056CF63F}"/>
                </a:ext>
              </a:extLst>
            </p:cNvPr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460;p31">
              <a:extLst>
                <a:ext uri="{FF2B5EF4-FFF2-40B4-BE49-F238E27FC236}">
                  <a16:creationId xmlns:a16="http://schemas.microsoft.com/office/drawing/2014/main" id="{8AFCA3AC-D7D3-4394-8A4E-94243CF68554}"/>
                </a:ext>
              </a:extLst>
            </p:cNvPr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461;p31">
              <a:extLst>
                <a:ext uri="{FF2B5EF4-FFF2-40B4-BE49-F238E27FC236}">
                  <a16:creationId xmlns:a16="http://schemas.microsoft.com/office/drawing/2014/main" id="{F347E742-AE87-4D11-9760-D02F8473D21F}"/>
                </a:ext>
              </a:extLst>
            </p:cNvPr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462;p31">
              <a:extLst>
                <a:ext uri="{FF2B5EF4-FFF2-40B4-BE49-F238E27FC236}">
                  <a16:creationId xmlns:a16="http://schemas.microsoft.com/office/drawing/2014/main" id="{2C7392EE-B481-4262-BAEB-1762FCA40901}"/>
                </a:ext>
              </a:extLst>
            </p:cNvPr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463;p31">
              <a:extLst>
                <a:ext uri="{FF2B5EF4-FFF2-40B4-BE49-F238E27FC236}">
                  <a16:creationId xmlns:a16="http://schemas.microsoft.com/office/drawing/2014/main" id="{DAA99DAA-266F-472A-A97D-9F0F9CD2723F}"/>
                </a:ext>
              </a:extLst>
            </p:cNvPr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2" name="Google Shape;1474;p31">
            <a:extLst>
              <a:ext uri="{FF2B5EF4-FFF2-40B4-BE49-F238E27FC236}">
                <a16:creationId xmlns:a16="http://schemas.microsoft.com/office/drawing/2014/main" id="{321FC072-31A8-46F4-9CB2-F4290DF3CD4B}"/>
              </a:ext>
            </a:extLst>
          </p:cNvPr>
          <p:cNvGrpSpPr/>
          <p:nvPr/>
        </p:nvGrpSpPr>
        <p:grpSpPr>
          <a:xfrm>
            <a:off x="-251376" y="479049"/>
            <a:ext cx="757289" cy="864550"/>
            <a:chOff x="5585712" y="137416"/>
            <a:chExt cx="757289" cy="864550"/>
          </a:xfrm>
        </p:grpSpPr>
        <p:sp>
          <p:nvSpPr>
            <p:cNvPr id="73" name="Google Shape;1475;p31">
              <a:extLst>
                <a:ext uri="{FF2B5EF4-FFF2-40B4-BE49-F238E27FC236}">
                  <a16:creationId xmlns:a16="http://schemas.microsoft.com/office/drawing/2014/main" id="{6EDE1CFC-AC46-4166-8FA9-4EA71BA3C30E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476;p31">
              <a:extLst>
                <a:ext uri="{FF2B5EF4-FFF2-40B4-BE49-F238E27FC236}">
                  <a16:creationId xmlns:a16="http://schemas.microsoft.com/office/drawing/2014/main" id="{C2FF634F-81A6-471D-9EB7-286E055DE368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477;p31">
              <a:extLst>
                <a:ext uri="{FF2B5EF4-FFF2-40B4-BE49-F238E27FC236}">
                  <a16:creationId xmlns:a16="http://schemas.microsoft.com/office/drawing/2014/main" id="{7A3532E9-A284-41A5-ABC5-B24A1F59F9D3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478;p31">
              <a:extLst>
                <a:ext uri="{FF2B5EF4-FFF2-40B4-BE49-F238E27FC236}">
                  <a16:creationId xmlns:a16="http://schemas.microsoft.com/office/drawing/2014/main" id="{E4ECDA11-CDB0-45D5-A28E-2FC7425AD67D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479;p31">
              <a:extLst>
                <a:ext uri="{FF2B5EF4-FFF2-40B4-BE49-F238E27FC236}">
                  <a16:creationId xmlns:a16="http://schemas.microsoft.com/office/drawing/2014/main" id="{55D3D072-EEDD-41C1-ADCD-D3AAECA8C079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480;p31">
              <a:extLst>
                <a:ext uri="{FF2B5EF4-FFF2-40B4-BE49-F238E27FC236}">
                  <a16:creationId xmlns:a16="http://schemas.microsoft.com/office/drawing/2014/main" id="{88EA9DFC-68B8-49D9-BE0E-D7D3AE3A765E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481;p31">
              <a:extLst>
                <a:ext uri="{FF2B5EF4-FFF2-40B4-BE49-F238E27FC236}">
                  <a16:creationId xmlns:a16="http://schemas.microsoft.com/office/drawing/2014/main" id="{51C2DFF0-D5C5-40E4-B6CA-28FB83D3A0C6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482;p31">
              <a:extLst>
                <a:ext uri="{FF2B5EF4-FFF2-40B4-BE49-F238E27FC236}">
                  <a16:creationId xmlns:a16="http://schemas.microsoft.com/office/drawing/2014/main" id="{E892DAFD-7DA6-455F-918A-7443BEAD002A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483;p31">
              <a:extLst>
                <a:ext uri="{FF2B5EF4-FFF2-40B4-BE49-F238E27FC236}">
                  <a16:creationId xmlns:a16="http://schemas.microsoft.com/office/drawing/2014/main" id="{CAC9D13A-35A1-420A-BA02-56F4A5DF89C1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484;p31">
              <a:extLst>
                <a:ext uri="{FF2B5EF4-FFF2-40B4-BE49-F238E27FC236}">
                  <a16:creationId xmlns:a16="http://schemas.microsoft.com/office/drawing/2014/main" id="{5C017ADA-0C25-4B09-B696-9CB8B43AC3ED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485;p31">
              <a:extLst>
                <a:ext uri="{FF2B5EF4-FFF2-40B4-BE49-F238E27FC236}">
                  <a16:creationId xmlns:a16="http://schemas.microsoft.com/office/drawing/2014/main" id="{55AEC5B8-3724-44CE-B086-BD95F8FCF3E3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486;p31">
              <a:extLst>
                <a:ext uri="{FF2B5EF4-FFF2-40B4-BE49-F238E27FC236}">
                  <a16:creationId xmlns:a16="http://schemas.microsoft.com/office/drawing/2014/main" id="{BA23468C-ACFB-4FD9-B7D0-A96DA496FBCA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487;p31">
              <a:extLst>
                <a:ext uri="{FF2B5EF4-FFF2-40B4-BE49-F238E27FC236}">
                  <a16:creationId xmlns:a16="http://schemas.microsoft.com/office/drawing/2014/main" id="{5864BCE5-9212-471E-AD99-7CCEF8BE3751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488;p31">
              <a:extLst>
                <a:ext uri="{FF2B5EF4-FFF2-40B4-BE49-F238E27FC236}">
                  <a16:creationId xmlns:a16="http://schemas.microsoft.com/office/drawing/2014/main" id="{19307507-349A-4A14-9DF6-B7C5628BE1F6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489;p31">
              <a:extLst>
                <a:ext uri="{FF2B5EF4-FFF2-40B4-BE49-F238E27FC236}">
                  <a16:creationId xmlns:a16="http://schemas.microsoft.com/office/drawing/2014/main" id="{8E0DEBAB-FF0C-462A-9CB0-8F28E4A4B58E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490;p31">
              <a:extLst>
                <a:ext uri="{FF2B5EF4-FFF2-40B4-BE49-F238E27FC236}">
                  <a16:creationId xmlns:a16="http://schemas.microsoft.com/office/drawing/2014/main" id="{1F0714E7-0E10-4843-8A01-28470F3C8FAC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491;p31">
              <a:extLst>
                <a:ext uri="{FF2B5EF4-FFF2-40B4-BE49-F238E27FC236}">
                  <a16:creationId xmlns:a16="http://schemas.microsoft.com/office/drawing/2014/main" id="{37D9E254-48B2-4F35-9354-C448FD536B78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492;p31">
              <a:extLst>
                <a:ext uri="{FF2B5EF4-FFF2-40B4-BE49-F238E27FC236}">
                  <a16:creationId xmlns:a16="http://schemas.microsoft.com/office/drawing/2014/main" id="{5632F44A-D3C2-4FCE-9C9D-D7600323C678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493;p31">
              <a:extLst>
                <a:ext uri="{FF2B5EF4-FFF2-40B4-BE49-F238E27FC236}">
                  <a16:creationId xmlns:a16="http://schemas.microsoft.com/office/drawing/2014/main" id="{4913543C-AD75-4CF5-B43F-93C1EDD85195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494;p31">
              <a:extLst>
                <a:ext uri="{FF2B5EF4-FFF2-40B4-BE49-F238E27FC236}">
                  <a16:creationId xmlns:a16="http://schemas.microsoft.com/office/drawing/2014/main" id="{7CD906A0-E57D-4C3A-9D17-76A058AFB08D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495;p31">
              <a:extLst>
                <a:ext uri="{FF2B5EF4-FFF2-40B4-BE49-F238E27FC236}">
                  <a16:creationId xmlns:a16="http://schemas.microsoft.com/office/drawing/2014/main" id="{C661C0F3-7132-46F0-A8AB-2F20D40939BA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496;p31">
              <a:extLst>
                <a:ext uri="{FF2B5EF4-FFF2-40B4-BE49-F238E27FC236}">
                  <a16:creationId xmlns:a16="http://schemas.microsoft.com/office/drawing/2014/main" id="{70F8C262-0A87-4D40-9DFA-91EB86F447F2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497;p31">
              <a:extLst>
                <a:ext uri="{FF2B5EF4-FFF2-40B4-BE49-F238E27FC236}">
                  <a16:creationId xmlns:a16="http://schemas.microsoft.com/office/drawing/2014/main" id="{7E515300-48B6-4E55-8913-E6DFC6ECC487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498;p31">
              <a:extLst>
                <a:ext uri="{FF2B5EF4-FFF2-40B4-BE49-F238E27FC236}">
                  <a16:creationId xmlns:a16="http://schemas.microsoft.com/office/drawing/2014/main" id="{47AF9CF6-8631-4DDD-81F5-D2556FF68754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499;p31">
              <a:extLst>
                <a:ext uri="{FF2B5EF4-FFF2-40B4-BE49-F238E27FC236}">
                  <a16:creationId xmlns:a16="http://schemas.microsoft.com/office/drawing/2014/main" id="{54F4A7FC-48CC-457A-A610-F4FA37854A12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500;p31">
              <a:extLst>
                <a:ext uri="{FF2B5EF4-FFF2-40B4-BE49-F238E27FC236}">
                  <a16:creationId xmlns:a16="http://schemas.microsoft.com/office/drawing/2014/main" id="{0D2EC2DB-A96C-4089-B289-A3DF790B9DD9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501;p31">
              <a:extLst>
                <a:ext uri="{FF2B5EF4-FFF2-40B4-BE49-F238E27FC236}">
                  <a16:creationId xmlns:a16="http://schemas.microsoft.com/office/drawing/2014/main" id="{25E97039-BA8B-4B65-9FFB-FAF949158389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0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7903924" y="3980185"/>
            <a:ext cx="333809" cy="29137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1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-64054" y="2598685"/>
            <a:ext cx="391130" cy="49227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120" name="Google Shape;1570;p31">
            <a:extLst>
              <a:ext uri="{FF2B5EF4-FFF2-40B4-BE49-F238E27FC236}">
                <a16:creationId xmlns:a16="http://schemas.microsoft.com/office/drawing/2014/main" id="{BD3F4EB2-AA23-44E6-A956-2C91EC209D36}"/>
              </a:ext>
            </a:extLst>
          </p:cNvPr>
          <p:cNvGrpSpPr/>
          <p:nvPr/>
        </p:nvGrpSpPr>
        <p:grpSpPr>
          <a:xfrm>
            <a:off x="8636223" y="1213370"/>
            <a:ext cx="556978" cy="538978"/>
            <a:chOff x="1343200" y="1432100"/>
            <a:chExt cx="1031261" cy="913250"/>
          </a:xfrm>
        </p:grpSpPr>
        <p:sp>
          <p:nvSpPr>
            <p:cNvPr id="121" name="Google Shape;1571;p31">
              <a:extLst>
                <a:ext uri="{FF2B5EF4-FFF2-40B4-BE49-F238E27FC236}">
                  <a16:creationId xmlns:a16="http://schemas.microsoft.com/office/drawing/2014/main" id="{7E8D814B-8401-40CD-80CB-A4C0B4D9933C}"/>
                </a:ext>
              </a:extLst>
            </p:cNvPr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" name="Google Shape;1572;p31">
              <a:extLst>
                <a:ext uri="{FF2B5EF4-FFF2-40B4-BE49-F238E27FC236}">
                  <a16:creationId xmlns:a16="http://schemas.microsoft.com/office/drawing/2014/main" id="{8C97E9AA-B28F-4AEF-8A57-283400F0AB74}"/>
                </a:ext>
              </a:extLst>
            </p:cNvPr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3" name="Google Shape;1573;p31">
              <a:extLst>
                <a:ext uri="{FF2B5EF4-FFF2-40B4-BE49-F238E27FC236}">
                  <a16:creationId xmlns:a16="http://schemas.microsoft.com/office/drawing/2014/main" id="{ADEEAF68-265F-4B37-9340-C2B782D7E70F}"/>
                </a:ext>
              </a:extLst>
            </p:cNvPr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574;p31">
              <a:extLst>
                <a:ext uri="{FF2B5EF4-FFF2-40B4-BE49-F238E27FC236}">
                  <a16:creationId xmlns:a16="http://schemas.microsoft.com/office/drawing/2014/main" id="{A146D5DF-7122-4EBB-B05A-2C389AD9081E}"/>
                </a:ext>
              </a:extLst>
            </p:cNvPr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1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2032578" y="3819604"/>
            <a:ext cx="363677" cy="21023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44904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FE7D3863-C9A4-429A-B789-2848055ED1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grpSp>
        <p:nvGrpSpPr>
          <p:cNvPr id="54" name="Google Shape;1474;p31">
            <a:extLst>
              <a:ext uri="{FF2B5EF4-FFF2-40B4-BE49-F238E27FC236}">
                <a16:creationId xmlns:a16="http://schemas.microsoft.com/office/drawing/2014/main" id="{4CBBEEAC-DF9B-494F-A86A-79115B7AFD35}"/>
              </a:ext>
            </a:extLst>
          </p:cNvPr>
          <p:cNvGrpSpPr/>
          <p:nvPr/>
        </p:nvGrpSpPr>
        <p:grpSpPr>
          <a:xfrm>
            <a:off x="-7087" y="522689"/>
            <a:ext cx="666739" cy="791673"/>
            <a:chOff x="5585712" y="137416"/>
            <a:chExt cx="757289" cy="864550"/>
          </a:xfrm>
        </p:grpSpPr>
        <p:sp>
          <p:nvSpPr>
            <p:cNvPr id="55" name="Google Shape;1475;p31">
              <a:extLst>
                <a:ext uri="{FF2B5EF4-FFF2-40B4-BE49-F238E27FC236}">
                  <a16:creationId xmlns:a16="http://schemas.microsoft.com/office/drawing/2014/main" id="{E7057220-7B43-44AB-B1EE-671720651AD6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1476;p31">
              <a:extLst>
                <a:ext uri="{FF2B5EF4-FFF2-40B4-BE49-F238E27FC236}">
                  <a16:creationId xmlns:a16="http://schemas.microsoft.com/office/drawing/2014/main" id="{5C57E0D0-F92C-449D-B30E-AC06C56D6BD5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1477;p31">
              <a:extLst>
                <a:ext uri="{FF2B5EF4-FFF2-40B4-BE49-F238E27FC236}">
                  <a16:creationId xmlns:a16="http://schemas.microsoft.com/office/drawing/2014/main" id="{95D2F14E-5510-438C-A616-C015F116E088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1478;p31">
              <a:extLst>
                <a:ext uri="{FF2B5EF4-FFF2-40B4-BE49-F238E27FC236}">
                  <a16:creationId xmlns:a16="http://schemas.microsoft.com/office/drawing/2014/main" id="{D40F9C65-5574-4A04-AF2C-F75DC1B9F59E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1479;p31">
              <a:extLst>
                <a:ext uri="{FF2B5EF4-FFF2-40B4-BE49-F238E27FC236}">
                  <a16:creationId xmlns:a16="http://schemas.microsoft.com/office/drawing/2014/main" id="{4116D5D2-90E1-4C88-9E1F-644125F7E837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1480;p31">
              <a:extLst>
                <a:ext uri="{FF2B5EF4-FFF2-40B4-BE49-F238E27FC236}">
                  <a16:creationId xmlns:a16="http://schemas.microsoft.com/office/drawing/2014/main" id="{FD41321C-0AA6-4F22-BEEA-94D09EE062F6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1481;p31">
              <a:extLst>
                <a:ext uri="{FF2B5EF4-FFF2-40B4-BE49-F238E27FC236}">
                  <a16:creationId xmlns:a16="http://schemas.microsoft.com/office/drawing/2014/main" id="{6B533615-E15B-4420-8C96-76553A9F1F1C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482;p31">
              <a:extLst>
                <a:ext uri="{FF2B5EF4-FFF2-40B4-BE49-F238E27FC236}">
                  <a16:creationId xmlns:a16="http://schemas.microsoft.com/office/drawing/2014/main" id="{A5A7E8A8-CE10-4FC6-B49E-A0F4DFDDDF1C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483;p31">
              <a:extLst>
                <a:ext uri="{FF2B5EF4-FFF2-40B4-BE49-F238E27FC236}">
                  <a16:creationId xmlns:a16="http://schemas.microsoft.com/office/drawing/2014/main" id="{49918CF0-690E-4CCA-952B-D92AA4AC025A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484;p31">
              <a:extLst>
                <a:ext uri="{FF2B5EF4-FFF2-40B4-BE49-F238E27FC236}">
                  <a16:creationId xmlns:a16="http://schemas.microsoft.com/office/drawing/2014/main" id="{E8E46D11-EC6E-4E26-A352-FECEAFF4CA81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485;p31">
              <a:extLst>
                <a:ext uri="{FF2B5EF4-FFF2-40B4-BE49-F238E27FC236}">
                  <a16:creationId xmlns:a16="http://schemas.microsoft.com/office/drawing/2014/main" id="{A73DCB5F-9223-4552-A1D6-6E609C13BF1F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486;p31">
              <a:extLst>
                <a:ext uri="{FF2B5EF4-FFF2-40B4-BE49-F238E27FC236}">
                  <a16:creationId xmlns:a16="http://schemas.microsoft.com/office/drawing/2014/main" id="{F079CD59-2DBF-475D-82E1-C68113813366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487;p31">
              <a:extLst>
                <a:ext uri="{FF2B5EF4-FFF2-40B4-BE49-F238E27FC236}">
                  <a16:creationId xmlns:a16="http://schemas.microsoft.com/office/drawing/2014/main" id="{D2D68DB8-28F8-4E8E-8F1D-C2E6CC3A177D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488;p31">
              <a:extLst>
                <a:ext uri="{FF2B5EF4-FFF2-40B4-BE49-F238E27FC236}">
                  <a16:creationId xmlns:a16="http://schemas.microsoft.com/office/drawing/2014/main" id="{CEDD3B07-95E0-49F6-8D16-D222E0C43F8E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489;p31">
              <a:extLst>
                <a:ext uri="{FF2B5EF4-FFF2-40B4-BE49-F238E27FC236}">
                  <a16:creationId xmlns:a16="http://schemas.microsoft.com/office/drawing/2014/main" id="{66CAF3F8-1D40-4B94-B5AB-000E0E32EB37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490;p31">
              <a:extLst>
                <a:ext uri="{FF2B5EF4-FFF2-40B4-BE49-F238E27FC236}">
                  <a16:creationId xmlns:a16="http://schemas.microsoft.com/office/drawing/2014/main" id="{D54EAD61-62D8-4AB8-8C6E-E18580DA7A55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491;p31">
              <a:extLst>
                <a:ext uri="{FF2B5EF4-FFF2-40B4-BE49-F238E27FC236}">
                  <a16:creationId xmlns:a16="http://schemas.microsoft.com/office/drawing/2014/main" id="{AE7A74C4-76ED-4AB7-B8C3-C8126A9B4937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1492;p31">
              <a:extLst>
                <a:ext uri="{FF2B5EF4-FFF2-40B4-BE49-F238E27FC236}">
                  <a16:creationId xmlns:a16="http://schemas.microsoft.com/office/drawing/2014/main" id="{F064D494-2901-4210-BB58-E2E30E7F9E1C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1493;p31">
              <a:extLst>
                <a:ext uri="{FF2B5EF4-FFF2-40B4-BE49-F238E27FC236}">
                  <a16:creationId xmlns:a16="http://schemas.microsoft.com/office/drawing/2014/main" id="{7D5759C6-1778-47E3-8B16-E705CC0C7AB8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494;p31">
              <a:extLst>
                <a:ext uri="{FF2B5EF4-FFF2-40B4-BE49-F238E27FC236}">
                  <a16:creationId xmlns:a16="http://schemas.microsoft.com/office/drawing/2014/main" id="{1C8F65D4-C8A7-4478-978F-0E43D541DE4E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495;p31">
              <a:extLst>
                <a:ext uri="{FF2B5EF4-FFF2-40B4-BE49-F238E27FC236}">
                  <a16:creationId xmlns:a16="http://schemas.microsoft.com/office/drawing/2014/main" id="{B3B0F6C5-0F71-46D2-BABC-D03ECD3C2B36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496;p31">
              <a:extLst>
                <a:ext uri="{FF2B5EF4-FFF2-40B4-BE49-F238E27FC236}">
                  <a16:creationId xmlns:a16="http://schemas.microsoft.com/office/drawing/2014/main" id="{DB0FEE47-B640-423E-9AB5-D731C156A505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497;p31">
              <a:extLst>
                <a:ext uri="{FF2B5EF4-FFF2-40B4-BE49-F238E27FC236}">
                  <a16:creationId xmlns:a16="http://schemas.microsoft.com/office/drawing/2014/main" id="{1B7B5C81-AFA8-48CE-9682-4ABC9469ADBB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498;p31">
              <a:extLst>
                <a:ext uri="{FF2B5EF4-FFF2-40B4-BE49-F238E27FC236}">
                  <a16:creationId xmlns:a16="http://schemas.microsoft.com/office/drawing/2014/main" id="{3A8F5BAE-3B98-47DF-A53B-1A37F7CFFF6A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499;p31">
              <a:extLst>
                <a:ext uri="{FF2B5EF4-FFF2-40B4-BE49-F238E27FC236}">
                  <a16:creationId xmlns:a16="http://schemas.microsoft.com/office/drawing/2014/main" id="{5B815A9E-7B91-4B0B-816B-AD4BE2E00B1D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500;p31">
              <a:extLst>
                <a:ext uri="{FF2B5EF4-FFF2-40B4-BE49-F238E27FC236}">
                  <a16:creationId xmlns:a16="http://schemas.microsoft.com/office/drawing/2014/main" id="{79E5A583-0A82-4D36-B402-6EAD3037A01B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501;p31">
              <a:extLst>
                <a:ext uri="{FF2B5EF4-FFF2-40B4-BE49-F238E27FC236}">
                  <a16:creationId xmlns:a16="http://schemas.microsoft.com/office/drawing/2014/main" id="{73B0DAFB-6000-4583-A172-2EE814A02CF3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82" name="Google Shape;1541;p31">
            <a:extLst>
              <a:ext uri="{FF2B5EF4-FFF2-40B4-BE49-F238E27FC236}">
                <a16:creationId xmlns:a16="http://schemas.microsoft.com/office/drawing/2014/main" id="{15B4C644-F689-41D9-BC46-4B15AA5D98C8}"/>
              </a:ext>
            </a:extLst>
          </p:cNvPr>
          <p:cNvGrpSpPr/>
          <p:nvPr/>
        </p:nvGrpSpPr>
        <p:grpSpPr>
          <a:xfrm>
            <a:off x="8640960" y="596568"/>
            <a:ext cx="477610" cy="644862"/>
            <a:chOff x="3863243" y="446478"/>
            <a:chExt cx="585982" cy="791184"/>
          </a:xfrm>
        </p:grpSpPr>
        <p:sp>
          <p:nvSpPr>
            <p:cNvPr id="83" name="Google Shape;1542;p31">
              <a:extLst>
                <a:ext uri="{FF2B5EF4-FFF2-40B4-BE49-F238E27FC236}">
                  <a16:creationId xmlns:a16="http://schemas.microsoft.com/office/drawing/2014/main" id="{3BA83BEF-F705-467A-B3EC-0EBFAE143539}"/>
                </a:ext>
              </a:extLst>
            </p:cNvPr>
            <p:cNvSpPr/>
            <p:nvPr/>
          </p:nvSpPr>
          <p:spPr>
            <a:xfrm>
              <a:off x="4183611" y="1090931"/>
              <a:ext cx="233577" cy="146731"/>
            </a:xfrm>
            <a:custGeom>
              <a:avLst/>
              <a:gdLst/>
              <a:ahLst/>
              <a:cxnLst/>
              <a:rect l="l" t="t" r="r" b="b"/>
              <a:pathLst>
                <a:path w="8421" h="5290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66"/>
                  </a:lnTo>
                  <a:cubicBezTo>
                    <a:pt x="694" y="4577"/>
                    <a:pt x="1715" y="5289"/>
                    <a:pt x="2818" y="5289"/>
                  </a:cubicBezTo>
                  <a:cubicBezTo>
                    <a:pt x="3042" y="5289"/>
                    <a:pt x="3270" y="5260"/>
                    <a:pt x="349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56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rgbClr val="6D6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543;p31">
              <a:extLst>
                <a:ext uri="{FF2B5EF4-FFF2-40B4-BE49-F238E27FC236}">
                  <a16:creationId xmlns:a16="http://schemas.microsoft.com/office/drawing/2014/main" id="{EE0ECAF7-6B67-4244-850B-D5B48B65D2B6}"/>
                </a:ext>
              </a:extLst>
            </p:cNvPr>
            <p:cNvSpPr/>
            <p:nvPr/>
          </p:nvSpPr>
          <p:spPr>
            <a:xfrm>
              <a:off x="3863243" y="446478"/>
              <a:ext cx="585982" cy="673161"/>
            </a:xfrm>
            <a:custGeom>
              <a:avLst/>
              <a:gdLst/>
              <a:ahLst/>
              <a:cxnLst/>
              <a:rect l="l" t="t" r="r" b="b"/>
              <a:pathLst>
                <a:path w="21126" h="24269" extrusionOk="0">
                  <a:moveTo>
                    <a:pt x="11196" y="0"/>
                  </a:moveTo>
                  <a:cubicBezTo>
                    <a:pt x="9217" y="0"/>
                    <a:pt x="7203" y="611"/>
                    <a:pt x="5441" y="1927"/>
                  </a:cubicBezTo>
                  <a:cubicBezTo>
                    <a:pt x="1" y="5940"/>
                    <a:pt x="304" y="14146"/>
                    <a:pt x="6019" y="17794"/>
                  </a:cubicBezTo>
                  <a:cubicBezTo>
                    <a:pt x="8238" y="19222"/>
                    <a:pt x="9879" y="21411"/>
                    <a:pt x="10609" y="23934"/>
                  </a:cubicBezTo>
                  <a:lnTo>
                    <a:pt x="10700" y="24268"/>
                  </a:lnTo>
                  <a:lnTo>
                    <a:pt x="19363" y="21776"/>
                  </a:lnTo>
                  <a:lnTo>
                    <a:pt x="19271" y="21441"/>
                  </a:lnTo>
                  <a:cubicBezTo>
                    <a:pt x="18542" y="18858"/>
                    <a:pt x="18785" y="16122"/>
                    <a:pt x="19940" y="13690"/>
                  </a:cubicBezTo>
                  <a:cubicBezTo>
                    <a:pt x="20943" y="11593"/>
                    <a:pt x="21126" y="9222"/>
                    <a:pt x="20487" y="7003"/>
                  </a:cubicBezTo>
                  <a:cubicBezTo>
                    <a:pt x="19237" y="2617"/>
                    <a:pt x="15292" y="0"/>
                    <a:pt x="11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544;p31">
              <a:extLst>
                <a:ext uri="{FF2B5EF4-FFF2-40B4-BE49-F238E27FC236}">
                  <a16:creationId xmlns:a16="http://schemas.microsoft.com/office/drawing/2014/main" id="{46E7D427-50B9-4199-A0AC-1DB72FAE1F12}"/>
                </a:ext>
              </a:extLst>
            </p:cNvPr>
            <p:cNvSpPr/>
            <p:nvPr/>
          </p:nvSpPr>
          <p:spPr>
            <a:xfrm>
              <a:off x="4160006" y="1050462"/>
              <a:ext cx="254658" cy="134388"/>
            </a:xfrm>
            <a:custGeom>
              <a:avLst/>
              <a:gdLst/>
              <a:ahLst/>
              <a:cxnLst/>
              <a:rect l="l" t="t" r="r" b="b"/>
              <a:pathLst>
                <a:path w="9181" h="4845" extrusionOk="0">
                  <a:moveTo>
                    <a:pt x="8633" y="1"/>
                  </a:moveTo>
                  <a:lnTo>
                    <a:pt x="1" y="2493"/>
                  </a:lnTo>
                  <a:lnTo>
                    <a:pt x="122" y="2979"/>
                  </a:lnTo>
                  <a:cubicBezTo>
                    <a:pt x="449" y="4109"/>
                    <a:pt x="1479" y="4844"/>
                    <a:pt x="2598" y="4844"/>
                  </a:cubicBezTo>
                  <a:cubicBezTo>
                    <a:pt x="2835" y="4844"/>
                    <a:pt x="3075" y="4811"/>
                    <a:pt x="3314" y="4742"/>
                  </a:cubicBezTo>
                  <a:lnTo>
                    <a:pt x="7022" y="3678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545;p31">
              <a:extLst>
                <a:ext uri="{FF2B5EF4-FFF2-40B4-BE49-F238E27FC236}">
                  <a16:creationId xmlns:a16="http://schemas.microsoft.com/office/drawing/2014/main" id="{081971A6-4ECF-4981-8C8E-F60BA4E02D82}"/>
                </a:ext>
              </a:extLst>
            </p:cNvPr>
            <p:cNvSpPr/>
            <p:nvPr/>
          </p:nvSpPr>
          <p:spPr>
            <a:xfrm>
              <a:off x="4211431" y="846425"/>
              <a:ext cx="68317" cy="238626"/>
            </a:xfrm>
            <a:custGeom>
              <a:avLst/>
              <a:gdLst/>
              <a:ahLst/>
              <a:cxnLst/>
              <a:rect l="l" t="t" r="r" b="b"/>
              <a:pathLst>
                <a:path w="2463" h="8603" fill="none" extrusionOk="0">
                  <a:moveTo>
                    <a:pt x="2463" y="8603"/>
                  </a:moveTo>
                  <a:lnTo>
                    <a:pt x="1" y="1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546;p31">
              <a:extLst>
                <a:ext uri="{FF2B5EF4-FFF2-40B4-BE49-F238E27FC236}">
                  <a16:creationId xmlns:a16="http://schemas.microsoft.com/office/drawing/2014/main" id="{6B7558C2-171D-4A3F-8E62-65DC9A33F481}"/>
                </a:ext>
              </a:extLst>
            </p:cNvPr>
            <p:cNvSpPr/>
            <p:nvPr/>
          </p:nvSpPr>
          <p:spPr>
            <a:xfrm>
              <a:off x="4076544" y="716585"/>
              <a:ext cx="212497" cy="136635"/>
            </a:xfrm>
            <a:custGeom>
              <a:avLst/>
              <a:gdLst/>
              <a:ahLst/>
              <a:cxnLst/>
              <a:rect l="l" t="t" r="r" b="b"/>
              <a:pathLst>
                <a:path w="7661" h="4926" fill="none" extrusionOk="0">
                  <a:moveTo>
                    <a:pt x="7660" y="1"/>
                  </a:moveTo>
                  <a:lnTo>
                    <a:pt x="4955" y="4925"/>
                  </a:lnTo>
                  <a:lnTo>
                    <a:pt x="1" y="2220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0" name="Google Shape;1466;p31">
            <a:extLst>
              <a:ext uri="{FF2B5EF4-FFF2-40B4-BE49-F238E27FC236}">
                <a16:creationId xmlns:a16="http://schemas.microsoft.com/office/drawing/2014/main" id="{FCD0373F-F28A-4E81-B61F-8FCCA4062D68}"/>
              </a:ext>
            </a:extLst>
          </p:cNvPr>
          <p:cNvSpPr/>
          <p:nvPr/>
        </p:nvSpPr>
        <p:spPr>
          <a:xfrm>
            <a:off x="65001" y="2859503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1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441011" y="4817129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2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1926999" y="4519855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3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6613730" y="4755167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4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8551569" y="1148190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5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8780638" y="2174193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6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8351563" y="3904723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2" name="Group 1"/>
          <p:cNvGrpSpPr/>
          <p:nvPr/>
        </p:nvGrpSpPr>
        <p:grpSpPr>
          <a:xfrm>
            <a:off x="192158" y="1303630"/>
            <a:ext cx="8357058" cy="2766689"/>
            <a:chOff x="1308506" y="895322"/>
            <a:chExt cx="6829046" cy="3649219"/>
          </a:xfrm>
        </p:grpSpPr>
        <p:sp>
          <p:nvSpPr>
            <p:cNvPr id="88" name="Google Shape;1129;p38">
              <a:extLst>
                <a:ext uri="{FF2B5EF4-FFF2-40B4-BE49-F238E27FC236}">
                  <a16:creationId xmlns:a16="http://schemas.microsoft.com/office/drawing/2014/main" id="{5797EC60-C833-4FF5-A37A-E89193AB2663}"/>
                </a:ext>
              </a:extLst>
            </p:cNvPr>
            <p:cNvSpPr txBox="1">
              <a:spLocks/>
            </p:cNvSpPr>
            <p:nvPr/>
          </p:nvSpPr>
          <p:spPr>
            <a:xfrm>
              <a:off x="1922004" y="895322"/>
              <a:ext cx="6215548" cy="3649219"/>
            </a:xfrm>
            <a:prstGeom prst="roundRect">
              <a:avLst/>
            </a:prstGeom>
            <a:solidFill>
              <a:srgbClr val="00B050"/>
            </a:solidFill>
            <a:ln w="25400" cap="flat" cmpd="sng" algn="ctr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>
                <a:buSzPts val="2600"/>
              </a:pPr>
              <a:r>
                <a:rPr lang="en-US" sz="2800" b="1" dirty="0">
                  <a:solidFill>
                    <a:srgbClr val="C00000"/>
                  </a:solidFill>
                  <a:latin typeface="Patrick Hand" charset="0"/>
                </a:rPr>
                <a:t>HOMEWORK</a:t>
              </a:r>
            </a:p>
            <a:p>
              <a:pPr marL="457200" indent="-457200">
                <a:buSzPts val="2600"/>
                <a:buFontTx/>
                <a:buChar char="-"/>
              </a:pPr>
              <a:r>
                <a:rPr lang="en-US" sz="2800" b="1" dirty="0">
                  <a:solidFill>
                    <a:schemeClr val="bg1"/>
                  </a:solidFill>
                  <a:latin typeface="Patrick Hand" panose="00000500000000000000" pitchFamily="2" charset="0"/>
                  <a:sym typeface="Montserrat"/>
                </a:rPr>
                <a:t>Learn by heart all vocabularies and structure sentences.</a:t>
              </a:r>
            </a:p>
            <a:p>
              <a:pPr marL="457200" indent="-457200">
                <a:buSzPts val="2600"/>
                <a:buFontTx/>
                <a:buChar char="-"/>
              </a:pPr>
              <a:r>
                <a:rPr lang="en-US" sz="2800" b="1" dirty="0">
                  <a:latin typeface="Patrick Hand" panose="020B0604020202020204" charset="0"/>
                </a:rPr>
                <a:t>Ask and answer about sound.</a:t>
              </a:r>
              <a:endParaRPr lang="en-US" sz="2800" b="1" dirty="0">
                <a:solidFill>
                  <a:schemeClr val="bg1"/>
                </a:solidFill>
                <a:latin typeface="Patrick Hand" panose="020B0604020202020204" charset="0"/>
                <a:sym typeface="Montserrat"/>
              </a:endParaRPr>
            </a:p>
          </p:txBody>
        </p:sp>
        <p:sp>
          <p:nvSpPr>
            <p:cNvPr id="89" name="Google Shape;1706;p37">
              <a:extLst>
                <a:ext uri="{FF2B5EF4-FFF2-40B4-BE49-F238E27FC236}">
                  <a16:creationId xmlns:a16="http://schemas.microsoft.com/office/drawing/2014/main" id="{15BF844B-D9C7-4843-9289-03D7A006FEAA}"/>
                </a:ext>
              </a:extLst>
            </p:cNvPr>
            <p:cNvSpPr/>
            <p:nvPr/>
          </p:nvSpPr>
          <p:spPr>
            <a:xfrm rot="294047">
              <a:off x="1308506" y="2120660"/>
              <a:ext cx="855687" cy="1099458"/>
            </a:xfrm>
            <a:custGeom>
              <a:avLst/>
              <a:gdLst/>
              <a:ahLst/>
              <a:cxnLst/>
              <a:rect l="l" t="t" r="r" b="b"/>
              <a:pathLst>
                <a:path w="39302" h="37068" extrusionOk="0">
                  <a:moveTo>
                    <a:pt x="18336" y="1"/>
                  </a:moveTo>
                  <a:cubicBezTo>
                    <a:pt x="17121" y="1"/>
                    <a:pt x="15914" y="696"/>
                    <a:pt x="15411" y="2021"/>
                  </a:cubicBezTo>
                  <a:lnTo>
                    <a:pt x="12797" y="9255"/>
                  </a:lnTo>
                  <a:cubicBezTo>
                    <a:pt x="12432" y="10228"/>
                    <a:pt x="11642" y="10958"/>
                    <a:pt x="10639" y="11231"/>
                  </a:cubicBezTo>
                  <a:lnTo>
                    <a:pt x="3192" y="13176"/>
                  </a:lnTo>
                  <a:cubicBezTo>
                    <a:pt x="669" y="13815"/>
                    <a:pt x="0" y="17067"/>
                    <a:pt x="2037" y="18648"/>
                  </a:cubicBezTo>
                  <a:lnTo>
                    <a:pt x="8116" y="23389"/>
                  </a:lnTo>
                  <a:cubicBezTo>
                    <a:pt x="8937" y="24028"/>
                    <a:pt x="9393" y="25031"/>
                    <a:pt x="9332" y="26064"/>
                  </a:cubicBezTo>
                  <a:lnTo>
                    <a:pt x="8876" y="33754"/>
                  </a:lnTo>
                  <a:cubicBezTo>
                    <a:pt x="8763" y="35670"/>
                    <a:pt x="10321" y="37067"/>
                    <a:pt x="12014" y="37067"/>
                  </a:cubicBezTo>
                  <a:cubicBezTo>
                    <a:pt x="12605" y="37067"/>
                    <a:pt x="13212" y="36897"/>
                    <a:pt x="13770" y="36520"/>
                  </a:cubicBezTo>
                  <a:lnTo>
                    <a:pt x="20122" y="32174"/>
                  </a:lnTo>
                  <a:cubicBezTo>
                    <a:pt x="20640" y="31822"/>
                    <a:pt x="21237" y="31640"/>
                    <a:pt x="21844" y="31640"/>
                  </a:cubicBezTo>
                  <a:cubicBezTo>
                    <a:pt x="22235" y="31640"/>
                    <a:pt x="22629" y="31715"/>
                    <a:pt x="23010" y="31870"/>
                  </a:cubicBezTo>
                  <a:lnTo>
                    <a:pt x="30183" y="34666"/>
                  </a:lnTo>
                  <a:cubicBezTo>
                    <a:pt x="30566" y="34816"/>
                    <a:pt x="30950" y="34885"/>
                    <a:pt x="31323" y="34885"/>
                  </a:cubicBezTo>
                  <a:cubicBezTo>
                    <a:pt x="33288" y="34885"/>
                    <a:pt x="34930" y="32962"/>
                    <a:pt x="34317" y="30867"/>
                  </a:cubicBezTo>
                  <a:lnTo>
                    <a:pt x="32159" y="23481"/>
                  </a:lnTo>
                  <a:cubicBezTo>
                    <a:pt x="31885" y="22478"/>
                    <a:pt x="32098" y="21414"/>
                    <a:pt x="32767" y="20623"/>
                  </a:cubicBezTo>
                  <a:lnTo>
                    <a:pt x="37661" y="14696"/>
                  </a:lnTo>
                  <a:cubicBezTo>
                    <a:pt x="39302" y="12690"/>
                    <a:pt x="37934" y="9651"/>
                    <a:pt x="35350" y="9590"/>
                  </a:cubicBezTo>
                  <a:lnTo>
                    <a:pt x="27630" y="9347"/>
                  </a:lnTo>
                  <a:cubicBezTo>
                    <a:pt x="26596" y="9316"/>
                    <a:pt x="25654" y="8769"/>
                    <a:pt x="25107" y="7888"/>
                  </a:cubicBezTo>
                  <a:lnTo>
                    <a:pt x="20943" y="1413"/>
                  </a:lnTo>
                  <a:cubicBezTo>
                    <a:pt x="20316" y="460"/>
                    <a:pt x="19323" y="1"/>
                    <a:pt x="18336" y="1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90" name="Google Shape;1746;p37">
              <a:extLst>
                <a:ext uri="{FF2B5EF4-FFF2-40B4-BE49-F238E27FC236}">
                  <a16:creationId xmlns:a16="http://schemas.microsoft.com/office/drawing/2014/main" id="{51ECF9A6-36D3-4F32-8ECA-CD381C8E74F8}"/>
                </a:ext>
              </a:extLst>
            </p:cNvPr>
            <p:cNvGrpSpPr/>
            <p:nvPr/>
          </p:nvGrpSpPr>
          <p:grpSpPr>
            <a:xfrm>
              <a:off x="1549849" y="2524151"/>
              <a:ext cx="359738" cy="327609"/>
              <a:chOff x="-40378075" y="3267450"/>
              <a:chExt cx="317425" cy="289075"/>
            </a:xfrm>
          </p:grpSpPr>
          <p:sp>
            <p:nvSpPr>
              <p:cNvPr id="91" name="Google Shape;1747;p37">
                <a:extLst>
                  <a:ext uri="{FF2B5EF4-FFF2-40B4-BE49-F238E27FC236}">
                    <a16:creationId xmlns:a16="http://schemas.microsoft.com/office/drawing/2014/main" id="{95FD08C0-B4CD-4C2A-987C-75E3A6AE15A9}"/>
                  </a:ext>
                </a:extLst>
              </p:cNvPr>
              <p:cNvSpPr/>
              <p:nvPr/>
            </p:nvSpPr>
            <p:spPr>
              <a:xfrm>
                <a:off x="-40218975" y="3308400"/>
                <a:ext cx="158325" cy="248125"/>
              </a:xfrm>
              <a:custGeom>
                <a:avLst/>
                <a:gdLst/>
                <a:ahLst/>
                <a:cxnLst/>
                <a:rect l="l" t="t" r="r" b="b"/>
                <a:pathLst>
                  <a:path w="6333" h="9925" extrusionOk="0">
                    <a:moveTo>
                      <a:pt x="4694" y="1"/>
                    </a:moveTo>
                    <a:lnTo>
                      <a:pt x="4694" y="7877"/>
                    </a:lnTo>
                    <a:cubicBezTo>
                      <a:pt x="4694" y="8097"/>
                      <a:pt x="4474" y="8255"/>
                      <a:pt x="4253" y="8255"/>
                    </a:cubicBezTo>
                    <a:cubicBezTo>
                      <a:pt x="2993" y="8255"/>
                      <a:pt x="1638" y="8696"/>
                      <a:pt x="693" y="9452"/>
                    </a:cubicBezTo>
                    <a:cubicBezTo>
                      <a:pt x="536" y="9546"/>
                      <a:pt x="189" y="9925"/>
                      <a:pt x="0" y="9925"/>
                    </a:cubicBezTo>
                    <a:lnTo>
                      <a:pt x="5073" y="9925"/>
                    </a:lnTo>
                    <a:cubicBezTo>
                      <a:pt x="5734" y="9925"/>
                      <a:pt x="6333" y="9357"/>
                      <a:pt x="6333" y="8696"/>
                    </a:cubicBezTo>
                    <a:lnTo>
                      <a:pt x="6333" y="1229"/>
                    </a:lnTo>
                    <a:cubicBezTo>
                      <a:pt x="6333" y="536"/>
                      <a:pt x="5766" y="1"/>
                      <a:pt x="507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" name="Google Shape;1748;p37">
                <a:extLst>
                  <a:ext uri="{FF2B5EF4-FFF2-40B4-BE49-F238E27FC236}">
                    <a16:creationId xmlns:a16="http://schemas.microsoft.com/office/drawing/2014/main" id="{E5D91CB9-9CC7-4183-9F98-25584D0CE2E1}"/>
                  </a:ext>
                </a:extLst>
              </p:cNvPr>
              <p:cNvSpPr/>
              <p:nvPr/>
            </p:nvSpPr>
            <p:spPr>
              <a:xfrm>
                <a:off x="-40316650" y="3267450"/>
                <a:ext cx="86675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10303" extrusionOk="0">
                    <a:moveTo>
                      <a:pt x="1" y="0"/>
                    </a:moveTo>
                    <a:lnTo>
                      <a:pt x="1" y="9105"/>
                    </a:lnTo>
                    <a:cubicBezTo>
                      <a:pt x="1166" y="9200"/>
                      <a:pt x="2489" y="9578"/>
                      <a:pt x="3466" y="10302"/>
                    </a:cubicBezTo>
                    <a:lnTo>
                      <a:pt x="3466" y="1197"/>
                    </a:lnTo>
                    <a:cubicBezTo>
                      <a:pt x="2489" y="473"/>
                      <a:pt x="1229" y="95"/>
                      <a:pt x="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3" name="Google Shape;1749;p37">
                <a:extLst>
                  <a:ext uri="{FF2B5EF4-FFF2-40B4-BE49-F238E27FC236}">
                    <a16:creationId xmlns:a16="http://schemas.microsoft.com/office/drawing/2014/main" id="{95FBF6BF-7556-423A-AA68-79A7738F7717}"/>
                  </a:ext>
                </a:extLst>
              </p:cNvPr>
              <p:cNvSpPr/>
              <p:nvPr/>
            </p:nvSpPr>
            <p:spPr>
              <a:xfrm>
                <a:off x="-40209525" y="3267450"/>
                <a:ext cx="8665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0303" extrusionOk="0">
                    <a:moveTo>
                      <a:pt x="3466" y="0"/>
                    </a:moveTo>
                    <a:cubicBezTo>
                      <a:pt x="2300" y="95"/>
                      <a:pt x="977" y="473"/>
                      <a:pt x="0" y="1197"/>
                    </a:cubicBezTo>
                    <a:lnTo>
                      <a:pt x="0" y="10302"/>
                    </a:lnTo>
                    <a:cubicBezTo>
                      <a:pt x="977" y="9578"/>
                      <a:pt x="2237" y="9200"/>
                      <a:pt x="3466" y="9105"/>
                    </a:cubicBezTo>
                    <a:lnTo>
                      <a:pt x="346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4" name="Google Shape;1750;p37">
                <a:extLst>
                  <a:ext uri="{FF2B5EF4-FFF2-40B4-BE49-F238E27FC236}">
                    <a16:creationId xmlns:a16="http://schemas.microsoft.com/office/drawing/2014/main" id="{475A25E6-0EB6-41DF-BA22-8166AD5A022B}"/>
                  </a:ext>
                </a:extLst>
              </p:cNvPr>
              <p:cNvSpPr/>
              <p:nvPr/>
            </p:nvSpPr>
            <p:spPr>
              <a:xfrm>
                <a:off x="-40378075" y="3308400"/>
                <a:ext cx="157550" cy="248125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9925" extrusionOk="0"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664"/>
                    </a:lnTo>
                    <a:cubicBezTo>
                      <a:pt x="32" y="9357"/>
                      <a:pt x="567" y="9925"/>
                      <a:pt x="1229" y="9925"/>
                    </a:cubicBezTo>
                    <a:lnTo>
                      <a:pt x="6301" y="9925"/>
                    </a:lnTo>
                    <a:cubicBezTo>
                      <a:pt x="6112" y="9925"/>
                      <a:pt x="5766" y="9609"/>
                      <a:pt x="5608" y="9452"/>
                    </a:cubicBezTo>
                    <a:cubicBezTo>
                      <a:pt x="4631" y="8664"/>
                      <a:pt x="3277" y="8255"/>
                      <a:pt x="2048" y="8255"/>
                    </a:cubicBezTo>
                    <a:cubicBezTo>
                      <a:pt x="1828" y="8255"/>
                      <a:pt x="1638" y="8066"/>
                      <a:pt x="1638" y="7877"/>
                    </a:cubicBezTo>
                    <a:lnTo>
                      <a:pt x="163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3540579"/>
      </p:ext>
    </p:extLst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5" name="图片 2084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" y="-18983"/>
            <a:ext cx="9092681" cy="5135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84" name="图片 2083" descr="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538" y="624595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78" name="图片 2077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143" y="265405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65" y="1972990"/>
            <a:ext cx="5906538" cy="3509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12" y="2856833"/>
            <a:ext cx="2846591" cy="2066883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-1461993" y="420911"/>
            <a:ext cx="1210545" cy="748818"/>
          </a:xfrm>
          <a:prstGeom prst="cloud">
            <a:avLst/>
          </a:prstGeom>
          <a:solidFill>
            <a:srgbClr val="FFFFFF">
              <a:alpha val="94902"/>
            </a:srgb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0" name="Cloud 9"/>
          <p:cNvSpPr/>
          <p:nvPr/>
        </p:nvSpPr>
        <p:spPr>
          <a:xfrm>
            <a:off x="9349512" y="420911"/>
            <a:ext cx="1224299" cy="809199"/>
          </a:xfrm>
          <a:prstGeom prst="cloud">
            <a:avLst/>
          </a:prstGeom>
          <a:solidFill>
            <a:srgbClr val="FFFFFF">
              <a:alpha val="94902"/>
            </a:srgb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pic>
        <p:nvPicPr>
          <p:cNvPr id="11" name="y2mate.com - Kids Cartoon Background  Fun Spinning Earth Doodle Happy Drawing Art Free DownloadRoyalty Fre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81397" y="-367068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6" y="-8844"/>
            <a:ext cx="9143996" cy="48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4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50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6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6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6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6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3147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3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8573524" y="268630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4" name="Google Shape;1569;p31">
            <a:extLst>
              <a:ext uri="{FF2B5EF4-FFF2-40B4-BE49-F238E27FC236}">
                <a16:creationId xmlns:a16="http://schemas.microsoft.com/office/drawing/2014/main" id="{D2F95B4F-B1A8-4768-85F7-5D36B70A1DAF}"/>
              </a:ext>
            </a:extLst>
          </p:cNvPr>
          <p:cNvSpPr/>
          <p:nvPr/>
        </p:nvSpPr>
        <p:spPr>
          <a:xfrm>
            <a:off x="7537232" y="4851403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" name="Google Shape;1591;p31">
            <a:extLst>
              <a:ext uri="{FF2B5EF4-FFF2-40B4-BE49-F238E27FC236}">
                <a16:creationId xmlns:a16="http://schemas.microsoft.com/office/drawing/2014/main" id="{A0788F05-2918-4908-8B43-B8F452914D98}"/>
              </a:ext>
            </a:extLst>
          </p:cNvPr>
          <p:cNvSpPr/>
          <p:nvPr/>
        </p:nvSpPr>
        <p:spPr>
          <a:xfrm>
            <a:off x="8363782" y="3485499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6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223379" y="18024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7" name="Google Shape;1590;p31">
            <a:extLst>
              <a:ext uri="{FF2B5EF4-FFF2-40B4-BE49-F238E27FC236}">
                <a16:creationId xmlns:a16="http://schemas.microsoft.com/office/drawing/2014/main" id="{142713F8-6685-4816-A0D8-27A912BE3DD0}"/>
              </a:ext>
            </a:extLst>
          </p:cNvPr>
          <p:cNvSpPr/>
          <p:nvPr/>
        </p:nvSpPr>
        <p:spPr>
          <a:xfrm>
            <a:off x="1506681" y="4281053"/>
            <a:ext cx="320784" cy="430533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8" name="Google Shape;1452;p31">
            <a:extLst>
              <a:ext uri="{FF2B5EF4-FFF2-40B4-BE49-F238E27FC236}">
                <a16:creationId xmlns:a16="http://schemas.microsoft.com/office/drawing/2014/main" id="{27DF98CB-D77E-46B1-9D13-FE528CC42A59}"/>
              </a:ext>
            </a:extLst>
          </p:cNvPr>
          <p:cNvGrpSpPr/>
          <p:nvPr/>
        </p:nvGrpSpPr>
        <p:grpSpPr>
          <a:xfrm rot="842470">
            <a:off x="8463258" y="699573"/>
            <a:ext cx="773723" cy="848723"/>
            <a:chOff x="374513" y="3152476"/>
            <a:chExt cx="1519294" cy="1760777"/>
          </a:xfrm>
        </p:grpSpPr>
        <p:sp>
          <p:nvSpPr>
            <p:cNvPr id="9" name="Google Shape;1453;p31">
              <a:extLst>
                <a:ext uri="{FF2B5EF4-FFF2-40B4-BE49-F238E27FC236}">
                  <a16:creationId xmlns:a16="http://schemas.microsoft.com/office/drawing/2014/main" id="{869B343D-8AAD-49B8-A3B4-B01A235ADDF8}"/>
                </a:ext>
              </a:extLst>
            </p:cNvPr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" name="Google Shape;1454;p31">
              <a:extLst>
                <a:ext uri="{FF2B5EF4-FFF2-40B4-BE49-F238E27FC236}">
                  <a16:creationId xmlns:a16="http://schemas.microsoft.com/office/drawing/2014/main" id="{F9170359-E76B-4413-B1B9-00F3208C1B4C}"/>
                </a:ext>
              </a:extLst>
            </p:cNvPr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1455;p31">
              <a:extLst>
                <a:ext uri="{FF2B5EF4-FFF2-40B4-BE49-F238E27FC236}">
                  <a16:creationId xmlns:a16="http://schemas.microsoft.com/office/drawing/2014/main" id="{1528C093-B611-4738-BA27-40868C36FD3A}"/>
                </a:ext>
              </a:extLst>
            </p:cNvPr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456;p31">
              <a:extLst>
                <a:ext uri="{FF2B5EF4-FFF2-40B4-BE49-F238E27FC236}">
                  <a16:creationId xmlns:a16="http://schemas.microsoft.com/office/drawing/2014/main" id="{E5475135-8B40-402A-89CE-D3CB51E77513}"/>
                </a:ext>
              </a:extLst>
            </p:cNvPr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1457;p31">
              <a:extLst>
                <a:ext uri="{FF2B5EF4-FFF2-40B4-BE49-F238E27FC236}">
                  <a16:creationId xmlns:a16="http://schemas.microsoft.com/office/drawing/2014/main" id="{160A4CF8-1714-43AB-BCE4-79FFF6B55525}"/>
                </a:ext>
              </a:extLst>
            </p:cNvPr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458;p31">
              <a:extLst>
                <a:ext uri="{FF2B5EF4-FFF2-40B4-BE49-F238E27FC236}">
                  <a16:creationId xmlns:a16="http://schemas.microsoft.com/office/drawing/2014/main" id="{10C795E2-E848-480A-9C8D-A331F2E65D55}"/>
                </a:ext>
              </a:extLst>
            </p:cNvPr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459;p31">
              <a:extLst>
                <a:ext uri="{FF2B5EF4-FFF2-40B4-BE49-F238E27FC236}">
                  <a16:creationId xmlns:a16="http://schemas.microsoft.com/office/drawing/2014/main" id="{825E7225-30F7-4873-A838-0BA7056CF63F}"/>
                </a:ext>
              </a:extLst>
            </p:cNvPr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1460;p31">
              <a:extLst>
                <a:ext uri="{FF2B5EF4-FFF2-40B4-BE49-F238E27FC236}">
                  <a16:creationId xmlns:a16="http://schemas.microsoft.com/office/drawing/2014/main" id="{8AFCA3AC-D7D3-4394-8A4E-94243CF68554}"/>
                </a:ext>
              </a:extLst>
            </p:cNvPr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1461;p31">
              <a:extLst>
                <a:ext uri="{FF2B5EF4-FFF2-40B4-BE49-F238E27FC236}">
                  <a16:creationId xmlns:a16="http://schemas.microsoft.com/office/drawing/2014/main" id="{F347E742-AE87-4D11-9760-D02F8473D21F}"/>
                </a:ext>
              </a:extLst>
            </p:cNvPr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1462;p31">
              <a:extLst>
                <a:ext uri="{FF2B5EF4-FFF2-40B4-BE49-F238E27FC236}">
                  <a16:creationId xmlns:a16="http://schemas.microsoft.com/office/drawing/2014/main" id="{2C7392EE-B481-4262-BAEB-1762FCA40901}"/>
                </a:ext>
              </a:extLst>
            </p:cNvPr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1463;p31">
              <a:extLst>
                <a:ext uri="{FF2B5EF4-FFF2-40B4-BE49-F238E27FC236}">
                  <a16:creationId xmlns:a16="http://schemas.microsoft.com/office/drawing/2014/main" id="{DAA99DAA-266F-472A-A97D-9F0F9CD2723F}"/>
                </a:ext>
              </a:extLst>
            </p:cNvPr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0" name="Google Shape;1474;p31">
            <a:extLst>
              <a:ext uri="{FF2B5EF4-FFF2-40B4-BE49-F238E27FC236}">
                <a16:creationId xmlns:a16="http://schemas.microsoft.com/office/drawing/2014/main" id="{321FC072-31A8-46F4-9CB2-F4290DF3CD4B}"/>
              </a:ext>
            </a:extLst>
          </p:cNvPr>
          <p:cNvGrpSpPr/>
          <p:nvPr/>
        </p:nvGrpSpPr>
        <p:grpSpPr>
          <a:xfrm>
            <a:off x="-296061" y="472335"/>
            <a:ext cx="757289" cy="864550"/>
            <a:chOff x="5585712" y="137416"/>
            <a:chExt cx="757289" cy="864550"/>
          </a:xfrm>
        </p:grpSpPr>
        <p:sp>
          <p:nvSpPr>
            <p:cNvPr id="21" name="Google Shape;1475;p31">
              <a:extLst>
                <a:ext uri="{FF2B5EF4-FFF2-40B4-BE49-F238E27FC236}">
                  <a16:creationId xmlns:a16="http://schemas.microsoft.com/office/drawing/2014/main" id="{6EDE1CFC-AC46-4166-8FA9-4EA71BA3C30E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1476;p31">
              <a:extLst>
                <a:ext uri="{FF2B5EF4-FFF2-40B4-BE49-F238E27FC236}">
                  <a16:creationId xmlns:a16="http://schemas.microsoft.com/office/drawing/2014/main" id="{C2FF634F-81A6-471D-9EB7-286E055DE368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" name="Google Shape;1477;p31">
              <a:extLst>
                <a:ext uri="{FF2B5EF4-FFF2-40B4-BE49-F238E27FC236}">
                  <a16:creationId xmlns:a16="http://schemas.microsoft.com/office/drawing/2014/main" id="{7A3532E9-A284-41A5-ABC5-B24A1F59F9D3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Google Shape;1478;p31">
              <a:extLst>
                <a:ext uri="{FF2B5EF4-FFF2-40B4-BE49-F238E27FC236}">
                  <a16:creationId xmlns:a16="http://schemas.microsoft.com/office/drawing/2014/main" id="{E4ECDA11-CDB0-45D5-A28E-2FC7425AD67D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1479;p31">
              <a:extLst>
                <a:ext uri="{FF2B5EF4-FFF2-40B4-BE49-F238E27FC236}">
                  <a16:creationId xmlns:a16="http://schemas.microsoft.com/office/drawing/2014/main" id="{55D3D072-EEDD-41C1-ADCD-D3AAECA8C079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1480;p31">
              <a:extLst>
                <a:ext uri="{FF2B5EF4-FFF2-40B4-BE49-F238E27FC236}">
                  <a16:creationId xmlns:a16="http://schemas.microsoft.com/office/drawing/2014/main" id="{88EA9DFC-68B8-49D9-BE0E-D7D3AE3A765E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1481;p31">
              <a:extLst>
                <a:ext uri="{FF2B5EF4-FFF2-40B4-BE49-F238E27FC236}">
                  <a16:creationId xmlns:a16="http://schemas.microsoft.com/office/drawing/2014/main" id="{51C2DFF0-D5C5-40E4-B6CA-28FB83D3A0C6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1482;p31">
              <a:extLst>
                <a:ext uri="{FF2B5EF4-FFF2-40B4-BE49-F238E27FC236}">
                  <a16:creationId xmlns:a16="http://schemas.microsoft.com/office/drawing/2014/main" id="{E892DAFD-7DA6-455F-918A-7443BEAD002A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1483;p31">
              <a:extLst>
                <a:ext uri="{FF2B5EF4-FFF2-40B4-BE49-F238E27FC236}">
                  <a16:creationId xmlns:a16="http://schemas.microsoft.com/office/drawing/2014/main" id="{CAC9D13A-35A1-420A-BA02-56F4A5DF89C1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1484;p31">
              <a:extLst>
                <a:ext uri="{FF2B5EF4-FFF2-40B4-BE49-F238E27FC236}">
                  <a16:creationId xmlns:a16="http://schemas.microsoft.com/office/drawing/2014/main" id="{5C017ADA-0C25-4B09-B696-9CB8B43AC3ED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1485;p31">
              <a:extLst>
                <a:ext uri="{FF2B5EF4-FFF2-40B4-BE49-F238E27FC236}">
                  <a16:creationId xmlns:a16="http://schemas.microsoft.com/office/drawing/2014/main" id="{55AEC5B8-3724-44CE-B086-BD95F8FCF3E3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Google Shape;1486;p31">
              <a:extLst>
                <a:ext uri="{FF2B5EF4-FFF2-40B4-BE49-F238E27FC236}">
                  <a16:creationId xmlns:a16="http://schemas.microsoft.com/office/drawing/2014/main" id="{BA23468C-ACFB-4FD9-B7D0-A96DA496FBCA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" name="Google Shape;1487;p31">
              <a:extLst>
                <a:ext uri="{FF2B5EF4-FFF2-40B4-BE49-F238E27FC236}">
                  <a16:creationId xmlns:a16="http://schemas.microsoft.com/office/drawing/2014/main" id="{5864BCE5-9212-471E-AD99-7CCEF8BE3751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1488;p31">
              <a:extLst>
                <a:ext uri="{FF2B5EF4-FFF2-40B4-BE49-F238E27FC236}">
                  <a16:creationId xmlns:a16="http://schemas.microsoft.com/office/drawing/2014/main" id="{19307507-349A-4A14-9DF6-B7C5628BE1F6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Google Shape;1489;p31">
              <a:extLst>
                <a:ext uri="{FF2B5EF4-FFF2-40B4-BE49-F238E27FC236}">
                  <a16:creationId xmlns:a16="http://schemas.microsoft.com/office/drawing/2014/main" id="{8E0DEBAB-FF0C-462A-9CB0-8F28E4A4B58E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1490;p31">
              <a:extLst>
                <a:ext uri="{FF2B5EF4-FFF2-40B4-BE49-F238E27FC236}">
                  <a16:creationId xmlns:a16="http://schemas.microsoft.com/office/drawing/2014/main" id="{1F0714E7-0E10-4843-8A01-28470F3C8FAC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" name="Google Shape;1491;p31">
              <a:extLst>
                <a:ext uri="{FF2B5EF4-FFF2-40B4-BE49-F238E27FC236}">
                  <a16:creationId xmlns:a16="http://schemas.microsoft.com/office/drawing/2014/main" id="{37D9E254-48B2-4F35-9354-C448FD536B78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1492;p31">
              <a:extLst>
                <a:ext uri="{FF2B5EF4-FFF2-40B4-BE49-F238E27FC236}">
                  <a16:creationId xmlns:a16="http://schemas.microsoft.com/office/drawing/2014/main" id="{5632F44A-D3C2-4FCE-9C9D-D7600323C678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493;p31">
              <a:extLst>
                <a:ext uri="{FF2B5EF4-FFF2-40B4-BE49-F238E27FC236}">
                  <a16:creationId xmlns:a16="http://schemas.microsoft.com/office/drawing/2014/main" id="{4913543C-AD75-4CF5-B43F-93C1EDD85195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494;p31">
              <a:extLst>
                <a:ext uri="{FF2B5EF4-FFF2-40B4-BE49-F238E27FC236}">
                  <a16:creationId xmlns:a16="http://schemas.microsoft.com/office/drawing/2014/main" id="{7CD906A0-E57D-4C3A-9D17-76A058AFB08D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495;p31">
              <a:extLst>
                <a:ext uri="{FF2B5EF4-FFF2-40B4-BE49-F238E27FC236}">
                  <a16:creationId xmlns:a16="http://schemas.microsoft.com/office/drawing/2014/main" id="{C661C0F3-7132-46F0-A8AB-2F20D40939BA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496;p31">
              <a:extLst>
                <a:ext uri="{FF2B5EF4-FFF2-40B4-BE49-F238E27FC236}">
                  <a16:creationId xmlns:a16="http://schemas.microsoft.com/office/drawing/2014/main" id="{70F8C262-0A87-4D40-9DFA-91EB86F447F2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1497;p31">
              <a:extLst>
                <a:ext uri="{FF2B5EF4-FFF2-40B4-BE49-F238E27FC236}">
                  <a16:creationId xmlns:a16="http://schemas.microsoft.com/office/drawing/2014/main" id="{7E515300-48B6-4E55-8913-E6DFC6ECC487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1498;p31">
              <a:extLst>
                <a:ext uri="{FF2B5EF4-FFF2-40B4-BE49-F238E27FC236}">
                  <a16:creationId xmlns:a16="http://schemas.microsoft.com/office/drawing/2014/main" id="{47AF9CF6-8631-4DDD-81F5-D2556FF68754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1499;p31">
              <a:extLst>
                <a:ext uri="{FF2B5EF4-FFF2-40B4-BE49-F238E27FC236}">
                  <a16:creationId xmlns:a16="http://schemas.microsoft.com/office/drawing/2014/main" id="{54F4A7FC-48CC-457A-A610-F4FA37854A12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1500;p31">
              <a:extLst>
                <a:ext uri="{FF2B5EF4-FFF2-40B4-BE49-F238E27FC236}">
                  <a16:creationId xmlns:a16="http://schemas.microsoft.com/office/drawing/2014/main" id="{0D2EC2DB-A96C-4089-B289-A3DF790B9DD9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1501;p31">
              <a:extLst>
                <a:ext uri="{FF2B5EF4-FFF2-40B4-BE49-F238E27FC236}">
                  <a16:creationId xmlns:a16="http://schemas.microsoft.com/office/drawing/2014/main" id="{25E97039-BA8B-4B65-9FFB-FAF949158389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8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7813777" y="3886203"/>
            <a:ext cx="423956" cy="385361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49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310312" y="2718157"/>
            <a:ext cx="391130" cy="49227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50" name="Google Shape;1030;p35">
            <a:extLst>
              <a:ext uri="{FF2B5EF4-FFF2-40B4-BE49-F238E27FC236}">
                <a16:creationId xmlns:a16="http://schemas.microsoft.com/office/drawing/2014/main" id="{98C831F9-D77A-45BA-9AF2-50EC8DD8E9C5}"/>
              </a:ext>
            </a:extLst>
          </p:cNvPr>
          <p:cNvGrpSpPr/>
          <p:nvPr/>
        </p:nvGrpSpPr>
        <p:grpSpPr>
          <a:xfrm>
            <a:off x="1577610" y="1118164"/>
            <a:ext cx="5959621" cy="3996412"/>
            <a:chOff x="238100" y="603575"/>
            <a:chExt cx="7144650" cy="4507825"/>
          </a:xfrm>
        </p:grpSpPr>
        <p:sp>
          <p:nvSpPr>
            <p:cNvPr id="51" name="Google Shape;1031;p35">
              <a:extLst>
                <a:ext uri="{FF2B5EF4-FFF2-40B4-BE49-F238E27FC236}">
                  <a16:creationId xmlns:a16="http://schemas.microsoft.com/office/drawing/2014/main" id="{42D7BE4F-74A4-4551-8F34-C2530980FB48}"/>
                </a:ext>
              </a:extLst>
            </p:cNvPr>
            <p:cNvSpPr/>
            <p:nvPr/>
          </p:nvSpPr>
          <p:spPr>
            <a:xfrm>
              <a:off x="3232475" y="2089250"/>
              <a:ext cx="1029650" cy="1092875"/>
            </a:xfrm>
            <a:custGeom>
              <a:avLst/>
              <a:gdLst/>
              <a:ahLst/>
              <a:cxnLst/>
              <a:rect l="l" t="t" r="r" b="b"/>
              <a:pathLst>
                <a:path w="41186" h="43715" extrusionOk="0">
                  <a:moveTo>
                    <a:pt x="6659" y="1"/>
                  </a:moveTo>
                  <a:cubicBezTo>
                    <a:pt x="6129" y="1"/>
                    <a:pt x="5639" y="51"/>
                    <a:pt x="5196" y="157"/>
                  </a:cubicBezTo>
                  <a:cubicBezTo>
                    <a:pt x="5196" y="157"/>
                    <a:pt x="0" y="820"/>
                    <a:pt x="23" y="12340"/>
                  </a:cubicBezTo>
                  <a:cubicBezTo>
                    <a:pt x="47" y="23691"/>
                    <a:pt x="255" y="43715"/>
                    <a:pt x="6298" y="43715"/>
                  </a:cubicBezTo>
                  <a:cubicBezTo>
                    <a:pt x="6388" y="43715"/>
                    <a:pt x="6479" y="43710"/>
                    <a:pt x="6572" y="43701"/>
                  </a:cubicBezTo>
                  <a:cubicBezTo>
                    <a:pt x="12882" y="43089"/>
                    <a:pt x="41185" y="24970"/>
                    <a:pt x="40349" y="20714"/>
                  </a:cubicBezTo>
                  <a:cubicBezTo>
                    <a:pt x="39556" y="16680"/>
                    <a:pt x="16325" y="1"/>
                    <a:pt x="6659" y="1"/>
                  </a:cubicBezTo>
                  <a:close/>
                </a:path>
              </a:pathLst>
            </a:custGeom>
            <a:solidFill>
              <a:srgbClr val="DF1D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1032;p35">
              <a:extLst>
                <a:ext uri="{FF2B5EF4-FFF2-40B4-BE49-F238E27FC236}">
                  <a16:creationId xmlns:a16="http://schemas.microsoft.com/office/drawing/2014/main" id="{55AB9AFA-D365-4725-9E74-4A00DD17328C}"/>
                </a:ext>
              </a:extLst>
            </p:cNvPr>
            <p:cNvSpPr/>
            <p:nvPr/>
          </p:nvSpPr>
          <p:spPr>
            <a:xfrm>
              <a:off x="238100" y="603575"/>
              <a:ext cx="7144650" cy="4507825"/>
            </a:xfrm>
            <a:custGeom>
              <a:avLst/>
              <a:gdLst/>
              <a:ahLst/>
              <a:cxnLst/>
              <a:rect l="l" t="t" r="r" b="b"/>
              <a:pathLst>
                <a:path w="285786" h="180313" extrusionOk="0">
                  <a:moveTo>
                    <a:pt x="154305" y="2668"/>
                  </a:moveTo>
                  <a:cubicBezTo>
                    <a:pt x="160742" y="2668"/>
                    <a:pt x="167178" y="2691"/>
                    <a:pt x="173613" y="2734"/>
                  </a:cubicBezTo>
                  <a:cubicBezTo>
                    <a:pt x="204332" y="2938"/>
                    <a:pt x="235476" y="2838"/>
                    <a:pt x="266051" y="6210"/>
                  </a:cubicBezTo>
                  <a:cubicBezTo>
                    <a:pt x="269630" y="6605"/>
                    <a:pt x="273279" y="6995"/>
                    <a:pt x="276774" y="7894"/>
                  </a:cubicBezTo>
                  <a:cubicBezTo>
                    <a:pt x="278778" y="8407"/>
                    <a:pt x="279398" y="8424"/>
                    <a:pt x="279627" y="10041"/>
                  </a:cubicBezTo>
                  <a:cubicBezTo>
                    <a:pt x="280271" y="14588"/>
                    <a:pt x="280036" y="19417"/>
                    <a:pt x="280149" y="23996"/>
                  </a:cubicBezTo>
                  <a:cubicBezTo>
                    <a:pt x="280354" y="32373"/>
                    <a:pt x="280483" y="40752"/>
                    <a:pt x="280590" y="49130"/>
                  </a:cubicBezTo>
                  <a:cubicBezTo>
                    <a:pt x="280866" y="70511"/>
                    <a:pt x="280973" y="91894"/>
                    <a:pt x="280913" y="113278"/>
                  </a:cubicBezTo>
                  <a:cubicBezTo>
                    <a:pt x="280860" y="130024"/>
                    <a:pt x="280962" y="146846"/>
                    <a:pt x="279972" y="163571"/>
                  </a:cubicBezTo>
                  <a:cubicBezTo>
                    <a:pt x="279870" y="165292"/>
                    <a:pt x="280018" y="167450"/>
                    <a:pt x="279487" y="169109"/>
                  </a:cubicBezTo>
                  <a:cubicBezTo>
                    <a:pt x="279288" y="169734"/>
                    <a:pt x="278740" y="170190"/>
                    <a:pt x="278321" y="170462"/>
                  </a:cubicBezTo>
                  <a:cubicBezTo>
                    <a:pt x="276091" y="171901"/>
                    <a:pt x="272558" y="172647"/>
                    <a:pt x="269386" y="173275"/>
                  </a:cubicBezTo>
                  <a:cubicBezTo>
                    <a:pt x="256846" y="175753"/>
                    <a:pt x="243846" y="176303"/>
                    <a:pt x="231107" y="176838"/>
                  </a:cubicBezTo>
                  <a:cubicBezTo>
                    <a:pt x="216041" y="177470"/>
                    <a:pt x="200954" y="177722"/>
                    <a:pt x="185863" y="177722"/>
                  </a:cubicBezTo>
                  <a:cubicBezTo>
                    <a:pt x="163110" y="177722"/>
                    <a:pt x="140348" y="177149"/>
                    <a:pt x="117631" y="176438"/>
                  </a:cubicBezTo>
                  <a:cubicBezTo>
                    <a:pt x="86085" y="175451"/>
                    <a:pt x="54492" y="174209"/>
                    <a:pt x="23020" y="171776"/>
                  </a:cubicBezTo>
                  <a:cubicBezTo>
                    <a:pt x="19366" y="171492"/>
                    <a:pt x="15705" y="171218"/>
                    <a:pt x="12066" y="170772"/>
                  </a:cubicBezTo>
                  <a:cubicBezTo>
                    <a:pt x="11160" y="170661"/>
                    <a:pt x="10164" y="170618"/>
                    <a:pt x="9286" y="170358"/>
                  </a:cubicBezTo>
                  <a:cubicBezTo>
                    <a:pt x="9220" y="170338"/>
                    <a:pt x="9166" y="170322"/>
                    <a:pt x="9124" y="170309"/>
                  </a:cubicBezTo>
                  <a:lnTo>
                    <a:pt x="9124" y="170309"/>
                  </a:lnTo>
                  <a:cubicBezTo>
                    <a:pt x="9023" y="170173"/>
                    <a:pt x="8804" y="169846"/>
                    <a:pt x="8722" y="169541"/>
                  </a:cubicBezTo>
                  <a:cubicBezTo>
                    <a:pt x="5709" y="158145"/>
                    <a:pt x="5993" y="145628"/>
                    <a:pt x="5618" y="133925"/>
                  </a:cubicBezTo>
                  <a:cubicBezTo>
                    <a:pt x="4432" y="96917"/>
                    <a:pt x="4897" y="59876"/>
                    <a:pt x="4884" y="22856"/>
                  </a:cubicBezTo>
                  <a:cubicBezTo>
                    <a:pt x="4883" y="18997"/>
                    <a:pt x="4941" y="15125"/>
                    <a:pt x="4777" y="11269"/>
                  </a:cubicBezTo>
                  <a:lnTo>
                    <a:pt x="4777" y="11269"/>
                  </a:lnTo>
                  <a:cubicBezTo>
                    <a:pt x="4797" y="11242"/>
                    <a:pt x="4896" y="11124"/>
                    <a:pt x="5305" y="10918"/>
                  </a:cubicBezTo>
                  <a:cubicBezTo>
                    <a:pt x="5686" y="10725"/>
                    <a:pt x="6754" y="10353"/>
                    <a:pt x="7948" y="10030"/>
                  </a:cubicBezTo>
                  <a:cubicBezTo>
                    <a:pt x="11828" y="8986"/>
                    <a:pt x="15852" y="8454"/>
                    <a:pt x="19892" y="7939"/>
                  </a:cubicBezTo>
                  <a:cubicBezTo>
                    <a:pt x="33476" y="6204"/>
                    <a:pt x="47191" y="5421"/>
                    <a:pt x="60860" y="4747"/>
                  </a:cubicBezTo>
                  <a:cubicBezTo>
                    <a:pt x="91974" y="3215"/>
                    <a:pt x="123148" y="2668"/>
                    <a:pt x="154305" y="2668"/>
                  </a:cubicBezTo>
                  <a:close/>
                  <a:moveTo>
                    <a:pt x="157175" y="0"/>
                  </a:moveTo>
                  <a:cubicBezTo>
                    <a:pt x="131420" y="0"/>
                    <a:pt x="105662" y="434"/>
                    <a:pt x="79933" y="1374"/>
                  </a:cubicBezTo>
                  <a:cubicBezTo>
                    <a:pt x="63970" y="1957"/>
                    <a:pt x="47994" y="2701"/>
                    <a:pt x="32083" y="4140"/>
                  </a:cubicBezTo>
                  <a:cubicBezTo>
                    <a:pt x="23052" y="4957"/>
                    <a:pt x="12886" y="5326"/>
                    <a:pt x="4332" y="8667"/>
                  </a:cubicBezTo>
                  <a:cubicBezTo>
                    <a:pt x="2703" y="9303"/>
                    <a:pt x="101" y="10343"/>
                    <a:pt x="5" y="12393"/>
                  </a:cubicBezTo>
                  <a:lnTo>
                    <a:pt x="5" y="12393"/>
                  </a:lnTo>
                  <a:cubicBezTo>
                    <a:pt x="2" y="12435"/>
                    <a:pt x="1" y="12478"/>
                    <a:pt x="3" y="12521"/>
                  </a:cubicBezTo>
                  <a:cubicBezTo>
                    <a:pt x="3" y="12521"/>
                    <a:pt x="3" y="12521"/>
                    <a:pt x="3" y="12521"/>
                  </a:cubicBezTo>
                  <a:lnTo>
                    <a:pt x="3" y="12521"/>
                  </a:lnTo>
                  <a:cubicBezTo>
                    <a:pt x="3" y="12537"/>
                    <a:pt x="3" y="12553"/>
                    <a:pt x="5" y="12569"/>
                  </a:cubicBezTo>
                  <a:lnTo>
                    <a:pt x="5" y="12569"/>
                  </a:lnTo>
                  <a:cubicBezTo>
                    <a:pt x="518" y="24602"/>
                    <a:pt x="88" y="36724"/>
                    <a:pt x="63" y="48762"/>
                  </a:cubicBezTo>
                  <a:cubicBezTo>
                    <a:pt x="19" y="69560"/>
                    <a:pt x="19" y="90360"/>
                    <a:pt x="316" y="111156"/>
                  </a:cubicBezTo>
                  <a:cubicBezTo>
                    <a:pt x="557" y="128097"/>
                    <a:pt x="586" y="145220"/>
                    <a:pt x="2389" y="162085"/>
                  </a:cubicBezTo>
                  <a:cubicBezTo>
                    <a:pt x="2667" y="164686"/>
                    <a:pt x="2564" y="170177"/>
                    <a:pt x="4710" y="172176"/>
                  </a:cubicBezTo>
                  <a:cubicBezTo>
                    <a:pt x="5945" y="173328"/>
                    <a:pt x="8573" y="173251"/>
                    <a:pt x="10127" y="173426"/>
                  </a:cubicBezTo>
                  <a:cubicBezTo>
                    <a:pt x="37538" y="176504"/>
                    <a:pt x="65359" y="177198"/>
                    <a:pt x="92899" y="178276"/>
                  </a:cubicBezTo>
                  <a:cubicBezTo>
                    <a:pt x="122751" y="179444"/>
                    <a:pt x="152652" y="180312"/>
                    <a:pt x="182540" y="180312"/>
                  </a:cubicBezTo>
                  <a:cubicBezTo>
                    <a:pt x="192487" y="180312"/>
                    <a:pt x="202432" y="180216"/>
                    <a:pt x="212374" y="180003"/>
                  </a:cubicBezTo>
                  <a:cubicBezTo>
                    <a:pt x="227746" y="179673"/>
                    <a:pt x="243196" y="179171"/>
                    <a:pt x="258478" y="177376"/>
                  </a:cubicBezTo>
                  <a:cubicBezTo>
                    <a:pt x="263583" y="176778"/>
                    <a:pt x="268727" y="176053"/>
                    <a:pt x="273707" y="174742"/>
                  </a:cubicBezTo>
                  <a:cubicBezTo>
                    <a:pt x="276749" y="173942"/>
                    <a:pt x="280408" y="172940"/>
                    <a:pt x="282763" y="170709"/>
                  </a:cubicBezTo>
                  <a:cubicBezTo>
                    <a:pt x="285180" y="168418"/>
                    <a:pt x="284666" y="164478"/>
                    <a:pt x="284824" y="161419"/>
                  </a:cubicBezTo>
                  <a:cubicBezTo>
                    <a:pt x="285215" y="153864"/>
                    <a:pt x="285346" y="146294"/>
                    <a:pt x="285460" y="138730"/>
                  </a:cubicBezTo>
                  <a:cubicBezTo>
                    <a:pt x="285786" y="117381"/>
                    <a:pt x="285753" y="96024"/>
                    <a:pt x="285617" y="74671"/>
                  </a:cubicBezTo>
                  <a:cubicBezTo>
                    <a:pt x="285501" y="56103"/>
                    <a:pt x="285350" y="37527"/>
                    <a:pt x="284823" y="18967"/>
                  </a:cubicBezTo>
                  <a:cubicBezTo>
                    <a:pt x="284749" y="16369"/>
                    <a:pt x="284672" y="13771"/>
                    <a:pt x="284544" y="11177"/>
                  </a:cubicBezTo>
                  <a:cubicBezTo>
                    <a:pt x="284496" y="10194"/>
                    <a:pt x="284698" y="8561"/>
                    <a:pt x="284253" y="7651"/>
                  </a:cubicBezTo>
                  <a:cubicBezTo>
                    <a:pt x="283409" y="5926"/>
                    <a:pt x="280467" y="5516"/>
                    <a:pt x="278833" y="5148"/>
                  </a:cubicBezTo>
                  <a:cubicBezTo>
                    <a:pt x="268996" y="2929"/>
                    <a:pt x="258547" y="2632"/>
                    <a:pt x="248518" y="2055"/>
                  </a:cubicBezTo>
                  <a:cubicBezTo>
                    <a:pt x="231906" y="1098"/>
                    <a:pt x="215264" y="652"/>
                    <a:pt x="198629" y="364"/>
                  </a:cubicBezTo>
                  <a:cubicBezTo>
                    <a:pt x="184815" y="125"/>
                    <a:pt x="170996" y="0"/>
                    <a:pt x="15717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1033;p35">
              <a:extLst>
                <a:ext uri="{FF2B5EF4-FFF2-40B4-BE49-F238E27FC236}">
                  <a16:creationId xmlns:a16="http://schemas.microsoft.com/office/drawing/2014/main" id="{F3045090-93E1-4D3C-B608-72C920CD02B9}"/>
                </a:ext>
              </a:extLst>
            </p:cNvPr>
            <p:cNvSpPr/>
            <p:nvPr/>
          </p:nvSpPr>
          <p:spPr>
            <a:xfrm>
              <a:off x="283750" y="4284400"/>
              <a:ext cx="7068150" cy="214175"/>
            </a:xfrm>
            <a:custGeom>
              <a:avLst/>
              <a:gdLst/>
              <a:ahLst/>
              <a:cxnLst/>
              <a:rect l="l" t="t" r="r" b="b"/>
              <a:pathLst>
                <a:path w="282726" h="8567" extrusionOk="0">
                  <a:moveTo>
                    <a:pt x="281440" y="0"/>
                  </a:moveTo>
                  <a:cubicBezTo>
                    <a:pt x="281358" y="0"/>
                    <a:pt x="281269" y="7"/>
                    <a:pt x="281172" y="21"/>
                  </a:cubicBezTo>
                  <a:cubicBezTo>
                    <a:pt x="244658" y="5455"/>
                    <a:pt x="207489" y="6751"/>
                    <a:pt x="170508" y="6751"/>
                  </a:cubicBezTo>
                  <a:cubicBezTo>
                    <a:pt x="161603" y="6751"/>
                    <a:pt x="152708" y="6676"/>
                    <a:pt x="143836" y="6565"/>
                  </a:cubicBezTo>
                  <a:cubicBezTo>
                    <a:pt x="104367" y="6072"/>
                    <a:pt x="64908" y="4358"/>
                    <a:pt x="25525" y="1725"/>
                  </a:cubicBezTo>
                  <a:cubicBezTo>
                    <a:pt x="17804" y="1209"/>
                    <a:pt x="10082" y="677"/>
                    <a:pt x="2370" y="30"/>
                  </a:cubicBezTo>
                  <a:cubicBezTo>
                    <a:pt x="2336" y="27"/>
                    <a:pt x="2302" y="26"/>
                    <a:pt x="2268" y="26"/>
                  </a:cubicBezTo>
                  <a:cubicBezTo>
                    <a:pt x="1088" y="26"/>
                    <a:pt x="1" y="1713"/>
                    <a:pt x="1565" y="1844"/>
                  </a:cubicBezTo>
                  <a:lnTo>
                    <a:pt x="1565" y="1846"/>
                  </a:lnTo>
                  <a:cubicBezTo>
                    <a:pt x="23837" y="3710"/>
                    <a:pt x="46172" y="4976"/>
                    <a:pt x="68494" y="6051"/>
                  </a:cubicBezTo>
                  <a:cubicBezTo>
                    <a:pt x="99920" y="7565"/>
                    <a:pt x="131406" y="8567"/>
                    <a:pt x="162883" y="8567"/>
                  </a:cubicBezTo>
                  <a:cubicBezTo>
                    <a:pt x="177207" y="8567"/>
                    <a:pt x="191528" y="8360"/>
                    <a:pt x="205842" y="7899"/>
                  </a:cubicBezTo>
                  <a:cubicBezTo>
                    <a:pt x="230949" y="7090"/>
                    <a:pt x="256119" y="5557"/>
                    <a:pt x="280984" y="1856"/>
                  </a:cubicBezTo>
                  <a:cubicBezTo>
                    <a:pt x="282243" y="1668"/>
                    <a:pt x="282726" y="0"/>
                    <a:pt x="28144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Google Shape;1034;p35">
              <a:extLst>
                <a:ext uri="{FF2B5EF4-FFF2-40B4-BE49-F238E27FC236}">
                  <a16:creationId xmlns:a16="http://schemas.microsoft.com/office/drawing/2014/main" id="{50C040FD-8C40-4B4E-8158-58DA34D2D58B}"/>
                </a:ext>
              </a:extLst>
            </p:cNvPr>
            <p:cNvSpPr/>
            <p:nvPr/>
          </p:nvSpPr>
          <p:spPr>
            <a:xfrm>
              <a:off x="3168925" y="2049700"/>
              <a:ext cx="1165600" cy="1174725"/>
            </a:xfrm>
            <a:custGeom>
              <a:avLst/>
              <a:gdLst/>
              <a:ahLst/>
              <a:cxnLst/>
              <a:rect l="l" t="t" r="r" b="b"/>
              <a:pathLst>
                <a:path w="46624" h="46989" extrusionOk="0">
                  <a:moveTo>
                    <a:pt x="8147" y="3301"/>
                  </a:moveTo>
                  <a:cubicBezTo>
                    <a:pt x="10494" y="3301"/>
                    <a:pt x="14710" y="5374"/>
                    <a:pt x="16299" y="6102"/>
                  </a:cubicBezTo>
                  <a:cubicBezTo>
                    <a:pt x="21052" y="8278"/>
                    <a:pt x="25577" y="11022"/>
                    <a:pt x="29892" y="13960"/>
                  </a:cubicBezTo>
                  <a:cubicBezTo>
                    <a:pt x="33165" y="16189"/>
                    <a:pt x="36760" y="18565"/>
                    <a:pt x="39398" y="21560"/>
                  </a:cubicBezTo>
                  <a:cubicBezTo>
                    <a:pt x="41607" y="24071"/>
                    <a:pt x="39444" y="25701"/>
                    <a:pt x="37248" y="27631"/>
                  </a:cubicBezTo>
                  <a:cubicBezTo>
                    <a:pt x="29939" y="34064"/>
                    <a:pt x="20443" y="39324"/>
                    <a:pt x="11375" y="42814"/>
                  </a:cubicBezTo>
                  <a:cubicBezTo>
                    <a:pt x="10430" y="43178"/>
                    <a:pt x="9504" y="43553"/>
                    <a:pt x="8996" y="43553"/>
                  </a:cubicBezTo>
                  <a:cubicBezTo>
                    <a:pt x="8882" y="43553"/>
                    <a:pt x="8789" y="43534"/>
                    <a:pt x="8722" y="43492"/>
                  </a:cubicBezTo>
                  <a:cubicBezTo>
                    <a:pt x="7682" y="42835"/>
                    <a:pt x="7177" y="41025"/>
                    <a:pt x="6834" y="39955"/>
                  </a:cubicBezTo>
                  <a:cubicBezTo>
                    <a:pt x="5550" y="35962"/>
                    <a:pt x="5234" y="31593"/>
                    <a:pt x="5065" y="27426"/>
                  </a:cubicBezTo>
                  <a:cubicBezTo>
                    <a:pt x="4864" y="22440"/>
                    <a:pt x="4988" y="17420"/>
                    <a:pt x="5469" y="12452"/>
                  </a:cubicBezTo>
                  <a:cubicBezTo>
                    <a:pt x="5690" y="10151"/>
                    <a:pt x="5661" y="5459"/>
                    <a:pt x="7148" y="3490"/>
                  </a:cubicBezTo>
                  <a:lnTo>
                    <a:pt x="7148" y="3490"/>
                  </a:lnTo>
                  <a:cubicBezTo>
                    <a:pt x="7415" y="3358"/>
                    <a:pt x="7755" y="3301"/>
                    <a:pt x="8147" y="3301"/>
                  </a:cubicBezTo>
                  <a:close/>
                  <a:moveTo>
                    <a:pt x="8690" y="1"/>
                  </a:moveTo>
                  <a:cubicBezTo>
                    <a:pt x="6915" y="1"/>
                    <a:pt x="5217" y="423"/>
                    <a:pt x="3795" y="1558"/>
                  </a:cubicBezTo>
                  <a:cubicBezTo>
                    <a:pt x="3702" y="1632"/>
                    <a:pt x="3618" y="1705"/>
                    <a:pt x="3542" y="1777"/>
                  </a:cubicBezTo>
                  <a:lnTo>
                    <a:pt x="3542" y="1777"/>
                  </a:lnTo>
                  <a:cubicBezTo>
                    <a:pt x="3483" y="1826"/>
                    <a:pt x="3427" y="1878"/>
                    <a:pt x="3376" y="1933"/>
                  </a:cubicBezTo>
                  <a:cubicBezTo>
                    <a:pt x="1254" y="4195"/>
                    <a:pt x="1111" y="8585"/>
                    <a:pt x="784" y="11463"/>
                  </a:cubicBezTo>
                  <a:cubicBezTo>
                    <a:pt x="139" y="17147"/>
                    <a:pt x="1" y="22915"/>
                    <a:pt x="273" y="28626"/>
                  </a:cubicBezTo>
                  <a:cubicBezTo>
                    <a:pt x="525" y="33924"/>
                    <a:pt x="683" y="46989"/>
                    <a:pt x="8103" y="46989"/>
                  </a:cubicBezTo>
                  <a:cubicBezTo>
                    <a:pt x="8624" y="46989"/>
                    <a:pt x="9180" y="46924"/>
                    <a:pt x="9775" y="46788"/>
                  </a:cubicBezTo>
                  <a:cubicBezTo>
                    <a:pt x="14982" y="45598"/>
                    <a:pt x="20140" y="42583"/>
                    <a:pt x="24762" y="40027"/>
                  </a:cubicBezTo>
                  <a:cubicBezTo>
                    <a:pt x="30302" y="36966"/>
                    <a:pt x="35876" y="33642"/>
                    <a:pt x="40658" y="29463"/>
                  </a:cubicBezTo>
                  <a:cubicBezTo>
                    <a:pt x="42917" y="27493"/>
                    <a:pt x="46624" y="24333"/>
                    <a:pt x="44955" y="21013"/>
                  </a:cubicBezTo>
                  <a:cubicBezTo>
                    <a:pt x="43140" y="17403"/>
                    <a:pt x="38154" y="14468"/>
                    <a:pt x="34991" y="12241"/>
                  </a:cubicBezTo>
                  <a:cubicBezTo>
                    <a:pt x="29454" y="8341"/>
                    <a:pt x="23530" y="4761"/>
                    <a:pt x="17255" y="2179"/>
                  </a:cubicBezTo>
                  <a:cubicBezTo>
                    <a:pt x="14803" y="1170"/>
                    <a:pt x="11641" y="1"/>
                    <a:pt x="869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5" name="Google Shape;1035;p35">
              <a:extLst>
                <a:ext uri="{FF2B5EF4-FFF2-40B4-BE49-F238E27FC236}">
                  <a16:creationId xmlns:a16="http://schemas.microsoft.com/office/drawing/2014/main" id="{4165E570-8B77-4347-93CE-1267A3FFE377}"/>
                </a:ext>
              </a:extLst>
            </p:cNvPr>
            <p:cNvSpPr/>
            <p:nvPr/>
          </p:nvSpPr>
          <p:spPr>
            <a:xfrm>
              <a:off x="1030425" y="4338525"/>
              <a:ext cx="124700" cy="632250"/>
            </a:xfrm>
            <a:custGeom>
              <a:avLst/>
              <a:gdLst/>
              <a:ahLst/>
              <a:cxnLst/>
              <a:rect l="l" t="t" r="r" b="b"/>
              <a:pathLst>
                <a:path w="4988" h="25290" extrusionOk="0">
                  <a:moveTo>
                    <a:pt x="2097" y="1"/>
                  </a:moveTo>
                  <a:cubicBezTo>
                    <a:pt x="1424" y="1"/>
                    <a:pt x="596" y="365"/>
                    <a:pt x="559" y="895"/>
                  </a:cubicBezTo>
                  <a:lnTo>
                    <a:pt x="559" y="897"/>
                  </a:lnTo>
                  <a:cubicBezTo>
                    <a:pt x="0" y="8856"/>
                    <a:pt x="639" y="17065"/>
                    <a:pt x="2455" y="24822"/>
                  </a:cubicBezTo>
                  <a:cubicBezTo>
                    <a:pt x="2532" y="25151"/>
                    <a:pt x="2874" y="25290"/>
                    <a:pt x="3277" y="25290"/>
                  </a:cubicBezTo>
                  <a:cubicBezTo>
                    <a:pt x="4027" y="25290"/>
                    <a:pt x="4988" y="24809"/>
                    <a:pt x="4842" y="24181"/>
                  </a:cubicBezTo>
                  <a:cubicBezTo>
                    <a:pt x="3051" y="16534"/>
                    <a:pt x="2408" y="8490"/>
                    <a:pt x="2958" y="645"/>
                  </a:cubicBezTo>
                  <a:cubicBezTo>
                    <a:pt x="2990" y="191"/>
                    <a:pt x="2584" y="1"/>
                    <a:pt x="209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1036;p35">
              <a:extLst>
                <a:ext uri="{FF2B5EF4-FFF2-40B4-BE49-F238E27FC236}">
                  <a16:creationId xmlns:a16="http://schemas.microsoft.com/office/drawing/2014/main" id="{F9F8DB89-CF17-429D-9D9C-D4CFDF77A811}"/>
                </a:ext>
              </a:extLst>
            </p:cNvPr>
            <p:cNvSpPr/>
            <p:nvPr/>
          </p:nvSpPr>
          <p:spPr>
            <a:xfrm>
              <a:off x="567000" y="4480475"/>
              <a:ext cx="314075" cy="294800"/>
            </a:xfrm>
            <a:custGeom>
              <a:avLst/>
              <a:gdLst/>
              <a:ahLst/>
              <a:cxnLst/>
              <a:rect l="l" t="t" r="r" b="b"/>
              <a:pathLst>
                <a:path w="12563" h="11792" extrusionOk="0">
                  <a:moveTo>
                    <a:pt x="2470" y="1379"/>
                  </a:moveTo>
                  <a:cubicBezTo>
                    <a:pt x="2482" y="1380"/>
                    <a:pt x="2495" y="1381"/>
                    <a:pt x="2508" y="1383"/>
                  </a:cubicBezTo>
                  <a:lnTo>
                    <a:pt x="2508" y="1383"/>
                  </a:lnTo>
                  <a:cubicBezTo>
                    <a:pt x="2415" y="1432"/>
                    <a:pt x="2358" y="1449"/>
                    <a:pt x="2330" y="1449"/>
                  </a:cubicBezTo>
                  <a:cubicBezTo>
                    <a:pt x="2310" y="1449"/>
                    <a:pt x="2304" y="1441"/>
                    <a:pt x="2308" y="1431"/>
                  </a:cubicBezTo>
                  <a:lnTo>
                    <a:pt x="2308" y="1431"/>
                  </a:lnTo>
                  <a:cubicBezTo>
                    <a:pt x="2364" y="1416"/>
                    <a:pt x="2419" y="1399"/>
                    <a:pt x="2470" y="1379"/>
                  </a:cubicBezTo>
                  <a:close/>
                  <a:moveTo>
                    <a:pt x="2811" y="1524"/>
                  </a:moveTo>
                  <a:lnTo>
                    <a:pt x="2811" y="1524"/>
                  </a:lnTo>
                  <a:cubicBezTo>
                    <a:pt x="3050" y="1632"/>
                    <a:pt x="3370" y="1682"/>
                    <a:pt x="3608" y="1781"/>
                  </a:cubicBezTo>
                  <a:cubicBezTo>
                    <a:pt x="4244" y="2042"/>
                    <a:pt x="4859" y="2364"/>
                    <a:pt x="5457" y="2700"/>
                  </a:cubicBezTo>
                  <a:cubicBezTo>
                    <a:pt x="6641" y="3368"/>
                    <a:pt x="7803" y="4119"/>
                    <a:pt x="8840" y="5001"/>
                  </a:cubicBezTo>
                  <a:cubicBezTo>
                    <a:pt x="9604" y="5650"/>
                    <a:pt x="10096" y="5946"/>
                    <a:pt x="9319" y="6771"/>
                  </a:cubicBezTo>
                  <a:cubicBezTo>
                    <a:pt x="8321" y="7829"/>
                    <a:pt x="6861" y="8584"/>
                    <a:pt x="5601" y="9277"/>
                  </a:cubicBezTo>
                  <a:cubicBezTo>
                    <a:pt x="4996" y="9610"/>
                    <a:pt x="4379" y="9927"/>
                    <a:pt x="3745" y="10202"/>
                  </a:cubicBezTo>
                  <a:cubicBezTo>
                    <a:pt x="3603" y="10265"/>
                    <a:pt x="3423" y="10373"/>
                    <a:pt x="3246" y="10449"/>
                  </a:cubicBezTo>
                  <a:lnTo>
                    <a:pt x="3246" y="10449"/>
                  </a:lnTo>
                  <a:cubicBezTo>
                    <a:pt x="3233" y="10415"/>
                    <a:pt x="3219" y="10372"/>
                    <a:pt x="3207" y="10317"/>
                  </a:cubicBezTo>
                  <a:cubicBezTo>
                    <a:pt x="3001" y="9330"/>
                    <a:pt x="2653" y="8445"/>
                    <a:pt x="2570" y="7401"/>
                  </a:cubicBezTo>
                  <a:cubicBezTo>
                    <a:pt x="2461" y="6032"/>
                    <a:pt x="2482" y="4642"/>
                    <a:pt x="2611" y="3274"/>
                  </a:cubicBezTo>
                  <a:cubicBezTo>
                    <a:pt x="2653" y="2808"/>
                    <a:pt x="2655" y="2093"/>
                    <a:pt x="2811" y="1524"/>
                  </a:cubicBezTo>
                  <a:close/>
                  <a:moveTo>
                    <a:pt x="3174" y="1"/>
                  </a:moveTo>
                  <a:cubicBezTo>
                    <a:pt x="2484" y="1"/>
                    <a:pt x="1829" y="169"/>
                    <a:pt x="1245" y="573"/>
                  </a:cubicBezTo>
                  <a:cubicBezTo>
                    <a:pt x="1124" y="657"/>
                    <a:pt x="1031" y="735"/>
                    <a:pt x="962" y="809"/>
                  </a:cubicBezTo>
                  <a:lnTo>
                    <a:pt x="962" y="809"/>
                  </a:lnTo>
                  <a:cubicBezTo>
                    <a:pt x="928" y="837"/>
                    <a:pt x="898" y="866"/>
                    <a:pt x="873" y="896"/>
                  </a:cubicBezTo>
                  <a:cubicBezTo>
                    <a:pt x="120" y="1816"/>
                    <a:pt x="203" y="3580"/>
                    <a:pt x="150" y="4700"/>
                  </a:cubicBezTo>
                  <a:cubicBezTo>
                    <a:pt x="66" y="6450"/>
                    <a:pt x="1" y="8388"/>
                    <a:pt x="490" y="10092"/>
                  </a:cubicBezTo>
                  <a:cubicBezTo>
                    <a:pt x="850" y="11346"/>
                    <a:pt x="1621" y="11791"/>
                    <a:pt x="2557" y="11791"/>
                  </a:cubicBezTo>
                  <a:cubicBezTo>
                    <a:pt x="4297" y="11791"/>
                    <a:pt x="6606" y="10249"/>
                    <a:pt x="7893" y="9491"/>
                  </a:cubicBezTo>
                  <a:cubicBezTo>
                    <a:pt x="9145" y="8753"/>
                    <a:pt x="11454" y="7587"/>
                    <a:pt x="12061" y="6142"/>
                  </a:cubicBezTo>
                  <a:cubicBezTo>
                    <a:pt x="12563" y="4948"/>
                    <a:pt x="11205" y="4162"/>
                    <a:pt x="10357" y="3520"/>
                  </a:cubicBezTo>
                  <a:cubicBezTo>
                    <a:pt x="8718" y="2282"/>
                    <a:pt x="5712" y="1"/>
                    <a:pt x="31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1037;p35">
              <a:extLst>
                <a:ext uri="{FF2B5EF4-FFF2-40B4-BE49-F238E27FC236}">
                  <a16:creationId xmlns:a16="http://schemas.microsoft.com/office/drawing/2014/main" id="{100A9698-D31B-43EA-89C1-B450048E5944}"/>
                </a:ext>
              </a:extLst>
            </p:cNvPr>
            <p:cNvSpPr/>
            <p:nvPr/>
          </p:nvSpPr>
          <p:spPr>
            <a:xfrm>
              <a:off x="1781050" y="4375575"/>
              <a:ext cx="117100" cy="637100"/>
            </a:xfrm>
            <a:custGeom>
              <a:avLst/>
              <a:gdLst/>
              <a:ahLst/>
              <a:cxnLst/>
              <a:rect l="l" t="t" r="r" b="b"/>
              <a:pathLst>
                <a:path w="4684" h="25484" extrusionOk="0">
                  <a:moveTo>
                    <a:pt x="2042" y="0"/>
                  </a:moveTo>
                  <a:cubicBezTo>
                    <a:pt x="1385" y="0"/>
                    <a:pt x="625" y="371"/>
                    <a:pt x="581" y="979"/>
                  </a:cubicBezTo>
                  <a:cubicBezTo>
                    <a:pt x="1" y="8927"/>
                    <a:pt x="562" y="17089"/>
                    <a:pt x="2150" y="24889"/>
                  </a:cubicBezTo>
                  <a:cubicBezTo>
                    <a:pt x="2234" y="25305"/>
                    <a:pt x="2616" y="25483"/>
                    <a:pt x="3052" y="25483"/>
                  </a:cubicBezTo>
                  <a:cubicBezTo>
                    <a:pt x="3791" y="25483"/>
                    <a:pt x="4683" y="24972"/>
                    <a:pt x="4536" y="24248"/>
                  </a:cubicBezTo>
                  <a:cubicBezTo>
                    <a:pt x="2977" y="16591"/>
                    <a:pt x="2431" y="8612"/>
                    <a:pt x="3001" y="806"/>
                  </a:cubicBezTo>
                  <a:cubicBezTo>
                    <a:pt x="3042" y="245"/>
                    <a:pt x="2576" y="0"/>
                    <a:pt x="204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1038;p35">
              <a:extLst>
                <a:ext uri="{FF2B5EF4-FFF2-40B4-BE49-F238E27FC236}">
                  <a16:creationId xmlns:a16="http://schemas.microsoft.com/office/drawing/2014/main" id="{5B039091-E686-4873-B3EE-3376649D5C81}"/>
                </a:ext>
              </a:extLst>
            </p:cNvPr>
            <p:cNvSpPr/>
            <p:nvPr/>
          </p:nvSpPr>
          <p:spPr>
            <a:xfrm>
              <a:off x="1252775" y="4493275"/>
              <a:ext cx="184450" cy="339175"/>
            </a:xfrm>
            <a:custGeom>
              <a:avLst/>
              <a:gdLst/>
              <a:ahLst/>
              <a:cxnLst/>
              <a:rect l="l" t="t" r="r" b="b"/>
              <a:pathLst>
                <a:path w="7378" h="13567" extrusionOk="0">
                  <a:moveTo>
                    <a:pt x="2944" y="1215"/>
                  </a:moveTo>
                  <a:lnTo>
                    <a:pt x="4741" y="1314"/>
                  </a:lnTo>
                  <a:lnTo>
                    <a:pt x="4741" y="1314"/>
                  </a:lnTo>
                  <a:cubicBezTo>
                    <a:pt x="4069" y="4839"/>
                    <a:pt x="4646" y="8898"/>
                    <a:pt x="4900" y="12513"/>
                  </a:cubicBezTo>
                  <a:lnTo>
                    <a:pt x="4900" y="12513"/>
                  </a:lnTo>
                  <a:cubicBezTo>
                    <a:pt x="4827" y="12514"/>
                    <a:pt x="4754" y="12515"/>
                    <a:pt x="4681" y="12515"/>
                  </a:cubicBezTo>
                  <a:cubicBezTo>
                    <a:pt x="4021" y="12515"/>
                    <a:pt x="3405" y="12460"/>
                    <a:pt x="3066" y="12249"/>
                  </a:cubicBezTo>
                  <a:cubicBezTo>
                    <a:pt x="3063" y="12248"/>
                    <a:pt x="3061" y="12246"/>
                    <a:pt x="3059" y="12245"/>
                  </a:cubicBezTo>
                  <a:lnTo>
                    <a:pt x="3059" y="12245"/>
                  </a:lnTo>
                  <a:cubicBezTo>
                    <a:pt x="3086" y="12255"/>
                    <a:pt x="3113" y="12262"/>
                    <a:pt x="3136" y="12262"/>
                  </a:cubicBezTo>
                  <a:cubicBezTo>
                    <a:pt x="3192" y="12262"/>
                    <a:pt x="3222" y="12221"/>
                    <a:pt x="3164" y="12082"/>
                  </a:cubicBezTo>
                  <a:cubicBezTo>
                    <a:pt x="3075" y="11871"/>
                    <a:pt x="3048" y="11482"/>
                    <a:pt x="3058" y="11244"/>
                  </a:cubicBezTo>
                  <a:cubicBezTo>
                    <a:pt x="3091" y="10421"/>
                    <a:pt x="2948" y="9549"/>
                    <a:pt x="2924" y="8723"/>
                  </a:cubicBezTo>
                  <a:cubicBezTo>
                    <a:pt x="2852" y="6224"/>
                    <a:pt x="2877" y="3717"/>
                    <a:pt x="2944" y="1215"/>
                  </a:cubicBezTo>
                  <a:close/>
                  <a:moveTo>
                    <a:pt x="2408" y="0"/>
                  </a:moveTo>
                  <a:cubicBezTo>
                    <a:pt x="1708" y="0"/>
                    <a:pt x="602" y="337"/>
                    <a:pt x="585" y="877"/>
                  </a:cubicBezTo>
                  <a:cubicBezTo>
                    <a:pt x="465" y="4816"/>
                    <a:pt x="1" y="9238"/>
                    <a:pt x="854" y="13108"/>
                  </a:cubicBezTo>
                  <a:cubicBezTo>
                    <a:pt x="890" y="13269"/>
                    <a:pt x="1167" y="13334"/>
                    <a:pt x="1291" y="13340"/>
                  </a:cubicBezTo>
                  <a:lnTo>
                    <a:pt x="5391" y="13564"/>
                  </a:lnTo>
                  <a:cubicBezTo>
                    <a:pt x="5419" y="13566"/>
                    <a:pt x="5450" y="13567"/>
                    <a:pt x="5485" y="13567"/>
                  </a:cubicBezTo>
                  <a:cubicBezTo>
                    <a:pt x="6041" y="13567"/>
                    <a:pt x="7377" y="13365"/>
                    <a:pt x="7339" y="12692"/>
                  </a:cubicBezTo>
                  <a:cubicBezTo>
                    <a:pt x="7128" y="8881"/>
                    <a:pt x="6368" y="4350"/>
                    <a:pt x="7178" y="603"/>
                  </a:cubicBezTo>
                  <a:cubicBezTo>
                    <a:pt x="7235" y="344"/>
                    <a:pt x="6965" y="247"/>
                    <a:pt x="6751" y="235"/>
                  </a:cubicBezTo>
                  <a:lnTo>
                    <a:pt x="2560" y="6"/>
                  </a:lnTo>
                  <a:lnTo>
                    <a:pt x="2560" y="6"/>
                  </a:lnTo>
                  <a:cubicBezTo>
                    <a:pt x="2512" y="2"/>
                    <a:pt x="2461" y="0"/>
                    <a:pt x="2408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1039;p35">
              <a:extLst>
                <a:ext uri="{FF2B5EF4-FFF2-40B4-BE49-F238E27FC236}">
                  <a16:creationId xmlns:a16="http://schemas.microsoft.com/office/drawing/2014/main" id="{1C8C8C45-B2CB-4F71-AF1A-059C351229FD}"/>
                </a:ext>
              </a:extLst>
            </p:cNvPr>
            <p:cNvSpPr/>
            <p:nvPr/>
          </p:nvSpPr>
          <p:spPr>
            <a:xfrm>
              <a:off x="1451225" y="4505075"/>
              <a:ext cx="184375" cy="337375"/>
            </a:xfrm>
            <a:custGeom>
              <a:avLst/>
              <a:gdLst/>
              <a:ahLst/>
              <a:cxnLst/>
              <a:rect l="l" t="t" r="r" b="b"/>
              <a:pathLst>
                <a:path w="7375" h="13495" extrusionOk="0">
                  <a:moveTo>
                    <a:pt x="2945" y="1144"/>
                  </a:moveTo>
                  <a:lnTo>
                    <a:pt x="4754" y="1243"/>
                  </a:lnTo>
                  <a:lnTo>
                    <a:pt x="4754" y="1243"/>
                  </a:lnTo>
                  <a:cubicBezTo>
                    <a:pt x="4068" y="4787"/>
                    <a:pt x="4651" y="8873"/>
                    <a:pt x="4904" y="12511"/>
                  </a:cubicBezTo>
                  <a:lnTo>
                    <a:pt x="4904" y="12511"/>
                  </a:lnTo>
                  <a:cubicBezTo>
                    <a:pt x="4830" y="12512"/>
                    <a:pt x="4757" y="12513"/>
                    <a:pt x="4684" y="12513"/>
                  </a:cubicBezTo>
                  <a:cubicBezTo>
                    <a:pt x="4018" y="12513"/>
                    <a:pt x="3400" y="12458"/>
                    <a:pt x="3074" y="12245"/>
                  </a:cubicBezTo>
                  <a:cubicBezTo>
                    <a:pt x="3009" y="12202"/>
                    <a:pt x="2974" y="12181"/>
                    <a:pt x="2960" y="12173"/>
                  </a:cubicBezTo>
                  <a:lnTo>
                    <a:pt x="2960" y="12173"/>
                  </a:lnTo>
                  <a:cubicBezTo>
                    <a:pt x="2985" y="12187"/>
                    <a:pt x="3071" y="12231"/>
                    <a:pt x="3132" y="12231"/>
                  </a:cubicBezTo>
                  <a:cubicBezTo>
                    <a:pt x="3190" y="12231"/>
                    <a:pt x="3226" y="12190"/>
                    <a:pt x="3165" y="12044"/>
                  </a:cubicBezTo>
                  <a:cubicBezTo>
                    <a:pt x="3074" y="11831"/>
                    <a:pt x="3050" y="11445"/>
                    <a:pt x="3059" y="11206"/>
                  </a:cubicBezTo>
                  <a:cubicBezTo>
                    <a:pt x="3089" y="10382"/>
                    <a:pt x="2949" y="9514"/>
                    <a:pt x="2925" y="8685"/>
                  </a:cubicBezTo>
                  <a:cubicBezTo>
                    <a:pt x="2853" y="6173"/>
                    <a:pt x="2878" y="3657"/>
                    <a:pt x="2945" y="1144"/>
                  </a:cubicBezTo>
                  <a:close/>
                  <a:moveTo>
                    <a:pt x="2518" y="1"/>
                  </a:moveTo>
                  <a:cubicBezTo>
                    <a:pt x="2489" y="1"/>
                    <a:pt x="2456" y="3"/>
                    <a:pt x="2420" y="8"/>
                  </a:cubicBezTo>
                  <a:lnTo>
                    <a:pt x="2420" y="8"/>
                  </a:lnTo>
                  <a:cubicBezTo>
                    <a:pt x="1720" y="17"/>
                    <a:pt x="601" y="331"/>
                    <a:pt x="585" y="841"/>
                  </a:cubicBezTo>
                  <a:cubicBezTo>
                    <a:pt x="465" y="4779"/>
                    <a:pt x="1" y="9202"/>
                    <a:pt x="853" y="13070"/>
                  </a:cubicBezTo>
                  <a:cubicBezTo>
                    <a:pt x="888" y="13223"/>
                    <a:pt x="1174" y="13263"/>
                    <a:pt x="1281" y="13269"/>
                  </a:cubicBezTo>
                  <a:lnTo>
                    <a:pt x="5381" y="13493"/>
                  </a:lnTo>
                  <a:cubicBezTo>
                    <a:pt x="5404" y="13494"/>
                    <a:pt x="5429" y="13495"/>
                    <a:pt x="5458" y="13495"/>
                  </a:cubicBezTo>
                  <a:cubicBezTo>
                    <a:pt x="5975" y="13495"/>
                    <a:pt x="7374" y="13280"/>
                    <a:pt x="7340" y="12655"/>
                  </a:cubicBezTo>
                  <a:cubicBezTo>
                    <a:pt x="7129" y="8842"/>
                    <a:pt x="6365" y="4303"/>
                    <a:pt x="7174" y="553"/>
                  </a:cubicBezTo>
                  <a:cubicBezTo>
                    <a:pt x="7230" y="300"/>
                    <a:pt x="6960" y="244"/>
                    <a:pt x="6760" y="232"/>
                  </a:cubicBezTo>
                  <a:lnTo>
                    <a:pt x="2544" y="1"/>
                  </a:lnTo>
                  <a:cubicBezTo>
                    <a:pt x="2536" y="1"/>
                    <a:pt x="2527" y="1"/>
                    <a:pt x="251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1040;p35">
              <a:extLst>
                <a:ext uri="{FF2B5EF4-FFF2-40B4-BE49-F238E27FC236}">
                  <a16:creationId xmlns:a16="http://schemas.microsoft.com/office/drawing/2014/main" id="{751DF2EF-BC7D-47D6-9FFE-DD737C2DA8EC}"/>
                </a:ext>
              </a:extLst>
            </p:cNvPr>
            <p:cNvSpPr/>
            <p:nvPr/>
          </p:nvSpPr>
          <p:spPr>
            <a:xfrm>
              <a:off x="6438550" y="4374275"/>
              <a:ext cx="117850" cy="656450"/>
            </a:xfrm>
            <a:custGeom>
              <a:avLst/>
              <a:gdLst/>
              <a:ahLst/>
              <a:cxnLst/>
              <a:rect l="l" t="t" r="r" b="b"/>
              <a:pathLst>
                <a:path w="4714" h="26258" extrusionOk="0">
                  <a:moveTo>
                    <a:pt x="2075" y="0"/>
                  </a:moveTo>
                  <a:cubicBezTo>
                    <a:pt x="1390" y="0"/>
                    <a:pt x="499" y="361"/>
                    <a:pt x="472" y="834"/>
                  </a:cubicBezTo>
                  <a:cubicBezTo>
                    <a:pt x="0" y="9177"/>
                    <a:pt x="558" y="17699"/>
                    <a:pt x="2214" y="25882"/>
                  </a:cubicBezTo>
                  <a:cubicBezTo>
                    <a:pt x="2267" y="26146"/>
                    <a:pt x="2567" y="26258"/>
                    <a:pt x="2938" y="26258"/>
                  </a:cubicBezTo>
                  <a:cubicBezTo>
                    <a:pt x="3683" y="26258"/>
                    <a:pt x="4714" y="25808"/>
                    <a:pt x="4600" y="25242"/>
                  </a:cubicBezTo>
                  <a:cubicBezTo>
                    <a:pt x="2967" y="17169"/>
                    <a:pt x="2390" y="8755"/>
                    <a:pt x="2857" y="525"/>
                  </a:cubicBezTo>
                  <a:cubicBezTo>
                    <a:pt x="2878" y="152"/>
                    <a:pt x="2520" y="0"/>
                    <a:pt x="2075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1041;p35">
              <a:extLst>
                <a:ext uri="{FF2B5EF4-FFF2-40B4-BE49-F238E27FC236}">
                  <a16:creationId xmlns:a16="http://schemas.microsoft.com/office/drawing/2014/main" id="{A6BE956A-BE17-4116-A051-2FB41BE7A713}"/>
                </a:ext>
              </a:extLst>
            </p:cNvPr>
            <p:cNvSpPr/>
            <p:nvPr/>
          </p:nvSpPr>
          <p:spPr>
            <a:xfrm>
              <a:off x="5508325" y="4425050"/>
              <a:ext cx="150225" cy="667725"/>
            </a:xfrm>
            <a:custGeom>
              <a:avLst/>
              <a:gdLst/>
              <a:ahLst/>
              <a:cxnLst/>
              <a:rect l="l" t="t" r="r" b="b"/>
              <a:pathLst>
                <a:path w="6009" h="26709" extrusionOk="0">
                  <a:moveTo>
                    <a:pt x="1804" y="0"/>
                  </a:moveTo>
                  <a:cubicBezTo>
                    <a:pt x="1090" y="0"/>
                    <a:pt x="1" y="374"/>
                    <a:pt x="23" y="918"/>
                  </a:cubicBezTo>
                  <a:lnTo>
                    <a:pt x="23" y="917"/>
                  </a:lnTo>
                  <a:cubicBezTo>
                    <a:pt x="365" y="9404"/>
                    <a:pt x="1037" y="18252"/>
                    <a:pt x="3480" y="26413"/>
                  </a:cubicBezTo>
                  <a:cubicBezTo>
                    <a:pt x="3542" y="26622"/>
                    <a:pt x="3803" y="26709"/>
                    <a:pt x="4131" y="26709"/>
                  </a:cubicBezTo>
                  <a:cubicBezTo>
                    <a:pt x="4890" y="26709"/>
                    <a:pt x="6008" y="26246"/>
                    <a:pt x="5866" y="25772"/>
                  </a:cubicBezTo>
                  <a:cubicBezTo>
                    <a:pt x="3424" y="17612"/>
                    <a:pt x="2752" y="8764"/>
                    <a:pt x="2408" y="278"/>
                  </a:cubicBezTo>
                  <a:cubicBezTo>
                    <a:pt x="2401" y="85"/>
                    <a:pt x="2145" y="0"/>
                    <a:pt x="180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042;p35">
              <a:extLst>
                <a:ext uri="{FF2B5EF4-FFF2-40B4-BE49-F238E27FC236}">
                  <a16:creationId xmlns:a16="http://schemas.microsoft.com/office/drawing/2014/main" id="{FA38BBF1-5BF7-499F-91EA-35801F3FB814}"/>
                </a:ext>
              </a:extLst>
            </p:cNvPr>
            <p:cNvSpPr/>
            <p:nvPr/>
          </p:nvSpPr>
          <p:spPr>
            <a:xfrm>
              <a:off x="6991600" y="4424000"/>
              <a:ext cx="188650" cy="149975"/>
            </a:xfrm>
            <a:custGeom>
              <a:avLst/>
              <a:gdLst/>
              <a:ahLst/>
              <a:cxnLst/>
              <a:rect l="l" t="t" r="r" b="b"/>
              <a:pathLst>
                <a:path w="7546" h="5999" extrusionOk="0">
                  <a:moveTo>
                    <a:pt x="5650" y="0"/>
                  </a:moveTo>
                  <a:cubicBezTo>
                    <a:pt x="4953" y="0"/>
                    <a:pt x="4203" y="174"/>
                    <a:pt x="3593" y="278"/>
                  </a:cubicBezTo>
                  <a:cubicBezTo>
                    <a:pt x="2770" y="418"/>
                    <a:pt x="1949" y="576"/>
                    <a:pt x="1135" y="760"/>
                  </a:cubicBezTo>
                  <a:cubicBezTo>
                    <a:pt x="692" y="858"/>
                    <a:pt x="1" y="1296"/>
                    <a:pt x="145" y="1840"/>
                  </a:cubicBezTo>
                  <a:cubicBezTo>
                    <a:pt x="250" y="2227"/>
                    <a:pt x="659" y="2337"/>
                    <a:pt x="1046" y="2337"/>
                  </a:cubicBezTo>
                  <a:cubicBezTo>
                    <a:pt x="1228" y="2337"/>
                    <a:pt x="1405" y="2312"/>
                    <a:pt x="1544" y="2282"/>
                  </a:cubicBezTo>
                  <a:lnTo>
                    <a:pt x="1542" y="2282"/>
                  </a:lnTo>
                  <a:cubicBezTo>
                    <a:pt x="2071" y="2162"/>
                    <a:pt x="2603" y="2054"/>
                    <a:pt x="3136" y="1955"/>
                  </a:cubicBezTo>
                  <a:cubicBezTo>
                    <a:pt x="3566" y="1876"/>
                    <a:pt x="3997" y="1804"/>
                    <a:pt x="4431" y="1751"/>
                  </a:cubicBezTo>
                  <a:cubicBezTo>
                    <a:pt x="4571" y="1735"/>
                    <a:pt x="4714" y="1727"/>
                    <a:pt x="4856" y="1714"/>
                  </a:cubicBezTo>
                  <a:lnTo>
                    <a:pt x="4856" y="1714"/>
                  </a:lnTo>
                  <a:cubicBezTo>
                    <a:pt x="4865" y="1810"/>
                    <a:pt x="4882" y="1910"/>
                    <a:pt x="4883" y="1965"/>
                  </a:cubicBezTo>
                  <a:cubicBezTo>
                    <a:pt x="4889" y="2425"/>
                    <a:pt x="4853" y="2889"/>
                    <a:pt x="4821" y="3347"/>
                  </a:cubicBezTo>
                  <a:cubicBezTo>
                    <a:pt x="4776" y="3992"/>
                    <a:pt x="4718" y="4635"/>
                    <a:pt x="4646" y="5279"/>
                  </a:cubicBezTo>
                  <a:cubicBezTo>
                    <a:pt x="4591" y="5782"/>
                    <a:pt x="5020" y="5998"/>
                    <a:pt x="5532" y="5998"/>
                  </a:cubicBezTo>
                  <a:cubicBezTo>
                    <a:pt x="6194" y="5998"/>
                    <a:pt x="6993" y="5636"/>
                    <a:pt x="7057" y="5068"/>
                  </a:cubicBezTo>
                  <a:cubicBezTo>
                    <a:pt x="7149" y="4233"/>
                    <a:pt x="7223" y="3397"/>
                    <a:pt x="7266" y="2559"/>
                  </a:cubicBezTo>
                  <a:cubicBezTo>
                    <a:pt x="7309" y="1742"/>
                    <a:pt x="7545" y="487"/>
                    <a:pt x="6582" y="142"/>
                  </a:cubicBezTo>
                  <a:cubicBezTo>
                    <a:pt x="6296" y="39"/>
                    <a:pt x="5979" y="0"/>
                    <a:pt x="56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043;p35">
              <a:extLst>
                <a:ext uri="{FF2B5EF4-FFF2-40B4-BE49-F238E27FC236}">
                  <a16:creationId xmlns:a16="http://schemas.microsoft.com/office/drawing/2014/main" id="{7A3B9129-A67A-46B1-95C4-8CDC3A476BE1}"/>
                </a:ext>
              </a:extLst>
            </p:cNvPr>
            <p:cNvSpPr/>
            <p:nvPr/>
          </p:nvSpPr>
          <p:spPr>
            <a:xfrm>
              <a:off x="6597875" y="4463975"/>
              <a:ext cx="209750" cy="182225"/>
            </a:xfrm>
            <a:custGeom>
              <a:avLst/>
              <a:gdLst/>
              <a:ahLst/>
              <a:cxnLst/>
              <a:rect l="l" t="t" r="r" b="b"/>
              <a:pathLst>
                <a:path w="8390" h="7289" extrusionOk="0">
                  <a:moveTo>
                    <a:pt x="2640" y="2025"/>
                  </a:moveTo>
                  <a:lnTo>
                    <a:pt x="2640" y="2025"/>
                  </a:lnTo>
                  <a:cubicBezTo>
                    <a:pt x="2642" y="2054"/>
                    <a:pt x="2641" y="2088"/>
                    <a:pt x="2637" y="2124"/>
                  </a:cubicBezTo>
                  <a:lnTo>
                    <a:pt x="2637" y="2124"/>
                  </a:lnTo>
                  <a:cubicBezTo>
                    <a:pt x="2568" y="2119"/>
                    <a:pt x="2475" y="2100"/>
                    <a:pt x="2352" y="2061"/>
                  </a:cubicBezTo>
                  <a:lnTo>
                    <a:pt x="2352" y="2061"/>
                  </a:lnTo>
                  <a:cubicBezTo>
                    <a:pt x="2364" y="2065"/>
                    <a:pt x="2380" y="2067"/>
                    <a:pt x="2398" y="2067"/>
                  </a:cubicBezTo>
                  <a:cubicBezTo>
                    <a:pt x="2457" y="2067"/>
                    <a:pt x="2543" y="2049"/>
                    <a:pt x="2640" y="2025"/>
                  </a:cubicBezTo>
                  <a:close/>
                  <a:moveTo>
                    <a:pt x="5409" y="1"/>
                  </a:moveTo>
                  <a:cubicBezTo>
                    <a:pt x="3852" y="1"/>
                    <a:pt x="2091" y="112"/>
                    <a:pt x="940" y="936"/>
                  </a:cubicBezTo>
                  <a:cubicBezTo>
                    <a:pt x="94" y="1541"/>
                    <a:pt x="118" y="2678"/>
                    <a:pt x="66" y="3621"/>
                  </a:cubicBezTo>
                  <a:cubicBezTo>
                    <a:pt x="13" y="4590"/>
                    <a:pt x="1" y="5565"/>
                    <a:pt x="11" y="6535"/>
                  </a:cubicBezTo>
                  <a:cubicBezTo>
                    <a:pt x="18" y="7064"/>
                    <a:pt x="480" y="7289"/>
                    <a:pt x="999" y="7289"/>
                  </a:cubicBezTo>
                  <a:cubicBezTo>
                    <a:pt x="1669" y="7289"/>
                    <a:pt x="2432" y="6914"/>
                    <a:pt x="2425" y="6336"/>
                  </a:cubicBezTo>
                  <a:cubicBezTo>
                    <a:pt x="2416" y="5607"/>
                    <a:pt x="2424" y="4879"/>
                    <a:pt x="2448" y="4151"/>
                  </a:cubicBezTo>
                  <a:cubicBezTo>
                    <a:pt x="2464" y="3675"/>
                    <a:pt x="2484" y="3200"/>
                    <a:pt x="2528" y="2726"/>
                  </a:cubicBezTo>
                  <a:cubicBezTo>
                    <a:pt x="2540" y="2600"/>
                    <a:pt x="2620" y="2322"/>
                    <a:pt x="2637" y="2124"/>
                  </a:cubicBezTo>
                  <a:lnTo>
                    <a:pt x="2637" y="2124"/>
                  </a:lnTo>
                  <a:cubicBezTo>
                    <a:pt x="2651" y="2125"/>
                    <a:pt x="2663" y="2125"/>
                    <a:pt x="2674" y="2125"/>
                  </a:cubicBezTo>
                  <a:cubicBezTo>
                    <a:pt x="2816" y="2125"/>
                    <a:pt x="2834" y="2055"/>
                    <a:pt x="2805" y="1980"/>
                  </a:cubicBezTo>
                  <a:lnTo>
                    <a:pt x="2805" y="1980"/>
                  </a:lnTo>
                  <a:cubicBezTo>
                    <a:pt x="2749" y="1996"/>
                    <a:pt x="2693" y="2011"/>
                    <a:pt x="2640" y="2025"/>
                  </a:cubicBezTo>
                  <a:lnTo>
                    <a:pt x="2640" y="2025"/>
                  </a:lnTo>
                  <a:cubicBezTo>
                    <a:pt x="2638" y="1997"/>
                    <a:pt x="2634" y="1974"/>
                    <a:pt x="2627" y="1954"/>
                  </a:cubicBezTo>
                  <a:cubicBezTo>
                    <a:pt x="2587" y="1847"/>
                    <a:pt x="2599" y="1808"/>
                    <a:pt x="2631" y="1808"/>
                  </a:cubicBezTo>
                  <a:cubicBezTo>
                    <a:pt x="2678" y="1808"/>
                    <a:pt x="2771" y="1896"/>
                    <a:pt x="2805" y="1980"/>
                  </a:cubicBezTo>
                  <a:lnTo>
                    <a:pt x="2805" y="1980"/>
                  </a:lnTo>
                  <a:cubicBezTo>
                    <a:pt x="2967" y="1933"/>
                    <a:pt x="3130" y="1882"/>
                    <a:pt x="3218" y="1870"/>
                  </a:cubicBezTo>
                  <a:cubicBezTo>
                    <a:pt x="3697" y="1802"/>
                    <a:pt x="4184" y="1770"/>
                    <a:pt x="4667" y="1743"/>
                  </a:cubicBezTo>
                  <a:cubicBezTo>
                    <a:pt x="5207" y="1713"/>
                    <a:pt x="5749" y="1697"/>
                    <a:pt x="6291" y="1697"/>
                  </a:cubicBezTo>
                  <a:cubicBezTo>
                    <a:pt x="6375" y="1697"/>
                    <a:pt x="6460" y="1697"/>
                    <a:pt x="6545" y="1698"/>
                  </a:cubicBezTo>
                  <a:cubicBezTo>
                    <a:pt x="6549" y="1698"/>
                    <a:pt x="6553" y="1698"/>
                    <a:pt x="6557" y="1698"/>
                  </a:cubicBezTo>
                  <a:cubicBezTo>
                    <a:pt x="7887" y="1698"/>
                    <a:pt x="8390" y="29"/>
                    <a:pt x="6774" y="15"/>
                  </a:cubicBezTo>
                  <a:cubicBezTo>
                    <a:pt x="6355" y="11"/>
                    <a:pt x="5892" y="1"/>
                    <a:pt x="5409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044;p35">
              <a:extLst>
                <a:ext uri="{FF2B5EF4-FFF2-40B4-BE49-F238E27FC236}">
                  <a16:creationId xmlns:a16="http://schemas.microsoft.com/office/drawing/2014/main" id="{0571D841-3D9F-4E27-83A6-3BEF3D4E0638}"/>
                </a:ext>
              </a:extLst>
            </p:cNvPr>
            <p:cNvSpPr/>
            <p:nvPr/>
          </p:nvSpPr>
          <p:spPr>
            <a:xfrm>
              <a:off x="6978525" y="4696425"/>
              <a:ext cx="195475" cy="174150"/>
            </a:xfrm>
            <a:custGeom>
              <a:avLst/>
              <a:gdLst/>
              <a:ahLst/>
              <a:cxnLst/>
              <a:rect l="l" t="t" r="r" b="b"/>
              <a:pathLst>
                <a:path w="7819" h="6966" extrusionOk="0">
                  <a:moveTo>
                    <a:pt x="6999" y="0"/>
                  </a:moveTo>
                  <a:cubicBezTo>
                    <a:pt x="6293" y="0"/>
                    <a:pt x="5070" y="343"/>
                    <a:pt x="5100" y="815"/>
                  </a:cubicBezTo>
                  <a:cubicBezTo>
                    <a:pt x="5168" y="1879"/>
                    <a:pt x="5412" y="3825"/>
                    <a:pt x="4750" y="4729"/>
                  </a:cubicBezTo>
                  <a:cubicBezTo>
                    <a:pt x="4386" y="5224"/>
                    <a:pt x="3433" y="5392"/>
                    <a:pt x="2870" y="5580"/>
                  </a:cubicBezTo>
                  <a:cubicBezTo>
                    <a:pt x="2326" y="5762"/>
                    <a:pt x="1779" y="5931"/>
                    <a:pt x="1227" y="6088"/>
                  </a:cubicBezTo>
                  <a:cubicBezTo>
                    <a:pt x="1035" y="6142"/>
                    <a:pt x="1" y="6431"/>
                    <a:pt x="132" y="6778"/>
                  </a:cubicBezTo>
                  <a:cubicBezTo>
                    <a:pt x="186" y="6920"/>
                    <a:pt x="371" y="6966"/>
                    <a:pt x="588" y="6966"/>
                  </a:cubicBezTo>
                  <a:cubicBezTo>
                    <a:pt x="910" y="6966"/>
                    <a:pt x="1300" y="6864"/>
                    <a:pt x="1425" y="6829"/>
                  </a:cubicBezTo>
                  <a:cubicBezTo>
                    <a:pt x="2275" y="6588"/>
                    <a:pt x="3118" y="6324"/>
                    <a:pt x="3953" y="6038"/>
                  </a:cubicBezTo>
                  <a:cubicBezTo>
                    <a:pt x="4845" y="5731"/>
                    <a:pt x="6013" y="5420"/>
                    <a:pt x="6735" y="4775"/>
                  </a:cubicBezTo>
                  <a:cubicBezTo>
                    <a:pt x="7818" y="3805"/>
                    <a:pt x="7569" y="1484"/>
                    <a:pt x="7487" y="175"/>
                  </a:cubicBezTo>
                  <a:cubicBezTo>
                    <a:pt x="7479" y="54"/>
                    <a:pt x="7280" y="0"/>
                    <a:pt x="699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045;p35">
              <a:extLst>
                <a:ext uri="{FF2B5EF4-FFF2-40B4-BE49-F238E27FC236}">
                  <a16:creationId xmlns:a16="http://schemas.microsoft.com/office/drawing/2014/main" id="{722E3E8E-BD4A-4FD7-A3B9-B512FCF4EA66}"/>
                </a:ext>
              </a:extLst>
            </p:cNvPr>
            <p:cNvSpPr/>
            <p:nvPr/>
          </p:nvSpPr>
          <p:spPr>
            <a:xfrm>
              <a:off x="6595625" y="4774175"/>
              <a:ext cx="229675" cy="151875"/>
            </a:xfrm>
            <a:custGeom>
              <a:avLst/>
              <a:gdLst/>
              <a:ahLst/>
              <a:cxnLst/>
              <a:rect l="l" t="t" r="r" b="b"/>
              <a:pathLst>
                <a:path w="9187" h="6075" extrusionOk="0">
                  <a:moveTo>
                    <a:pt x="1985" y="1"/>
                  </a:moveTo>
                  <a:cubicBezTo>
                    <a:pt x="1325" y="1"/>
                    <a:pt x="573" y="374"/>
                    <a:pt x="553" y="978"/>
                  </a:cubicBezTo>
                  <a:lnTo>
                    <a:pt x="555" y="977"/>
                  </a:lnTo>
                  <a:lnTo>
                    <a:pt x="555" y="977"/>
                  </a:lnTo>
                  <a:cubicBezTo>
                    <a:pt x="511" y="2324"/>
                    <a:pt x="0" y="5789"/>
                    <a:pt x="1896" y="6044"/>
                  </a:cubicBezTo>
                  <a:cubicBezTo>
                    <a:pt x="2053" y="6065"/>
                    <a:pt x="2213" y="6074"/>
                    <a:pt x="2376" y="6074"/>
                  </a:cubicBezTo>
                  <a:cubicBezTo>
                    <a:pt x="3312" y="6074"/>
                    <a:pt x="4329" y="5764"/>
                    <a:pt x="5202" y="5577"/>
                  </a:cubicBezTo>
                  <a:cubicBezTo>
                    <a:pt x="6089" y="5386"/>
                    <a:pt x="6972" y="5179"/>
                    <a:pt x="7854" y="4958"/>
                  </a:cubicBezTo>
                  <a:cubicBezTo>
                    <a:pt x="9187" y="4621"/>
                    <a:pt x="8960" y="3247"/>
                    <a:pt x="7822" y="3247"/>
                  </a:cubicBezTo>
                  <a:cubicBezTo>
                    <a:pt x="7695" y="3247"/>
                    <a:pt x="7557" y="3264"/>
                    <a:pt x="7409" y="3302"/>
                  </a:cubicBezTo>
                  <a:cubicBezTo>
                    <a:pt x="6837" y="3446"/>
                    <a:pt x="6261" y="3585"/>
                    <a:pt x="5684" y="3716"/>
                  </a:cubicBezTo>
                  <a:cubicBezTo>
                    <a:pt x="4922" y="3890"/>
                    <a:pt x="3879" y="3908"/>
                    <a:pt x="3125" y="4181"/>
                  </a:cubicBezTo>
                  <a:lnTo>
                    <a:pt x="3125" y="4181"/>
                  </a:lnTo>
                  <a:cubicBezTo>
                    <a:pt x="3132" y="3766"/>
                    <a:pt x="2985" y="3237"/>
                    <a:pt x="2973" y="2839"/>
                  </a:cubicBezTo>
                  <a:cubicBezTo>
                    <a:pt x="2951" y="2161"/>
                    <a:pt x="2952" y="1480"/>
                    <a:pt x="2973" y="802"/>
                  </a:cubicBezTo>
                  <a:cubicBezTo>
                    <a:pt x="2991" y="243"/>
                    <a:pt x="2518" y="1"/>
                    <a:pt x="198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046;p35">
              <a:extLst>
                <a:ext uri="{FF2B5EF4-FFF2-40B4-BE49-F238E27FC236}">
                  <a16:creationId xmlns:a16="http://schemas.microsoft.com/office/drawing/2014/main" id="{FF92FC29-0574-4941-AF1D-1824656421A1}"/>
                </a:ext>
              </a:extLst>
            </p:cNvPr>
            <p:cNvSpPr/>
            <p:nvPr/>
          </p:nvSpPr>
          <p:spPr>
            <a:xfrm>
              <a:off x="5761950" y="4564800"/>
              <a:ext cx="353400" cy="375925"/>
            </a:xfrm>
            <a:custGeom>
              <a:avLst/>
              <a:gdLst/>
              <a:ahLst/>
              <a:cxnLst/>
              <a:rect l="l" t="t" r="r" b="b"/>
              <a:pathLst>
                <a:path w="14136" h="15037" extrusionOk="0">
                  <a:moveTo>
                    <a:pt x="9602" y="1644"/>
                  </a:moveTo>
                  <a:lnTo>
                    <a:pt x="9602" y="1644"/>
                  </a:lnTo>
                  <a:cubicBezTo>
                    <a:pt x="9817" y="2339"/>
                    <a:pt x="10226" y="3187"/>
                    <a:pt x="10330" y="3777"/>
                  </a:cubicBezTo>
                  <a:cubicBezTo>
                    <a:pt x="10822" y="6594"/>
                    <a:pt x="11042" y="9587"/>
                    <a:pt x="10860" y="12442"/>
                  </a:cubicBezTo>
                  <a:cubicBezTo>
                    <a:pt x="10854" y="12531"/>
                    <a:pt x="10836" y="12643"/>
                    <a:pt x="10812" y="12768"/>
                  </a:cubicBezTo>
                  <a:lnTo>
                    <a:pt x="10812" y="12768"/>
                  </a:lnTo>
                  <a:cubicBezTo>
                    <a:pt x="10102" y="11906"/>
                    <a:pt x="9043" y="11051"/>
                    <a:pt x="8454" y="10189"/>
                  </a:cubicBezTo>
                  <a:cubicBezTo>
                    <a:pt x="8375" y="10074"/>
                    <a:pt x="8209" y="10039"/>
                    <a:pt x="8031" y="10039"/>
                  </a:cubicBezTo>
                  <a:cubicBezTo>
                    <a:pt x="7830" y="10039"/>
                    <a:pt x="7614" y="10084"/>
                    <a:pt x="7494" y="10108"/>
                  </a:cubicBezTo>
                  <a:cubicBezTo>
                    <a:pt x="7112" y="10184"/>
                    <a:pt x="4690" y="10512"/>
                    <a:pt x="3094" y="10909"/>
                  </a:cubicBezTo>
                  <a:lnTo>
                    <a:pt x="3094" y="10909"/>
                  </a:lnTo>
                  <a:cubicBezTo>
                    <a:pt x="3064" y="10711"/>
                    <a:pt x="3044" y="10512"/>
                    <a:pt x="3032" y="10313"/>
                  </a:cubicBezTo>
                  <a:cubicBezTo>
                    <a:pt x="3111" y="9872"/>
                    <a:pt x="2996" y="9310"/>
                    <a:pt x="2993" y="8865"/>
                  </a:cubicBezTo>
                  <a:cubicBezTo>
                    <a:pt x="2989" y="7957"/>
                    <a:pt x="3018" y="7045"/>
                    <a:pt x="3060" y="6138"/>
                  </a:cubicBezTo>
                  <a:lnTo>
                    <a:pt x="3060" y="6138"/>
                  </a:lnTo>
                  <a:cubicBezTo>
                    <a:pt x="3550" y="5013"/>
                    <a:pt x="7088" y="5296"/>
                    <a:pt x="8030" y="4164"/>
                  </a:cubicBezTo>
                  <a:cubicBezTo>
                    <a:pt x="8425" y="3688"/>
                    <a:pt x="8665" y="3007"/>
                    <a:pt x="9010" y="2488"/>
                  </a:cubicBezTo>
                  <a:cubicBezTo>
                    <a:pt x="9194" y="2210"/>
                    <a:pt x="9443" y="1936"/>
                    <a:pt x="9602" y="1644"/>
                  </a:cubicBezTo>
                  <a:close/>
                  <a:moveTo>
                    <a:pt x="10604" y="1"/>
                  </a:moveTo>
                  <a:cubicBezTo>
                    <a:pt x="8277" y="1"/>
                    <a:pt x="6728" y="2575"/>
                    <a:pt x="5749" y="4468"/>
                  </a:cubicBezTo>
                  <a:lnTo>
                    <a:pt x="5749" y="4468"/>
                  </a:lnTo>
                  <a:cubicBezTo>
                    <a:pt x="3837" y="4722"/>
                    <a:pt x="1192" y="5224"/>
                    <a:pt x="695" y="6624"/>
                  </a:cubicBezTo>
                  <a:cubicBezTo>
                    <a:pt x="693" y="6631"/>
                    <a:pt x="691" y="6638"/>
                    <a:pt x="691" y="6644"/>
                  </a:cubicBezTo>
                  <a:lnTo>
                    <a:pt x="691" y="6644"/>
                  </a:lnTo>
                  <a:cubicBezTo>
                    <a:pt x="682" y="6669"/>
                    <a:pt x="677" y="6696"/>
                    <a:pt x="676" y="6722"/>
                  </a:cubicBezTo>
                  <a:cubicBezTo>
                    <a:pt x="623" y="7810"/>
                    <a:pt x="1" y="11537"/>
                    <a:pt x="1075" y="12160"/>
                  </a:cubicBezTo>
                  <a:cubicBezTo>
                    <a:pt x="1181" y="12222"/>
                    <a:pt x="1310" y="12247"/>
                    <a:pt x="1453" y="12247"/>
                  </a:cubicBezTo>
                  <a:cubicBezTo>
                    <a:pt x="2009" y="12247"/>
                    <a:pt x="2775" y="11866"/>
                    <a:pt x="3169" y="11758"/>
                  </a:cubicBezTo>
                  <a:cubicBezTo>
                    <a:pt x="4176" y="11482"/>
                    <a:pt x="5204" y="11271"/>
                    <a:pt x="6230" y="11067"/>
                  </a:cubicBezTo>
                  <a:lnTo>
                    <a:pt x="6230" y="11067"/>
                  </a:lnTo>
                  <a:cubicBezTo>
                    <a:pt x="7241" y="12555"/>
                    <a:pt x="8923" y="15037"/>
                    <a:pt x="10854" y="15037"/>
                  </a:cubicBezTo>
                  <a:cubicBezTo>
                    <a:pt x="11275" y="15037"/>
                    <a:pt x="11707" y="14919"/>
                    <a:pt x="12147" y="14648"/>
                  </a:cubicBezTo>
                  <a:cubicBezTo>
                    <a:pt x="14136" y="13422"/>
                    <a:pt x="13304" y="9031"/>
                    <a:pt x="13170" y="7107"/>
                  </a:cubicBezTo>
                  <a:cubicBezTo>
                    <a:pt x="13048" y="5366"/>
                    <a:pt x="13274" y="177"/>
                    <a:pt x="10822" y="8"/>
                  </a:cubicBezTo>
                  <a:cubicBezTo>
                    <a:pt x="10749" y="3"/>
                    <a:pt x="10676" y="1"/>
                    <a:pt x="1060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047;p35">
              <a:extLst>
                <a:ext uri="{FF2B5EF4-FFF2-40B4-BE49-F238E27FC236}">
                  <a16:creationId xmlns:a16="http://schemas.microsoft.com/office/drawing/2014/main" id="{9703A9D0-012E-4202-8E44-80D50324A5AC}"/>
                </a:ext>
              </a:extLst>
            </p:cNvPr>
            <p:cNvSpPr/>
            <p:nvPr/>
          </p:nvSpPr>
          <p:spPr>
            <a:xfrm>
              <a:off x="6058275" y="4538425"/>
              <a:ext cx="206450" cy="144950"/>
            </a:xfrm>
            <a:custGeom>
              <a:avLst/>
              <a:gdLst/>
              <a:ahLst/>
              <a:cxnLst/>
              <a:rect l="l" t="t" r="r" b="b"/>
              <a:pathLst>
                <a:path w="8258" h="5798" extrusionOk="0">
                  <a:moveTo>
                    <a:pt x="7519" y="0"/>
                  </a:moveTo>
                  <a:cubicBezTo>
                    <a:pt x="7034" y="0"/>
                    <a:pt x="6387" y="220"/>
                    <a:pt x="6038" y="468"/>
                  </a:cubicBezTo>
                  <a:cubicBezTo>
                    <a:pt x="4001" y="1911"/>
                    <a:pt x="2174" y="3694"/>
                    <a:pt x="360" y="5401"/>
                  </a:cubicBezTo>
                  <a:cubicBezTo>
                    <a:pt x="0" y="5739"/>
                    <a:pt x="582" y="5798"/>
                    <a:pt x="854" y="5798"/>
                  </a:cubicBezTo>
                  <a:cubicBezTo>
                    <a:pt x="881" y="5798"/>
                    <a:pt x="905" y="5797"/>
                    <a:pt x="925" y="5796"/>
                  </a:cubicBezTo>
                  <a:cubicBezTo>
                    <a:pt x="1436" y="5767"/>
                    <a:pt x="2134" y="5588"/>
                    <a:pt x="2522" y="5225"/>
                  </a:cubicBezTo>
                  <a:lnTo>
                    <a:pt x="2521" y="5225"/>
                  </a:lnTo>
                  <a:cubicBezTo>
                    <a:pt x="4231" y="3616"/>
                    <a:pt x="5949" y="1901"/>
                    <a:pt x="7867" y="542"/>
                  </a:cubicBezTo>
                  <a:cubicBezTo>
                    <a:pt x="8257" y="265"/>
                    <a:pt x="8152" y="87"/>
                    <a:pt x="7725" y="16"/>
                  </a:cubicBezTo>
                  <a:cubicBezTo>
                    <a:pt x="7661" y="5"/>
                    <a:pt x="7592" y="0"/>
                    <a:pt x="751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048;p35">
              <a:extLst>
                <a:ext uri="{FF2B5EF4-FFF2-40B4-BE49-F238E27FC236}">
                  <a16:creationId xmlns:a16="http://schemas.microsoft.com/office/drawing/2014/main" id="{51C08E7E-11B2-482D-AAD7-8F067A88F099}"/>
                </a:ext>
              </a:extLst>
            </p:cNvPr>
            <p:cNvSpPr/>
            <p:nvPr/>
          </p:nvSpPr>
          <p:spPr>
            <a:xfrm>
              <a:off x="6060775" y="4706700"/>
              <a:ext cx="241350" cy="47200"/>
            </a:xfrm>
            <a:custGeom>
              <a:avLst/>
              <a:gdLst/>
              <a:ahLst/>
              <a:cxnLst/>
              <a:rect l="l" t="t" r="r" b="b"/>
              <a:pathLst>
                <a:path w="9654" h="1888" extrusionOk="0">
                  <a:moveTo>
                    <a:pt x="8624" y="0"/>
                  </a:moveTo>
                  <a:cubicBezTo>
                    <a:pt x="8471" y="0"/>
                    <a:pt x="8295" y="24"/>
                    <a:pt x="8098" y="78"/>
                  </a:cubicBezTo>
                  <a:cubicBezTo>
                    <a:pt x="6833" y="421"/>
                    <a:pt x="5489" y="527"/>
                    <a:pt x="4158" y="527"/>
                  </a:cubicBezTo>
                  <a:cubicBezTo>
                    <a:pt x="3603" y="527"/>
                    <a:pt x="3050" y="509"/>
                    <a:pt x="2507" y="481"/>
                  </a:cubicBezTo>
                  <a:cubicBezTo>
                    <a:pt x="2491" y="481"/>
                    <a:pt x="2475" y="480"/>
                    <a:pt x="2459" y="480"/>
                  </a:cubicBezTo>
                  <a:cubicBezTo>
                    <a:pt x="1536" y="480"/>
                    <a:pt x="0" y="1763"/>
                    <a:pt x="1582" y="1843"/>
                  </a:cubicBezTo>
                  <a:cubicBezTo>
                    <a:pt x="2135" y="1871"/>
                    <a:pt x="2695" y="1887"/>
                    <a:pt x="3258" y="1887"/>
                  </a:cubicBezTo>
                  <a:cubicBezTo>
                    <a:pt x="4998" y="1887"/>
                    <a:pt x="6760" y="1732"/>
                    <a:pt x="8421" y="1281"/>
                  </a:cubicBezTo>
                  <a:cubicBezTo>
                    <a:pt x="9653" y="947"/>
                    <a:pt x="9591" y="0"/>
                    <a:pt x="862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049;p35">
              <a:extLst>
                <a:ext uri="{FF2B5EF4-FFF2-40B4-BE49-F238E27FC236}">
                  <a16:creationId xmlns:a16="http://schemas.microsoft.com/office/drawing/2014/main" id="{F414E3FF-33E6-4D68-B75A-A01C3B13B3B9}"/>
                </a:ext>
              </a:extLst>
            </p:cNvPr>
            <p:cNvSpPr/>
            <p:nvPr/>
          </p:nvSpPr>
          <p:spPr>
            <a:xfrm>
              <a:off x="6079250" y="4805450"/>
              <a:ext cx="247650" cy="151375"/>
            </a:xfrm>
            <a:custGeom>
              <a:avLst/>
              <a:gdLst/>
              <a:ahLst/>
              <a:cxnLst/>
              <a:rect l="l" t="t" r="r" b="b"/>
              <a:pathLst>
                <a:path w="9906" h="6055" extrusionOk="0">
                  <a:moveTo>
                    <a:pt x="2054" y="1"/>
                  </a:moveTo>
                  <a:cubicBezTo>
                    <a:pt x="1130" y="1"/>
                    <a:pt x="0" y="905"/>
                    <a:pt x="856" y="1600"/>
                  </a:cubicBezTo>
                  <a:cubicBezTo>
                    <a:pt x="2830" y="3199"/>
                    <a:pt x="4943" y="4992"/>
                    <a:pt x="7305" y="5977"/>
                  </a:cubicBezTo>
                  <a:cubicBezTo>
                    <a:pt x="7433" y="6030"/>
                    <a:pt x="7571" y="6054"/>
                    <a:pt x="7713" y="6054"/>
                  </a:cubicBezTo>
                  <a:cubicBezTo>
                    <a:pt x="8719" y="6054"/>
                    <a:pt x="9906" y="4855"/>
                    <a:pt x="8675" y="4341"/>
                  </a:cubicBezTo>
                  <a:cubicBezTo>
                    <a:pt x="6492" y="3429"/>
                    <a:pt x="4516" y="1681"/>
                    <a:pt x="2691" y="202"/>
                  </a:cubicBezTo>
                  <a:cubicBezTo>
                    <a:pt x="2518" y="62"/>
                    <a:pt x="2293" y="1"/>
                    <a:pt x="205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1644773" y="497692"/>
            <a:ext cx="6421615" cy="646325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omic Sans MS" pitchFamily="66" charset="0"/>
              </a:rPr>
              <a:t>Some sounds around us</a:t>
            </a:r>
          </a:p>
        </p:txBody>
      </p:sp>
      <p:pic>
        <p:nvPicPr>
          <p:cNvPr id="70" name="sound warm u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77610" y="1069654"/>
            <a:ext cx="5854892" cy="33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3614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3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8573524" y="268630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4" name="Google Shape;1569;p31">
            <a:extLst>
              <a:ext uri="{FF2B5EF4-FFF2-40B4-BE49-F238E27FC236}">
                <a16:creationId xmlns:a16="http://schemas.microsoft.com/office/drawing/2014/main" id="{D2F95B4F-B1A8-4768-85F7-5D36B70A1DAF}"/>
              </a:ext>
            </a:extLst>
          </p:cNvPr>
          <p:cNvSpPr/>
          <p:nvPr/>
        </p:nvSpPr>
        <p:spPr>
          <a:xfrm>
            <a:off x="7537232" y="4851403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" name="Google Shape;1591;p31">
            <a:extLst>
              <a:ext uri="{FF2B5EF4-FFF2-40B4-BE49-F238E27FC236}">
                <a16:creationId xmlns:a16="http://schemas.microsoft.com/office/drawing/2014/main" id="{A0788F05-2918-4908-8B43-B8F452914D98}"/>
              </a:ext>
            </a:extLst>
          </p:cNvPr>
          <p:cNvSpPr/>
          <p:nvPr/>
        </p:nvSpPr>
        <p:spPr>
          <a:xfrm>
            <a:off x="8363782" y="3485499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6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223379" y="18024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7" name="Google Shape;1590;p31">
            <a:extLst>
              <a:ext uri="{FF2B5EF4-FFF2-40B4-BE49-F238E27FC236}">
                <a16:creationId xmlns:a16="http://schemas.microsoft.com/office/drawing/2014/main" id="{142713F8-6685-4816-A0D8-27A912BE3DD0}"/>
              </a:ext>
            </a:extLst>
          </p:cNvPr>
          <p:cNvSpPr/>
          <p:nvPr/>
        </p:nvSpPr>
        <p:spPr>
          <a:xfrm>
            <a:off x="1506681" y="4281053"/>
            <a:ext cx="320784" cy="430533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8" name="Google Shape;1452;p31">
            <a:extLst>
              <a:ext uri="{FF2B5EF4-FFF2-40B4-BE49-F238E27FC236}">
                <a16:creationId xmlns:a16="http://schemas.microsoft.com/office/drawing/2014/main" id="{27DF98CB-D77E-46B1-9D13-FE528CC42A59}"/>
              </a:ext>
            </a:extLst>
          </p:cNvPr>
          <p:cNvGrpSpPr/>
          <p:nvPr/>
        </p:nvGrpSpPr>
        <p:grpSpPr>
          <a:xfrm rot="842470">
            <a:off x="8463258" y="699573"/>
            <a:ext cx="773723" cy="848723"/>
            <a:chOff x="374513" y="3152476"/>
            <a:chExt cx="1519294" cy="1760777"/>
          </a:xfrm>
        </p:grpSpPr>
        <p:sp>
          <p:nvSpPr>
            <p:cNvPr id="9" name="Google Shape;1453;p31">
              <a:extLst>
                <a:ext uri="{FF2B5EF4-FFF2-40B4-BE49-F238E27FC236}">
                  <a16:creationId xmlns:a16="http://schemas.microsoft.com/office/drawing/2014/main" id="{869B343D-8AAD-49B8-A3B4-B01A235ADDF8}"/>
                </a:ext>
              </a:extLst>
            </p:cNvPr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" name="Google Shape;1454;p31">
              <a:extLst>
                <a:ext uri="{FF2B5EF4-FFF2-40B4-BE49-F238E27FC236}">
                  <a16:creationId xmlns:a16="http://schemas.microsoft.com/office/drawing/2014/main" id="{F9170359-E76B-4413-B1B9-00F3208C1B4C}"/>
                </a:ext>
              </a:extLst>
            </p:cNvPr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1455;p31">
              <a:extLst>
                <a:ext uri="{FF2B5EF4-FFF2-40B4-BE49-F238E27FC236}">
                  <a16:creationId xmlns:a16="http://schemas.microsoft.com/office/drawing/2014/main" id="{1528C093-B611-4738-BA27-40868C36FD3A}"/>
                </a:ext>
              </a:extLst>
            </p:cNvPr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456;p31">
              <a:extLst>
                <a:ext uri="{FF2B5EF4-FFF2-40B4-BE49-F238E27FC236}">
                  <a16:creationId xmlns:a16="http://schemas.microsoft.com/office/drawing/2014/main" id="{E5475135-8B40-402A-89CE-D3CB51E77513}"/>
                </a:ext>
              </a:extLst>
            </p:cNvPr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1457;p31">
              <a:extLst>
                <a:ext uri="{FF2B5EF4-FFF2-40B4-BE49-F238E27FC236}">
                  <a16:creationId xmlns:a16="http://schemas.microsoft.com/office/drawing/2014/main" id="{160A4CF8-1714-43AB-BCE4-79FFF6B55525}"/>
                </a:ext>
              </a:extLst>
            </p:cNvPr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458;p31">
              <a:extLst>
                <a:ext uri="{FF2B5EF4-FFF2-40B4-BE49-F238E27FC236}">
                  <a16:creationId xmlns:a16="http://schemas.microsoft.com/office/drawing/2014/main" id="{10C795E2-E848-480A-9C8D-A331F2E65D55}"/>
                </a:ext>
              </a:extLst>
            </p:cNvPr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459;p31">
              <a:extLst>
                <a:ext uri="{FF2B5EF4-FFF2-40B4-BE49-F238E27FC236}">
                  <a16:creationId xmlns:a16="http://schemas.microsoft.com/office/drawing/2014/main" id="{825E7225-30F7-4873-A838-0BA7056CF63F}"/>
                </a:ext>
              </a:extLst>
            </p:cNvPr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1460;p31">
              <a:extLst>
                <a:ext uri="{FF2B5EF4-FFF2-40B4-BE49-F238E27FC236}">
                  <a16:creationId xmlns:a16="http://schemas.microsoft.com/office/drawing/2014/main" id="{8AFCA3AC-D7D3-4394-8A4E-94243CF68554}"/>
                </a:ext>
              </a:extLst>
            </p:cNvPr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1461;p31">
              <a:extLst>
                <a:ext uri="{FF2B5EF4-FFF2-40B4-BE49-F238E27FC236}">
                  <a16:creationId xmlns:a16="http://schemas.microsoft.com/office/drawing/2014/main" id="{F347E742-AE87-4D11-9760-D02F8473D21F}"/>
                </a:ext>
              </a:extLst>
            </p:cNvPr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1462;p31">
              <a:extLst>
                <a:ext uri="{FF2B5EF4-FFF2-40B4-BE49-F238E27FC236}">
                  <a16:creationId xmlns:a16="http://schemas.microsoft.com/office/drawing/2014/main" id="{2C7392EE-B481-4262-BAEB-1762FCA40901}"/>
                </a:ext>
              </a:extLst>
            </p:cNvPr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1463;p31">
              <a:extLst>
                <a:ext uri="{FF2B5EF4-FFF2-40B4-BE49-F238E27FC236}">
                  <a16:creationId xmlns:a16="http://schemas.microsoft.com/office/drawing/2014/main" id="{DAA99DAA-266F-472A-A97D-9F0F9CD2723F}"/>
                </a:ext>
              </a:extLst>
            </p:cNvPr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0" name="Google Shape;1474;p31">
            <a:extLst>
              <a:ext uri="{FF2B5EF4-FFF2-40B4-BE49-F238E27FC236}">
                <a16:creationId xmlns:a16="http://schemas.microsoft.com/office/drawing/2014/main" id="{321FC072-31A8-46F4-9CB2-F4290DF3CD4B}"/>
              </a:ext>
            </a:extLst>
          </p:cNvPr>
          <p:cNvGrpSpPr/>
          <p:nvPr/>
        </p:nvGrpSpPr>
        <p:grpSpPr>
          <a:xfrm>
            <a:off x="-108916" y="529017"/>
            <a:ext cx="757289" cy="864550"/>
            <a:chOff x="5585712" y="137416"/>
            <a:chExt cx="757289" cy="864550"/>
          </a:xfrm>
        </p:grpSpPr>
        <p:sp>
          <p:nvSpPr>
            <p:cNvPr id="21" name="Google Shape;1475;p31">
              <a:extLst>
                <a:ext uri="{FF2B5EF4-FFF2-40B4-BE49-F238E27FC236}">
                  <a16:creationId xmlns:a16="http://schemas.microsoft.com/office/drawing/2014/main" id="{6EDE1CFC-AC46-4166-8FA9-4EA71BA3C30E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1476;p31">
              <a:extLst>
                <a:ext uri="{FF2B5EF4-FFF2-40B4-BE49-F238E27FC236}">
                  <a16:creationId xmlns:a16="http://schemas.microsoft.com/office/drawing/2014/main" id="{C2FF634F-81A6-471D-9EB7-286E055DE368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" name="Google Shape;1477;p31">
              <a:extLst>
                <a:ext uri="{FF2B5EF4-FFF2-40B4-BE49-F238E27FC236}">
                  <a16:creationId xmlns:a16="http://schemas.microsoft.com/office/drawing/2014/main" id="{7A3532E9-A284-41A5-ABC5-B24A1F59F9D3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Google Shape;1478;p31">
              <a:extLst>
                <a:ext uri="{FF2B5EF4-FFF2-40B4-BE49-F238E27FC236}">
                  <a16:creationId xmlns:a16="http://schemas.microsoft.com/office/drawing/2014/main" id="{E4ECDA11-CDB0-45D5-A28E-2FC7425AD67D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1479;p31">
              <a:extLst>
                <a:ext uri="{FF2B5EF4-FFF2-40B4-BE49-F238E27FC236}">
                  <a16:creationId xmlns:a16="http://schemas.microsoft.com/office/drawing/2014/main" id="{55D3D072-EEDD-41C1-ADCD-D3AAECA8C079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1480;p31">
              <a:extLst>
                <a:ext uri="{FF2B5EF4-FFF2-40B4-BE49-F238E27FC236}">
                  <a16:creationId xmlns:a16="http://schemas.microsoft.com/office/drawing/2014/main" id="{88EA9DFC-68B8-49D9-BE0E-D7D3AE3A765E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1481;p31">
              <a:extLst>
                <a:ext uri="{FF2B5EF4-FFF2-40B4-BE49-F238E27FC236}">
                  <a16:creationId xmlns:a16="http://schemas.microsoft.com/office/drawing/2014/main" id="{51C2DFF0-D5C5-40E4-B6CA-28FB83D3A0C6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1482;p31">
              <a:extLst>
                <a:ext uri="{FF2B5EF4-FFF2-40B4-BE49-F238E27FC236}">
                  <a16:creationId xmlns:a16="http://schemas.microsoft.com/office/drawing/2014/main" id="{E892DAFD-7DA6-455F-918A-7443BEAD002A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1483;p31">
              <a:extLst>
                <a:ext uri="{FF2B5EF4-FFF2-40B4-BE49-F238E27FC236}">
                  <a16:creationId xmlns:a16="http://schemas.microsoft.com/office/drawing/2014/main" id="{CAC9D13A-35A1-420A-BA02-56F4A5DF89C1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1484;p31">
              <a:extLst>
                <a:ext uri="{FF2B5EF4-FFF2-40B4-BE49-F238E27FC236}">
                  <a16:creationId xmlns:a16="http://schemas.microsoft.com/office/drawing/2014/main" id="{5C017ADA-0C25-4B09-B696-9CB8B43AC3ED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1485;p31">
              <a:extLst>
                <a:ext uri="{FF2B5EF4-FFF2-40B4-BE49-F238E27FC236}">
                  <a16:creationId xmlns:a16="http://schemas.microsoft.com/office/drawing/2014/main" id="{55AEC5B8-3724-44CE-B086-BD95F8FCF3E3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Google Shape;1486;p31">
              <a:extLst>
                <a:ext uri="{FF2B5EF4-FFF2-40B4-BE49-F238E27FC236}">
                  <a16:creationId xmlns:a16="http://schemas.microsoft.com/office/drawing/2014/main" id="{BA23468C-ACFB-4FD9-B7D0-A96DA496FBCA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" name="Google Shape;1487;p31">
              <a:extLst>
                <a:ext uri="{FF2B5EF4-FFF2-40B4-BE49-F238E27FC236}">
                  <a16:creationId xmlns:a16="http://schemas.microsoft.com/office/drawing/2014/main" id="{5864BCE5-9212-471E-AD99-7CCEF8BE3751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1488;p31">
              <a:extLst>
                <a:ext uri="{FF2B5EF4-FFF2-40B4-BE49-F238E27FC236}">
                  <a16:creationId xmlns:a16="http://schemas.microsoft.com/office/drawing/2014/main" id="{19307507-349A-4A14-9DF6-B7C5628BE1F6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Google Shape;1489;p31">
              <a:extLst>
                <a:ext uri="{FF2B5EF4-FFF2-40B4-BE49-F238E27FC236}">
                  <a16:creationId xmlns:a16="http://schemas.microsoft.com/office/drawing/2014/main" id="{8E0DEBAB-FF0C-462A-9CB0-8F28E4A4B58E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1490;p31">
              <a:extLst>
                <a:ext uri="{FF2B5EF4-FFF2-40B4-BE49-F238E27FC236}">
                  <a16:creationId xmlns:a16="http://schemas.microsoft.com/office/drawing/2014/main" id="{1F0714E7-0E10-4843-8A01-28470F3C8FAC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" name="Google Shape;1491;p31">
              <a:extLst>
                <a:ext uri="{FF2B5EF4-FFF2-40B4-BE49-F238E27FC236}">
                  <a16:creationId xmlns:a16="http://schemas.microsoft.com/office/drawing/2014/main" id="{37D9E254-48B2-4F35-9354-C448FD536B78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1492;p31">
              <a:extLst>
                <a:ext uri="{FF2B5EF4-FFF2-40B4-BE49-F238E27FC236}">
                  <a16:creationId xmlns:a16="http://schemas.microsoft.com/office/drawing/2014/main" id="{5632F44A-D3C2-4FCE-9C9D-D7600323C678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493;p31">
              <a:extLst>
                <a:ext uri="{FF2B5EF4-FFF2-40B4-BE49-F238E27FC236}">
                  <a16:creationId xmlns:a16="http://schemas.microsoft.com/office/drawing/2014/main" id="{4913543C-AD75-4CF5-B43F-93C1EDD85195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494;p31">
              <a:extLst>
                <a:ext uri="{FF2B5EF4-FFF2-40B4-BE49-F238E27FC236}">
                  <a16:creationId xmlns:a16="http://schemas.microsoft.com/office/drawing/2014/main" id="{7CD906A0-E57D-4C3A-9D17-76A058AFB08D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495;p31">
              <a:extLst>
                <a:ext uri="{FF2B5EF4-FFF2-40B4-BE49-F238E27FC236}">
                  <a16:creationId xmlns:a16="http://schemas.microsoft.com/office/drawing/2014/main" id="{C661C0F3-7132-46F0-A8AB-2F20D40939BA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496;p31">
              <a:extLst>
                <a:ext uri="{FF2B5EF4-FFF2-40B4-BE49-F238E27FC236}">
                  <a16:creationId xmlns:a16="http://schemas.microsoft.com/office/drawing/2014/main" id="{70F8C262-0A87-4D40-9DFA-91EB86F447F2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1497;p31">
              <a:extLst>
                <a:ext uri="{FF2B5EF4-FFF2-40B4-BE49-F238E27FC236}">
                  <a16:creationId xmlns:a16="http://schemas.microsoft.com/office/drawing/2014/main" id="{7E515300-48B6-4E55-8913-E6DFC6ECC487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1498;p31">
              <a:extLst>
                <a:ext uri="{FF2B5EF4-FFF2-40B4-BE49-F238E27FC236}">
                  <a16:creationId xmlns:a16="http://schemas.microsoft.com/office/drawing/2014/main" id="{47AF9CF6-8631-4DDD-81F5-D2556FF68754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1499;p31">
              <a:extLst>
                <a:ext uri="{FF2B5EF4-FFF2-40B4-BE49-F238E27FC236}">
                  <a16:creationId xmlns:a16="http://schemas.microsoft.com/office/drawing/2014/main" id="{54F4A7FC-48CC-457A-A610-F4FA37854A12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1500;p31">
              <a:extLst>
                <a:ext uri="{FF2B5EF4-FFF2-40B4-BE49-F238E27FC236}">
                  <a16:creationId xmlns:a16="http://schemas.microsoft.com/office/drawing/2014/main" id="{0D2EC2DB-A96C-4089-B289-A3DF790B9DD9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1501;p31">
              <a:extLst>
                <a:ext uri="{FF2B5EF4-FFF2-40B4-BE49-F238E27FC236}">
                  <a16:creationId xmlns:a16="http://schemas.microsoft.com/office/drawing/2014/main" id="{25E97039-BA8B-4B65-9FFB-FAF949158389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8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7813777" y="3886203"/>
            <a:ext cx="423956" cy="385361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49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310312" y="2718157"/>
            <a:ext cx="391130" cy="49227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pic>
        <p:nvPicPr>
          <p:cNvPr id="73" name="image510.jpeg"/>
          <p:cNvPicPr/>
          <p:nvPr/>
        </p:nvPicPr>
        <p:blipFill rotWithShape="1">
          <a:blip r:embed="rId9" cstate="print"/>
          <a:srcRect t="20240"/>
          <a:stretch/>
        </p:blipFill>
        <p:spPr>
          <a:xfrm>
            <a:off x="-87863" y="483518"/>
            <a:ext cx="9243370" cy="466506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156256" y="411510"/>
            <a:ext cx="7657522" cy="584769"/>
          </a:xfrm>
          <a:prstGeom prst="rect">
            <a:avLst/>
          </a:prstGeom>
          <a:solidFill>
            <a:schemeClr val="accent3"/>
          </a:solidFill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Which things in the picture make a sound</a:t>
            </a:r>
            <a:r>
              <a:rPr lang="en-US" sz="3200" b="1" dirty="0">
                <a:latin typeface="Comic Sans MS" pitchFamily="66" charset="0"/>
              </a:rPr>
              <a:t>?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110629" y="1131590"/>
            <a:ext cx="199583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itchFamily="18" charset="0"/>
                <a:ea typeface="Cambria" pitchFamily="18" charset="0"/>
              </a:rPr>
              <a:t>Loudspeaker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543938" y="1635646"/>
            <a:ext cx="158920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itchFamily="18" charset="0"/>
                <a:ea typeface="Cambria" pitchFamily="18" charset="0"/>
              </a:rPr>
              <a:t>Alarm clock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918029" y="4271564"/>
            <a:ext cx="80411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itchFamily="18" charset="0"/>
                <a:ea typeface="Cambria" pitchFamily="18" charset="0"/>
              </a:rPr>
              <a:t>Dog </a:t>
            </a:r>
          </a:p>
        </p:txBody>
      </p:sp>
      <p:pic>
        <p:nvPicPr>
          <p:cNvPr id="57" name="Picture 6" descr="Fastest Bird Cartoon 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41" y="190835"/>
            <a:ext cx="2628702" cy="262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1391301" y="1821337"/>
            <a:ext cx="87232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itchFamily="18" charset="0"/>
                <a:ea typeface="Cambria" pitchFamily="18" charset="0"/>
              </a:rPr>
              <a:t>Bird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771800" y="4711586"/>
            <a:ext cx="1110671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itchFamily="18" charset="0"/>
                <a:ea typeface="Cambria" pitchFamily="18" charset="0"/>
              </a:rPr>
              <a:t>  Drum</a:t>
            </a:r>
          </a:p>
        </p:txBody>
      </p:sp>
    </p:spTree>
    <p:extLst>
      <p:ext uri="{BB962C8B-B14F-4D97-AF65-F5344CB8AC3E}">
        <p14:creationId xmlns:p14="http://schemas.microsoft.com/office/powerpoint/2010/main" val="301262351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udspak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-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ukdocud0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ukdrubb0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5" grpId="0" animBg="1"/>
      <p:bldP spid="56" grpId="0" animBg="1"/>
      <p:bldP spid="58" grpId="0" animBg="1"/>
      <p:bldP spid="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2070786" y="555526"/>
            <a:ext cx="4830300" cy="2961895"/>
            <a:chOff x="2156850" y="844236"/>
            <a:chExt cx="4830300" cy="2961895"/>
          </a:xfrm>
        </p:grpSpPr>
        <p:sp>
          <p:nvSpPr>
            <p:cNvPr id="4" name="Google Shape;1625;p34">
              <a:extLst>
                <a:ext uri="{FF2B5EF4-FFF2-40B4-BE49-F238E27FC236}">
                  <a16:creationId xmlns:a16="http://schemas.microsoft.com/office/drawing/2014/main" id="{EEA42F90-6CEB-401A-84F9-D42C159D8EF1}"/>
                </a:ext>
              </a:extLst>
            </p:cNvPr>
            <p:cNvSpPr txBox="1">
              <a:spLocks/>
            </p:cNvSpPr>
            <p:nvPr/>
          </p:nvSpPr>
          <p:spPr>
            <a:xfrm>
              <a:off x="2156850" y="3136831"/>
              <a:ext cx="4830300" cy="6693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6600" b="1" dirty="0">
                  <a:solidFill>
                    <a:schemeClr val="tx1"/>
                  </a:solidFill>
                  <a:latin typeface="Patrick Hand" panose="00000500000000000000" pitchFamily="2" charset="0"/>
                </a:rPr>
                <a:t>PRESENT</a:t>
              </a:r>
              <a:endParaRPr lang="vi-VN" sz="6600" b="1" dirty="0">
                <a:solidFill>
                  <a:schemeClr val="tx1"/>
                </a:solidFill>
                <a:latin typeface="Patrick Hand" panose="00000500000000000000" pitchFamily="2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346788" y="844236"/>
              <a:ext cx="2304948" cy="2173931"/>
              <a:chOff x="3450698" y="844236"/>
              <a:chExt cx="2304948" cy="2173931"/>
            </a:xfrm>
          </p:grpSpPr>
          <p:sp>
            <p:nvSpPr>
              <p:cNvPr id="2" name="Google Shape;1624;p34">
                <a:extLst>
                  <a:ext uri="{FF2B5EF4-FFF2-40B4-BE49-F238E27FC236}">
                    <a16:creationId xmlns:a16="http://schemas.microsoft.com/office/drawing/2014/main" id="{043BBEB6-7E87-4CB9-8741-F6E580477F8D}"/>
                  </a:ext>
                </a:extLst>
              </p:cNvPr>
              <p:cNvSpPr/>
              <p:nvPr/>
            </p:nvSpPr>
            <p:spPr>
              <a:xfrm rot="294179">
                <a:off x="3450698" y="844236"/>
                <a:ext cx="2304948" cy="2173931"/>
              </a:xfrm>
              <a:custGeom>
                <a:avLst/>
                <a:gdLst/>
                <a:ahLst/>
                <a:cxnLst/>
                <a:rect l="l" t="t" r="r" b="b"/>
                <a:pathLst>
                  <a:path w="39302" h="37068" extrusionOk="0">
                    <a:moveTo>
                      <a:pt x="18336" y="1"/>
                    </a:moveTo>
                    <a:cubicBezTo>
                      <a:pt x="17121" y="1"/>
                      <a:pt x="15914" y="696"/>
                      <a:pt x="15411" y="2021"/>
                    </a:cubicBezTo>
                    <a:lnTo>
                      <a:pt x="12797" y="9255"/>
                    </a:lnTo>
                    <a:cubicBezTo>
                      <a:pt x="12432" y="10228"/>
                      <a:pt x="11642" y="10958"/>
                      <a:pt x="10639" y="11231"/>
                    </a:cubicBezTo>
                    <a:lnTo>
                      <a:pt x="3192" y="13176"/>
                    </a:lnTo>
                    <a:cubicBezTo>
                      <a:pt x="669" y="13815"/>
                      <a:pt x="0" y="17067"/>
                      <a:pt x="2037" y="18648"/>
                    </a:cubicBezTo>
                    <a:lnTo>
                      <a:pt x="8116" y="23389"/>
                    </a:lnTo>
                    <a:cubicBezTo>
                      <a:pt x="8937" y="24028"/>
                      <a:pt x="9393" y="25031"/>
                      <a:pt x="9332" y="26064"/>
                    </a:cubicBezTo>
                    <a:lnTo>
                      <a:pt x="8876" y="33754"/>
                    </a:lnTo>
                    <a:cubicBezTo>
                      <a:pt x="8763" y="35670"/>
                      <a:pt x="10321" y="37067"/>
                      <a:pt x="12014" y="37067"/>
                    </a:cubicBezTo>
                    <a:cubicBezTo>
                      <a:pt x="12605" y="37067"/>
                      <a:pt x="13212" y="36897"/>
                      <a:pt x="13770" y="36520"/>
                    </a:cubicBezTo>
                    <a:lnTo>
                      <a:pt x="20122" y="32174"/>
                    </a:lnTo>
                    <a:cubicBezTo>
                      <a:pt x="20640" y="31822"/>
                      <a:pt x="21237" y="31640"/>
                      <a:pt x="21844" y="31640"/>
                    </a:cubicBezTo>
                    <a:cubicBezTo>
                      <a:pt x="22235" y="31640"/>
                      <a:pt x="22629" y="31715"/>
                      <a:pt x="23010" y="31870"/>
                    </a:cubicBezTo>
                    <a:lnTo>
                      <a:pt x="30183" y="34666"/>
                    </a:lnTo>
                    <a:cubicBezTo>
                      <a:pt x="30566" y="34816"/>
                      <a:pt x="30950" y="34885"/>
                      <a:pt x="31323" y="34885"/>
                    </a:cubicBezTo>
                    <a:cubicBezTo>
                      <a:pt x="33288" y="34885"/>
                      <a:pt x="34930" y="32962"/>
                      <a:pt x="34317" y="30867"/>
                    </a:cubicBezTo>
                    <a:lnTo>
                      <a:pt x="32159" y="23481"/>
                    </a:lnTo>
                    <a:cubicBezTo>
                      <a:pt x="31885" y="22478"/>
                      <a:pt x="32098" y="21414"/>
                      <a:pt x="32767" y="20623"/>
                    </a:cubicBezTo>
                    <a:lnTo>
                      <a:pt x="37661" y="14696"/>
                    </a:lnTo>
                    <a:cubicBezTo>
                      <a:pt x="39302" y="12690"/>
                      <a:pt x="37934" y="9651"/>
                      <a:pt x="35350" y="9590"/>
                    </a:cubicBezTo>
                    <a:lnTo>
                      <a:pt x="27630" y="9347"/>
                    </a:lnTo>
                    <a:cubicBezTo>
                      <a:pt x="26596" y="9316"/>
                      <a:pt x="25654" y="8769"/>
                      <a:pt x="25107" y="7888"/>
                    </a:cubicBezTo>
                    <a:lnTo>
                      <a:pt x="20943" y="1413"/>
                    </a:lnTo>
                    <a:cubicBezTo>
                      <a:pt x="20316" y="460"/>
                      <a:pt x="19323" y="1"/>
                      <a:pt x="18336" y="1"/>
                    </a:cubicBezTo>
                    <a:close/>
                  </a:path>
                </a:pathLst>
              </a:custGeom>
              <a:solidFill>
                <a:srgbClr val="50D05C">
                  <a:alpha val="69804"/>
                </a:srgbClr>
              </a:solidFill>
              <a:ln w="44450" cmpd="dbl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" name="Google Shape;1627;p34">
                <a:extLst>
                  <a:ext uri="{FF2B5EF4-FFF2-40B4-BE49-F238E27FC236}">
                    <a16:creationId xmlns:a16="http://schemas.microsoft.com/office/drawing/2014/main" id="{2303CA7B-73D9-454A-A3CD-5F76864B44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76350" y="1472802"/>
                <a:ext cx="1791300" cy="105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Montserrat Medium"/>
                  <a:buNone/>
                  <a:defRPr sz="1400" b="0" i="0" u="none" strike="noStrike" cap="none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9pPr>
              </a:lstStyle>
              <a:p>
                <a:pPr marL="0" indent="0"/>
                <a:r>
                  <a:rPr lang="en" sz="9600" b="1" dirty="0">
                    <a:solidFill>
                      <a:schemeClr val="bg1"/>
                    </a:solidFill>
                    <a:latin typeface="Patrick Hand" panose="00000500000000000000" pitchFamily="2" charset="0"/>
                  </a:rPr>
                  <a:t>02</a:t>
                </a: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sp>
        <p:nvSpPr>
          <p:cNvPr id="52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8573524" y="268630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3" name="Google Shape;1569;p31">
            <a:extLst>
              <a:ext uri="{FF2B5EF4-FFF2-40B4-BE49-F238E27FC236}">
                <a16:creationId xmlns:a16="http://schemas.microsoft.com/office/drawing/2014/main" id="{D2F95B4F-B1A8-4768-85F7-5D36B70A1DAF}"/>
              </a:ext>
            </a:extLst>
          </p:cNvPr>
          <p:cNvSpPr/>
          <p:nvPr/>
        </p:nvSpPr>
        <p:spPr>
          <a:xfrm>
            <a:off x="7537232" y="4851403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4" name="Google Shape;1591;p31">
            <a:extLst>
              <a:ext uri="{FF2B5EF4-FFF2-40B4-BE49-F238E27FC236}">
                <a16:creationId xmlns:a16="http://schemas.microsoft.com/office/drawing/2014/main" id="{A0788F05-2918-4908-8B43-B8F452914D98}"/>
              </a:ext>
            </a:extLst>
          </p:cNvPr>
          <p:cNvSpPr/>
          <p:nvPr/>
        </p:nvSpPr>
        <p:spPr>
          <a:xfrm>
            <a:off x="8363782" y="3485499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5" name="Google Shape;1466;p31">
            <a:extLst>
              <a:ext uri="{FF2B5EF4-FFF2-40B4-BE49-F238E27FC236}">
                <a16:creationId xmlns:a16="http://schemas.microsoft.com/office/drawing/2014/main" id="{8949C03C-A61D-47D8-9A5F-04AC3915343D}"/>
              </a:ext>
            </a:extLst>
          </p:cNvPr>
          <p:cNvSpPr/>
          <p:nvPr/>
        </p:nvSpPr>
        <p:spPr>
          <a:xfrm>
            <a:off x="349953" y="4865900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6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223379" y="18024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57" name="Google Shape;1590;p31">
            <a:extLst>
              <a:ext uri="{FF2B5EF4-FFF2-40B4-BE49-F238E27FC236}">
                <a16:creationId xmlns:a16="http://schemas.microsoft.com/office/drawing/2014/main" id="{142713F8-6685-4816-A0D8-27A912BE3DD0}"/>
              </a:ext>
            </a:extLst>
          </p:cNvPr>
          <p:cNvSpPr/>
          <p:nvPr/>
        </p:nvSpPr>
        <p:spPr>
          <a:xfrm>
            <a:off x="1805694" y="4749637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8885C608-A8C4-4A26-82EB-BC230BA6E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13744">
            <a:off x="166276" y="553030"/>
            <a:ext cx="2924501" cy="292450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C0DD737-D3E6-4823-9032-46324893B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7371" y="748797"/>
            <a:ext cx="2956335" cy="2956335"/>
          </a:xfrm>
          <a:prstGeom prst="rect">
            <a:avLst/>
          </a:prstGeom>
        </p:spPr>
      </p:pic>
      <p:grpSp>
        <p:nvGrpSpPr>
          <p:cNvPr id="60" name="Google Shape;1452;p31">
            <a:extLst>
              <a:ext uri="{FF2B5EF4-FFF2-40B4-BE49-F238E27FC236}">
                <a16:creationId xmlns:a16="http://schemas.microsoft.com/office/drawing/2014/main" id="{27DF98CB-D77E-46B1-9D13-FE528CC42A59}"/>
              </a:ext>
            </a:extLst>
          </p:cNvPr>
          <p:cNvGrpSpPr/>
          <p:nvPr/>
        </p:nvGrpSpPr>
        <p:grpSpPr>
          <a:xfrm rot="1767879">
            <a:off x="8280863" y="640167"/>
            <a:ext cx="1028979" cy="767549"/>
            <a:chOff x="374513" y="3152476"/>
            <a:chExt cx="1519294" cy="1760777"/>
          </a:xfrm>
        </p:grpSpPr>
        <p:sp>
          <p:nvSpPr>
            <p:cNvPr id="61" name="Google Shape;1453;p31">
              <a:extLst>
                <a:ext uri="{FF2B5EF4-FFF2-40B4-BE49-F238E27FC236}">
                  <a16:creationId xmlns:a16="http://schemas.microsoft.com/office/drawing/2014/main" id="{869B343D-8AAD-49B8-A3B4-B01A235ADDF8}"/>
                </a:ext>
              </a:extLst>
            </p:cNvPr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454;p31">
              <a:extLst>
                <a:ext uri="{FF2B5EF4-FFF2-40B4-BE49-F238E27FC236}">
                  <a16:creationId xmlns:a16="http://schemas.microsoft.com/office/drawing/2014/main" id="{F9170359-E76B-4413-B1B9-00F3208C1B4C}"/>
                </a:ext>
              </a:extLst>
            </p:cNvPr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455;p31">
              <a:extLst>
                <a:ext uri="{FF2B5EF4-FFF2-40B4-BE49-F238E27FC236}">
                  <a16:creationId xmlns:a16="http://schemas.microsoft.com/office/drawing/2014/main" id="{1528C093-B611-4738-BA27-40868C36FD3A}"/>
                </a:ext>
              </a:extLst>
            </p:cNvPr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456;p31">
              <a:extLst>
                <a:ext uri="{FF2B5EF4-FFF2-40B4-BE49-F238E27FC236}">
                  <a16:creationId xmlns:a16="http://schemas.microsoft.com/office/drawing/2014/main" id="{E5475135-8B40-402A-89CE-D3CB51E77513}"/>
                </a:ext>
              </a:extLst>
            </p:cNvPr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457;p31">
              <a:extLst>
                <a:ext uri="{FF2B5EF4-FFF2-40B4-BE49-F238E27FC236}">
                  <a16:creationId xmlns:a16="http://schemas.microsoft.com/office/drawing/2014/main" id="{160A4CF8-1714-43AB-BCE4-79FFF6B55525}"/>
                </a:ext>
              </a:extLst>
            </p:cNvPr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458;p31">
              <a:extLst>
                <a:ext uri="{FF2B5EF4-FFF2-40B4-BE49-F238E27FC236}">
                  <a16:creationId xmlns:a16="http://schemas.microsoft.com/office/drawing/2014/main" id="{10C795E2-E848-480A-9C8D-A331F2E65D55}"/>
                </a:ext>
              </a:extLst>
            </p:cNvPr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459;p31">
              <a:extLst>
                <a:ext uri="{FF2B5EF4-FFF2-40B4-BE49-F238E27FC236}">
                  <a16:creationId xmlns:a16="http://schemas.microsoft.com/office/drawing/2014/main" id="{825E7225-30F7-4873-A838-0BA7056CF63F}"/>
                </a:ext>
              </a:extLst>
            </p:cNvPr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460;p31">
              <a:extLst>
                <a:ext uri="{FF2B5EF4-FFF2-40B4-BE49-F238E27FC236}">
                  <a16:creationId xmlns:a16="http://schemas.microsoft.com/office/drawing/2014/main" id="{8AFCA3AC-D7D3-4394-8A4E-94243CF68554}"/>
                </a:ext>
              </a:extLst>
            </p:cNvPr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461;p31">
              <a:extLst>
                <a:ext uri="{FF2B5EF4-FFF2-40B4-BE49-F238E27FC236}">
                  <a16:creationId xmlns:a16="http://schemas.microsoft.com/office/drawing/2014/main" id="{F347E742-AE87-4D11-9760-D02F8473D21F}"/>
                </a:ext>
              </a:extLst>
            </p:cNvPr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462;p31">
              <a:extLst>
                <a:ext uri="{FF2B5EF4-FFF2-40B4-BE49-F238E27FC236}">
                  <a16:creationId xmlns:a16="http://schemas.microsoft.com/office/drawing/2014/main" id="{2C7392EE-B481-4262-BAEB-1762FCA40901}"/>
                </a:ext>
              </a:extLst>
            </p:cNvPr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463;p31">
              <a:extLst>
                <a:ext uri="{FF2B5EF4-FFF2-40B4-BE49-F238E27FC236}">
                  <a16:creationId xmlns:a16="http://schemas.microsoft.com/office/drawing/2014/main" id="{DAA99DAA-266F-472A-A97D-9F0F9CD2723F}"/>
                </a:ext>
              </a:extLst>
            </p:cNvPr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2" name="Google Shape;1474;p31">
            <a:extLst>
              <a:ext uri="{FF2B5EF4-FFF2-40B4-BE49-F238E27FC236}">
                <a16:creationId xmlns:a16="http://schemas.microsoft.com/office/drawing/2014/main" id="{321FC072-31A8-46F4-9CB2-F4290DF3CD4B}"/>
              </a:ext>
            </a:extLst>
          </p:cNvPr>
          <p:cNvGrpSpPr/>
          <p:nvPr/>
        </p:nvGrpSpPr>
        <p:grpSpPr>
          <a:xfrm>
            <a:off x="-251376" y="479049"/>
            <a:ext cx="757289" cy="864550"/>
            <a:chOff x="5585712" y="137416"/>
            <a:chExt cx="757289" cy="864550"/>
          </a:xfrm>
        </p:grpSpPr>
        <p:sp>
          <p:nvSpPr>
            <p:cNvPr id="73" name="Google Shape;1475;p31">
              <a:extLst>
                <a:ext uri="{FF2B5EF4-FFF2-40B4-BE49-F238E27FC236}">
                  <a16:creationId xmlns:a16="http://schemas.microsoft.com/office/drawing/2014/main" id="{6EDE1CFC-AC46-4166-8FA9-4EA71BA3C30E}"/>
                </a:ext>
              </a:extLst>
            </p:cNvPr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476;p31">
              <a:extLst>
                <a:ext uri="{FF2B5EF4-FFF2-40B4-BE49-F238E27FC236}">
                  <a16:creationId xmlns:a16="http://schemas.microsoft.com/office/drawing/2014/main" id="{C2FF634F-81A6-471D-9EB7-286E055DE368}"/>
                </a:ext>
              </a:extLst>
            </p:cNvPr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477;p31">
              <a:extLst>
                <a:ext uri="{FF2B5EF4-FFF2-40B4-BE49-F238E27FC236}">
                  <a16:creationId xmlns:a16="http://schemas.microsoft.com/office/drawing/2014/main" id="{7A3532E9-A284-41A5-ABC5-B24A1F59F9D3}"/>
                </a:ext>
              </a:extLst>
            </p:cNvPr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478;p31">
              <a:extLst>
                <a:ext uri="{FF2B5EF4-FFF2-40B4-BE49-F238E27FC236}">
                  <a16:creationId xmlns:a16="http://schemas.microsoft.com/office/drawing/2014/main" id="{E4ECDA11-CDB0-45D5-A28E-2FC7425AD67D}"/>
                </a:ext>
              </a:extLst>
            </p:cNvPr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479;p31">
              <a:extLst>
                <a:ext uri="{FF2B5EF4-FFF2-40B4-BE49-F238E27FC236}">
                  <a16:creationId xmlns:a16="http://schemas.microsoft.com/office/drawing/2014/main" id="{55D3D072-EEDD-41C1-ADCD-D3AAECA8C079}"/>
                </a:ext>
              </a:extLst>
            </p:cNvPr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480;p31">
              <a:extLst>
                <a:ext uri="{FF2B5EF4-FFF2-40B4-BE49-F238E27FC236}">
                  <a16:creationId xmlns:a16="http://schemas.microsoft.com/office/drawing/2014/main" id="{88EA9DFC-68B8-49D9-BE0E-D7D3AE3A765E}"/>
                </a:ext>
              </a:extLst>
            </p:cNvPr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481;p31">
              <a:extLst>
                <a:ext uri="{FF2B5EF4-FFF2-40B4-BE49-F238E27FC236}">
                  <a16:creationId xmlns:a16="http://schemas.microsoft.com/office/drawing/2014/main" id="{51C2DFF0-D5C5-40E4-B6CA-28FB83D3A0C6}"/>
                </a:ext>
              </a:extLst>
            </p:cNvPr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482;p31">
              <a:extLst>
                <a:ext uri="{FF2B5EF4-FFF2-40B4-BE49-F238E27FC236}">
                  <a16:creationId xmlns:a16="http://schemas.microsoft.com/office/drawing/2014/main" id="{E892DAFD-7DA6-455F-918A-7443BEAD002A}"/>
                </a:ext>
              </a:extLst>
            </p:cNvPr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483;p31">
              <a:extLst>
                <a:ext uri="{FF2B5EF4-FFF2-40B4-BE49-F238E27FC236}">
                  <a16:creationId xmlns:a16="http://schemas.microsoft.com/office/drawing/2014/main" id="{CAC9D13A-35A1-420A-BA02-56F4A5DF89C1}"/>
                </a:ext>
              </a:extLst>
            </p:cNvPr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484;p31">
              <a:extLst>
                <a:ext uri="{FF2B5EF4-FFF2-40B4-BE49-F238E27FC236}">
                  <a16:creationId xmlns:a16="http://schemas.microsoft.com/office/drawing/2014/main" id="{5C017ADA-0C25-4B09-B696-9CB8B43AC3ED}"/>
                </a:ext>
              </a:extLst>
            </p:cNvPr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485;p31">
              <a:extLst>
                <a:ext uri="{FF2B5EF4-FFF2-40B4-BE49-F238E27FC236}">
                  <a16:creationId xmlns:a16="http://schemas.microsoft.com/office/drawing/2014/main" id="{55AEC5B8-3724-44CE-B086-BD95F8FCF3E3}"/>
                </a:ext>
              </a:extLst>
            </p:cNvPr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486;p31">
              <a:extLst>
                <a:ext uri="{FF2B5EF4-FFF2-40B4-BE49-F238E27FC236}">
                  <a16:creationId xmlns:a16="http://schemas.microsoft.com/office/drawing/2014/main" id="{BA23468C-ACFB-4FD9-B7D0-A96DA496FBCA}"/>
                </a:ext>
              </a:extLst>
            </p:cNvPr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487;p31">
              <a:extLst>
                <a:ext uri="{FF2B5EF4-FFF2-40B4-BE49-F238E27FC236}">
                  <a16:creationId xmlns:a16="http://schemas.microsoft.com/office/drawing/2014/main" id="{5864BCE5-9212-471E-AD99-7CCEF8BE3751}"/>
                </a:ext>
              </a:extLst>
            </p:cNvPr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488;p31">
              <a:extLst>
                <a:ext uri="{FF2B5EF4-FFF2-40B4-BE49-F238E27FC236}">
                  <a16:creationId xmlns:a16="http://schemas.microsoft.com/office/drawing/2014/main" id="{19307507-349A-4A14-9DF6-B7C5628BE1F6}"/>
                </a:ext>
              </a:extLst>
            </p:cNvPr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489;p31">
              <a:extLst>
                <a:ext uri="{FF2B5EF4-FFF2-40B4-BE49-F238E27FC236}">
                  <a16:creationId xmlns:a16="http://schemas.microsoft.com/office/drawing/2014/main" id="{8E0DEBAB-FF0C-462A-9CB0-8F28E4A4B58E}"/>
                </a:ext>
              </a:extLst>
            </p:cNvPr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490;p31">
              <a:extLst>
                <a:ext uri="{FF2B5EF4-FFF2-40B4-BE49-F238E27FC236}">
                  <a16:creationId xmlns:a16="http://schemas.microsoft.com/office/drawing/2014/main" id="{1F0714E7-0E10-4843-8A01-28470F3C8FAC}"/>
                </a:ext>
              </a:extLst>
            </p:cNvPr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491;p31">
              <a:extLst>
                <a:ext uri="{FF2B5EF4-FFF2-40B4-BE49-F238E27FC236}">
                  <a16:creationId xmlns:a16="http://schemas.microsoft.com/office/drawing/2014/main" id="{37D9E254-48B2-4F35-9354-C448FD536B78}"/>
                </a:ext>
              </a:extLst>
            </p:cNvPr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492;p31">
              <a:extLst>
                <a:ext uri="{FF2B5EF4-FFF2-40B4-BE49-F238E27FC236}">
                  <a16:creationId xmlns:a16="http://schemas.microsoft.com/office/drawing/2014/main" id="{5632F44A-D3C2-4FCE-9C9D-D7600323C678}"/>
                </a:ext>
              </a:extLst>
            </p:cNvPr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493;p31">
              <a:extLst>
                <a:ext uri="{FF2B5EF4-FFF2-40B4-BE49-F238E27FC236}">
                  <a16:creationId xmlns:a16="http://schemas.microsoft.com/office/drawing/2014/main" id="{4913543C-AD75-4CF5-B43F-93C1EDD85195}"/>
                </a:ext>
              </a:extLst>
            </p:cNvPr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494;p31">
              <a:extLst>
                <a:ext uri="{FF2B5EF4-FFF2-40B4-BE49-F238E27FC236}">
                  <a16:creationId xmlns:a16="http://schemas.microsoft.com/office/drawing/2014/main" id="{7CD906A0-E57D-4C3A-9D17-76A058AFB08D}"/>
                </a:ext>
              </a:extLst>
            </p:cNvPr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495;p31">
              <a:extLst>
                <a:ext uri="{FF2B5EF4-FFF2-40B4-BE49-F238E27FC236}">
                  <a16:creationId xmlns:a16="http://schemas.microsoft.com/office/drawing/2014/main" id="{C661C0F3-7132-46F0-A8AB-2F20D40939BA}"/>
                </a:ext>
              </a:extLst>
            </p:cNvPr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496;p31">
              <a:extLst>
                <a:ext uri="{FF2B5EF4-FFF2-40B4-BE49-F238E27FC236}">
                  <a16:creationId xmlns:a16="http://schemas.microsoft.com/office/drawing/2014/main" id="{70F8C262-0A87-4D40-9DFA-91EB86F447F2}"/>
                </a:ext>
              </a:extLst>
            </p:cNvPr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497;p31">
              <a:extLst>
                <a:ext uri="{FF2B5EF4-FFF2-40B4-BE49-F238E27FC236}">
                  <a16:creationId xmlns:a16="http://schemas.microsoft.com/office/drawing/2014/main" id="{7E515300-48B6-4E55-8913-E6DFC6ECC487}"/>
                </a:ext>
              </a:extLst>
            </p:cNvPr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498;p31">
              <a:extLst>
                <a:ext uri="{FF2B5EF4-FFF2-40B4-BE49-F238E27FC236}">
                  <a16:creationId xmlns:a16="http://schemas.microsoft.com/office/drawing/2014/main" id="{47AF9CF6-8631-4DDD-81F5-D2556FF68754}"/>
                </a:ext>
              </a:extLst>
            </p:cNvPr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499;p31">
              <a:extLst>
                <a:ext uri="{FF2B5EF4-FFF2-40B4-BE49-F238E27FC236}">
                  <a16:creationId xmlns:a16="http://schemas.microsoft.com/office/drawing/2014/main" id="{54F4A7FC-48CC-457A-A610-F4FA37854A12}"/>
                </a:ext>
              </a:extLst>
            </p:cNvPr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500;p31">
              <a:extLst>
                <a:ext uri="{FF2B5EF4-FFF2-40B4-BE49-F238E27FC236}">
                  <a16:creationId xmlns:a16="http://schemas.microsoft.com/office/drawing/2014/main" id="{0D2EC2DB-A96C-4089-B289-A3DF790B9DD9}"/>
                </a:ext>
              </a:extLst>
            </p:cNvPr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501;p31">
              <a:extLst>
                <a:ext uri="{FF2B5EF4-FFF2-40B4-BE49-F238E27FC236}">
                  <a16:creationId xmlns:a16="http://schemas.microsoft.com/office/drawing/2014/main" id="{25E97039-BA8B-4B65-9FFB-FAF949158389}"/>
                </a:ext>
              </a:extLst>
            </p:cNvPr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0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7903924" y="3980185"/>
            <a:ext cx="333809" cy="29137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sp>
        <p:nvSpPr>
          <p:cNvPr id="101" name="Google Shape;1467;p31">
            <a:extLst>
              <a:ext uri="{FF2B5EF4-FFF2-40B4-BE49-F238E27FC236}">
                <a16:creationId xmlns:a16="http://schemas.microsoft.com/office/drawing/2014/main" id="{01012D83-FEBE-4C19-9AEF-3A7D29A41346}"/>
              </a:ext>
            </a:extLst>
          </p:cNvPr>
          <p:cNvSpPr/>
          <p:nvPr/>
        </p:nvSpPr>
        <p:spPr>
          <a:xfrm>
            <a:off x="-64054" y="2598685"/>
            <a:ext cx="391130" cy="49227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  <p:grpSp>
        <p:nvGrpSpPr>
          <p:cNvPr id="120" name="Google Shape;1570;p31">
            <a:extLst>
              <a:ext uri="{FF2B5EF4-FFF2-40B4-BE49-F238E27FC236}">
                <a16:creationId xmlns:a16="http://schemas.microsoft.com/office/drawing/2014/main" id="{BD3F4EB2-AA23-44E6-A956-2C91EC209D36}"/>
              </a:ext>
            </a:extLst>
          </p:cNvPr>
          <p:cNvGrpSpPr/>
          <p:nvPr/>
        </p:nvGrpSpPr>
        <p:grpSpPr>
          <a:xfrm>
            <a:off x="8636223" y="1213370"/>
            <a:ext cx="556978" cy="538978"/>
            <a:chOff x="1343200" y="1432100"/>
            <a:chExt cx="1031261" cy="913250"/>
          </a:xfrm>
        </p:grpSpPr>
        <p:sp>
          <p:nvSpPr>
            <p:cNvPr id="121" name="Google Shape;1571;p31">
              <a:extLst>
                <a:ext uri="{FF2B5EF4-FFF2-40B4-BE49-F238E27FC236}">
                  <a16:creationId xmlns:a16="http://schemas.microsoft.com/office/drawing/2014/main" id="{7E8D814B-8401-40CD-80CB-A4C0B4D9933C}"/>
                </a:ext>
              </a:extLst>
            </p:cNvPr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" name="Google Shape;1572;p31">
              <a:extLst>
                <a:ext uri="{FF2B5EF4-FFF2-40B4-BE49-F238E27FC236}">
                  <a16:creationId xmlns:a16="http://schemas.microsoft.com/office/drawing/2014/main" id="{8C97E9AA-B28F-4AEF-8A57-283400F0AB74}"/>
                </a:ext>
              </a:extLst>
            </p:cNvPr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3" name="Google Shape;1573;p31">
              <a:extLst>
                <a:ext uri="{FF2B5EF4-FFF2-40B4-BE49-F238E27FC236}">
                  <a16:creationId xmlns:a16="http://schemas.microsoft.com/office/drawing/2014/main" id="{ADEEAF68-265F-4B37-9340-C2B782D7E70F}"/>
                </a:ext>
              </a:extLst>
            </p:cNvPr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574;p31">
              <a:extLst>
                <a:ext uri="{FF2B5EF4-FFF2-40B4-BE49-F238E27FC236}">
                  <a16:creationId xmlns:a16="http://schemas.microsoft.com/office/drawing/2014/main" id="{A146D5DF-7122-4EBB-B05A-2C389AD9081E}"/>
                </a:ext>
              </a:extLst>
            </p:cNvPr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1" name="Google Shape;1464;p31">
            <a:extLst>
              <a:ext uri="{FF2B5EF4-FFF2-40B4-BE49-F238E27FC236}">
                <a16:creationId xmlns:a16="http://schemas.microsoft.com/office/drawing/2014/main" id="{EBFA4614-B54A-4C71-A79F-70DA6773F7A7}"/>
              </a:ext>
            </a:extLst>
          </p:cNvPr>
          <p:cNvSpPr/>
          <p:nvPr/>
        </p:nvSpPr>
        <p:spPr>
          <a:xfrm>
            <a:off x="2032578" y="3819604"/>
            <a:ext cx="363677" cy="21023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9" tIns="91419" rIns="91419" bIns="91419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914536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pic>
        <p:nvPicPr>
          <p:cNvPr id="2050" name="Picture 2" descr="Pahadwal shop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550" y="1203598"/>
            <a:ext cx="1804756" cy="203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le:Alarm Clock GIF Animation High Res.gif - Wikimedia Commons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64728"/>
            <a:ext cx="2312378" cy="183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3"/>
          <a:stretch/>
        </p:blipFill>
        <p:spPr bwMode="auto">
          <a:xfrm>
            <a:off x="787789" y="2617916"/>
            <a:ext cx="2168439" cy="231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487360" y="1203598"/>
            <a:ext cx="3366224" cy="1930376"/>
            <a:chOff x="3059495" y="1808133"/>
            <a:chExt cx="4898822" cy="2954784"/>
          </a:xfrm>
        </p:grpSpPr>
        <p:sp>
          <p:nvSpPr>
            <p:cNvPr id="10" name="Oval Callout 9"/>
            <p:cNvSpPr/>
            <p:nvPr/>
          </p:nvSpPr>
          <p:spPr>
            <a:xfrm>
              <a:off x="3059495" y="1808133"/>
              <a:ext cx="4898822" cy="295478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endParaRPr lang="en-US" sz="32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867574" y="2709972"/>
              <a:ext cx="3139323" cy="1083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Sound</a:t>
              </a:r>
              <a:endParaRPr lang="en-US" sz="2400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2286000" y="203314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7019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8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67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6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495693"/>
            <a:ext cx="4680520" cy="70788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What is sound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CFA88A-87A8-48F6-AD13-DF828023DB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6"/>
            <a:ext cx="9144000" cy="499759"/>
          </a:xfrm>
          <a:prstGeom prst="rect">
            <a:avLst/>
          </a:prstGeom>
        </p:spPr>
      </p:pic>
      <p:pic>
        <p:nvPicPr>
          <p:cNvPr id="2050" name="Picture 2" descr="Pahadwal shop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36276"/>
            <a:ext cx="1588732" cy="179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le:Alarm Clock GIF Animation High Res.gif - Wikimedia Commons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7574"/>
            <a:ext cx="1905000" cy="150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3"/>
          <a:stretch/>
        </p:blipFill>
        <p:spPr bwMode="auto">
          <a:xfrm>
            <a:off x="714550" y="2859782"/>
            <a:ext cx="1987052" cy="2119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747515" y="1472978"/>
            <a:ext cx="5114846" cy="3670522"/>
            <a:chOff x="2987824" y="1742430"/>
            <a:chExt cx="4898822" cy="3112308"/>
          </a:xfrm>
        </p:grpSpPr>
        <p:sp>
          <p:nvSpPr>
            <p:cNvPr id="10" name="Oval Callout 9"/>
            <p:cNvSpPr/>
            <p:nvPr/>
          </p:nvSpPr>
          <p:spPr>
            <a:xfrm>
              <a:off x="2987824" y="1742430"/>
              <a:ext cx="4898822" cy="2954784"/>
            </a:xfrm>
            <a:prstGeom prst="wedgeEllipseCallout">
              <a:avLst>
                <a:gd name="adj1" fmla="val -25516"/>
                <a:gd name="adj2" fmla="val -61572"/>
              </a:avLst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4" tIns="45717" rIns="91434" bIns="45717" rtlCol="0" anchor="ctr"/>
            <a:lstStyle/>
            <a:p>
              <a:endParaRPr lang="en-US" sz="32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11457" y="2285914"/>
              <a:ext cx="4649317" cy="2568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Sound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 is a form of </a:t>
              </a:r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energy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 which is made when things </a:t>
              </a:r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move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.</a:t>
              </a:r>
            </a:p>
            <a:p>
              <a:pPr algn="ctr"/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 When a thing moves, it </a:t>
              </a:r>
              <a:r>
                <a:rPr lang="en-US" sz="2800" b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vibrates</a:t>
              </a:r>
              <a:r>
                <a:rPr lang="en-US" sz="2800" b="1" dirty="0">
                  <a:latin typeface="Cambria" pitchFamily="18" charset="0"/>
                  <a:ea typeface="Cambria" pitchFamily="18" charset="0"/>
                </a:rPr>
                <a:t> and makes a   sound.</a:t>
              </a:r>
            </a:p>
            <a:p>
              <a:endParaRPr lang="en-US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2286000" y="203314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9861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8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67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6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88" y="2933034"/>
            <a:ext cx="2168415" cy="12589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587" y="189336"/>
            <a:ext cx="853079" cy="7435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6" y="-8844"/>
            <a:ext cx="9143996" cy="48494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27584" y="540289"/>
            <a:ext cx="7776864" cy="70788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</a:rPr>
              <a:t>How does sound travel in air?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4071"/>
            <a:ext cx="2484386" cy="24843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6661" y="2043963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</a:rPr>
              <a:t>~ </a:t>
            </a:r>
            <a:r>
              <a:rPr lang="en-US" sz="2400" b="1" dirty="0">
                <a:solidFill>
                  <a:srgbClr val="FF0000"/>
                </a:solidFill>
              </a:rPr>
              <a:t>sound</a:t>
            </a:r>
            <a:r>
              <a:rPr lang="en-US" sz="4000" b="1" dirty="0">
                <a:solidFill>
                  <a:srgbClr val="FF0000"/>
                </a:solidFill>
              </a:rPr>
              <a:t> ~ ~  ~ ~</a:t>
            </a:r>
            <a:r>
              <a:rPr lang="en-US" sz="2400" b="1" dirty="0">
                <a:solidFill>
                  <a:srgbClr val="FF0000"/>
                </a:solidFill>
              </a:rPr>
              <a:t>sound</a:t>
            </a:r>
            <a:r>
              <a:rPr lang="en-US" sz="4000" b="1" dirty="0">
                <a:solidFill>
                  <a:srgbClr val="FF0000"/>
                </a:solidFill>
              </a:rPr>
              <a:t> ~  ~ ~</a:t>
            </a:r>
          </a:p>
        </p:txBody>
      </p:sp>
      <p:pic>
        <p:nvPicPr>
          <p:cNvPr id="3080" name="Picture 8" descr="▷ Speakers: Animated Images, Gifs, Pictures &amp;amp; Animations - 100% FREE!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6" y="1552467"/>
            <a:ext cx="2641135" cy="283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76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2 (3)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436</Words>
  <Application>Microsoft Office PowerPoint</Application>
  <PresentationFormat>On-screen Show (16:9)</PresentationFormat>
  <Paragraphs>114</Paragraphs>
  <Slides>31</Slides>
  <Notes>11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微软雅黑</vt:lpstr>
      <vt:lpstr>Arial</vt:lpstr>
      <vt:lpstr>Cambria</vt:lpstr>
      <vt:lpstr>Comic Sans MS</vt:lpstr>
      <vt:lpstr>Montserrat Medium</vt:lpstr>
      <vt:lpstr>Patrick Hand</vt:lpstr>
      <vt:lpstr>Times New Roman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MC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(3)</dc:title>
  <dc:creator>Administrator</dc:creator>
  <cp:lastModifiedBy>Admin</cp:lastModifiedBy>
  <cp:revision>116</cp:revision>
  <dcterms:created xsi:type="dcterms:W3CDTF">2015-09-14T06:10:00Z</dcterms:created>
  <dcterms:modified xsi:type="dcterms:W3CDTF">2021-11-12T08:02:57Z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1033-11.2.0.9232</vt:lpwstr>
  </property>
</Properties>
</file>