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2" r:id="rId2"/>
    <p:sldId id="277" r:id="rId3"/>
    <p:sldId id="274" r:id="rId4"/>
    <p:sldId id="280" r:id="rId5"/>
    <p:sldId id="290" r:id="rId6"/>
    <p:sldId id="291" r:id="rId7"/>
    <p:sldId id="29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31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2FD14-3415-4CB4-AA1E-24D1E61A519E}" type="datetimeFigureOut">
              <a:rPr lang="en-GB" smtClean="0"/>
              <a:t>15/09/2021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DEEFF-9F39-4401-9696-F53429B0D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954DA6-5918-4DFD-A6B5-635405BB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1A4A03-9A2C-4BC4-ACE1-648417934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BC154C-4592-4449-89A2-44FC629C5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450BE0-B2A2-4D47-86AD-8DD38696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FC931D-2A13-4672-8623-CF7F34E09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57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FC5E99-C35F-4039-B115-FEBADF1E5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2A46A56-0FB8-4F1E-BF4B-1A07C61EA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FC40C5-BF3F-4593-B6BA-9A34EA11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277DC7-F8B7-4C44-B346-56F640F5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D26BF8-288E-4DB9-8EC7-7475471A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DEFA015-7615-4C35-82FC-11C91CD934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C25D9F4-4A2A-4639-BD4D-BCA05FC21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BE9C1A-F250-4D67-BFE1-64887B9D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884D47-EDD3-4876-B86F-5E952EDB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D74597-0DD7-46FD-98C8-DD0B80FC7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5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35A851-C149-4DAE-A2D1-67A029BAF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BC7793-3E92-4F20-BFD1-B6E6E5505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F66E8-C7FA-4658-A3F4-50AFB4B1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2B1697-B7AF-409D-B399-AD0B5C867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5A03B4-605E-403D-9C55-1517E8C98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9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7A1FE7-ED31-4C79-AD1F-56D7F5E8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B9E1927-0707-4820-89A9-0509DC92B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C5BB7-AED6-4B44-901C-A112D8FF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8B14E9-0B45-47D2-BA6A-18EFB1FC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CB6AFC-894B-4FC0-8F60-BB0376E1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8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2F9849-447C-453B-94ED-2147EC8C0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418A73-57CC-4656-BE0D-0162F7249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151B9B-879B-4359-B1D3-2A5FE65A8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8DA40CC-9F67-4574-85CC-A59BED6B2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2706283-18D9-41BE-83F7-821AA9F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641734-568D-4547-92C3-AF3052F75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13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03EC90-7C78-47EC-8553-E50B8CA1C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B2E05C-1BD0-466E-BD95-FBA335E19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BA5B3C-67E5-45DC-AF7E-1ACA531B8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BB4D08F-AC9E-4335-B555-D26D7097D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A8B052-AEAE-4E42-A7B9-34B653C8D8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279221E-B740-467E-AA75-D829BA115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2630B80-8647-484B-B4AF-649B6650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B9F74DA-F416-472A-B15A-28A3EEAB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42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65656-3289-41FE-B5B0-9BED88082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2DF6EB-8251-4236-9AA3-197DA7550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B9EB3A6-E730-4FC5-B455-1E4E01B26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4BEA30B-6AB2-4774-B7D3-F85306F0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7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46FE3B8-8379-4F0D-9488-4DC7A6F1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E167554-3464-4463-8391-DC588FCAC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AE5327A-CAAB-40CD-B29E-6EA7C1C7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1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0ACAFA-D13A-4D29-81A4-AA61842E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F8D552-AE47-41BF-A134-F617D8F82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34857B-8233-4314-9939-B7E53025A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F27D7A-2D8D-420D-96B4-AE07F36E5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2E6A99-E6A6-4688-BF04-D13AC0C0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65451A-968C-43E9-838B-8FA3EA252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3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B9C413-F8DF-49D7-A870-8E90930C0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9F9FA7-9AD4-4342-AA4E-989D22E5F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ED72E7-E669-4828-B586-F12272154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2B604B-0F20-43DC-A1CF-35D70B0F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00F685-0B83-4F4D-8E40-60CE7B94A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9B296B-57D2-4CBF-B3B1-8B1846B3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6EC8207-128A-4F2D-8926-69FF4CAC8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AA2A55-BE1F-44CF-8486-D9F29EEE6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4574EC-ECF2-496B-AE18-90410C25C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6400E-D086-4D8B-9F16-2003D9C1BD94}" type="datetimeFigureOut">
              <a:rPr lang="en-US" smtClean="0"/>
              <a:t>15/09/2021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AE391B-35F1-47AF-9FBC-3BBE462C6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455F4A-82AD-48DD-80F1-F6E738A87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CE481-04D5-442C-8E3B-2BE4D718A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7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211" y="2"/>
            <a:ext cx="4864779" cy="676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9861" y="1"/>
            <a:ext cx="1257376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31371" y="2027889"/>
            <a:ext cx="11591296" cy="186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/>
          <a:lstStyle/>
          <a:p>
            <a:pPr algn="ctr" eaLnBrk="0" hangingPunct="0">
              <a:lnSpc>
                <a:spcPct val="140000"/>
              </a:lnSpc>
            </a:pPr>
            <a:r>
              <a:rPr lang="en-US" sz="5500" b="1">
                <a:latin typeface="AvantGarde" pitchFamily="2" charset="0"/>
                <a:ea typeface="AvantGarde" pitchFamily="2" charset="0"/>
                <a:cs typeface="AvantGarde" pitchFamily="2" charset="0"/>
              </a:rPr>
              <a:t>Bài 1:</a:t>
            </a:r>
            <a:r>
              <a:rPr lang="en-US" sz="5500" b="1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Làm quen với bạn mới</a:t>
            </a:r>
          </a:p>
        </p:txBody>
      </p:sp>
    </p:spTree>
    <p:extLst>
      <p:ext uri="{BB962C8B-B14F-4D97-AF65-F5344CB8AC3E}">
        <p14:creationId xmlns:p14="http://schemas.microsoft.com/office/powerpoint/2010/main" val="252947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ào người bạn mới đến nhạc lời chuẩ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3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B270C6-906F-4CD2-AC5E-A1A716433368}"/>
              </a:ext>
            </a:extLst>
          </p:cNvPr>
          <p:cNvSpPr txBox="1"/>
          <p:nvPr/>
        </p:nvSpPr>
        <p:spPr>
          <a:xfrm>
            <a:off x="0" y="505360"/>
            <a:ext cx="121920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1. TÌM HIỂU CÁCH LÀM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 VỚI BẠN MỚI</a:t>
            </a:r>
          </a:p>
        </p:txBody>
      </p:sp>
      <p:pic>
        <p:nvPicPr>
          <p:cNvPr id="5" name="Hình ảnh 17">
            <a:extLst>
              <a:ext uri="{FF2B5EF4-FFF2-40B4-BE49-F238E27FC236}">
                <a16:creationId xmlns="" xmlns:a16="http://schemas.microsoft.com/office/drawing/2014/main" id="{CBE4DB05-E01F-491C-B70A-7F57CB2B6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20346" r="6089" b="41348"/>
          <a:stretch/>
        </p:blipFill>
        <p:spPr>
          <a:xfrm>
            <a:off x="1029547" y="1146417"/>
            <a:ext cx="10383632" cy="4994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97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17">
            <a:extLst>
              <a:ext uri="{FF2B5EF4-FFF2-40B4-BE49-F238E27FC236}">
                <a16:creationId xmlns="" xmlns:a16="http://schemas.microsoft.com/office/drawing/2014/main" id="{CBE4DB05-E01F-491C-B70A-7F57CB2B6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2" t="65107" r="14960" b="7189"/>
          <a:stretch/>
        </p:blipFill>
        <p:spPr>
          <a:xfrm>
            <a:off x="907627" y="1335182"/>
            <a:ext cx="10698080" cy="4797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B270C6-906F-4CD2-AC5E-A1A716433368}"/>
              </a:ext>
            </a:extLst>
          </p:cNvPr>
          <p:cNvSpPr txBox="1"/>
          <p:nvPr/>
        </p:nvSpPr>
        <p:spPr>
          <a:xfrm>
            <a:off x="0" y="505360"/>
            <a:ext cx="121920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2. SẮM VAI THỰC HÀNH LÀM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 VỚI BẠN MỚI</a:t>
            </a:r>
          </a:p>
        </p:txBody>
      </p:sp>
    </p:spTree>
    <p:extLst>
      <p:ext uri="{BB962C8B-B14F-4D97-AF65-F5344CB8AC3E}">
        <p14:creationId xmlns:p14="http://schemas.microsoft.com/office/powerpoint/2010/main" val="327872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B270C6-906F-4CD2-AC5E-A1A716433368}"/>
              </a:ext>
            </a:extLst>
          </p:cNvPr>
          <p:cNvSpPr txBox="1"/>
          <p:nvPr/>
        </p:nvSpPr>
        <p:spPr>
          <a:xfrm>
            <a:off x="0" y="505360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 LÀM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 VỚI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MỚI GẶP VÀ Ở NƠI EM SỐNG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17">
            <a:extLst>
              <a:ext uri="{FF2B5EF4-FFF2-40B4-BE49-F238E27FC236}">
                <a16:creationId xmlns="" xmlns:a16="http://schemas.microsoft.com/office/drawing/2014/main" id="{CBE4DB05-E01F-491C-B70A-7F57CB2B6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5" t="12538" r="11124" b="65727"/>
          <a:stretch/>
        </p:blipFill>
        <p:spPr>
          <a:xfrm>
            <a:off x="529440" y="1252055"/>
            <a:ext cx="10902635" cy="4831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678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9861" y="1"/>
            <a:ext cx="1257376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70385" y="1205809"/>
            <a:ext cx="8769926" cy="71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/>
          <a:lstStyle/>
          <a:p>
            <a:pPr eaLnBrk="0" hangingPunct="0">
              <a:lnSpc>
                <a:spcPct val="140000"/>
              </a:lnSpc>
            </a:pPr>
            <a:r>
              <a:rPr lang="en-US" sz="3700" b="1" smtClean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Các bước khi làm quen với bạn mới:</a:t>
            </a:r>
            <a:endParaRPr lang="en-US" sz="3700" b="1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5155" y="2110515"/>
            <a:ext cx="11375592" cy="77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/>
          <a:lstStyle/>
          <a:p>
            <a:pPr eaLnBrk="0" hangingPunct="0">
              <a:lnSpc>
                <a:spcPct val="140000"/>
              </a:lnSpc>
            </a:pPr>
            <a:r>
              <a:rPr lang="en-US" sz="3700" b="1" smtClean="0">
                <a:latin typeface="AvantGarde" pitchFamily="2" charset="0"/>
                <a:ea typeface="AvantGarde" pitchFamily="2" charset="0"/>
                <a:cs typeface="AvantGarde" pitchFamily="2" charset="0"/>
              </a:rPr>
              <a:t>- Nói lời chào bạn cùng với nụ cười thân thiện. </a:t>
            </a:r>
            <a:endParaRPr lang="en-US" sz="3700" b="1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69669" y="3029526"/>
            <a:ext cx="11124236" cy="77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/>
          <a:lstStyle/>
          <a:p>
            <a:pPr eaLnBrk="0" hangingPunct="0">
              <a:lnSpc>
                <a:spcPct val="140000"/>
              </a:lnSpc>
            </a:pPr>
            <a:r>
              <a:rPr lang="en-US" sz="3700" b="1" smtClean="0">
                <a:latin typeface="AvantGarde" pitchFamily="2" charset="0"/>
                <a:ea typeface="AvantGarde" pitchFamily="2" charset="0"/>
                <a:cs typeface="AvantGarde" pitchFamily="2" charset="0"/>
              </a:rPr>
              <a:t>- Giới thiệu về bản thân. </a:t>
            </a:r>
            <a:endParaRPr lang="en-US" sz="3700" b="1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69668" y="3873326"/>
            <a:ext cx="11346565" cy="77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/>
          <a:lstStyle/>
          <a:p>
            <a:pPr eaLnBrk="0" hangingPunct="0">
              <a:lnSpc>
                <a:spcPct val="140000"/>
              </a:lnSpc>
            </a:pPr>
            <a:r>
              <a:rPr lang="en-US" sz="3700" b="1" smtClean="0">
                <a:latin typeface="AvantGarde" pitchFamily="2" charset="0"/>
                <a:ea typeface="AvantGarde" pitchFamily="2" charset="0"/>
                <a:cs typeface="AvantGarde" pitchFamily="2" charset="0"/>
              </a:rPr>
              <a:t>- Hỏi về bạn: Tên, tuổi, lớp, địa chỉ nhà, sở thích...</a:t>
            </a:r>
            <a:endParaRPr lang="en-US" sz="3700" b="1"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6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92</Words>
  <Application>Microsoft Office PowerPoint</Application>
  <PresentationFormat>Custom</PresentationFormat>
  <Paragraphs>8</Paragraphs>
  <Slides>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Lớp 1 </dc:title>
  <dc:creator>Admin</dc:creator>
  <cp:lastModifiedBy>Windows User</cp:lastModifiedBy>
  <cp:revision>19</cp:revision>
  <dcterms:created xsi:type="dcterms:W3CDTF">2021-07-18T15:52:03Z</dcterms:created>
  <dcterms:modified xsi:type="dcterms:W3CDTF">2021-09-15T06:58:46Z</dcterms:modified>
</cp:coreProperties>
</file>